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5B04-73FD-4EC9-9688-02E436C2E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6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E5B-450E-45B9-A887-17F21C01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D87A-5219-4206-8B58-12805D20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Login.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Login.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Login.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79CE-9C60-49A5-94D0-47A5CF7F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Login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54B-08F0-49BE-969A-89ABAF13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View/Edit profile.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 remove employees.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Access/Modify Employee details.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status of a project.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Accept/Reject Leave.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Raise/solve an issue.</a:t>
            </a:r>
          </a:p>
        </p:txBody>
      </p:sp>
    </p:spTree>
    <p:extLst>
      <p:ext uri="{BB962C8B-B14F-4D97-AF65-F5344CB8AC3E}">
        <p14:creationId xmlns:p14="http://schemas.microsoft.com/office/powerpoint/2010/main" val="18248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D378-A9E9-43CE-A703-1D0A8FA9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Login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CACA-9426-4A27-A3E9-AA1782EE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View/Edit profile.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team members for a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Reassign the team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project status.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leave.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status of a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an issue.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289-E88E-453F-8894-B664255C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Login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5262-3440-4744-AC8E-548339BD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View/Edit profile.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daily task status.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leave.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an issue.</a:t>
            </a:r>
          </a:p>
        </p:txBody>
      </p:sp>
    </p:spTree>
    <p:extLst>
      <p:ext uri="{BB962C8B-B14F-4D97-AF65-F5344CB8AC3E}">
        <p14:creationId xmlns:p14="http://schemas.microsoft.com/office/powerpoint/2010/main" val="40024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114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Project Management</vt:lpstr>
      <vt:lpstr>Requirements :</vt:lpstr>
      <vt:lpstr>HR Login :</vt:lpstr>
      <vt:lpstr>Manager Login :</vt:lpstr>
      <vt:lpstr>Employee Login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17761A1208</dc:creator>
  <cp:lastModifiedBy>17761A1208</cp:lastModifiedBy>
  <cp:revision>9</cp:revision>
  <dcterms:created xsi:type="dcterms:W3CDTF">2021-07-18T14:52:54Z</dcterms:created>
  <dcterms:modified xsi:type="dcterms:W3CDTF">2021-07-18T16:52:09Z</dcterms:modified>
</cp:coreProperties>
</file>