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176" y="639097"/>
            <a:ext cx="6429895" cy="3686015"/>
          </a:xfrm>
        </p:spPr>
        <p:txBody>
          <a:bodyPr>
            <a:normAutofit/>
          </a:bodyPr>
          <a:lstStyle/>
          <a:p>
            <a:r>
              <a:rPr lang="en-US" dirty="0"/>
              <a:t>Introduction To .NET Framework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6017-FE88-4E6C-B04B-C1A448C1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DFBE-E9C1-4183-B6AB-0D9C868D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MSIL means Microsoft Intermediate Language. Also known as CLI(Common Intermediate Language).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code is converted into native machine code ,it is converted to MSIL.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the JIT compiler converts the MSIL into native code.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1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2343-8D8B-44AD-BE97-E38840B2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35EB6-5EB7-4BF1-A45B-BDC12FEC1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5" y="1902926"/>
            <a:ext cx="7686865" cy="4507206"/>
          </a:xfrm>
        </p:spPr>
      </p:pic>
    </p:spTree>
    <p:extLst>
      <p:ext uri="{BB962C8B-B14F-4D97-AF65-F5344CB8AC3E}">
        <p14:creationId xmlns:p14="http://schemas.microsoft.com/office/powerpoint/2010/main" val="290909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8ABD-4860-4161-993F-29DD6D0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9C07-8702-4A2C-B3CE-3CC698CE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 (Windows Presentation Foundation) : 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 (WPF) is a graphical subsystem given by Microsoft which uses DirectX and is used in Windows-based applications for rendering UI (User Interface).</a:t>
            </a:r>
            <a:endParaRPr lang="en-US" sz="1400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WCF (Windows Communication Foundation) :</a:t>
            </a:r>
            <a:r>
              <a:rPr lang="en-US" sz="14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framework for building connected and service-oriented applications used to transmit the data as asynchronous from </a:t>
            </a:r>
            <a:r>
              <a:rPr lang="en-US" sz="14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service endpoint to another service point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was previously known as the </a:t>
            </a:r>
            <a:r>
              <a:rPr lang="en-US" sz="14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Indigo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WF (Windows Workflow Foundation) : 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technology given by Microsoft which provides a platform for building workflows within </a:t>
            </a:r>
            <a:r>
              <a:rPr lang="en-US" sz="1400" b="0" i="0" dirty="0" err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</a:t>
            </a:r>
          </a:p>
          <a:p>
            <a:pPr marL="0" indent="0" algn="l" fontAlgn="base">
              <a:buNone/>
            </a:pPr>
            <a:r>
              <a:rPr lang="en-US" sz="16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LINQ (Language Integrated Query) :</a:t>
            </a:r>
            <a:r>
              <a:rPr lang="en-US" sz="160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introduced in </a:t>
            </a:r>
            <a:r>
              <a:rPr lang="en-US" sz="1400" b="0" i="0" dirty="0" err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 version 3.5. Basically, it is a query language used to make the query for data sources with VB or </a:t>
            </a:r>
            <a:r>
              <a:rPr lang="en-US" sz="1400" b="0" i="0" u="sng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C#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programming languages.</a:t>
            </a:r>
            <a:endParaRPr lang="en-US" sz="16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LINQ (Language Integrated Query) :</a:t>
            </a: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comes in </a:t>
            </a:r>
            <a:r>
              <a:rPr lang="en-US" sz="1400" b="0" i="0" dirty="0" err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 version 4.0 and also termed as PLINQ. It provides a concurrent query execution engine for </a:t>
            </a:r>
            <a:r>
              <a:rPr lang="en-US" sz="14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executes the </a:t>
            </a:r>
            <a:r>
              <a:rPr lang="en-US" sz="14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parallel such that it tries to use as much processing power system on which it is executing.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5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D3E54-D4D6-484E-B9C0-66B8F2B3915D}"/>
              </a:ext>
            </a:extLst>
          </p:cNvPr>
          <p:cNvSpPr txBox="1"/>
          <p:nvPr/>
        </p:nvSpPr>
        <p:spPr>
          <a:xfrm>
            <a:off x="3321698" y="2413337"/>
            <a:ext cx="730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8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F6B3-CC26-4E98-AA81-EFFB2F89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CF1E-B00B-4BEE-BBD2-C8E6CCC5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.NET is a Framework used to build ,design , develop and deploy the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supports more than 300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Among those 11 were developed by the Microsoft(c#.net ,VB.net ,</a:t>
            </a:r>
            <a:r>
              <a:rPr lang="en-US" dirty="0" err="1"/>
              <a:t>c++.net</a:t>
            </a:r>
            <a:r>
              <a:rPr lang="en-US" dirty="0"/>
              <a:t> ,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It supports running websites, services, desktop apps, and more on Windows.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Segoe UI" panose="020B0502040204020203" pitchFamily="34" charset="0"/>
              </a:rPr>
              <a:t>It provides language interoperability.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21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A61-0A77-4008-B35D-C60E5730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360"/>
          </a:xfrm>
        </p:spPr>
        <p:txBody>
          <a:bodyPr/>
          <a:lstStyle/>
          <a:p>
            <a:r>
              <a:rPr lang="en-US" dirty="0"/>
              <a:t>.NET Architecture: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DBB56-3A61-48BF-8000-18BDDC5FA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11" y="1268964"/>
            <a:ext cx="5978499" cy="5211845"/>
          </a:xfrm>
        </p:spPr>
      </p:pic>
    </p:spTree>
    <p:extLst>
      <p:ext uri="{BB962C8B-B14F-4D97-AF65-F5344CB8AC3E}">
        <p14:creationId xmlns:p14="http://schemas.microsoft.com/office/powerpoint/2010/main" val="267902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4A98-746D-4362-AF10-6A326C20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66B6-A94F-4D2F-8C2F-D08AC842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CLR (Common Language At Runtime)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CTS (Common Type System)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CLS (Common Language Specification)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FCL (Framework Class Library)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MSIL (Microsoft Intermediate Language)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JIT (Just In Time)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1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4D51-F0A8-4F72-B964-6CBFC90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80C80-2BBD-4642-BBFD-0E3AB009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 </a:t>
            </a:r>
            <a:r>
              <a:rPr lang="en-US" sz="160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run-time environment in the .NET Framework</a:t>
            </a: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runs the codes and helps in making the development process easier by providing the various services.</a:t>
            </a:r>
            <a:endParaRPr lang="en-IN" sz="16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Basically, it is responsible for</a:t>
            </a:r>
            <a:endParaRPr lang="en-US" sz="1600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Debugging: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Assigns corresponding compiler to the corresponding code.</a:t>
            </a:r>
          </a:p>
          <a:p>
            <a:pPr marL="201168" lvl="1" indent="0">
              <a:buNone/>
            </a:pPr>
            <a:endParaRPr lang="en-US" sz="1400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handle runtime exceptions.</a:t>
            </a:r>
          </a:p>
          <a:p>
            <a:pPr marL="201168" lvl="1" indent="0">
              <a:buNone/>
            </a:pPr>
            <a:endParaRPr lang="en-IN" sz="1400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persons can compile/run/debug the code.</a:t>
            </a:r>
            <a:endParaRPr lang="en-US" sz="14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7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15CF-62ED-45B2-97CA-1816E327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AD10-13CA-400A-8157-1ADAB6DB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Support: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written in lower version is automatically updated to the higher version when compiler.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0424E"/>
                </a:solidFill>
                <a:effectLst/>
                <a:latin typeface="urw-din"/>
              </a:rPr>
              <a:t>It is used to provide the </a:t>
            </a:r>
            <a:r>
              <a:rPr lang="en-US" sz="1400" b="0" dirty="0">
                <a:solidFill>
                  <a:srgbClr val="40424E"/>
                </a:solidFill>
                <a:effectLst/>
                <a:latin typeface="urw-din"/>
              </a:rPr>
              <a:t>Automatic Memory Management </a:t>
            </a:r>
            <a:r>
              <a:rPr lang="en-US" sz="1400" b="0" i="0" dirty="0">
                <a:solidFill>
                  <a:srgbClr val="40424E"/>
                </a:solidFill>
                <a:effectLst/>
                <a:latin typeface="urw-din"/>
              </a:rPr>
              <a:t>feature.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0424E"/>
                </a:solidFill>
                <a:effectLst/>
                <a:latin typeface="urw-din"/>
              </a:rPr>
              <a:t>If there was no garbage collector, programmers would have to write the memory management codes which will be a kind of overhead on programmers.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7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A01C-1C82-4DD6-8B5B-2B57A196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25B5-6DF9-4296-A175-552F05A4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Class Library provides the system functionality in the </a:t>
            </a:r>
            <a:r>
              <a:rPr lang="en-US" sz="16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</a:t>
            </a: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it has various classes, data types, interfaces,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are the predefined functions which are grouped together and placed in a common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functionality of the Framework Class Library can be broadly divided into </a:t>
            </a:r>
            <a:r>
              <a:rPr lang="en-US" sz="160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categories </a:t>
            </a:r>
            <a:endParaRPr lang="en-US" sz="18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Features</a:t>
            </a:r>
            <a:r>
              <a:rPr lang="en-US" sz="1400" dirty="0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utility features in the FCL includes various collection classes such as list, stack, queue, dictionary,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Wrappers Around OS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Frameworks:</a:t>
            </a:r>
            <a:r>
              <a:rPr lang="en-US" sz="16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There are various frameworks available in the FCL to develop certain applications. For example, ASP.NET is used to develop web applications.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7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91CA-23B6-4D17-8FDB-B13F64D1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2C37-36C0-44CE-AC97-8D13BEFA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Type System (CTS) describes the datatypes that can be used by managed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.NET framework languages needs to undergone one common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C# has an 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 and VB.NET has 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 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type. Hence a variable declared as an int in C# and Integer in VB.NET, finally after compilation, uses the same structure Int32 from CTS.</a:t>
            </a:r>
            <a:endParaRPr lang="en-IN" sz="16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4C977-20EF-4EF5-B7CD-71C53B795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10" y="3531424"/>
            <a:ext cx="5357324" cy="27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A64D-A471-4250-99AF-52794408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385A-9E5D-41B0-B507-1A1BE71C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CLS stands for Common Language Specification and it is a subset of CTS.</a:t>
            </a:r>
            <a:endParaRPr lang="en-IN" sz="16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 provides the code interoperability.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which is in one language can be used in another language.</a:t>
            </a:r>
            <a:endParaRPr lang="en-US" sz="16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301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{314B1DDF-DCFE-4ABA-ACD6-E84697CAD295}tf56160789_win32</Template>
  <TotalTime>431</TotalTime>
  <Words>729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Segoe UI</vt:lpstr>
      <vt:lpstr>Times New Roman</vt:lpstr>
      <vt:lpstr>urw-din</vt:lpstr>
      <vt:lpstr>Wingdings</vt:lpstr>
      <vt:lpstr>1_RetrospectVTI</vt:lpstr>
      <vt:lpstr>Introduction To .NET Framework</vt:lpstr>
      <vt:lpstr>What is .NET:</vt:lpstr>
      <vt:lpstr>.NET Architecture:</vt:lpstr>
      <vt:lpstr>Components:</vt:lpstr>
      <vt:lpstr>CLR:</vt:lpstr>
      <vt:lpstr>Contd..</vt:lpstr>
      <vt:lpstr>FCL:</vt:lpstr>
      <vt:lpstr>CTS:</vt:lpstr>
      <vt:lpstr>CLS:</vt:lpstr>
      <vt:lpstr>MSIL:</vt:lpstr>
      <vt:lpstr>Features:</vt:lpstr>
      <vt:lpstr>Features: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Framework</dc:title>
  <dc:creator>Ram Cheruku</dc:creator>
  <cp:lastModifiedBy>Ram Cheruku</cp:lastModifiedBy>
  <cp:revision>24</cp:revision>
  <dcterms:created xsi:type="dcterms:W3CDTF">2021-04-28T12:45:40Z</dcterms:created>
  <dcterms:modified xsi:type="dcterms:W3CDTF">2021-04-29T07:31:52Z</dcterms:modified>
</cp:coreProperties>
</file>