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7370-0129-4AD5-B781-B23E11454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ide &amp;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98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E1FD-E8AA-4138-8680-9EA8463B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IDE: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971C7-0B95-489B-B860-2B4B3A1A3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 is a fully featured software package, which supports more than 30 programming languages.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expands to Integrated Development Environment where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Stands for integration of variety software tools meant for specific purpose.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Console , Windows , Web , Mobile , Embedded applications etc.,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meant for developing wide variety of applications.</a:t>
            </a:r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89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0C864-2E0F-4F74-925D-8344BBA6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Contd.,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01D69-56B0-48CD-9EA5-BAC330507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is an integration of tools like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IntelliSense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Explorer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Explorer etc.,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 Windows Applications From VS 2012 version.</a:t>
            </a:r>
          </a:p>
        </p:txBody>
      </p:sp>
    </p:spTree>
    <p:extLst>
      <p:ext uri="{BB962C8B-B14F-4D97-AF65-F5344CB8AC3E}">
        <p14:creationId xmlns:p14="http://schemas.microsoft.com/office/powerpoint/2010/main" val="303743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441AB-AB7B-43DD-9061-EBC3FA84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in Vs: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AECA8-3946-42B3-8BB5-03C40B278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900" dirty="0">
                <a:solidFill>
                  <a:srgbClr val="17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9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emplates provide a starting point for users to begin creating projects, or to expand existing projects. 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templates provide the files that are required for a particular project type.</a:t>
            </a:r>
          </a:p>
          <a:p>
            <a:r>
              <a:rPr lang="en-US" sz="19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Item templates can range in complexity from a single empty file that has a certain file extension, to multiple source code files with stub code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were two kinds of templates in Visual Studio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 Templates 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Templates.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Template would either be a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Template or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template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81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066AF-B461-49E2-B755-BABEDC26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Shortcuts: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A0A4E-7B4F-413D-8198-9EEE76E5D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Ctrl + L : Remove Current Line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Ctrl + D : Duplicate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Ctrl + K + D : Fix Formatting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Ctrl + K + C : Comment/Uncomment block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Ctrl + M + M : Expand/Collapse block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Ctrl + Shift + V : Paste and cycle through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clipboard history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F12 : Go to variable/method definition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160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7721-08DC-4586-ABAB-B87D441E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8D8B2-1FEA-4006-BDCD-8C1B6D37E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sz="1600" dirty="0">
              <a:solidFill>
                <a:srgbClr val="1717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17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is a streamlined code editor with support for development operations like debugging, task running, and version control.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solidFill>
                <a:srgbClr val="1717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17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It aims to provide just the tools a developer needs for a quick code-build-debug cycle.</a:t>
            </a:r>
          </a:p>
          <a:p>
            <a:pPr>
              <a:lnSpc>
                <a:spcPct val="100000"/>
              </a:lnSpc>
            </a:pPr>
            <a:endParaRPr lang="en-IN" sz="1600" dirty="0">
              <a:solidFill>
                <a:srgbClr val="1717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436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ACEE-8B78-4205-92F4-9B85991B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vs code: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B7E21-BD6A-4767-8FEB-69BA97D58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Support:</a:t>
            </a:r>
          </a:p>
          <a:p>
            <a:pPr lvl="1"/>
            <a:r>
              <a:rPr lang="en-US" sz="17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includes basic support for most common programming languages. This basic support includes syntax highlighting, bracket matching, code folding etc.,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IntelliSense:</a:t>
            </a:r>
          </a:p>
          <a:p>
            <a:pPr lvl="1"/>
            <a:r>
              <a:rPr lang="en-US" sz="17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also ships with IntelliSense for JavaScript, TypeScript, JSON, CSS, and HTML, as well as debugging support for Node.js.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Control</a:t>
            </a:r>
            <a:r>
              <a:rPr lang="en-US" sz="1700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built-in feature of Visual Studio Code. It has a dedicated tab inside of the menu bar where you can access version control settings and view changes made to the current project.</a:t>
            </a:r>
          </a:p>
          <a:p>
            <a:pPr marL="0" indent="0">
              <a:buNone/>
            </a:pPr>
            <a:endParaRPr lang="en-IN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51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3F6EAC-8FF6-4668-8F7B-329EE4460331}"/>
              </a:ext>
            </a:extLst>
          </p:cNvPr>
          <p:cNvSpPr txBox="1"/>
          <p:nvPr/>
        </p:nvSpPr>
        <p:spPr>
          <a:xfrm>
            <a:off x="2512381" y="2201662"/>
            <a:ext cx="7918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378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67</TotalTime>
  <Words>400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Times New Roman</vt:lpstr>
      <vt:lpstr>Gallery</vt:lpstr>
      <vt:lpstr>Visual Studio ide &amp; vs code</vt:lpstr>
      <vt:lpstr>VS IDE:</vt:lpstr>
      <vt:lpstr>Contd.,</vt:lpstr>
      <vt:lpstr>Templates in Vs:</vt:lpstr>
      <vt:lpstr>Shortcuts:</vt:lpstr>
      <vt:lpstr>Visual Studio Code:</vt:lpstr>
      <vt:lpstr>Features of vs code: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ide &amp; vs code</dc:title>
  <dc:creator>17761A1208</dc:creator>
  <cp:lastModifiedBy>17761A1208</cp:lastModifiedBy>
  <cp:revision>7</cp:revision>
  <dcterms:created xsi:type="dcterms:W3CDTF">2021-05-04T07:19:38Z</dcterms:created>
  <dcterms:modified xsi:type="dcterms:W3CDTF">2021-05-04T08:27:00Z</dcterms:modified>
</cp:coreProperties>
</file>