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>
        <p:scale>
          <a:sx n="90" d="100"/>
          <a:sy n="90" d="100"/>
        </p:scale>
        <p:origin x="14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CE83-D1C2-724E-AD5F-1598EA425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scaling In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353C-AC50-764F-A095-A570CCFB0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Session</a:t>
            </a:r>
          </a:p>
          <a:p>
            <a:r>
              <a:rPr lang="en-US" dirty="0"/>
              <a:t>March 25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9652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6FB-AC5D-0645-8664-6469E4C1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1264"/>
            <a:ext cx="9601200" cy="148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A751-03E5-7742-A30A-B044EF86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2390"/>
            <a:ext cx="9601200" cy="3668751"/>
          </a:xfrm>
        </p:spPr>
        <p:txBody>
          <a:bodyPr>
            <a:noAutofit/>
          </a:bodyPr>
          <a:lstStyle/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The ability of a system to automatically adjust the computational resource based on load</a:t>
            </a:r>
          </a:p>
        </p:txBody>
      </p:sp>
    </p:spTree>
    <p:extLst>
      <p:ext uri="{BB962C8B-B14F-4D97-AF65-F5344CB8AC3E}">
        <p14:creationId xmlns:p14="http://schemas.microsoft.com/office/powerpoint/2010/main" val="46437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3DFA-AC05-A844-B63C-7750B2DC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3648" y="1605775"/>
            <a:ext cx="8385717" cy="153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The ability of a system to automatically adjust the computational resource based on load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E84E7-41DC-C941-9B83-F1EE946F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692" y="4176132"/>
            <a:ext cx="2846635" cy="2486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Traffic Spikes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CC471-45B8-6247-A9A5-124029E37313}"/>
              </a:ext>
            </a:extLst>
          </p:cNvPr>
          <p:cNvSpPr txBox="1"/>
          <p:nvPr/>
        </p:nvSpPr>
        <p:spPr>
          <a:xfrm>
            <a:off x="1594624" y="635618"/>
            <a:ext cx="230383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C790A-C4FF-814A-AB29-457763D0DF4A}"/>
              </a:ext>
            </a:extLst>
          </p:cNvPr>
          <p:cNvSpPr txBox="1"/>
          <p:nvPr/>
        </p:nvSpPr>
        <p:spPr>
          <a:xfrm>
            <a:off x="1644235" y="3179207"/>
            <a:ext cx="225422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FDC77-045C-AA43-8B92-C68CCC7747EA}"/>
              </a:ext>
            </a:extLst>
          </p:cNvPr>
          <p:cNvSpPr txBox="1"/>
          <p:nvPr/>
        </p:nvSpPr>
        <p:spPr>
          <a:xfrm>
            <a:off x="7851747" y="3179206"/>
            <a:ext cx="225422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5848D-53FE-D840-ADEA-3350321A6168}"/>
              </a:ext>
            </a:extLst>
          </p:cNvPr>
          <p:cNvSpPr/>
          <p:nvPr/>
        </p:nvSpPr>
        <p:spPr>
          <a:xfrm>
            <a:off x="6579220" y="4572001"/>
            <a:ext cx="747132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D969B-C500-0143-84DA-9262F7FC67A8}"/>
              </a:ext>
            </a:extLst>
          </p:cNvPr>
          <p:cNvSpPr/>
          <p:nvPr/>
        </p:nvSpPr>
        <p:spPr>
          <a:xfrm>
            <a:off x="7947103" y="4572000"/>
            <a:ext cx="747132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2756A-67D8-4C47-B979-EF9FCCEF2B0A}"/>
              </a:ext>
            </a:extLst>
          </p:cNvPr>
          <p:cNvSpPr/>
          <p:nvPr/>
        </p:nvSpPr>
        <p:spPr>
          <a:xfrm>
            <a:off x="8099503" y="4724400"/>
            <a:ext cx="747132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FD9F6-C498-E24E-A372-1A8FE190709C}"/>
              </a:ext>
            </a:extLst>
          </p:cNvPr>
          <p:cNvSpPr/>
          <p:nvPr/>
        </p:nvSpPr>
        <p:spPr>
          <a:xfrm>
            <a:off x="8251903" y="4876800"/>
            <a:ext cx="747132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67173-03E9-A04D-A8F1-B7206A7D5B28}"/>
              </a:ext>
            </a:extLst>
          </p:cNvPr>
          <p:cNvSpPr/>
          <p:nvPr/>
        </p:nvSpPr>
        <p:spPr>
          <a:xfrm>
            <a:off x="8404303" y="5029200"/>
            <a:ext cx="747132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7364239-F7D3-E744-A58C-F19B41F267DA}"/>
              </a:ext>
            </a:extLst>
          </p:cNvPr>
          <p:cNvSpPr/>
          <p:nvPr/>
        </p:nvSpPr>
        <p:spPr>
          <a:xfrm>
            <a:off x="7440704" y="4705350"/>
            <a:ext cx="365097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FC264-C765-8742-9EE8-EE8C596579FA}"/>
              </a:ext>
            </a:extLst>
          </p:cNvPr>
          <p:cNvCxnSpPr/>
          <p:nvPr/>
        </p:nvCxnSpPr>
        <p:spPr>
          <a:xfrm>
            <a:off x="9394330" y="4176132"/>
            <a:ext cx="0" cy="202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268992-79D7-CB46-A23E-502B2AFA705A}"/>
              </a:ext>
            </a:extLst>
          </p:cNvPr>
          <p:cNvSpPr/>
          <p:nvPr/>
        </p:nvSpPr>
        <p:spPr>
          <a:xfrm>
            <a:off x="9732406" y="4572000"/>
            <a:ext cx="747132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2B40F0D-EF89-7846-8FE8-C9198F13CC0A}"/>
              </a:ext>
            </a:extLst>
          </p:cNvPr>
          <p:cNvSpPr/>
          <p:nvPr/>
        </p:nvSpPr>
        <p:spPr>
          <a:xfrm>
            <a:off x="10593890" y="4705349"/>
            <a:ext cx="365097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36C471-DDD1-D849-A931-9C89985F3829}"/>
              </a:ext>
            </a:extLst>
          </p:cNvPr>
          <p:cNvSpPr/>
          <p:nvPr/>
        </p:nvSpPr>
        <p:spPr>
          <a:xfrm>
            <a:off x="11135977" y="4250645"/>
            <a:ext cx="747132" cy="108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43D66-8524-9E46-9E91-446000A5330A}"/>
              </a:ext>
            </a:extLst>
          </p:cNvPr>
          <p:cNvSpPr txBox="1"/>
          <p:nvPr/>
        </p:nvSpPr>
        <p:spPr>
          <a:xfrm>
            <a:off x="7470823" y="5755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CE3E8-2D8C-1C4E-9369-7E51509A98BD}"/>
              </a:ext>
            </a:extLst>
          </p:cNvPr>
          <p:cNvSpPr txBox="1"/>
          <p:nvPr/>
        </p:nvSpPr>
        <p:spPr>
          <a:xfrm>
            <a:off x="10164732" y="5755610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</p:spTree>
    <p:extLst>
      <p:ext uri="{BB962C8B-B14F-4D97-AF65-F5344CB8AC3E}">
        <p14:creationId xmlns:p14="http://schemas.microsoft.com/office/powerpoint/2010/main" val="31667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59C280-DFDB-FC4E-9878-3DF413E1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33" y="893763"/>
            <a:ext cx="6723503" cy="3521076"/>
          </a:xfrm>
          <a:prstGeom prst="rect">
            <a:avLst/>
          </a:prstGeom>
        </p:spPr>
      </p:pic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EFAD175-8F7F-F641-9252-761004822589}"/>
              </a:ext>
            </a:extLst>
          </p:cNvPr>
          <p:cNvSpPr/>
          <p:nvPr/>
        </p:nvSpPr>
        <p:spPr>
          <a:xfrm>
            <a:off x="1400175" y="4929187"/>
            <a:ext cx="2743200" cy="514350"/>
          </a:xfrm>
          <a:prstGeom prst="wedgeRectCallout">
            <a:avLst>
              <a:gd name="adj1" fmla="val 92709"/>
              <a:gd name="adj2" fmla="val -220833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resource limits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C557A7F4-0325-2D4B-B9F7-7651D1AC11AD}"/>
              </a:ext>
            </a:extLst>
          </p:cNvPr>
          <p:cNvSpPr/>
          <p:nvPr/>
        </p:nvSpPr>
        <p:spPr>
          <a:xfrm>
            <a:off x="881062" y="3724275"/>
            <a:ext cx="2743200" cy="514350"/>
          </a:xfrm>
          <a:prstGeom prst="wedgeRectCallout">
            <a:avLst>
              <a:gd name="adj1" fmla="val 73959"/>
              <a:gd name="adj2" fmla="val -156944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scaling rules 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663B6A06-1524-3941-8178-A547C727362B}"/>
              </a:ext>
            </a:extLst>
          </p:cNvPr>
          <p:cNvSpPr/>
          <p:nvPr/>
        </p:nvSpPr>
        <p:spPr>
          <a:xfrm>
            <a:off x="881062" y="2397126"/>
            <a:ext cx="2743200" cy="514350"/>
          </a:xfrm>
          <a:prstGeom prst="wedgeRectCallout">
            <a:avLst>
              <a:gd name="adj1" fmla="val 73959"/>
              <a:gd name="adj2" fmla="val -156944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scaling rules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8D0717FA-EF69-034A-8FCD-3B2CE790AC70}"/>
              </a:ext>
            </a:extLst>
          </p:cNvPr>
          <p:cNvSpPr/>
          <p:nvPr/>
        </p:nvSpPr>
        <p:spPr>
          <a:xfrm>
            <a:off x="9110662" y="4929187"/>
            <a:ext cx="2743200" cy="514350"/>
          </a:xfrm>
          <a:prstGeom prst="wedgeRectCallout">
            <a:avLst>
              <a:gd name="adj1" fmla="val -48438"/>
              <a:gd name="adj2" fmla="val -401388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pod’s matrix and schedules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ADCF517-340B-D84A-B8B6-9EB0742E1E41}"/>
              </a:ext>
            </a:extLst>
          </p:cNvPr>
          <p:cNvSpPr/>
          <p:nvPr/>
        </p:nvSpPr>
        <p:spPr>
          <a:xfrm>
            <a:off x="10069512" y="2024062"/>
            <a:ext cx="2036763" cy="514350"/>
          </a:xfrm>
          <a:prstGeom prst="wedgeRectCallout">
            <a:avLst>
              <a:gd name="adj1" fmla="val -123630"/>
              <a:gd name="adj2" fmla="val -73610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pod’s and scales nodes</a:t>
            </a:r>
          </a:p>
        </p:txBody>
      </p:sp>
    </p:spTree>
    <p:extLst>
      <p:ext uri="{BB962C8B-B14F-4D97-AF65-F5344CB8AC3E}">
        <p14:creationId xmlns:p14="http://schemas.microsoft.com/office/powerpoint/2010/main" val="400417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145A-87FA-D341-96B7-1F933EE7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EB6A-4A82-0444-B9C6-C9F8302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3FFD-C89E-204A-8F5E-CA2AB642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A21A-86CB-AA4A-800B-A952DD99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95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5000"/>
            <a:lumOff val="75000"/>
          </a:schemeClr>
        </a:solidFill>
        <a:ln w="12700"/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59</TotalTime>
  <Words>67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Auto scaling In kubernetes</vt:lpstr>
      <vt:lpstr>Autoscaling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scaling</dc:title>
  <dc:creator>Siddharth patnaik</dc:creator>
  <cp:lastModifiedBy>Siddharth patnaik</cp:lastModifiedBy>
  <cp:revision>7</cp:revision>
  <dcterms:created xsi:type="dcterms:W3CDTF">2019-03-24T04:46:15Z</dcterms:created>
  <dcterms:modified xsi:type="dcterms:W3CDTF">2019-03-24T05:45:59Z</dcterms:modified>
</cp:coreProperties>
</file>