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6" d="100"/>
          <a:sy n="46" d="100"/>
        </p:scale>
        <p:origin x="-51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Accenture%20task2022\Accenture%20dataset%20-%20Copy\Accenture%20Task_Ravina%20with%20diagram.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LENOVO\Desktop\Accenture%20task2022\Accenture%20dataset%20-%20Copy\Accenture%20Task_Ravina%20with%20dia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6"/>
          <c:y val="3.7399465875251496E-2"/>
        </c:manualLayout>
      </c:layout>
      <c:spPr>
        <a:noFill/>
        <a:ln>
          <a:noFill/>
        </a:ln>
        <a:effectLst/>
      </c:spPr>
    </c:title>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6553696652251133E-2"/>
          <c:y val="3.5593278112963214E-2"/>
          <c:w val="0.89937628146591087"/>
          <c:h val="0.8138771137406644"/>
        </c:manualLayout>
      </c:layout>
      <c:barChart>
        <c:barDir val="col"/>
        <c:grouping val="clustered"/>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0-8F91-4693-9541-4B078E15E198}"/>
            </c:ext>
          </c:extLst>
        </c:ser>
        <c:dLbls>
          <c:showVal val="1"/>
        </c:dLbls>
        <c:gapWidth val="65"/>
        <c:axId val="114223360"/>
        <c:axId val="115540352"/>
      </c:barChart>
      <c:catAx>
        <c:axId val="114223360"/>
        <c:scaling>
          <c:orientation val="minMax"/>
        </c:scaling>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7"/>
              <c:y val="0.92432561886891962"/>
            </c:manualLayout>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15540352"/>
        <c:crosses val="autoZero"/>
        <c:auto val="1"/>
        <c:lblAlgn val="ctr"/>
        <c:lblOffset val="100"/>
      </c:catAx>
      <c:valAx>
        <c:axId val="11554035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7"/>
            </c:manualLayout>
          </c:layout>
          <c:spPr>
            <a:noFill/>
            <a:ln>
              <a:noFill/>
            </a:ln>
            <a:effectLst/>
          </c:spPr>
        </c:title>
        <c:numFmt formatCode="General" sourceLinked="1"/>
        <c:majorTickMark val="none"/>
        <c:tickLblPos val="none"/>
        <c:crossAx val="114223360"/>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93"/>
          <c:y val="9.1571886847477468E-2"/>
        </c:manualLayout>
      </c:layout>
      <c:spPr>
        <a:noFill/>
        <a:ln>
          <a:noFill/>
        </a:ln>
        <a:effectLst/>
      </c:spPr>
    </c:title>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9"/>
          <c:h val="0.70995780933524733"/>
        </c:manualLayout>
      </c:layout>
      <c:pieChart>
        <c:varyColors val="1"/>
        <c:ser>
          <c:idx val="0"/>
          <c:order val="0"/>
          <c:tx>
            <c:strRef>
              <c:f>Sheet2!$B$3</c:f>
              <c:strCache>
                <c:ptCount val="1"/>
                <c:pt idx="0">
                  <c:v>Total</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5BFD-4086-AFB1-12211F88C08F}"/>
              </c:ext>
            </c:extLst>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5BFD-4086-AFB1-12211F88C08F}"/>
              </c:ext>
            </c:extLst>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5BFD-4086-AFB1-12211F88C08F}"/>
              </c:ext>
            </c:extLst>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5BFD-4086-AFB1-12211F88C08F}"/>
              </c:ext>
            </c:extLst>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Percent val="1"/>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15:layout/>
              </c:ext>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A-5BFD-4086-AFB1-12211F88C08F}"/>
            </c:ext>
          </c:extLst>
        </c:ser>
        <c:dLbls>
          <c:showPercent val="1"/>
        </c:dLbls>
        <c:firstSliceAng val="0"/>
      </c:pieChart>
      <c:spPr>
        <a:noFill/>
        <a:ln>
          <a:noFill/>
        </a:ln>
        <a:effectLst/>
      </c:spPr>
    </c:plotArea>
    <c:legend>
      <c:legendPos val="r"/>
      <c:layout>
        <c:manualLayout>
          <c:xMode val="edge"/>
          <c:yMode val="edge"/>
          <c:x val="0.82693546824595843"/>
          <c:y val="0.31572672165131982"/>
          <c:w val="0.15110973138215322"/>
          <c:h val="0.47052061200009532"/>
        </c:manualLayout>
      </c:layout>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ALETI</a:t>
            </a:r>
            <a:r>
              <a:rPr lang="en-US" baseline="0" dirty="0" smtClean="0"/>
              <a:t> SHIVASAI</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extLst>
      <p:ext uri="{BB962C8B-B14F-4D97-AF65-F5344CB8AC3E}">
        <p14:creationId xmlns:p14="http://schemas.microsoft.com/office/powerpoint/2010/main" xmlns="" val="108854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xmlns="" val="1387996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xmlns="" val="345662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extLst>
      <p:ext uri="{BB962C8B-B14F-4D97-AF65-F5344CB8AC3E}">
        <p14:creationId xmlns:p14="http://schemas.microsoft.com/office/powerpoint/2010/main" xmlns="" val="404777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extLst>
      <p:ext uri="{BB962C8B-B14F-4D97-AF65-F5344CB8AC3E}">
        <p14:creationId xmlns:p14="http://schemas.microsoft.com/office/powerpoint/2010/main" xmlns="" val="62367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extLst>
      <p:ext uri="{BB962C8B-B14F-4D97-AF65-F5344CB8AC3E}">
        <p14:creationId xmlns:p14="http://schemas.microsoft.com/office/powerpoint/2010/main" xmlns="" val="89658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extLst>
      <p:ext uri="{BB962C8B-B14F-4D97-AF65-F5344CB8AC3E}">
        <p14:creationId xmlns:p14="http://schemas.microsoft.com/office/powerpoint/2010/main" xmlns="" val="373215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extLst>
      <p:ext uri="{BB962C8B-B14F-4D97-AF65-F5344CB8AC3E}">
        <p14:creationId xmlns:p14="http://schemas.microsoft.com/office/powerpoint/2010/main" xmlns="" val="389352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extLst>
      <p:ext uri="{BB962C8B-B14F-4D97-AF65-F5344CB8AC3E}">
        <p14:creationId xmlns:p14="http://schemas.microsoft.com/office/powerpoint/2010/main" xmlns="" val="39481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xmlns="" val="360613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cstate="print"/>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xmlns=""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xmlns=""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xmlns=""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xmlns=""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cstate="print"/>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xmlns=""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xmlns=""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xmlns=""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xmlns=""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err="1" smtClean="0"/>
              <a:t>Jaswanth</a:t>
            </a:r>
            <a:r>
              <a:rPr lang="en-US" sz="2400" b="1" dirty="0" smtClean="0"/>
              <a:t> SINHA</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xmlns=""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xmlns=""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xmlns=""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xmlns=""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xmlns=""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xmlns=""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xmlns=""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xmlns=""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xmlns=""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xmlns="" id="{BB610298-EEB7-47F5-8D68-D5032AAF5D77}"/>
              </a:ext>
            </a:extLst>
          </p:cNvPr>
          <p:cNvGraphicFramePr>
            <a:graphicFrameLocks/>
          </p:cNvGraphicFramePr>
          <p:nvPr>
            <p:extLst>
              <p:ext uri="{D42A27DB-BD31-4B8C-83A1-F6EECF244321}">
                <p14:modId xmlns:p14="http://schemas.microsoft.com/office/powerpoint/2010/main" xmlns=""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xmlns="" id="{6B49F00A-AF2B-49A5-A506-CA009DB2A6B0}"/>
              </a:ext>
            </a:extLst>
          </p:cNvPr>
          <p:cNvGraphicFramePr>
            <a:graphicFrameLocks/>
          </p:cNvGraphicFramePr>
          <p:nvPr>
            <p:extLst>
              <p:ext uri="{D42A27DB-BD31-4B8C-83A1-F6EECF244321}">
                <p14:modId xmlns:p14="http://schemas.microsoft.com/office/powerpoint/2010/main" xmlns=""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Aleti Shivasai Reddy</cp:lastModifiedBy>
  <cp:revision>32</cp:revision>
  <dcterms:created xsi:type="dcterms:W3CDTF">2006-08-16T00:00:00Z</dcterms:created>
  <dcterms:modified xsi:type="dcterms:W3CDTF">2024-08-13T12:15:49Z</dcterms:modified>
  <dc:identifier>DAEhDyfaYKE</dc:identifier>
</cp:coreProperties>
</file>