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8" r:id="rId3"/>
    <p:sldId id="261" r:id="rId4"/>
    <p:sldId id="315" r:id="rId5"/>
    <p:sldId id="317" r:id="rId6"/>
    <p:sldId id="316" r:id="rId7"/>
    <p:sldId id="319" r:id="rId8"/>
    <p:sldId id="318" r:id="rId9"/>
    <p:sldId id="320" r:id="rId10"/>
    <p:sldId id="321" r:id="rId11"/>
    <p:sldId id="325" r:id="rId12"/>
    <p:sldId id="326" r:id="rId13"/>
    <p:sldId id="322" r:id="rId14"/>
    <p:sldId id="323" r:id="rId15"/>
    <p:sldId id="324" r:id="rId16"/>
    <p:sldId id="330" r:id="rId17"/>
    <p:sldId id="331" r:id="rId18"/>
    <p:sldId id="327" r:id="rId19"/>
    <p:sldId id="328" r:id="rId20"/>
    <p:sldId id="329" r:id="rId21"/>
  </p:sldIdLst>
  <p:sldSz cx="9144000" cy="5143500" type="screen16x9"/>
  <p:notesSz cx="6858000" cy="9144000"/>
  <p:embeddedFontLst>
    <p:embeddedFont>
      <p:font typeface="Exo" panose="020B0604020202020204" charset="0"/>
      <p:regular r:id="rId23"/>
      <p:bold r:id="rId24"/>
      <p:italic r:id="rId25"/>
      <p:boldItalic r:id="rId26"/>
    </p:embeddedFont>
    <p:embeddedFont>
      <p:font typeface="PT Sans" panose="020B05030202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58C70-E385-40BB-AE27-757B7BF75B85}">
  <a:tblStyle styleId="{B1C58C70-E385-40BB-AE27-757B7BF75B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sharan mendegar" userId="fc19b943bb414735" providerId="LiveId" clId="{5FC699E3-7D3B-4BF0-8F8E-8973B05CC27F}"/>
    <pc:docChg chg="custSel addSld delSld modSld">
      <pc:chgData name="shivasharan mendegar" userId="fc19b943bb414735" providerId="LiveId" clId="{5FC699E3-7D3B-4BF0-8F8E-8973B05CC27F}" dt="2023-03-23T12:43:44.348" v="137" actId="1076"/>
      <pc:docMkLst>
        <pc:docMk/>
      </pc:docMkLst>
      <pc:sldChg chg="modSp mod">
        <pc:chgData name="shivasharan mendegar" userId="fc19b943bb414735" providerId="LiveId" clId="{5FC699E3-7D3B-4BF0-8F8E-8973B05CC27F}" dt="2023-03-23T12:22:15.715" v="100" actId="20577"/>
        <pc:sldMkLst>
          <pc:docMk/>
          <pc:sldMk cId="0" sldId="256"/>
        </pc:sldMkLst>
        <pc:spChg chg="mod">
          <ac:chgData name="shivasharan mendegar" userId="fc19b943bb414735" providerId="LiveId" clId="{5FC699E3-7D3B-4BF0-8F8E-8973B05CC27F}" dt="2023-03-23T12:22:15.715" v="100" actId="20577"/>
          <ac:spMkLst>
            <pc:docMk/>
            <pc:sldMk cId="0" sldId="256"/>
            <ac:spMk id="2719" creationId="{00000000-0000-0000-0000-000000000000}"/>
          </ac:spMkLst>
        </pc:spChg>
      </pc:sldChg>
      <pc:sldChg chg="addSp modSp mod">
        <pc:chgData name="shivasharan mendegar" userId="fc19b943bb414735" providerId="LiveId" clId="{5FC699E3-7D3B-4BF0-8F8E-8973B05CC27F}" dt="2023-03-23T12:43:44.348" v="137" actId="1076"/>
        <pc:sldMkLst>
          <pc:docMk/>
          <pc:sldMk cId="0" sldId="258"/>
        </pc:sldMkLst>
        <pc:spChg chg="add mod">
          <ac:chgData name="shivasharan mendegar" userId="fc19b943bb414735" providerId="LiveId" clId="{5FC699E3-7D3B-4BF0-8F8E-8973B05CC27F}" dt="2023-03-23T12:43:40.434" v="136" actId="1076"/>
          <ac:spMkLst>
            <pc:docMk/>
            <pc:sldMk cId="0" sldId="258"/>
            <ac:spMk id="2" creationId="{C9C3EB54-8B95-C6F7-B671-E6975B0C7BE2}"/>
          </ac:spMkLst>
        </pc:spChg>
        <pc:spChg chg="mod">
          <ac:chgData name="shivasharan mendegar" userId="fc19b943bb414735" providerId="LiveId" clId="{5FC699E3-7D3B-4BF0-8F8E-8973B05CC27F}" dt="2023-03-23T12:23:46.912" v="112" actId="21"/>
          <ac:spMkLst>
            <pc:docMk/>
            <pc:sldMk cId="0" sldId="258"/>
            <ac:spMk id="6" creationId="{FDC99BB9-49EB-45EC-701A-ADD18618BEDC}"/>
          </ac:spMkLst>
        </pc:spChg>
        <pc:spChg chg="mod">
          <ac:chgData name="shivasharan mendegar" userId="fc19b943bb414735" providerId="LiveId" clId="{5FC699E3-7D3B-4BF0-8F8E-8973B05CC27F}" dt="2023-03-23T12:43:44.348" v="137" actId="1076"/>
          <ac:spMkLst>
            <pc:docMk/>
            <pc:sldMk cId="0" sldId="258"/>
            <ac:spMk id="10" creationId="{A5EE7706-4F03-B1A2-6D2C-D60D5995DB09}"/>
          </ac:spMkLst>
        </pc:spChg>
      </pc:sldChg>
      <pc:sldChg chg="modSp mod">
        <pc:chgData name="shivasharan mendegar" userId="fc19b943bb414735" providerId="LiveId" clId="{5FC699E3-7D3B-4BF0-8F8E-8973B05CC27F}" dt="2023-03-23T12:43:29.800" v="134" actId="20577"/>
        <pc:sldMkLst>
          <pc:docMk/>
          <pc:sldMk cId="1274270641" sldId="320"/>
        </pc:sldMkLst>
        <pc:spChg chg="mod">
          <ac:chgData name="shivasharan mendegar" userId="fc19b943bb414735" providerId="LiveId" clId="{5FC699E3-7D3B-4BF0-8F8E-8973B05CC27F}" dt="2023-03-23T12:43:29.800" v="134" actId="20577"/>
          <ac:spMkLst>
            <pc:docMk/>
            <pc:sldMk cId="1274270641" sldId="320"/>
            <ac:spMk id="2885" creationId="{00000000-0000-0000-0000-000000000000}"/>
          </ac:spMkLst>
        </pc:spChg>
      </pc:sldChg>
      <pc:sldChg chg="del">
        <pc:chgData name="shivasharan mendegar" userId="fc19b943bb414735" providerId="LiveId" clId="{5FC699E3-7D3B-4BF0-8F8E-8973B05CC27F}" dt="2023-03-23T12:23:02.350" v="101" actId="2696"/>
        <pc:sldMkLst>
          <pc:docMk/>
          <pc:sldMk cId="2564422723" sldId="327"/>
        </pc:sldMkLst>
      </pc:sldChg>
      <pc:sldChg chg="modSp add mod">
        <pc:chgData name="shivasharan mendegar" userId="fc19b943bb414735" providerId="LiveId" clId="{5FC699E3-7D3B-4BF0-8F8E-8973B05CC27F}" dt="2023-03-23T12:43:24.080" v="132" actId="20577"/>
        <pc:sldMkLst>
          <pc:docMk/>
          <pc:sldMk cId="2777054375" sldId="327"/>
        </pc:sldMkLst>
        <pc:spChg chg="mod">
          <ac:chgData name="shivasharan mendegar" userId="fc19b943bb414735" providerId="LiveId" clId="{5FC699E3-7D3B-4BF0-8F8E-8973B05CC27F}" dt="2023-03-23T12:43:24.080" v="132" actId="20577"/>
          <ac:spMkLst>
            <pc:docMk/>
            <pc:sldMk cId="2777054375" sldId="327"/>
            <ac:spMk id="2885" creationId="{00000000-0000-0000-0000-000000000000}"/>
          </ac:spMkLst>
        </pc:spChg>
      </pc:sldChg>
      <pc:sldChg chg="add del">
        <pc:chgData name="shivasharan mendegar" userId="fc19b943bb414735" providerId="LiveId" clId="{5FC699E3-7D3B-4BF0-8F8E-8973B05CC27F}" dt="2023-03-23T12:43:09.786" v="127" actId="2696"/>
        <pc:sldMkLst>
          <pc:docMk/>
          <pc:sldMk cId="3055628771" sldId="327"/>
        </pc:sldMkLst>
      </pc:sldChg>
      <pc:sldChg chg="del">
        <pc:chgData name="shivasharan mendegar" userId="fc19b943bb414735" providerId="LiveId" clId="{5FC699E3-7D3B-4BF0-8F8E-8973B05CC27F}" dt="2023-03-23T12:23:09.653" v="103" actId="2696"/>
        <pc:sldMkLst>
          <pc:docMk/>
          <pc:sldMk cId="2679460550" sldId="328"/>
        </pc:sldMkLst>
      </pc:sldChg>
      <pc:sldChg chg="add">
        <pc:chgData name="shivasharan mendegar" userId="fc19b943bb414735" providerId="LiveId" clId="{5FC699E3-7D3B-4BF0-8F8E-8973B05CC27F}" dt="2023-03-23T12:43:21.375" v="130"/>
        <pc:sldMkLst>
          <pc:docMk/>
          <pc:sldMk cId="3739896962" sldId="328"/>
        </pc:sldMkLst>
      </pc:sldChg>
      <pc:sldChg chg="add del">
        <pc:chgData name="shivasharan mendegar" userId="fc19b943bb414735" providerId="LiveId" clId="{5FC699E3-7D3B-4BF0-8F8E-8973B05CC27F}" dt="2023-03-23T12:43:16.739" v="129" actId="2696"/>
        <pc:sldMkLst>
          <pc:docMk/>
          <pc:sldMk cId="3871904933" sldId="328"/>
        </pc:sldMkLst>
      </pc:sldChg>
      <pc:sldChg chg="addSp delSp modSp add mod">
        <pc:chgData name="shivasharan mendegar" userId="fc19b943bb414735" providerId="LiveId" clId="{5FC699E3-7D3B-4BF0-8F8E-8973B05CC27F}" dt="2023-03-23T11:59:29.116" v="31" actId="1076"/>
        <pc:sldMkLst>
          <pc:docMk/>
          <pc:sldMk cId="1013413269" sldId="330"/>
        </pc:sldMkLst>
        <pc:spChg chg="add mod">
          <ac:chgData name="shivasharan mendegar" userId="fc19b943bb414735" providerId="LiveId" clId="{5FC699E3-7D3B-4BF0-8F8E-8973B05CC27F}" dt="2023-03-23T11:58:58.655" v="26" actId="1076"/>
          <ac:spMkLst>
            <pc:docMk/>
            <pc:sldMk cId="1013413269" sldId="330"/>
            <ac:spMk id="7" creationId="{76900281-CEF8-FAAF-4F75-37BE8C30F63F}"/>
          </ac:spMkLst>
        </pc:spChg>
        <pc:spChg chg="mod">
          <ac:chgData name="shivasharan mendegar" userId="fc19b943bb414735" providerId="LiveId" clId="{5FC699E3-7D3B-4BF0-8F8E-8973B05CC27F}" dt="2023-03-22T09:57:06.465" v="9" actId="1076"/>
          <ac:spMkLst>
            <pc:docMk/>
            <pc:sldMk cId="1013413269" sldId="330"/>
            <ac:spMk id="12" creationId="{7B438912-695B-84DE-6485-2BF922E77864}"/>
          </ac:spMkLst>
        </pc:spChg>
        <pc:picChg chg="add mod">
          <ac:chgData name="shivasharan mendegar" userId="fc19b943bb414735" providerId="LiveId" clId="{5FC699E3-7D3B-4BF0-8F8E-8973B05CC27F}" dt="2023-03-22T09:56:47.027" v="5" actId="1076"/>
          <ac:picMkLst>
            <pc:docMk/>
            <pc:sldMk cId="1013413269" sldId="330"/>
            <ac:picMk id="3" creationId="{660C5EDF-B43F-0ACC-49A2-EC9DCCDE7502}"/>
          </ac:picMkLst>
        </pc:picChg>
        <pc:picChg chg="del">
          <ac:chgData name="shivasharan mendegar" userId="fc19b943bb414735" providerId="LiveId" clId="{5FC699E3-7D3B-4BF0-8F8E-8973B05CC27F}" dt="2023-03-22T09:56:26.267" v="1" actId="478"/>
          <ac:picMkLst>
            <pc:docMk/>
            <pc:sldMk cId="1013413269" sldId="330"/>
            <ac:picMk id="4" creationId="{C3009031-CAE8-30CF-9BDE-C40C49F7EE25}"/>
          </ac:picMkLst>
        </pc:picChg>
        <pc:picChg chg="add mod">
          <ac:chgData name="shivasharan mendegar" userId="fc19b943bb414735" providerId="LiveId" clId="{5FC699E3-7D3B-4BF0-8F8E-8973B05CC27F}" dt="2023-03-23T11:58:56.848" v="25" actId="1076"/>
          <ac:picMkLst>
            <pc:docMk/>
            <pc:sldMk cId="1013413269" sldId="330"/>
            <ac:picMk id="4" creationId="{D332E5FE-9547-D140-88BE-F5EEB1D141E3}"/>
          </ac:picMkLst>
        </pc:picChg>
        <pc:picChg chg="add mod">
          <ac:chgData name="shivasharan mendegar" userId="fc19b943bb414735" providerId="LiveId" clId="{5FC699E3-7D3B-4BF0-8F8E-8973B05CC27F}" dt="2023-03-22T09:57:03.041" v="8" actId="1076"/>
          <ac:picMkLst>
            <pc:docMk/>
            <pc:sldMk cId="1013413269" sldId="330"/>
            <ac:picMk id="6" creationId="{F5F342EA-D926-6976-FD95-873B44DE3A98}"/>
          </ac:picMkLst>
        </pc:picChg>
        <pc:picChg chg="add mod">
          <ac:chgData name="shivasharan mendegar" userId="fc19b943bb414735" providerId="LiveId" clId="{5FC699E3-7D3B-4BF0-8F8E-8973B05CC27F}" dt="2023-03-23T11:59:29.116" v="31" actId="1076"/>
          <ac:picMkLst>
            <pc:docMk/>
            <pc:sldMk cId="1013413269" sldId="330"/>
            <ac:picMk id="8" creationId="{114EF108-E59A-4601-DEA4-4457D65CC484}"/>
          </ac:picMkLst>
        </pc:picChg>
        <pc:picChg chg="add del mod">
          <ac:chgData name="shivasharan mendegar" userId="fc19b943bb414735" providerId="LiveId" clId="{5FC699E3-7D3B-4BF0-8F8E-8973B05CC27F}" dt="2023-03-23T11:56:44.685" v="19" actId="478"/>
          <ac:picMkLst>
            <pc:docMk/>
            <pc:sldMk cId="1013413269" sldId="330"/>
            <ac:picMk id="9" creationId="{810AF81C-BB52-A9C7-0F2E-321DD59F1F44}"/>
          </ac:picMkLst>
        </pc:picChg>
        <pc:picChg chg="add del mod">
          <ac:chgData name="shivasharan mendegar" userId="fc19b943bb414735" providerId="LiveId" clId="{5FC699E3-7D3B-4BF0-8F8E-8973B05CC27F}" dt="2023-03-23T11:56:45.282" v="20" actId="478"/>
          <ac:picMkLst>
            <pc:docMk/>
            <pc:sldMk cId="1013413269" sldId="330"/>
            <ac:picMk id="11" creationId="{2B71128B-9DEB-2E17-A685-AE02E5C3BB2E}"/>
          </ac:picMkLst>
        </pc:picChg>
        <pc:picChg chg="del">
          <ac:chgData name="shivasharan mendegar" userId="fc19b943bb414735" providerId="LiveId" clId="{5FC699E3-7D3B-4BF0-8F8E-8973B05CC27F}" dt="2023-03-22T09:56:26.905" v="2" actId="478"/>
          <ac:picMkLst>
            <pc:docMk/>
            <pc:sldMk cId="1013413269" sldId="330"/>
            <ac:picMk id="13" creationId="{D6382600-FD31-1FB4-2F46-5346E12CAACB}"/>
          </ac:picMkLst>
        </pc:picChg>
        <pc:picChg chg="del">
          <ac:chgData name="shivasharan mendegar" userId="fc19b943bb414735" providerId="LiveId" clId="{5FC699E3-7D3B-4BF0-8F8E-8973B05CC27F}" dt="2023-03-22T09:56:28.210" v="3" actId="478"/>
          <ac:picMkLst>
            <pc:docMk/>
            <pc:sldMk cId="1013413269" sldId="330"/>
            <ac:picMk id="15" creationId="{8DA3DCCE-45C5-5275-72B4-AD87BBD593CF}"/>
          </ac:picMkLst>
        </pc:picChg>
      </pc:sldChg>
      <pc:sldChg chg="addSp delSp modSp add del mod">
        <pc:chgData name="shivasharan mendegar" userId="fc19b943bb414735" providerId="LiveId" clId="{5FC699E3-7D3B-4BF0-8F8E-8973B05CC27F}" dt="2023-03-23T12:00:31.683" v="61" actId="47"/>
        <pc:sldMkLst>
          <pc:docMk/>
          <pc:sldMk cId="2456390259" sldId="331"/>
        </pc:sldMkLst>
        <pc:spChg chg="add del mod">
          <ac:chgData name="shivasharan mendegar" userId="fc19b943bb414735" providerId="LiveId" clId="{5FC699E3-7D3B-4BF0-8F8E-8973B05CC27F}" dt="2023-03-23T12:00:29.165" v="60" actId="478"/>
          <ac:spMkLst>
            <pc:docMk/>
            <pc:sldMk cId="2456390259" sldId="331"/>
            <ac:spMk id="2" creationId="{DE3CE8AE-73F8-2094-3435-1A8124C6B3D7}"/>
          </ac:spMkLst>
        </pc:spChg>
        <pc:spChg chg="add mod">
          <ac:chgData name="shivasharan mendegar" userId="fc19b943bb414735" providerId="LiveId" clId="{5FC699E3-7D3B-4BF0-8F8E-8973B05CC27F}" dt="2023-03-23T12:00:29.165" v="60" actId="478"/>
          <ac:spMkLst>
            <pc:docMk/>
            <pc:sldMk cId="2456390259" sldId="331"/>
            <ac:spMk id="4" creationId="{74A6CB7E-B407-E70F-32ED-113509D018E3}"/>
          </ac:spMkLst>
        </pc:spChg>
        <pc:picChg chg="del">
          <ac:chgData name="shivasharan mendegar" userId="fc19b943bb414735" providerId="LiveId" clId="{5FC699E3-7D3B-4BF0-8F8E-8973B05CC27F}" dt="2023-03-23T11:59:52.683" v="33" actId="478"/>
          <ac:picMkLst>
            <pc:docMk/>
            <pc:sldMk cId="2456390259" sldId="331"/>
            <ac:picMk id="7" creationId="{A5B7D932-C9DA-E240-667D-6A75A889ABF5}"/>
          </ac:picMkLst>
        </pc:picChg>
      </pc:sldChg>
      <pc:sldChg chg="addSp delSp modSp add mod">
        <pc:chgData name="shivasharan mendegar" userId="fc19b943bb414735" providerId="LiveId" clId="{5FC699E3-7D3B-4BF0-8F8E-8973B05CC27F}" dt="2023-03-23T12:19:07.448" v="76" actId="1076"/>
        <pc:sldMkLst>
          <pc:docMk/>
          <pc:sldMk cId="2991503247" sldId="331"/>
        </pc:sldMkLst>
        <pc:spChg chg="del">
          <ac:chgData name="shivasharan mendegar" userId="fc19b943bb414735" providerId="LiveId" clId="{5FC699E3-7D3B-4BF0-8F8E-8973B05CC27F}" dt="2023-03-23T12:18:35.019" v="67" actId="478"/>
          <ac:spMkLst>
            <pc:docMk/>
            <pc:sldMk cId="2991503247" sldId="331"/>
            <ac:spMk id="7" creationId="{76900281-CEF8-FAAF-4F75-37BE8C30F63F}"/>
          </ac:spMkLst>
        </pc:spChg>
        <pc:spChg chg="mod">
          <ac:chgData name="shivasharan mendegar" userId="fc19b943bb414735" providerId="LiveId" clId="{5FC699E3-7D3B-4BF0-8F8E-8973B05CC27F}" dt="2023-03-23T12:18:37.479" v="68" actId="1076"/>
          <ac:spMkLst>
            <pc:docMk/>
            <pc:sldMk cId="2991503247" sldId="331"/>
            <ac:spMk id="12" creationId="{7B438912-695B-84DE-6485-2BF922E77864}"/>
          </ac:spMkLst>
        </pc:spChg>
        <pc:picChg chg="del">
          <ac:chgData name="shivasharan mendegar" userId="fc19b943bb414735" providerId="LiveId" clId="{5FC699E3-7D3B-4BF0-8F8E-8973B05CC27F}" dt="2023-03-23T12:18:31.934" v="63" actId="478"/>
          <ac:picMkLst>
            <pc:docMk/>
            <pc:sldMk cId="2991503247" sldId="331"/>
            <ac:picMk id="3" creationId="{660C5EDF-B43F-0ACC-49A2-EC9DCCDE7502}"/>
          </ac:picMkLst>
        </pc:picChg>
        <pc:picChg chg="del">
          <ac:chgData name="shivasharan mendegar" userId="fc19b943bb414735" providerId="LiveId" clId="{5FC699E3-7D3B-4BF0-8F8E-8973B05CC27F}" dt="2023-03-23T12:18:32.770" v="64" actId="478"/>
          <ac:picMkLst>
            <pc:docMk/>
            <pc:sldMk cId="2991503247" sldId="331"/>
            <ac:picMk id="4" creationId="{D332E5FE-9547-D140-88BE-F5EEB1D141E3}"/>
          </ac:picMkLst>
        </pc:picChg>
        <pc:picChg chg="add mod">
          <ac:chgData name="shivasharan mendegar" userId="fc19b943bb414735" providerId="LiveId" clId="{5FC699E3-7D3B-4BF0-8F8E-8973B05CC27F}" dt="2023-03-23T12:18:58.104" v="74" actId="1076"/>
          <ac:picMkLst>
            <pc:docMk/>
            <pc:sldMk cId="2991503247" sldId="331"/>
            <ac:picMk id="5" creationId="{4D372ED3-44E9-6EE9-DF2D-7A6DC0AED86E}"/>
          </ac:picMkLst>
        </pc:picChg>
        <pc:picChg chg="del">
          <ac:chgData name="shivasharan mendegar" userId="fc19b943bb414735" providerId="LiveId" clId="{5FC699E3-7D3B-4BF0-8F8E-8973B05CC27F}" dt="2023-03-23T12:18:34.105" v="66" actId="478"/>
          <ac:picMkLst>
            <pc:docMk/>
            <pc:sldMk cId="2991503247" sldId="331"/>
            <ac:picMk id="6" creationId="{F5F342EA-D926-6976-FD95-873B44DE3A98}"/>
          </ac:picMkLst>
        </pc:picChg>
        <pc:picChg chg="del">
          <ac:chgData name="shivasharan mendegar" userId="fc19b943bb414735" providerId="LiveId" clId="{5FC699E3-7D3B-4BF0-8F8E-8973B05CC27F}" dt="2023-03-23T12:18:33.390" v="65" actId="478"/>
          <ac:picMkLst>
            <pc:docMk/>
            <pc:sldMk cId="2991503247" sldId="331"/>
            <ac:picMk id="8" creationId="{114EF108-E59A-4601-DEA4-4457D65CC484}"/>
          </ac:picMkLst>
        </pc:picChg>
        <pc:picChg chg="add mod">
          <ac:chgData name="shivasharan mendegar" userId="fc19b943bb414735" providerId="LiveId" clId="{5FC699E3-7D3B-4BF0-8F8E-8973B05CC27F}" dt="2023-03-23T12:19:07.448" v="76" actId="1076"/>
          <ac:picMkLst>
            <pc:docMk/>
            <pc:sldMk cId="2991503247" sldId="331"/>
            <ac:picMk id="10" creationId="{775C4605-39D5-F86C-5877-E923B4CF55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0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693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01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15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90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50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4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7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755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89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39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80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652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35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32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859666" y="1501131"/>
            <a:ext cx="7262520" cy="20534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DATA ANALYSIS</a:t>
            </a:r>
            <a:br>
              <a:rPr lang="en" sz="5800" dirty="0">
                <a:solidFill>
                  <a:schemeClr val="accent2"/>
                </a:solidFill>
              </a:rPr>
            </a:br>
            <a:r>
              <a:rPr lang="en" sz="5800" dirty="0">
                <a:solidFill>
                  <a:schemeClr val="accent2"/>
                </a:solidFill>
              </a:rPr>
              <a:t>OF </a:t>
            </a:r>
            <a:br>
              <a:rPr lang="en" sz="5800" dirty="0">
                <a:solidFill>
                  <a:schemeClr val="accent2"/>
                </a:solidFill>
              </a:rPr>
            </a:br>
            <a:r>
              <a:rPr lang="en" sz="5000" dirty="0"/>
              <a:t> FRAUD TRANSACTIONS</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D30A2181-A30A-3F02-706B-371CD9D9BBC8}"/>
              </a:ext>
            </a:extLst>
          </p:cNvPr>
          <p:cNvPicPr>
            <a:picLocks noChangeAspect="1"/>
          </p:cNvPicPr>
          <p:nvPr/>
        </p:nvPicPr>
        <p:blipFill>
          <a:blip r:embed="rId3"/>
          <a:stretch>
            <a:fillRect/>
          </a:stretch>
        </p:blipFill>
        <p:spPr>
          <a:xfrm>
            <a:off x="1350876" y="928565"/>
            <a:ext cx="5218011" cy="3286370"/>
          </a:xfrm>
          <a:prstGeom prst="rect">
            <a:avLst/>
          </a:prstGeom>
        </p:spPr>
      </p:pic>
    </p:spTree>
    <p:extLst>
      <p:ext uri="{BB962C8B-B14F-4D97-AF65-F5344CB8AC3E}">
        <p14:creationId xmlns:p14="http://schemas.microsoft.com/office/powerpoint/2010/main" val="123817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Arrow: Down 10">
            <a:extLst>
              <a:ext uri="{FF2B5EF4-FFF2-40B4-BE49-F238E27FC236}">
                <a16:creationId xmlns:a16="http://schemas.microsoft.com/office/drawing/2014/main" id="{53179B48-DB34-77D8-74AF-5D4CA04F9EE7}"/>
              </a:ext>
            </a:extLst>
          </p:cNvPr>
          <p:cNvSpPr/>
          <p:nvPr/>
        </p:nvSpPr>
        <p:spPr>
          <a:xfrm rot="16200000">
            <a:off x="2652322" y="1327362"/>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Arrow: Down 11">
            <a:extLst>
              <a:ext uri="{FF2B5EF4-FFF2-40B4-BE49-F238E27FC236}">
                <a16:creationId xmlns:a16="http://schemas.microsoft.com/office/drawing/2014/main" id="{7B438912-695B-84DE-6485-2BF922E77864}"/>
              </a:ext>
            </a:extLst>
          </p:cNvPr>
          <p:cNvSpPr/>
          <p:nvPr/>
        </p:nvSpPr>
        <p:spPr>
          <a:xfrm rot="16200000">
            <a:off x="2798290" y="2986980"/>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D2F68F80-35DA-0A73-12AA-0F3AC4AAF865}"/>
              </a:ext>
            </a:extLst>
          </p:cNvPr>
          <p:cNvPicPr>
            <a:picLocks noChangeAspect="1"/>
          </p:cNvPicPr>
          <p:nvPr/>
        </p:nvPicPr>
        <p:blipFill>
          <a:blip r:embed="rId3"/>
          <a:stretch>
            <a:fillRect/>
          </a:stretch>
        </p:blipFill>
        <p:spPr>
          <a:xfrm>
            <a:off x="807478" y="974670"/>
            <a:ext cx="1677581" cy="1086385"/>
          </a:xfrm>
          <a:prstGeom prst="rect">
            <a:avLst/>
          </a:prstGeom>
        </p:spPr>
      </p:pic>
      <p:pic>
        <p:nvPicPr>
          <p:cNvPr id="5" name="Picture 4">
            <a:extLst>
              <a:ext uri="{FF2B5EF4-FFF2-40B4-BE49-F238E27FC236}">
                <a16:creationId xmlns:a16="http://schemas.microsoft.com/office/drawing/2014/main" id="{2B4FC4D9-E506-8776-5646-B6BB09D0A499}"/>
              </a:ext>
            </a:extLst>
          </p:cNvPr>
          <p:cNvPicPr>
            <a:picLocks noChangeAspect="1"/>
          </p:cNvPicPr>
          <p:nvPr/>
        </p:nvPicPr>
        <p:blipFill>
          <a:blip r:embed="rId4"/>
          <a:stretch>
            <a:fillRect/>
          </a:stretch>
        </p:blipFill>
        <p:spPr>
          <a:xfrm>
            <a:off x="3033135" y="1178310"/>
            <a:ext cx="5188119" cy="537192"/>
          </a:xfrm>
          <a:prstGeom prst="rect">
            <a:avLst/>
          </a:prstGeom>
        </p:spPr>
      </p:pic>
      <p:pic>
        <p:nvPicPr>
          <p:cNvPr id="7" name="Picture 6">
            <a:extLst>
              <a:ext uri="{FF2B5EF4-FFF2-40B4-BE49-F238E27FC236}">
                <a16:creationId xmlns:a16="http://schemas.microsoft.com/office/drawing/2014/main" id="{FE5DB2E4-32D2-55AF-8217-1577B3CB589A}"/>
              </a:ext>
            </a:extLst>
          </p:cNvPr>
          <p:cNvPicPr>
            <a:picLocks noChangeAspect="1"/>
          </p:cNvPicPr>
          <p:nvPr/>
        </p:nvPicPr>
        <p:blipFill>
          <a:blip r:embed="rId5"/>
          <a:stretch>
            <a:fillRect/>
          </a:stretch>
        </p:blipFill>
        <p:spPr>
          <a:xfrm>
            <a:off x="879630" y="2654129"/>
            <a:ext cx="1748898" cy="1113914"/>
          </a:xfrm>
          <a:prstGeom prst="rect">
            <a:avLst/>
          </a:prstGeom>
        </p:spPr>
      </p:pic>
      <p:pic>
        <p:nvPicPr>
          <p:cNvPr id="9" name="Picture 8">
            <a:extLst>
              <a:ext uri="{FF2B5EF4-FFF2-40B4-BE49-F238E27FC236}">
                <a16:creationId xmlns:a16="http://schemas.microsoft.com/office/drawing/2014/main" id="{22DB2CFB-0F1F-7745-CF8B-6B4418F2ABC7}"/>
              </a:ext>
            </a:extLst>
          </p:cNvPr>
          <p:cNvPicPr>
            <a:picLocks noChangeAspect="1"/>
          </p:cNvPicPr>
          <p:nvPr/>
        </p:nvPicPr>
        <p:blipFill>
          <a:blip r:embed="rId6"/>
          <a:stretch>
            <a:fillRect/>
          </a:stretch>
        </p:blipFill>
        <p:spPr>
          <a:xfrm>
            <a:off x="3140966" y="2838581"/>
            <a:ext cx="5274072" cy="593989"/>
          </a:xfrm>
          <a:prstGeom prst="rect">
            <a:avLst/>
          </a:prstGeom>
        </p:spPr>
      </p:pic>
    </p:spTree>
    <p:extLst>
      <p:ext uri="{BB962C8B-B14F-4D97-AF65-F5344CB8AC3E}">
        <p14:creationId xmlns:p14="http://schemas.microsoft.com/office/powerpoint/2010/main" val="290213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Arrow: Down 10">
            <a:extLst>
              <a:ext uri="{FF2B5EF4-FFF2-40B4-BE49-F238E27FC236}">
                <a16:creationId xmlns:a16="http://schemas.microsoft.com/office/drawing/2014/main" id="{53179B48-DB34-77D8-74AF-5D4CA04F9EE7}"/>
              </a:ext>
            </a:extLst>
          </p:cNvPr>
          <p:cNvSpPr/>
          <p:nvPr/>
        </p:nvSpPr>
        <p:spPr>
          <a:xfrm rot="16200000">
            <a:off x="2652322" y="1327362"/>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Arrow: Down 11">
            <a:extLst>
              <a:ext uri="{FF2B5EF4-FFF2-40B4-BE49-F238E27FC236}">
                <a16:creationId xmlns:a16="http://schemas.microsoft.com/office/drawing/2014/main" id="{7B438912-695B-84DE-6485-2BF922E77864}"/>
              </a:ext>
            </a:extLst>
          </p:cNvPr>
          <p:cNvSpPr/>
          <p:nvPr/>
        </p:nvSpPr>
        <p:spPr>
          <a:xfrm rot="16200000">
            <a:off x="2798290" y="2986980"/>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B94E86C8-16C3-48A3-5699-FB3BB3631790}"/>
              </a:ext>
            </a:extLst>
          </p:cNvPr>
          <p:cNvPicPr>
            <a:picLocks noChangeAspect="1"/>
          </p:cNvPicPr>
          <p:nvPr/>
        </p:nvPicPr>
        <p:blipFill>
          <a:blip r:embed="rId3"/>
          <a:stretch>
            <a:fillRect/>
          </a:stretch>
        </p:blipFill>
        <p:spPr>
          <a:xfrm>
            <a:off x="510539" y="1070003"/>
            <a:ext cx="2025519" cy="1035518"/>
          </a:xfrm>
          <a:prstGeom prst="rect">
            <a:avLst/>
          </a:prstGeom>
        </p:spPr>
      </p:pic>
      <p:pic>
        <p:nvPicPr>
          <p:cNvPr id="8" name="Picture 7">
            <a:extLst>
              <a:ext uri="{FF2B5EF4-FFF2-40B4-BE49-F238E27FC236}">
                <a16:creationId xmlns:a16="http://schemas.microsoft.com/office/drawing/2014/main" id="{251E8E94-7929-6474-9089-FF44408627FB}"/>
              </a:ext>
            </a:extLst>
          </p:cNvPr>
          <p:cNvPicPr>
            <a:picLocks noChangeAspect="1"/>
          </p:cNvPicPr>
          <p:nvPr/>
        </p:nvPicPr>
        <p:blipFill>
          <a:blip r:embed="rId4"/>
          <a:stretch>
            <a:fillRect/>
          </a:stretch>
        </p:blipFill>
        <p:spPr>
          <a:xfrm>
            <a:off x="3039672" y="1302564"/>
            <a:ext cx="5374484" cy="533446"/>
          </a:xfrm>
          <a:prstGeom prst="rect">
            <a:avLst/>
          </a:prstGeom>
        </p:spPr>
      </p:pic>
      <p:pic>
        <p:nvPicPr>
          <p:cNvPr id="13" name="Picture 12">
            <a:extLst>
              <a:ext uri="{FF2B5EF4-FFF2-40B4-BE49-F238E27FC236}">
                <a16:creationId xmlns:a16="http://schemas.microsoft.com/office/drawing/2014/main" id="{00462C72-93E9-290C-A0A8-EB441DAD18CD}"/>
              </a:ext>
            </a:extLst>
          </p:cNvPr>
          <p:cNvPicPr>
            <a:picLocks noChangeAspect="1"/>
          </p:cNvPicPr>
          <p:nvPr/>
        </p:nvPicPr>
        <p:blipFill>
          <a:blip r:embed="rId5"/>
          <a:stretch>
            <a:fillRect/>
          </a:stretch>
        </p:blipFill>
        <p:spPr>
          <a:xfrm>
            <a:off x="769620" y="2607151"/>
            <a:ext cx="1900377" cy="1140657"/>
          </a:xfrm>
          <a:prstGeom prst="rect">
            <a:avLst/>
          </a:prstGeom>
        </p:spPr>
      </p:pic>
      <p:pic>
        <p:nvPicPr>
          <p:cNvPr id="15" name="Picture 14">
            <a:extLst>
              <a:ext uri="{FF2B5EF4-FFF2-40B4-BE49-F238E27FC236}">
                <a16:creationId xmlns:a16="http://schemas.microsoft.com/office/drawing/2014/main" id="{DA65D87A-84CE-FAD5-315F-4E2B28509E2E}"/>
              </a:ext>
            </a:extLst>
          </p:cNvPr>
          <p:cNvPicPr>
            <a:picLocks noChangeAspect="1"/>
          </p:cNvPicPr>
          <p:nvPr/>
        </p:nvPicPr>
        <p:blipFill>
          <a:blip r:embed="rId6"/>
          <a:stretch>
            <a:fillRect/>
          </a:stretch>
        </p:blipFill>
        <p:spPr>
          <a:xfrm>
            <a:off x="3233435" y="2969345"/>
            <a:ext cx="5096920" cy="312447"/>
          </a:xfrm>
          <a:prstGeom prst="rect">
            <a:avLst/>
          </a:prstGeom>
        </p:spPr>
      </p:pic>
    </p:spTree>
    <p:extLst>
      <p:ext uri="{BB962C8B-B14F-4D97-AF65-F5344CB8AC3E}">
        <p14:creationId xmlns:p14="http://schemas.microsoft.com/office/powerpoint/2010/main" val="67375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71FDE6C-4919-46AE-76AF-AC4FB142A969}"/>
              </a:ext>
            </a:extLst>
          </p:cNvPr>
          <p:cNvPicPr>
            <a:picLocks noChangeAspect="1"/>
          </p:cNvPicPr>
          <p:nvPr/>
        </p:nvPicPr>
        <p:blipFill>
          <a:blip r:embed="rId3"/>
          <a:stretch>
            <a:fillRect/>
          </a:stretch>
        </p:blipFill>
        <p:spPr>
          <a:xfrm>
            <a:off x="1204211" y="1200106"/>
            <a:ext cx="2293819" cy="1005927"/>
          </a:xfrm>
          <a:prstGeom prst="rect">
            <a:avLst/>
          </a:prstGeom>
        </p:spPr>
      </p:pic>
      <p:pic>
        <p:nvPicPr>
          <p:cNvPr id="5" name="Picture 4">
            <a:extLst>
              <a:ext uri="{FF2B5EF4-FFF2-40B4-BE49-F238E27FC236}">
                <a16:creationId xmlns:a16="http://schemas.microsoft.com/office/drawing/2014/main" id="{F90643D5-B7AC-229B-7B14-1458327B738F}"/>
              </a:ext>
            </a:extLst>
          </p:cNvPr>
          <p:cNvPicPr>
            <a:picLocks noChangeAspect="1"/>
          </p:cNvPicPr>
          <p:nvPr/>
        </p:nvPicPr>
        <p:blipFill>
          <a:blip r:embed="rId4"/>
          <a:stretch>
            <a:fillRect/>
          </a:stretch>
        </p:blipFill>
        <p:spPr>
          <a:xfrm>
            <a:off x="1786844" y="3054094"/>
            <a:ext cx="1333616" cy="434378"/>
          </a:xfrm>
          <a:prstGeom prst="rect">
            <a:avLst/>
          </a:prstGeom>
        </p:spPr>
      </p:pic>
      <p:pic>
        <p:nvPicPr>
          <p:cNvPr id="8" name="Picture 7">
            <a:extLst>
              <a:ext uri="{FF2B5EF4-FFF2-40B4-BE49-F238E27FC236}">
                <a16:creationId xmlns:a16="http://schemas.microsoft.com/office/drawing/2014/main" id="{59AA1476-087B-B153-E662-A4CD5AC8230E}"/>
              </a:ext>
            </a:extLst>
          </p:cNvPr>
          <p:cNvPicPr>
            <a:picLocks noChangeAspect="1"/>
          </p:cNvPicPr>
          <p:nvPr/>
        </p:nvPicPr>
        <p:blipFill>
          <a:blip r:embed="rId5"/>
          <a:stretch>
            <a:fillRect/>
          </a:stretch>
        </p:blipFill>
        <p:spPr>
          <a:xfrm>
            <a:off x="4520679" y="1268216"/>
            <a:ext cx="3162574" cy="662997"/>
          </a:xfrm>
          <a:prstGeom prst="rect">
            <a:avLst/>
          </a:prstGeom>
        </p:spPr>
      </p:pic>
      <p:pic>
        <p:nvPicPr>
          <p:cNvPr id="10" name="Picture 9">
            <a:extLst>
              <a:ext uri="{FF2B5EF4-FFF2-40B4-BE49-F238E27FC236}">
                <a16:creationId xmlns:a16="http://schemas.microsoft.com/office/drawing/2014/main" id="{003D447E-7D55-DB96-135E-76A7845CC08A}"/>
              </a:ext>
            </a:extLst>
          </p:cNvPr>
          <p:cNvPicPr>
            <a:picLocks noChangeAspect="1"/>
          </p:cNvPicPr>
          <p:nvPr/>
        </p:nvPicPr>
        <p:blipFill>
          <a:blip r:embed="rId6"/>
          <a:stretch>
            <a:fillRect/>
          </a:stretch>
        </p:blipFill>
        <p:spPr>
          <a:xfrm>
            <a:off x="4463694" y="2579717"/>
            <a:ext cx="3299746" cy="1988992"/>
          </a:xfrm>
          <a:prstGeom prst="rect">
            <a:avLst/>
          </a:prstGeom>
        </p:spPr>
      </p:pic>
      <p:sp>
        <p:nvSpPr>
          <p:cNvPr id="11" name="Arrow: Down 10">
            <a:extLst>
              <a:ext uri="{FF2B5EF4-FFF2-40B4-BE49-F238E27FC236}">
                <a16:creationId xmlns:a16="http://schemas.microsoft.com/office/drawing/2014/main" id="{53179B48-DB34-77D8-74AF-5D4CA04F9EE7}"/>
              </a:ext>
            </a:extLst>
          </p:cNvPr>
          <p:cNvSpPr/>
          <p:nvPr/>
        </p:nvSpPr>
        <p:spPr>
          <a:xfrm>
            <a:off x="2258646" y="2446020"/>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Arrow: Down 11">
            <a:extLst>
              <a:ext uri="{FF2B5EF4-FFF2-40B4-BE49-F238E27FC236}">
                <a16:creationId xmlns:a16="http://schemas.microsoft.com/office/drawing/2014/main" id="{7B438912-695B-84DE-6485-2BF922E77864}"/>
              </a:ext>
            </a:extLst>
          </p:cNvPr>
          <p:cNvSpPr/>
          <p:nvPr/>
        </p:nvSpPr>
        <p:spPr>
          <a:xfrm>
            <a:off x="5893373" y="2015533"/>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6939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Arrow: Down 10">
            <a:extLst>
              <a:ext uri="{FF2B5EF4-FFF2-40B4-BE49-F238E27FC236}">
                <a16:creationId xmlns:a16="http://schemas.microsoft.com/office/drawing/2014/main" id="{53179B48-DB34-77D8-74AF-5D4CA04F9EE7}"/>
              </a:ext>
            </a:extLst>
          </p:cNvPr>
          <p:cNvSpPr/>
          <p:nvPr/>
        </p:nvSpPr>
        <p:spPr>
          <a:xfrm>
            <a:off x="2351024" y="2515572"/>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Arrow: Down 11">
            <a:extLst>
              <a:ext uri="{FF2B5EF4-FFF2-40B4-BE49-F238E27FC236}">
                <a16:creationId xmlns:a16="http://schemas.microsoft.com/office/drawing/2014/main" id="{7B438912-695B-84DE-6485-2BF922E77864}"/>
              </a:ext>
            </a:extLst>
          </p:cNvPr>
          <p:cNvSpPr/>
          <p:nvPr/>
        </p:nvSpPr>
        <p:spPr>
          <a:xfrm>
            <a:off x="5905048" y="2490562"/>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0D966ABC-90EA-FE6E-A61B-F3F0C7D4E262}"/>
              </a:ext>
            </a:extLst>
          </p:cNvPr>
          <p:cNvPicPr>
            <a:picLocks noChangeAspect="1"/>
          </p:cNvPicPr>
          <p:nvPr/>
        </p:nvPicPr>
        <p:blipFill>
          <a:blip r:embed="rId3"/>
          <a:stretch>
            <a:fillRect/>
          </a:stretch>
        </p:blipFill>
        <p:spPr>
          <a:xfrm>
            <a:off x="748569" y="963849"/>
            <a:ext cx="3657917" cy="1432684"/>
          </a:xfrm>
          <a:prstGeom prst="rect">
            <a:avLst/>
          </a:prstGeom>
        </p:spPr>
      </p:pic>
      <p:pic>
        <p:nvPicPr>
          <p:cNvPr id="7" name="Picture 6">
            <a:extLst>
              <a:ext uri="{FF2B5EF4-FFF2-40B4-BE49-F238E27FC236}">
                <a16:creationId xmlns:a16="http://schemas.microsoft.com/office/drawing/2014/main" id="{DE0ECC2F-6D65-DAAE-E0D0-09E26BD342AB}"/>
              </a:ext>
            </a:extLst>
          </p:cNvPr>
          <p:cNvPicPr>
            <a:picLocks noChangeAspect="1"/>
          </p:cNvPicPr>
          <p:nvPr/>
        </p:nvPicPr>
        <p:blipFill>
          <a:blip r:embed="rId4"/>
          <a:stretch>
            <a:fillRect/>
          </a:stretch>
        </p:blipFill>
        <p:spPr>
          <a:xfrm>
            <a:off x="1745892" y="2976738"/>
            <a:ext cx="1623201" cy="1104996"/>
          </a:xfrm>
          <a:prstGeom prst="rect">
            <a:avLst/>
          </a:prstGeom>
        </p:spPr>
      </p:pic>
      <p:pic>
        <p:nvPicPr>
          <p:cNvPr id="13" name="Picture 12">
            <a:extLst>
              <a:ext uri="{FF2B5EF4-FFF2-40B4-BE49-F238E27FC236}">
                <a16:creationId xmlns:a16="http://schemas.microsoft.com/office/drawing/2014/main" id="{7954690D-A298-8860-099D-E2988CF20FBC}"/>
              </a:ext>
            </a:extLst>
          </p:cNvPr>
          <p:cNvPicPr>
            <a:picLocks noChangeAspect="1"/>
          </p:cNvPicPr>
          <p:nvPr/>
        </p:nvPicPr>
        <p:blipFill>
          <a:blip r:embed="rId5"/>
          <a:stretch>
            <a:fillRect/>
          </a:stretch>
        </p:blipFill>
        <p:spPr>
          <a:xfrm>
            <a:off x="4519691" y="929556"/>
            <a:ext cx="3223539" cy="1501270"/>
          </a:xfrm>
          <a:prstGeom prst="rect">
            <a:avLst/>
          </a:prstGeom>
        </p:spPr>
      </p:pic>
      <p:pic>
        <p:nvPicPr>
          <p:cNvPr id="15" name="Picture 14">
            <a:extLst>
              <a:ext uri="{FF2B5EF4-FFF2-40B4-BE49-F238E27FC236}">
                <a16:creationId xmlns:a16="http://schemas.microsoft.com/office/drawing/2014/main" id="{C30930CF-D88D-3325-FE1D-B34DA657DF95}"/>
              </a:ext>
            </a:extLst>
          </p:cNvPr>
          <p:cNvPicPr>
            <a:picLocks noChangeAspect="1"/>
          </p:cNvPicPr>
          <p:nvPr/>
        </p:nvPicPr>
        <p:blipFill>
          <a:blip r:embed="rId6"/>
          <a:stretch>
            <a:fillRect/>
          </a:stretch>
        </p:blipFill>
        <p:spPr>
          <a:xfrm>
            <a:off x="3661802" y="2983871"/>
            <a:ext cx="4854361" cy="457240"/>
          </a:xfrm>
          <a:prstGeom prst="rect">
            <a:avLst/>
          </a:prstGeom>
        </p:spPr>
      </p:pic>
    </p:spTree>
    <p:extLst>
      <p:ext uri="{BB962C8B-B14F-4D97-AF65-F5344CB8AC3E}">
        <p14:creationId xmlns:p14="http://schemas.microsoft.com/office/powerpoint/2010/main" val="124038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Arrow: Down 11">
            <a:extLst>
              <a:ext uri="{FF2B5EF4-FFF2-40B4-BE49-F238E27FC236}">
                <a16:creationId xmlns:a16="http://schemas.microsoft.com/office/drawing/2014/main" id="{7B438912-695B-84DE-6485-2BF922E77864}"/>
              </a:ext>
            </a:extLst>
          </p:cNvPr>
          <p:cNvSpPr/>
          <p:nvPr/>
        </p:nvSpPr>
        <p:spPr>
          <a:xfrm>
            <a:off x="3984635" y="1489592"/>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C3009031-CAE8-30CF-9BDE-C40C49F7EE25}"/>
              </a:ext>
            </a:extLst>
          </p:cNvPr>
          <p:cNvPicPr>
            <a:picLocks noChangeAspect="1"/>
          </p:cNvPicPr>
          <p:nvPr/>
        </p:nvPicPr>
        <p:blipFill>
          <a:blip r:embed="rId3"/>
          <a:stretch>
            <a:fillRect/>
          </a:stretch>
        </p:blipFill>
        <p:spPr>
          <a:xfrm>
            <a:off x="2753733" y="1093352"/>
            <a:ext cx="2781541" cy="236240"/>
          </a:xfrm>
          <a:prstGeom prst="rect">
            <a:avLst/>
          </a:prstGeom>
        </p:spPr>
      </p:pic>
      <p:pic>
        <p:nvPicPr>
          <p:cNvPr id="13" name="Picture 12">
            <a:extLst>
              <a:ext uri="{FF2B5EF4-FFF2-40B4-BE49-F238E27FC236}">
                <a16:creationId xmlns:a16="http://schemas.microsoft.com/office/drawing/2014/main" id="{D6382600-FD31-1FB4-2F46-5346E12CAACB}"/>
              </a:ext>
            </a:extLst>
          </p:cNvPr>
          <p:cNvPicPr>
            <a:picLocks noChangeAspect="1"/>
          </p:cNvPicPr>
          <p:nvPr/>
        </p:nvPicPr>
        <p:blipFill>
          <a:blip r:embed="rId4"/>
          <a:stretch>
            <a:fillRect/>
          </a:stretch>
        </p:blipFill>
        <p:spPr>
          <a:xfrm>
            <a:off x="1262595" y="1986431"/>
            <a:ext cx="6044081" cy="1638548"/>
          </a:xfrm>
          <a:prstGeom prst="rect">
            <a:avLst/>
          </a:prstGeom>
        </p:spPr>
      </p:pic>
      <p:pic>
        <p:nvPicPr>
          <p:cNvPr id="15" name="Picture 14">
            <a:extLst>
              <a:ext uri="{FF2B5EF4-FFF2-40B4-BE49-F238E27FC236}">
                <a16:creationId xmlns:a16="http://schemas.microsoft.com/office/drawing/2014/main" id="{8DA3DCCE-45C5-5275-72B4-AD87BBD593CF}"/>
              </a:ext>
            </a:extLst>
          </p:cNvPr>
          <p:cNvPicPr>
            <a:picLocks noChangeAspect="1"/>
          </p:cNvPicPr>
          <p:nvPr/>
        </p:nvPicPr>
        <p:blipFill>
          <a:blip r:embed="rId5"/>
          <a:stretch>
            <a:fillRect/>
          </a:stretch>
        </p:blipFill>
        <p:spPr>
          <a:xfrm>
            <a:off x="1262143" y="3858969"/>
            <a:ext cx="6044081" cy="191179"/>
          </a:xfrm>
          <a:prstGeom prst="rect">
            <a:avLst/>
          </a:prstGeom>
        </p:spPr>
      </p:pic>
    </p:spTree>
    <p:extLst>
      <p:ext uri="{BB962C8B-B14F-4D97-AF65-F5344CB8AC3E}">
        <p14:creationId xmlns:p14="http://schemas.microsoft.com/office/powerpoint/2010/main" val="203435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Arrow: Down 11">
            <a:extLst>
              <a:ext uri="{FF2B5EF4-FFF2-40B4-BE49-F238E27FC236}">
                <a16:creationId xmlns:a16="http://schemas.microsoft.com/office/drawing/2014/main" id="{7B438912-695B-84DE-6485-2BF922E77864}"/>
              </a:ext>
            </a:extLst>
          </p:cNvPr>
          <p:cNvSpPr/>
          <p:nvPr/>
        </p:nvSpPr>
        <p:spPr>
          <a:xfrm>
            <a:off x="2083353" y="2270158"/>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660C5EDF-B43F-0ACC-49A2-EC9DCCDE7502}"/>
              </a:ext>
            </a:extLst>
          </p:cNvPr>
          <p:cNvPicPr>
            <a:picLocks noChangeAspect="1"/>
          </p:cNvPicPr>
          <p:nvPr/>
        </p:nvPicPr>
        <p:blipFill>
          <a:blip r:embed="rId3"/>
          <a:stretch>
            <a:fillRect/>
          </a:stretch>
        </p:blipFill>
        <p:spPr>
          <a:xfrm>
            <a:off x="1556425" y="691791"/>
            <a:ext cx="1280271" cy="1242168"/>
          </a:xfrm>
          <a:prstGeom prst="rect">
            <a:avLst/>
          </a:prstGeom>
        </p:spPr>
      </p:pic>
      <p:pic>
        <p:nvPicPr>
          <p:cNvPr id="6" name="Picture 5">
            <a:extLst>
              <a:ext uri="{FF2B5EF4-FFF2-40B4-BE49-F238E27FC236}">
                <a16:creationId xmlns:a16="http://schemas.microsoft.com/office/drawing/2014/main" id="{F5F342EA-D926-6976-FD95-873B44DE3A98}"/>
              </a:ext>
            </a:extLst>
          </p:cNvPr>
          <p:cNvPicPr>
            <a:picLocks noChangeAspect="1"/>
          </p:cNvPicPr>
          <p:nvPr/>
        </p:nvPicPr>
        <p:blipFill>
          <a:blip r:embed="rId4"/>
          <a:stretch>
            <a:fillRect/>
          </a:stretch>
        </p:blipFill>
        <p:spPr>
          <a:xfrm>
            <a:off x="1556425" y="2922919"/>
            <a:ext cx="1386960" cy="434378"/>
          </a:xfrm>
          <a:prstGeom prst="rect">
            <a:avLst/>
          </a:prstGeom>
        </p:spPr>
      </p:pic>
      <p:sp>
        <p:nvSpPr>
          <p:cNvPr id="7" name="Arrow: Down 6">
            <a:extLst>
              <a:ext uri="{FF2B5EF4-FFF2-40B4-BE49-F238E27FC236}">
                <a16:creationId xmlns:a16="http://schemas.microsoft.com/office/drawing/2014/main" id="{76900281-CEF8-FAAF-4F75-37BE8C30F63F}"/>
              </a:ext>
            </a:extLst>
          </p:cNvPr>
          <p:cNvSpPr/>
          <p:nvPr/>
        </p:nvSpPr>
        <p:spPr>
          <a:xfrm>
            <a:off x="6030777" y="1624733"/>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D332E5FE-9547-D140-88BE-F5EEB1D141E3}"/>
              </a:ext>
            </a:extLst>
          </p:cNvPr>
          <p:cNvPicPr>
            <a:picLocks noChangeAspect="1"/>
          </p:cNvPicPr>
          <p:nvPr/>
        </p:nvPicPr>
        <p:blipFill>
          <a:blip r:embed="rId5"/>
          <a:stretch>
            <a:fillRect/>
          </a:stretch>
        </p:blipFill>
        <p:spPr>
          <a:xfrm>
            <a:off x="3048497" y="1154010"/>
            <a:ext cx="5975679" cy="415277"/>
          </a:xfrm>
          <a:prstGeom prst="rect">
            <a:avLst/>
          </a:prstGeom>
        </p:spPr>
      </p:pic>
      <p:pic>
        <p:nvPicPr>
          <p:cNvPr id="8" name="Picture 7">
            <a:extLst>
              <a:ext uri="{FF2B5EF4-FFF2-40B4-BE49-F238E27FC236}">
                <a16:creationId xmlns:a16="http://schemas.microsoft.com/office/drawing/2014/main" id="{114EF108-E59A-4601-DEA4-4457D65CC484}"/>
              </a:ext>
            </a:extLst>
          </p:cNvPr>
          <p:cNvPicPr>
            <a:picLocks noChangeAspect="1"/>
          </p:cNvPicPr>
          <p:nvPr/>
        </p:nvPicPr>
        <p:blipFill>
          <a:blip r:embed="rId6"/>
          <a:stretch>
            <a:fillRect/>
          </a:stretch>
        </p:blipFill>
        <p:spPr>
          <a:xfrm>
            <a:off x="4979514" y="2160896"/>
            <a:ext cx="2328938" cy="1949360"/>
          </a:xfrm>
          <a:prstGeom prst="rect">
            <a:avLst/>
          </a:prstGeom>
        </p:spPr>
      </p:pic>
    </p:spTree>
    <p:extLst>
      <p:ext uri="{BB962C8B-B14F-4D97-AF65-F5344CB8AC3E}">
        <p14:creationId xmlns:p14="http://schemas.microsoft.com/office/powerpoint/2010/main" val="101341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Arrow: Down 11">
            <a:extLst>
              <a:ext uri="{FF2B5EF4-FFF2-40B4-BE49-F238E27FC236}">
                <a16:creationId xmlns:a16="http://schemas.microsoft.com/office/drawing/2014/main" id="{7B438912-695B-84DE-6485-2BF922E77864}"/>
              </a:ext>
            </a:extLst>
          </p:cNvPr>
          <p:cNvSpPr/>
          <p:nvPr/>
        </p:nvSpPr>
        <p:spPr>
          <a:xfrm>
            <a:off x="4277913" y="2254918"/>
            <a:ext cx="226413" cy="381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4D372ED3-44E9-6EE9-DF2D-7A6DC0AED86E}"/>
              </a:ext>
            </a:extLst>
          </p:cNvPr>
          <p:cNvPicPr>
            <a:picLocks noChangeAspect="1"/>
          </p:cNvPicPr>
          <p:nvPr/>
        </p:nvPicPr>
        <p:blipFill>
          <a:blip r:embed="rId3"/>
          <a:stretch>
            <a:fillRect/>
          </a:stretch>
        </p:blipFill>
        <p:spPr>
          <a:xfrm>
            <a:off x="1525598" y="1471269"/>
            <a:ext cx="5731041" cy="495693"/>
          </a:xfrm>
          <a:prstGeom prst="rect">
            <a:avLst/>
          </a:prstGeom>
        </p:spPr>
      </p:pic>
      <p:pic>
        <p:nvPicPr>
          <p:cNvPr id="10" name="Picture 9">
            <a:extLst>
              <a:ext uri="{FF2B5EF4-FFF2-40B4-BE49-F238E27FC236}">
                <a16:creationId xmlns:a16="http://schemas.microsoft.com/office/drawing/2014/main" id="{775C4605-39D5-F86C-5877-E923B4CF559A}"/>
              </a:ext>
            </a:extLst>
          </p:cNvPr>
          <p:cNvPicPr>
            <a:picLocks noChangeAspect="1"/>
          </p:cNvPicPr>
          <p:nvPr/>
        </p:nvPicPr>
        <p:blipFill>
          <a:blip r:embed="rId4"/>
          <a:stretch>
            <a:fillRect/>
          </a:stretch>
        </p:blipFill>
        <p:spPr>
          <a:xfrm>
            <a:off x="3396137" y="2812107"/>
            <a:ext cx="2114845" cy="762106"/>
          </a:xfrm>
          <a:prstGeom prst="rect">
            <a:avLst/>
          </a:prstGeom>
        </p:spPr>
      </p:pic>
    </p:spTree>
    <p:extLst>
      <p:ext uri="{BB962C8B-B14F-4D97-AF65-F5344CB8AC3E}">
        <p14:creationId xmlns:p14="http://schemas.microsoft.com/office/powerpoint/2010/main" val="299150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66440" y="2755128"/>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t>VISULIZATION</a:t>
            </a:r>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705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A5B7D932-C9DA-E240-667D-6A75A889ABF5}"/>
              </a:ext>
            </a:extLst>
          </p:cNvPr>
          <p:cNvPicPr>
            <a:picLocks noChangeAspect="1"/>
          </p:cNvPicPr>
          <p:nvPr/>
        </p:nvPicPr>
        <p:blipFill>
          <a:blip r:embed="rId3"/>
          <a:stretch>
            <a:fillRect/>
          </a:stretch>
        </p:blipFill>
        <p:spPr>
          <a:xfrm>
            <a:off x="999788" y="701614"/>
            <a:ext cx="6976554" cy="3593982"/>
          </a:xfrm>
          <a:prstGeom prst="rect">
            <a:avLst/>
          </a:prstGeom>
        </p:spPr>
      </p:pic>
    </p:spTree>
    <p:extLst>
      <p:ext uri="{BB962C8B-B14F-4D97-AF65-F5344CB8AC3E}">
        <p14:creationId xmlns:p14="http://schemas.microsoft.com/office/powerpoint/2010/main" val="373989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0" name="Google Shape;2740;p35"/>
          <p:cNvSpPr/>
          <p:nvPr/>
        </p:nvSpPr>
        <p:spPr>
          <a:xfrm>
            <a:off x="5193289" y="1856755"/>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1501698" y="2767732"/>
            <a:ext cx="5434361"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35"/>
          <p:cNvSpPr/>
          <p:nvPr/>
        </p:nvSpPr>
        <p:spPr>
          <a:xfrm>
            <a:off x="776550" y="1856755"/>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2"/>
                </a:solidFill>
              </a:rPr>
              <a:t>CONTENTS</a:t>
            </a:r>
            <a:endParaRPr sz="3200" dirty="0">
              <a:solidFill>
                <a:schemeClr val="accent2"/>
              </a:solidFill>
            </a:endParaRPr>
          </a:p>
        </p:txBody>
      </p:sp>
      <p:sp>
        <p:nvSpPr>
          <p:cNvPr id="2744" name="Google Shape;2744;p35"/>
          <p:cNvSpPr txBox="1">
            <a:spLocks noGrp="1"/>
          </p:cNvSpPr>
          <p:nvPr>
            <p:ph type="title" idx="2"/>
          </p:nvPr>
        </p:nvSpPr>
        <p:spPr>
          <a:xfrm>
            <a:off x="814870" y="1936361"/>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SET</a:t>
            </a:r>
            <a:endParaRPr dirty="0"/>
          </a:p>
        </p:txBody>
      </p:sp>
      <p:sp>
        <p:nvSpPr>
          <p:cNvPr id="2745" name="Google Shape;2745;p35"/>
          <p:cNvSpPr txBox="1">
            <a:spLocks noGrp="1"/>
          </p:cNvSpPr>
          <p:nvPr>
            <p:ph type="subTitle" idx="1"/>
          </p:nvPr>
        </p:nvSpPr>
        <p:spPr>
          <a:xfrm>
            <a:off x="776550" y="219800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Data set</a:t>
            </a:r>
            <a:endParaRPr dirty="0"/>
          </a:p>
        </p:txBody>
      </p:sp>
      <p:sp>
        <p:nvSpPr>
          <p:cNvPr id="2746" name="Google Shape;2746;p35"/>
          <p:cNvSpPr txBox="1">
            <a:spLocks noGrp="1"/>
          </p:cNvSpPr>
          <p:nvPr>
            <p:ph type="title" idx="3"/>
          </p:nvPr>
        </p:nvSpPr>
        <p:spPr>
          <a:xfrm>
            <a:off x="789889" y="1295155"/>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47" name="Google Shape;2747;p35"/>
          <p:cNvSpPr txBox="1">
            <a:spLocks noGrp="1"/>
          </p:cNvSpPr>
          <p:nvPr>
            <p:ph type="title" idx="4"/>
          </p:nvPr>
        </p:nvSpPr>
        <p:spPr>
          <a:xfrm>
            <a:off x="5272639" y="1938024"/>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TOOLS</a:t>
            </a:r>
            <a:endParaRPr dirty="0"/>
          </a:p>
        </p:txBody>
      </p:sp>
      <p:sp>
        <p:nvSpPr>
          <p:cNvPr id="2748" name="Google Shape;2748;p35"/>
          <p:cNvSpPr txBox="1">
            <a:spLocks noGrp="1"/>
          </p:cNvSpPr>
          <p:nvPr>
            <p:ph type="subTitle" idx="5"/>
          </p:nvPr>
        </p:nvSpPr>
        <p:spPr>
          <a:xfrm>
            <a:off x="5351989" y="221222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Tools used in this Project</a:t>
            </a:r>
            <a:endParaRPr dirty="0"/>
          </a:p>
        </p:txBody>
      </p:sp>
      <p:sp>
        <p:nvSpPr>
          <p:cNvPr id="2749" name="Google Shape;2749;p35"/>
          <p:cNvSpPr txBox="1">
            <a:spLocks noGrp="1"/>
          </p:cNvSpPr>
          <p:nvPr>
            <p:ph type="title" idx="6"/>
          </p:nvPr>
        </p:nvSpPr>
        <p:spPr>
          <a:xfrm>
            <a:off x="5351989" y="1315447"/>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750" name="Google Shape;2750;p35"/>
          <p:cNvSpPr txBox="1">
            <a:spLocks noGrp="1"/>
          </p:cNvSpPr>
          <p:nvPr>
            <p:ph type="title" idx="7"/>
          </p:nvPr>
        </p:nvSpPr>
        <p:spPr>
          <a:xfrm>
            <a:off x="1665249" y="2838440"/>
            <a:ext cx="5181599"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DATA PRE-PROCESSING, CLEANING, PREPRATION</a:t>
            </a:r>
            <a:endParaRPr sz="1500" dirty="0"/>
          </a:p>
        </p:txBody>
      </p:sp>
      <p:sp>
        <p:nvSpPr>
          <p:cNvPr id="2752" name="Google Shape;2752;p35"/>
          <p:cNvSpPr txBox="1">
            <a:spLocks noGrp="1"/>
          </p:cNvSpPr>
          <p:nvPr>
            <p:ph type="title" idx="9"/>
          </p:nvPr>
        </p:nvSpPr>
        <p:spPr>
          <a:xfrm>
            <a:off x="3023389" y="228293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746;p35">
            <a:extLst>
              <a:ext uri="{FF2B5EF4-FFF2-40B4-BE49-F238E27FC236}">
                <a16:creationId xmlns:a16="http://schemas.microsoft.com/office/drawing/2014/main" id="{28D1324B-6135-1E1F-4906-0E0F752375DB}"/>
              </a:ext>
            </a:extLst>
          </p:cNvPr>
          <p:cNvSpPr txBox="1">
            <a:spLocks/>
          </p:cNvSpPr>
          <p:nvPr/>
        </p:nvSpPr>
        <p:spPr>
          <a:xfrm>
            <a:off x="713100" y="3312375"/>
            <a:ext cx="2233500" cy="4848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Exo"/>
              <a:buNone/>
              <a:defRPr sz="3500" b="1" i="0" u="none" strike="noStrike" cap="none">
                <a:solidFill>
                  <a:schemeClr val="accent2"/>
                </a:solidFill>
                <a:latin typeface="Exo"/>
                <a:ea typeface="Exo"/>
                <a:cs typeface="Exo"/>
                <a:sym typeface="Exo"/>
              </a:defRPr>
            </a:lvl1pPr>
            <a:lvl2pPr marR="0" lvl="1"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9pPr>
          </a:lstStyle>
          <a:p>
            <a:r>
              <a:rPr lang="en" dirty="0"/>
              <a:t>04</a:t>
            </a:r>
          </a:p>
        </p:txBody>
      </p:sp>
      <p:sp>
        <p:nvSpPr>
          <p:cNvPr id="5" name="Google Shape;2742;p35">
            <a:extLst>
              <a:ext uri="{FF2B5EF4-FFF2-40B4-BE49-F238E27FC236}">
                <a16:creationId xmlns:a16="http://schemas.microsoft.com/office/drawing/2014/main" id="{EC61CD9B-18DC-045C-1E33-5CB7F9B49D31}"/>
              </a:ext>
            </a:extLst>
          </p:cNvPr>
          <p:cNvSpPr/>
          <p:nvPr/>
        </p:nvSpPr>
        <p:spPr>
          <a:xfrm>
            <a:off x="789889" y="3797175"/>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4;p35">
            <a:extLst>
              <a:ext uri="{FF2B5EF4-FFF2-40B4-BE49-F238E27FC236}">
                <a16:creationId xmlns:a16="http://schemas.microsoft.com/office/drawing/2014/main" id="{FDC99BB9-49EB-45EC-701A-ADD18618BEDC}"/>
              </a:ext>
            </a:extLst>
          </p:cNvPr>
          <p:cNvSpPr txBox="1">
            <a:spLocks/>
          </p:cNvSpPr>
          <p:nvPr/>
        </p:nvSpPr>
        <p:spPr>
          <a:xfrm>
            <a:off x="5193289" y="4570240"/>
            <a:ext cx="22335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endParaRPr lang="en-US" dirty="0"/>
          </a:p>
        </p:txBody>
      </p:sp>
      <p:sp>
        <p:nvSpPr>
          <p:cNvPr id="7" name="Google Shape;2746;p35">
            <a:extLst>
              <a:ext uri="{FF2B5EF4-FFF2-40B4-BE49-F238E27FC236}">
                <a16:creationId xmlns:a16="http://schemas.microsoft.com/office/drawing/2014/main" id="{2DFDDE1A-E972-50EA-CE76-23F0182EE0DA}"/>
              </a:ext>
            </a:extLst>
          </p:cNvPr>
          <p:cNvSpPr txBox="1">
            <a:spLocks/>
          </p:cNvSpPr>
          <p:nvPr/>
        </p:nvSpPr>
        <p:spPr>
          <a:xfrm>
            <a:off x="5351989" y="3312375"/>
            <a:ext cx="2233500" cy="4848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Exo"/>
              <a:buNone/>
              <a:defRPr sz="3500" b="1" i="0" u="none" strike="noStrike" cap="none">
                <a:solidFill>
                  <a:schemeClr val="accent2"/>
                </a:solidFill>
                <a:latin typeface="Exo"/>
                <a:ea typeface="Exo"/>
                <a:cs typeface="Exo"/>
                <a:sym typeface="Exo"/>
              </a:defRPr>
            </a:lvl1pPr>
            <a:lvl2pPr marR="0" lvl="1"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9pPr>
          </a:lstStyle>
          <a:p>
            <a:r>
              <a:rPr lang="en" dirty="0"/>
              <a:t>05</a:t>
            </a:r>
          </a:p>
        </p:txBody>
      </p:sp>
      <p:sp>
        <p:nvSpPr>
          <p:cNvPr id="9" name="Google Shape;2742;p35">
            <a:extLst>
              <a:ext uri="{FF2B5EF4-FFF2-40B4-BE49-F238E27FC236}">
                <a16:creationId xmlns:a16="http://schemas.microsoft.com/office/drawing/2014/main" id="{41E78AA7-AB4C-8050-F1E3-AC0BE7A6B508}"/>
              </a:ext>
            </a:extLst>
          </p:cNvPr>
          <p:cNvSpPr/>
          <p:nvPr/>
        </p:nvSpPr>
        <p:spPr>
          <a:xfrm>
            <a:off x="5225089" y="3804791"/>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47;p35">
            <a:extLst>
              <a:ext uri="{FF2B5EF4-FFF2-40B4-BE49-F238E27FC236}">
                <a16:creationId xmlns:a16="http://schemas.microsoft.com/office/drawing/2014/main" id="{A5EE7706-4F03-B1A2-6D2C-D60D5995DB09}"/>
              </a:ext>
            </a:extLst>
          </p:cNvPr>
          <p:cNvSpPr txBox="1">
            <a:spLocks/>
          </p:cNvSpPr>
          <p:nvPr/>
        </p:nvSpPr>
        <p:spPr>
          <a:xfrm>
            <a:off x="5304439" y="3885329"/>
            <a:ext cx="22017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n-US" dirty="0"/>
              <a:t>VISULIZATION</a:t>
            </a:r>
          </a:p>
        </p:txBody>
      </p:sp>
      <p:sp>
        <p:nvSpPr>
          <p:cNvPr id="2" name="Google Shape;2747;p35">
            <a:extLst>
              <a:ext uri="{FF2B5EF4-FFF2-40B4-BE49-F238E27FC236}">
                <a16:creationId xmlns:a16="http://schemas.microsoft.com/office/drawing/2014/main" id="{C9C3EB54-8B95-C6F7-B671-E6975B0C7BE2}"/>
              </a:ext>
            </a:extLst>
          </p:cNvPr>
          <p:cNvSpPr txBox="1">
            <a:spLocks/>
          </p:cNvSpPr>
          <p:nvPr/>
        </p:nvSpPr>
        <p:spPr>
          <a:xfrm>
            <a:off x="916328" y="4030650"/>
            <a:ext cx="22017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n-US" sz="1800" dirty="0"/>
              <a:t>SQL QUERIES</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66440" y="2755128"/>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YOU</a:t>
            </a:r>
          </a:p>
        </p:txBody>
      </p:sp>
      <p:sp>
        <p:nvSpPr>
          <p:cNvPr id="2885" name="Google Shape;2885;p38"/>
          <p:cNvSpPr txBox="1">
            <a:spLocks noGrp="1"/>
          </p:cNvSpPr>
          <p:nvPr>
            <p:ph type="title" idx="2"/>
          </p:nvPr>
        </p:nvSpPr>
        <p:spPr>
          <a:xfrm>
            <a:off x="2620245" y="1570983"/>
            <a:ext cx="3889029"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951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66440" y="2755128"/>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 TO </a:t>
            </a:r>
            <a:r>
              <a:rPr lang="en-US" dirty="0">
                <a:solidFill>
                  <a:schemeClr val="accent2"/>
                </a:solidFill>
              </a:rPr>
              <a:t>DATASET</a:t>
            </a:r>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7" name="Google Shape;3107;p43"/>
          <p:cNvSpPr txBox="1">
            <a:spLocks noGrp="1"/>
          </p:cNvSpPr>
          <p:nvPr>
            <p:ph type="title"/>
          </p:nvPr>
        </p:nvSpPr>
        <p:spPr>
          <a:xfrm>
            <a:off x="91761" y="879225"/>
            <a:ext cx="5428800" cy="4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ONLINE TRANSACTION DATA-SET</a:t>
            </a:r>
            <a:endParaRPr dirty="0"/>
          </a:p>
        </p:txBody>
      </p:sp>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88;p40">
            <a:extLst>
              <a:ext uri="{FF2B5EF4-FFF2-40B4-BE49-F238E27FC236}">
                <a16:creationId xmlns:a16="http://schemas.microsoft.com/office/drawing/2014/main" id="{3CF2FBB1-D08E-71EA-B9A7-F4833C654B20}"/>
              </a:ext>
            </a:extLst>
          </p:cNvPr>
          <p:cNvSpPr txBox="1">
            <a:spLocks noGrp="1"/>
          </p:cNvSpPr>
          <p:nvPr>
            <p:ph type="subTitle" idx="1"/>
          </p:nvPr>
        </p:nvSpPr>
        <p:spPr>
          <a:xfrm>
            <a:off x="607260" y="1474911"/>
            <a:ext cx="6914088" cy="2645622"/>
          </a:xfrm>
          <a:prstGeom prst="rect">
            <a:avLst/>
          </a:prstGeom>
        </p:spPr>
        <p:txBody>
          <a:bodyPr spcFirstLastPara="1" wrap="square" lIns="91425" tIns="91425" rIns="91425" bIns="91425" anchor="ctr" anchorCtr="0">
            <a:noAutofit/>
          </a:bodyPr>
          <a:lstStyle/>
          <a:p>
            <a:pPr marL="139700" indent="0" algn="l" fontAlgn="base"/>
            <a:r>
              <a:rPr lang="en-US" sz="1600" b="0" i="0" dirty="0">
                <a:solidFill>
                  <a:schemeClr val="bg1"/>
                </a:solidFill>
                <a:effectLst/>
                <a:latin typeface="inherit"/>
              </a:rPr>
              <a:t>1.   step: represents a unit of time where 1 step equals 1 hour</a:t>
            </a:r>
          </a:p>
          <a:p>
            <a:pPr marL="139700" indent="0" algn="l" fontAlgn="base"/>
            <a:r>
              <a:rPr lang="en-US" sz="1600" b="0" i="0" dirty="0">
                <a:solidFill>
                  <a:schemeClr val="bg1"/>
                </a:solidFill>
                <a:effectLst/>
                <a:latin typeface="inherit"/>
              </a:rPr>
              <a:t>2.   type: type of online transaction</a:t>
            </a:r>
          </a:p>
          <a:p>
            <a:pPr marL="139700" indent="0" algn="l" fontAlgn="base"/>
            <a:r>
              <a:rPr lang="en-US" sz="1600" b="0" i="0" dirty="0">
                <a:solidFill>
                  <a:schemeClr val="bg1"/>
                </a:solidFill>
                <a:effectLst/>
                <a:latin typeface="inherit"/>
              </a:rPr>
              <a:t>3.   amount: the amount of the transaction</a:t>
            </a:r>
          </a:p>
          <a:p>
            <a:pPr marL="139700" indent="0" algn="l" fontAlgn="base"/>
            <a:r>
              <a:rPr lang="en-US" sz="1600" b="0" i="0" dirty="0">
                <a:solidFill>
                  <a:schemeClr val="bg1"/>
                </a:solidFill>
                <a:effectLst/>
                <a:latin typeface="inherit"/>
              </a:rPr>
              <a:t>4.   nameOrig: customer starting the transaction</a:t>
            </a:r>
          </a:p>
          <a:p>
            <a:pPr marL="139700" indent="0" algn="l" fontAlgn="base"/>
            <a:r>
              <a:rPr lang="en-US" sz="1600" b="0" i="0" dirty="0">
                <a:solidFill>
                  <a:schemeClr val="bg1"/>
                </a:solidFill>
                <a:effectLst/>
                <a:latin typeface="inherit"/>
              </a:rPr>
              <a:t>5.   oldbalanceOrg: balance before the transaction</a:t>
            </a:r>
          </a:p>
          <a:p>
            <a:pPr marL="139700" indent="0" algn="l" fontAlgn="base"/>
            <a:r>
              <a:rPr lang="en-US" sz="1600" b="0" i="0" dirty="0">
                <a:solidFill>
                  <a:schemeClr val="bg1"/>
                </a:solidFill>
                <a:effectLst/>
                <a:latin typeface="inherit"/>
              </a:rPr>
              <a:t>6.   newbalanceOrig: balance after the transaction</a:t>
            </a:r>
          </a:p>
          <a:p>
            <a:pPr marL="139700" indent="0" algn="l" fontAlgn="base"/>
            <a:r>
              <a:rPr lang="en-US" sz="1600" b="0" i="0" dirty="0">
                <a:solidFill>
                  <a:schemeClr val="bg1"/>
                </a:solidFill>
                <a:effectLst/>
                <a:latin typeface="inherit"/>
              </a:rPr>
              <a:t>7.   nameDest: recipient of the transaction</a:t>
            </a:r>
          </a:p>
          <a:p>
            <a:pPr marL="139700" indent="0" algn="l" fontAlgn="base"/>
            <a:r>
              <a:rPr lang="en-US" sz="1600" b="0" i="0" dirty="0">
                <a:solidFill>
                  <a:schemeClr val="bg1"/>
                </a:solidFill>
                <a:effectLst/>
                <a:latin typeface="inherit"/>
              </a:rPr>
              <a:t>8.   oldbalanceDest: initial balance of recipient before the transaction</a:t>
            </a:r>
          </a:p>
          <a:p>
            <a:pPr marL="139700" indent="0" algn="l" fontAlgn="base"/>
            <a:r>
              <a:rPr lang="en-US" sz="1600" b="0" i="0" dirty="0">
                <a:solidFill>
                  <a:schemeClr val="bg1"/>
                </a:solidFill>
                <a:effectLst/>
                <a:latin typeface="inherit"/>
              </a:rPr>
              <a:t>9.   newbalanceDest: the new balance of recipient after the transaction</a:t>
            </a:r>
          </a:p>
          <a:p>
            <a:pPr marL="139700" indent="0" algn="l" fontAlgn="base"/>
            <a:r>
              <a:rPr lang="en-US" sz="1600" b="0" i="0" dirty="0">
                <a:solidFill>
                  <a:schemeClr val="bg1"/>
                </a:solidFill>
                <a:effectLst/>
                <a:latin typeface="inherit"/>
              </a:rPr>
              <a:t>10. is Fraud: fraud transaction</a:t>
            </a:r>
          </a:p>
          <a:p>
            <a:pPr marL="0" lvl="0" indent="0" algn="ctr" rtl="0">
              <a:spcBef>
                <a:spcPts val="0"/>
              </a:spcBef>
              <a:spcAft>
                <a:spcPts val="0"/>
              </a:spcAft>
            </a:pPr>
            <a:endParaRPr dirty="0"/>
          </a:p>
        </p:txBody>
      </p:sp>
    </p:spTree>
    <p:extLst>
      <p:ext uri="{BB962C8B-B14F-4D97-AF65-F5344CB8AC3E}">
        <p14:creationId xmlns:p14="http://schemas.microsoft.com/office/powerpoint/2010/main" val="387609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66440" y="2755128"/>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TOOLS USED</a:t>
            </a:r>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131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4" name="Google Shape;2984;p40"/>
          <p:cNvSpPr/>
          <p:nvPr/>
        </p:nvSpPr>
        <p:spPr>
          <a:xfrm>
            <a:off x="5112300" y="166702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0"/>
          <p:cNvSpPr/>
          <p:nvPr/>
        </p:nvSpPr>
        <p:spPr>
          <a:xfrm>
            <a:off x="1671300" y="1667029"/>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0"/>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TOOLS</a:t>
            </a:r>
            <a:endParaRPr dirty="0"/>
          </a:p>
        </p:txBody>
      </p:sp>
      <p:sp>
        <p:nvSpPr>
          <p:cNvPr id="2987" name="Google Shape;2987;p40"/>
          <p:cNvSpPr txBox="1">
            <a:spLocks noGrp="1"/>
          </p:cNvSpPr>
          <p:nvPr>
            <p:ph type="title" idx="2"/>
          </p:nvPr>
        </p:nvSpPr>
        <p:spPr>
          <a:xfrm>
            <a:off x="1540500" y="1730029"/>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MySQL</a:t>
            </a:r>
            <a:endParaRPr dirty="0"/>
          </a:p>
        </p:txBody>
      </p:sp>
      <p:sp>
        <p:nvSpPr>
          <p:cNvPr id="2988" name="Google Shape;2988;p40"/>
          <p:cNvSpPr txBox="1">
            <a:spLocks noGrp="1"/>
          </p:cNvSpPr>
          <p:nvPr>
            <p:ph type="subTitle" idx="1"/>
          </p:nvPr>
        </p:nvSpPr>
        <p:spPr>
          <a:xfrm>
            <a:off x="1540500" y="2420850"/>
            <a:ext cx="26220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MySQL is an open-source relational database management system.</a:t>
            </a:r>
            <a:endParaRPr dirty="0"/>
          </a:p>
        </p:txBody>
      </p:sp>
      <p:sp>
        <p:nvSpPr>
          <p:cNvPr id="2989" name="Google Shape;2989;p40"/>
          <p:cNvSpPr txBox="1">
            <a:spLocks noGrp="1"/>
          </p:cNvSpPr>
          <p:nvPr>
            <p:ph type="title" idx="3"/>
          </p:nvPr>
        </p:nvSpPr>
        <p:spPr>
          <a:xfrm>
            <a:off x="4981500" y="1764079"/>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Tableau</a:t>
            </a:r>
            <a:endParaRPr dirty="0"/>
          </a:p>
        </p:txBody>
      </p:sp>
      <p:sp>
        <p:nvSpPr>
          <p:cNvPr id="2990" name="Google Shape;2990;p40"/>
          <p:cNvSpPr txBox="1">
            <a:spLocks noGrp="1"/>
          </p:cNvSpPr>
          <p:nvPr>
            <p:ph type="subTitle" idx="4"/>
          </p:nvPr>
        </p:nvSpPr>
        <p:spPr>
          <a:xfrm>
            <a:off x="4981500" y="2420850"/>
            <a:ext cx="26220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Tableau can help anyone see and understand their data by visualization.</a:t>
            </a:r>
            <a:endParaRPr dirty="0"/>
          </a:p>
        </p:txBody>
      </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03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66440" y="2755128"/>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DATA PRE-PROCESSING, CLEANING, PREPRATION</a:t>
            </a:r>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88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4" name="Google Shape;2984;p40"/>
          <p:cNvSpPr/>
          <p:nvPr/>
        </p:nvSpPr>
        <p:spPr>
          <a:xfrm>
            <a:off x="993120" y="1876448"/>
            <a:ext cx="273306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0"/>
          <p:cNvSpPr/>
          <p:nvPr/>
        </p:nvSpPr>
        <p:spPr>
          <a:xfrm>
            <a:off x="962640" y="396260"/>
            <a:ext cx="279402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0"/>
          <p:cNvSpPr txBox="1">
            <a:spLocks noGrp="1"/>
          </p:cNvSpPr>
          <p:nvPr>
            <p:ph type="title" idx="2"/>
          </p:nvPr>
        </p:nvSpPr>
        <p:spPr>
          <a:xfrm>
            <a:off x="451005" y="459260"/>
            <a:ext cx="376719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PRE-PROCESSING</a:t>
            </a:r>
            <a:endParaRPr dirty="0"/>
          </a:p>
        </p:txBody>
      </p:sp>
      <p:sp>
        <p:nvSpPr>
          <p:cNvPr id="2988" name="Google Shape;2988;p40"/>
          <p:cNvSpPr txBox="1">
            <a:spLocks noGrp="1"/>
          </p:cNvSpPr>
          <p:nvPr>
            <p:ph type="subTitle" idx="1"/>
          </p:nvPr>
        </p:nvSpPr>
        <p:spPr>
          <a:xfrm>
            <a:off x="1455420" y="807283"/>
            <a:ext cx="6049020" cy="964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Data preprocessing can refer to the manipulation or dropping of data before it is used in order to ensure or enhance performance, and is an important step in the data mining process. </a:t>
            </a:r>
          </a:p>
          <a:p>
            <a:pPr marL="0" lvl="0" indent="0" algn="just" rtl="0">
              <a:spcBef>
                <a:spcPts val="0"/>
              </a:spcBef>
              <a:spcAft>
                <a:spcPts val="0"/>
              </a:spcAft>
              <a:buNone/>
            </a:pPr>
            <a:r>
              <a:rPr lang="en-US" dirty="0"/>
              <a:t>There was a column(</a:t>
            </a:r>
            <a:r>
              <a:rPr lang="en-US" dirty="0" err="1"/>
              <a:t>isFlaggedFraud</a:t>
            </a:r>
            <a:r>
              <a:rPr lang="en-US" dirty="0"/>
              <a:t> ) to be dropped in the Data-Set.</a:t>
            </a:r>
            <a:endParaRPr dirty="0"/>
          </a:p>
        </p:txBody>
      </p:sp>
      <p:sp>
        <p:nvSpPr>
          <p:cNvPr id="2989" name="Google Shape;2989;p40"/>
          <p:cNvSpPr txBox="1">
            <a:spLocks noGrp="1"/>
          </p:cNvSpPr>
          <p:nvPr>
            <p:ph type="title" idx="3"/>
          </p:nvPr>
        </p:nvSpPr>
        <p:spPr>
          <a:xfrm>
            <a:off x="1048650" y="1942843"/>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a:t>
            </a:r>
            <a:endParaRPr dirty="0"/>
          </a:p>
        </p:txBody>
      </p:sp>
      <p:sp>
        <p:nvSpPr>
          <p:cNvPr id="2990" name="Google Shape;2990;p40"/>
          <p:cNvSpPr txBox="1">
            <a:spLocks noGrp="1"/>
          </p:cNvSpPr>
          <p:nvPr>
            <p:ph type="subTitle" idx="4"/>
          </p:nvPr>
        </p:nvSpPr>
        <p:spPr>
          <a:xfrm>
            <a:off x="1455421" y="2276348"/>
            <a:ext cx="6049019" cy="9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cleaning is the process of identifying and correcting errors, inconsistencies, and inaccuracies in a dataset. This can include tasks such as removing duplicate records, handling missing or incomplete data and resolving issues with data formatting or data types. </a:t>
            </a:r>
            <a:endParaRPr dirty="0"/>
          </a:p>
        </p:txBody>
      </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E60FFFBE-38F3-9945-B1BD-571284B2948C}"/>
              </a:ext>
            </a:extLst>
          </p:cNvPr>
          <p:cNvSpPr txBox="1"/>
          <p:nvPr/>
        </p:nvSpPr>
        <p:spPr>
          <a:xfrm>
            <a:off x="1455420" y="3804169"/>
            <a:ext cx="5460380" cy="523220"/>
          </a:xfrm>
          <a:prstGeom prst="rect">
            <a:avLst/>
          </a:prstGeom>
          <a:noFill/>
        </p:spPr>
        <p:txBody>
          <a:bodyPr wrap="square">
            <a:spAutoFit/>
          </a:bodyPr>
          <a:lstStyle/>
          <a:p>
            <a:r>
              <a:rPr lang="en-US" dirty="0">
                <a:solidFill>
                  <a:schemeClr val="lt1"/>
                </a:solidFill>
                <a:latin typeface="PT Sans"/>
                <a:sym typeface="PT Sans"/>
              </a:rPr>
              <a:t>Data preparation is the act of manipulating raw data into a form that can readily and accurately be analyzed</a:t>
            </a:r>
          </a:p>
        </p:txBody>
      </p:sp>
      <p:sp>
        <p:nvSpPr>
          <p:cNvPr id="6" name="Google Shape;2984;p40">
            <a:extLst>
              <a:ext uri="{FF2B5EF4-FFF2-40B4-BE49-F238E27FC236}">
                <a16:creationId xmlns:a16="http://schemas.microsoft.com/office/drawing/2014/main" id="{7D822E12-B1FD-B177-A83E-2BFE5FC02FC3}"/>
              </a:ext>
            </a:extLst>
          </p:cNvPr>
          <p:cNvSpPr/>
          <p:nvPr/>
        </p:nvSpPr>
        <p:spPr>
          <a:xfrm>
            <a:off x="998117" y="3362928"/>
            <a:ext cx="273306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89;p40">
            <a:extLst>
              <a:ext uri="{FF2B5EF4-FFF2-40B4-BE49-F238E27FC236}">
                <a16:creationId xmlns:a16="http://schemas.microsoft.com/office/drawing/2014/main" id="{2C8DB514-FEF1-DA51-8990-0F8597070734}"/>
              </a:ext>
            </a:extLst>
          </p:cNvPr>
          <p:cNvSpPr txBox="1">
            <a:spLocks/>
          </p:cNvSpPr>
          <p:nvPr/>
        </p:nvSpPr>
        <p:spPr>
          <a:xfrm>
            <a:off x="1048650" y="3425928"/>
            <a:ext cx="2622000" cy="27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en-US" dirty="0"/>
              <a:t>DATA PREPRATION</a:t>
            </a:r>
          </a:p>
        </p:txBody>
      </p:sp>
    </p:spTree>
    <p:extLst>
      <p:ext uri="{BB962C8B-B14F-4D97-AF65-F5344CB8AC3E}">
        <p14:creationId xmlns:p14="http://schemas.microsoft.com/office/powerpoint/2010/main" val="424929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66440" y="2755128"/>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t>SQL QUERIES</a:t>
            </a:r>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4270641"/>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294</Words>
  <Application>Microsoft Office PowerPoint</Application>
  <PresentationFormat>On-screen Show (16:9)</PresentationFormat>
  <Paragraphs>49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PT Sans</vt:lpstr>
      <vt:lpstr>inherit</vt:lpstr>
      <vt:lpstr>Arial</vt:lpstr>
      <vt:lpstr>Exo</vt:lpstr>
      <vt:lpstr>Data Center Business Plan by Slidesgo</vt:lpstr>
      <vt:lpstr>DATA ANALYSIS OF   FRAUD TRANSACTIONS</vt:lpstr>
      <vt:lpstr>CONTENTS</vt:lpstr>
      <vt:lpstr>INTRODUCTION TO DATASET</vt:lpstr>
      <vt:lpstr>ONLINE TRANSACTION DATA-SET</vt:lpstr>
      <vt:lpstr>TOOLS USED</vt:lpstr>
      <vt:lpstr>TOOLS</vt:lpstr>
      <vt:lpstr>DATA PRE-PROCESSING, CLEANING, PREPRATION</vt:lpstr>
      <vt:lpstr>DATA PRE-PROCESSING</vt:lpstr>
      <vt:lpstr>SQL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VISULIZATION</vt:lpstr>
      <vt:lpstr>PowerPoint Presentation</vt:lpstr>
      <vt:lpstr>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FRAUD DETECTION</dc:title>
  <cp:lastModifiedBy>shivasharan mendegar</cp:lastModifiedBy>
  <cp:revision>4</cp:revision>
  <dcterms:modified xsi:type="dcterms:W3CDTF">2023-03-23T12:43:47Z</dcterms:modified>
</cp:coreProperties>
</file>