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embeddedFontLst>
    <p:embeddedFont>
      <p:font typeface="Roboto"/>
      <p:regular r:id="rId17"/>
      <p:bold r:id="rId18"/>
      <p:italic r:id="rId19"/>
      <p:boldItalic r:id="rId20"/>
    </p:embeddedFont>
    <p:embeddedFont>
      <p:font typeface="Comfortaa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3" roundtripDataSignature="AMtx7miQFYAIoTXG1ZHXk0Xb9echn2mY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Comfortaa-bold.fntdata"/><Relationship Id="rId10" Type="http://schemas.openxmlformats.org/officeDocument/2006/relationships/slide" Target="slides/slide5.xml"/><Relationship Id="rId21" Type="http://schemas.openxmlformats.org/officeDocument/2006/relationships/font" Target="fonts/Comfortaa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2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2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2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2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2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2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2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12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Relationship Id="rId4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/>
          <p:nvPr>
            <p:ph type="ctrTitle"/>
          </p:nvPr>
        </p:nvSpPr>
        <p:spPr>
          <a:xfrm>
            <a:off x="1523999" y="19665"/>
            <a:ext cx="76296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1"/>
          <p:cNvSpPr txBox="1"/>
          <p:nvPr/>
        </p:nvSpPr>
        <p:spPr>
          <a:xfrm>
            <a:off x="2554542" y="3314150"/>
            <a:ext cx="86106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S. SHIVA SUNDAR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AND NMID: 42DB673368B6DE794E948498C4D5B6CA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BCA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HINDUSTAN COLLEGE OF ARTS AND SCIENCE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2D83C3"/>
              </a:buClr>
              <a:buSzPts val="1100"/>
              <a:buFont typeface="Trebuchet MS"/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7" name="Google Shape;187;p10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0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0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10"/>
          <p:cNvPicPr preferRelativeResize="0"/>
          <p:nvPr/>
        </p:nvPicPr>
        <p:blipFill rotWithShape="1">
          <a:blip r:embed="rId3">
            <a:alphaModFix/>
          </a:blip>
          <a:srcRect b="17370" l="0" r="0" t="17370"/>
          <a:stretch/>
        </p:blipFill>
        <p:spPr>
          <a:xfrm>
            <a:off x="6189600" y="1695450"/>
            <a:ext cx="2466949" cy="4270097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0"/>
          <p:cNvSpPr txBox="1"/>
          <p:nvPr>
            <p:ph type="title"/>
          </p:nvPr>
        </p:nvSpPr>
        <p:spPr>
          <a:xfrm>
            <a:off x="739775" y="65493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192" name="Google Shape;192;p10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3" name="Google Shape;193;p10"/>
          <p:cNvSpPr txBox="1"/>
          <p:nvPr/>
        </p:nvSpPr>
        <p:spPr>
          <a:xfrm>
            <a:off x="2743200" y="2354703"/>
            <a:ext cx="85341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10"/>
          <p:cNvSpPr txBox="1"/>
          <p:nvPr/>
        </p:nvSpPr>
        <p:spPr>
          <a:xfrm>
            <a:off x="668400" y="1846238"/>
            <a:ext cx="5521200" cy="41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Successfully created a functional and responsive digital portfolio.</a:t>
            </a:r>
            <a:endParaRPr b="0" i="0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Showcases personal information, projects, and skills in a professional format.</a:t>
            </a:r>
            <a:endParaRPr b="0" i="0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Screenshots demonstrate layout, responsiveness, and interactive features.</a:t>
            </a:r>
            <a:endParaRPr b="0" i="0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0"/>
          <p:cNvSpPr txBox="1"/>
          <p:nvPr/>
        </p:nvSpPr>
        <p:spPr>
          <a:xfrm>
            <a:off x="0" y="2718570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38875" y="2019300"/>
            <a:ext cx="2466949" cy="3800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1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1"/>
          <p:cNvSpPr txBox="1"/>
          <p:nvPr>
            <p:ph type="title"/>
          </p:nvPr>
        </p:nvSpPr>
        <p:spPr>
          <a:xfrm>
            <a:off x="755332" y="385444"/>
            <a:ext cx="45786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06" name="Google Shape;206;p11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7" name="Google Shape;207;p11"/>
          <p:cNvSpPr txBox="1"/>
          <p:nvPr/>
        </p:nvSpPr>
        <p:spPr>
          <a:xfrm>
            <a:off x="1743075" y="1695450"/>
            <a:ext cx="7610400" cy="3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digital portfolio effectively highlights academic, technical, and professional achievements. It serves as a modern alternative to resumes and enhances online presence, making it easier to connect with recruiters, clients, and collaborators.</a:t>
            </a:r>
            <a:endParaRPr b="0" i="0" sz="3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" name="Google Shape;72;p2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73" name="Google Shape;73;p2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"/>
          <p:cNvSpPr txBox="1"/>
          <p:nvPr>
            <p:ph type="title"/>
          </p:nvPr>
        </p:nvSpPr>
        <p:spPr>
          <a:xfrm>
            <a:off x="364545" y="1695444"/>
            <a:ext cx="39096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7" name="Google Shape;87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8" name="Google Shape;88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2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1212154" y="3006775"/>
            <a:ext cx="901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Student Digital Portfolio using Frontend Development</a:t>
            </a:r>
            <a:endParaRPr b="1" i="1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/>
          <p:nvPr/>
        </p:nvSpPr>
        <p:spPr>
          <a:xfrm>
            <a:off x="-76200" y="28579"/>
            <a:ext cx="12481713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8" name="Google Shape;98;p3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3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3" name="Google Shape;113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" name="Google Shape;115;p3"/>
          <p:cNvSpPr txBox="1"/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6" name="Google Shape;116;p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Screenshots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4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123" name="Google Shape;123;p4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5" name="Google Shape;125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6" name="Google Shape;126;p4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 txBox="1"/>
          <p:nvPr>
            <p:ph type="title"/>
          </p:nvPr>
        </p:nvSpPr>
        <p:spPr>
          <a:xfrm>
            <a:off x="834072" y="575055"/>
            <a:ext cx="56370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4"/>
          <p:cNvSpPr txBox="1"/>
          <p:nvPr/>
        </p:nvSpPr>
        <p:spPr>
          <a:xfrm>
            <a:off x="676275" y="2445424"/>
            <a:ext cx="67551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In today’s digital era, a traditional resume is not sufficient to highlight skills and achievements. Many students and professionals lack a structured online presence. A digital portfolio provides an interactive and accessible platform to showcase skills, projects, and accomplishments effectively</a:t>
            </a:r>
            <a:endParaRPr b="0" i="0" sz="24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6" name="Google Shape;136;p5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8" name="Google Shape;138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9" name="Google Shape;139;p5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5"/>
          <p:cNvSpPr txBox="1"/>
          <p:nvPr>
            <p:ph type="title"/>
          </p:nvPr>
        </p:nvSpPr>
        <p:spPr>
          <a:xfrm>
            <a:off x="739775" y="829627"/>
            <a:ext cx="52635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141" name="Google Shape;14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5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5"/>
          <p:cNvSpPr txBox="1"/>
          <p:nvPr/>
        </p:nvSpPr>
        <p:spPr>
          <a:xfrm>
            <a:off x="501225" y="2091450"/>
            <a:ext cx="65091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This project is a personal digital portfolio developed using front-end technologies.</a:t>
            </a:r>
            <a:endParaRPr b="1" i="1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It includes sections such as About Me, Projects, Skills, and Contact.</a:t>
            </a:r>
            <a:endParaRPr b="1" i="1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main objective is to create a professional online space to showcase achievements, technical expertise, and academic work.</a:t>
            </a:r>
            <a:endParaRPr b="1" i="1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6"/>
          <p:cNvSpPr txBox="1"/>
          <p:nvPr>
            <p:ph type="title"/>
          </p:nvPr>
        </p:nvSpPr>
        <p:spPr>
          <a:xfrm>
            <a:off x="699452" y="891793"/>
            <a:ext cx="50145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2" name="Google Shape;15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6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6"/>
          <p:cNvSpPr txBox="1"/>
          <p:nvPr/>
        </p:nvSpPr>
        <p:spPr>
          <a:xfrm>
            <a:off x="723900" y="2406075"/>
            <a:ext cx="82035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Students: To present academic projects and resumes.</a:t>
            </a:r>
            <a:endParaRPr b="1" i="0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Job Seekers: To share with recruiters for better visibility.</a:t>
            </a:r>
            <a:endParaRPr b="1" i="0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Freelancers: To showcase work and attract potential clients.</a:t>
            </a:r>
            <a:endParaRPr b="1" i="0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Professionals: To highlight career achievements and experience</a:t>
            </a:r>
            <a:endParaRPr b="1" i="0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7"/>
          <p:cNvSpPr txBox="1"/>
          <p:nvPr>
            <p:ph type="title"/>
          </p:nvPr>
        </p:nvSpPr>
        <p:spPr>
          <a:xfrm>
            <a:off x="558165" y="857885"/>
            <a:ext cx="97632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 sz="3600"/>
              <a:t>TOOLS AND TECHNIQUES</a:t>
            </a:r>
            <a:endParaRPr sz="3600"/>
          </a:p>
        </p:txBody>
      </p:sp>
      <p:pic>
        <p:nvPicPr>
          <p:cNvPr id="163" name="Google Shape;16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7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7"/>
          <p:cNvSpPr txBox="1"/>
          <p:nvPr/>
        </p:nvSpPr>
        <p:spPr>
          <a:xfrm>
            <a:off x="3176550" y="2281550"/>
            <a:ext cx="66342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HTML: Provides the structure for web pages and sections.</a:t>
            </a:r>
            <a:endParaRPr b="0" i="1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CSS: Adds styling, layout, colors, and responsiveness.</a:t>
            </a:r>
            <a:endParaRPr b="0" i="1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JavaScript: Enables interactivity, navigation, animations, and form validation.</a:t>
            </a:r>
            <a:endParaRPr b="0" i="1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8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" name="Google Shape;173;p8"/>
          <p:cNvSpPr txBox="1"/>
          <p:nvPr/>
        </p:nvSpPr>
        <p:spPr>
          <a:xfrm>
            <a:off x="739775" y="291147"/>
            <a:ext cx="87948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rebuchet MS"/>
              <a:buNone/>
            </a:pPr>
            <a:r>
              <a:rPr b="1"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8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8"/>
          <p:cNvSpPr txBox="1"/>
          <p:nvPr/>
        </p:nvSpPr>
        <p:spPr>
          <a:xfrm>
            <a:off x="739775" y="1466700"/>
            <a:ext cx="7680000" cy="5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Home/About Me: A brief introduction with personal details.</a:t>
            </a:r>
            <a:endParaRPr b="0" i="0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Projects: Display of academic and personal projects with descriptions.</a:t>
            </a:r>
            <a:endParaRPr b="0" i="0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Skills: A section showcasing technical and soft skills.</a:t>
            </a:r>
            <a:endParaRPr b="0" i="0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Contact: Form to reach out directly with email or messages.</a:t>
            </a:r>
            <a:endParaRPr b="0" i="0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Responsive Layout: Optimized for both desktop and mobile devices.</a:t>
            </a:r>
            <a:endParaRPr b="0" i="0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181" name="Google Shape;181;p9"/>
          <p:cNvSpPr txBox="1"/>
          <p:nvPr/>
        </p:nvSpPr>
        <p:spPr>
          <a:xfrm>
            <a:off x="755325" y="1453025"/>
            <a:ext cx="6220500" cy="55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User-friendly navigation bar with smooth scrolling.</a:t>
            </a:r>
            <a:endParaRPr b="0" i="0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Interactive project showcase with images and descriptions.</a:t>
            </a:r>
            <a:endParaRPr b="0" i="0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Hover effects and animations for a dynamic user experience.</a:t>
            </a:r>
            <a:endParaRPr b="0" i="0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Contact form with validation for user interaction.</a:t>
            </a:r>
            <a:endParaRPr b="0" i="0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Fully responsive design that adapts to all screen sizes.</a:t>
            </a:r>
            <a:endParaRPr b="0" i="0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