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</a:t>
            </a:r>
            <a:r>
              <a:rPr lang="en-US" sz="2400"/>
              <a:t>:   SIVA.V</a:t>
            </a:r>
            <a:endParaRPr lang="en-US" altLang="en-GB" sz="2400" dirty="0">
              <a:latin typeface="AndroidClock"/>
              <a:ea typeface="AndroidClock"/>
              <a:cs typeface="AndroidClock"/>
            </a:endParaRPr>
          </a:p>
          <a:p>
            <a:r>
              <a:rPr lang="en-US" sz="2400" dirty="0"/>
              <a:t>REGISTER NO	     :</a:t>
            </a:r>
            <a:r>
              <a:rPr lang="en-US" altLang="en-GB" sz="2400" dirty="0"/>
              <a:t> B45EDADD288E805B3D04AB94994FDC10</a:t>
            </a:r>
          </a:p>
          <a:p>
            <a:r>
              <a:rPr lang="en-US" sz="2400" dirty="0"/>
              <a:t>DEPARTMENT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 V</cp:lastModifiedBy>
  <cp:revision>7</cp:revision>
  <dcterms:created xsi:type="dcterms:W3CDTF">2024-03-29T04:07:22Z</dcterms:created>
  <dcterms:modified xsi:type="dcterms:W3CDTF">2024-09-10T04:42:18Z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