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0"/>
  </p:notesMasterIdLst>
  <p:handoutMasterIdLst>
    <p:handoutMasterId r:id="rId11"/>
  </p:handoutMasterIdLst>
  <p:sldIdLst>
    <p:sldId id="357" r:id="rId4"/>
    <p:sldId id="361" r:id="rId5"/>
    <p:sldId id="318" r:id="rId6"/>
    <p:sldId id="365" r:id="rId7"/>
    <p:sldId id="316" r:id="rId8"/>
    <p:sldId id="368" r:id="rId9"/>
  </p:sldIdLst>
  <p:sldSz cx="9144000" cy="5143500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FF9900"/>
    <a:srgbClr val="0027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 showGuides="1">
      <p:cViewPr varScale="1">
        <p:scale>
          <a:sx n="69" d="100"/>
          <a:sy n="69" d="100"/>
        </p:scale>
        <p:origin x="-138" y="-102"/>
      </p:cViewPr>
      <p:guideLst>
        <p:guide orient="horz" pos="1593"/>
        <p:guide pos="2878"/>
      </p:guideLst>
    </p:cSldViewPr>
  </p:slide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rial Unicode MS" panose="020B0604020202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Arial Unicode MS" panose="020B0604020202020204" charset="-122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rial Unicode MS" panose="020B0604020202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Arial Unicode MS" panose="020B0604020202020204" charset="-122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Arial Unicode MS" panose="020B0604020202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Arial Unicode MS" panose="020B0604020202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Arial Unicode MS" panose="020B0604020202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Arial Unicode MS" panose="020B0604020202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Arial Unicode MS" panose="020B0604020202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2" y="841921"/>
            <a:ext cx="6858010" cy="1791016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zh-CN" altLang="en-US" sz="337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2" y="2702005"/>
            <a:ext cx="6858010" cy="12420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860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zh-CN" altLang="en-US" sz="1350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10" y="206015"/>
            <a:ext cx="2057403" cy="438941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206015"/>
            <a:ext cx="6052939" cy="438941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2" y="841921"/>
            <a:ext cx="6858010" cy="1791016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zh-CN" altLang="en-US" sz="337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2" y="2702005"/>
            <a:ext cx="6858010" cy="12420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860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zh-CN" altLang="en-US" sz="1350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30"/>
            <a:ext cx="7886712" cy="2139930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zh-CN" altLang="en-US" sz="337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705"/>
            <a:ext cx="7886712" cy="112533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86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135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362"/>
            <a:ext cx="4032510" cy="3395071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303" y="1200362"/>
            <a:ext cx="4032510" cy="3395071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273892"/>
            <a:ext cx="7886712" cy="994348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2" y="1334064"/>
            <a:ext cx="3655186" cy="618043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860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z="157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2" y="1999387"/>
            <a:ext cx="3655186" cy="264368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11" y="1334064"/>
            <a:ext cx="3673187" cy="618043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860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z="157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11" y="1999387"/>
            <a:ext cx="3673187" cy="264368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42961"/>
            <a:ext cx="2949182" cy="1200362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7" y="740699"/>
            <a:ext cx="4629157" cy="3655864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157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125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125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1543322"/>
            <a:ext cx="2949182" cy="2859196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860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42961"/>
            <a:ext cx="3124016" cy="1200362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7" y="342961"/>
            <a:ext cx="4629157" cy="4053603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860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1543322"/>
            <a:ext cx="3124016" cy="2859196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860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 fontAlgn="base"/>
            <a:r>
              <a:rPr lang="zh-CN" altLang="en-US" sz="112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10" y="206015"/>
            <a:ext cx="2057403" cy="438941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206015"/>
            <a:ext cx="6052939" cy="438941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30"/>
            <a:ext cx="7886712" cy="2139930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zh-CN" altLang="en-US" sz="337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705"/>
            <a:ext cx="7886712" cy="112533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86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135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362"/>
            <a:ext cx="4032510" cy="3395071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303" y="1200362"/>
            <a:ext cx="4032510" cy="3395071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273892"/>
            <a:ext cx="7886712" cy="994348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2" y="1334064"/>
            <a:ext cx="3655186" cy="618043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860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z="157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2" y="1999387"/>
            <a:ext cx="3655186" cy="264368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11" y="1334064"/>
            <a:ext cx="3673187" cy="618043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860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z="157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11" y="1999387"/>
            <a:ext cx="3673187" cy="264368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42961"/>
            <a:ext cx="2949182" cy="1200362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7" y="740699"/>
            <a:ext cx="4629157" cy="3655864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157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125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125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1543322"/>
            <a:ext cx="2949182" cy="2859196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860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42961"/>
            <a:ext cx="3124016" cy="1200362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7" y="342961"/>
            <a:ext cx="4629157" cy="4053603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860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1543322"/>
            <a:ext cx="3124016" cy="2859196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860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 fontAlgn="base"/>
            <a:r>
              <a:rPr lang="zh-CN" altLang="en-US" sz="112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200150"/>
            <a:ext cx="8229600" cy="33956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57175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14630"/>
            <a:r>
              <a:rPr lang="zh-CN" altLang="en-US"/>
              <a:t>第二级</a:t>
            </a:r>
            <a:endParaRPr lang="zh-CN" altLang="en-US"/>
          </a:p>
          <a:p>
            <a:pPr lvl="2" indent="-171450"/>
            <a:r>
              <a:rPr lang="zh-CN" altLang="en-US"/>
              <a:t>第三级</a:t>
            </a:r>
            <a:endParaRPr lang="zh-CN" altLang="en-US"/>
          </a:p>
          <a:p>
            <a:pPr lvl="3" indent="-171450"/>
            <a:r>
              <a:rPr lang="zh-CN" altLang="en-US"/>
              <a:t>第四级</a:t>
            </a:r>
            <a:endParaRPr lang="zh-CN" altLang="en-US"/>
          </a:p>
          <a:p>
            <a:pPr lvl="4" indent="-17145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4684713"/>
            <a:ext cx="2133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050">
                <a:ea typeface="Arial Unicode MS" panose="020B0604020202020204" charset="-122"/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4684713"/>
            <a:ext cx="2895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050">
                <a:ea typeface="Arial Unicode MS" panose="020B0604020202020204" charset="-122"/>
              </a:defRPr>
            </a:lvl1pPr>
          </a:lstStyle>
          <a:p>
            <a:pPr lvl="0" fontAlgn="base"/>
            <a:endParaRPr lang="zh-CN" strike="noStrike" noProof="1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4684713"/>
            <a:ext cx="2133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050">
                <a:ea typeface="Arial Unicode MS" panose="020B0604020202020204" charset="-122"/>
                <a:cs typeface="Arial Unicode MS" panose="020B0604020202020204" charset="-122"/>
              </a:defRPr>
            </a:lvl1pPr>
          </a:lstStyle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6858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3300" b="0" i="0" u="none" kern="1200" baseline="0">
          <a:solidFill>
            <a:schemeClr val="tx2"/>
          </a:solidFill>
          <a:latin typeface="+mj-lt"/>
          <a:ea typeface="Arial Unicode MS" panose="020B0604020202020204" charset="-122"/>
          <a:cs typeface="+mj-cs"/>
        </a:defRPr>
      </a:lvl1pPr>
    </p:titleStyle>
    <p:bodyStyle>
      <a:lvl1pPr marL="257175" lvl="0" indent="-256540" algn="l" defTabSz="685800" eaLnBrk="1" fontAlgn="base" latinLnBrk="0" hangingPunct="1"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1pPr>
      <a:lvl2pPr marL="557530" lvl="1" indent="-213995" algn="l" defTabSz="685800" eaLnBrk="1" fontAlgn="base" latinLnBrk="0" hangingPunct="1"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2pPr>
      <a:lvl3pPr marL="857250" lvl="2" indent="-170815" algn="l" defTabSz="685800" eaLnBrk="1" fontAlgn="base" latinLnBrk="0" hangingPunct="1"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3pPr>
      <a:lvl4pPr marL="1200150" lvl="3" indent="-170815" algn="l" defTabSz="685800" eaLnBrk="1" fontAlgn="base" latinLnBrk="0" hangingPunct="1"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4pPr>
      <a:lvl5pPr marL="1543050" lvl="4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5pPr>
      <a:lvl6pPr marL="1886585" lvl="5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 1025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5" name="文本占位符 1026"/>
          <p:cNvSpPr>
            <a:spLocks noGrp="1"/>
          </p:cNvSpPr>
          <p:nvPr>
            <p:ph type="body"/>
          </p:nvPr>
        </p:nvSpPr>
        <p:spPr>
          <a:xfrm>
            <a:off x="457200" y="1200150"/>
            <a:ext cx="8229600" cy="33956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57175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14630"/>
            <a:r>
              <a:rPr lang="zh-CN" altLang="en-US"/>
              <a:t>第二级</a:t>
            </a:r>
            <a:endParaRPr lang="zh-CN" altLang="en-US"/>
          </a:p>
          <a:p>
            <a:pPr lvl="2" indent="-171450"/>
            <a:r>
              <a:rPr lang="zh-CN" altLang="en-US"/>
              <a:t>第三级</a:t>
            </a:r>
            <a:endParaRPr lang="zh-CN" altLang="en-US"/>
          </a:p>
          <a:p>
            <a:pPr lvl="3" indent="-171450"/>
            <a:r>
              <a:rPr lang="zh-CN" altLang="en-US"/>
              <a:t>第四级</a:t>
            </a:r>
            <a:endParaRPr lang="zh-CN" altLang="en-US"/>
          </a:p>
          <a:p>
            <a:pPr lvl="4" indent="-17145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4684713"/>
            <a:ext cx="2133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050">
                <a:ea typeface="Arial Unicode MS" panose="020B0604020202020204" charset="-122"/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4684713"/>
            <a:ext cx="2895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050">
                <a:ea typeface="Arial Unicode MS" panose="020B0604020202020204" charset="-122"/>
              </a:defRPr>
            </a:lvl1pPr>
          </a:lstStyle>
          <a:p>
            <a:pPr lvl="0" fontAlgn="base"/>
            <a:endParaRPr lang="zh-CN" strike="noStrike" noProof="1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4684713"/>
            <a:ext cx="2133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050">
                <a:ea typeface="Arial Unicode MS" panose="020B0604020202020204" charset="-122"/>
                <a:cs typeface="Arial Unicode MS" panose="020B0604020202020204" charset="-122"/>
              </a:defRPr>
            </a:lvl1pPr>
          </a:lstStyle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6858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3300" b="0" i="0" u="none" kern="1200" baseline="0">
          <a:solidFill>
            <a:schemeClr val="tx2"/>
          </a:solidFill>
          <a:latin typeface="+mj-lt"/>
          <a:ea typeface="Arial Unicode MS" panose="020B0604020202020204" charset="-122"/>
          <a:cs typeface="+mj-cs"/>
        </a:defRPr>
      </a:lvl1pPr>
    </p:titleStyle>
    <p:bodyStyle>
      <a:lvl1pPr marL="257175" lvl="0" indent="-256540" algn="l" defTabSz="685800" eaLnBrk="1" fontAlgn="base" latinLnBrk="0" hangingPunct="1"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1pPr>
      <a:lvl2pPr marL="557530" lvl="1" indent="-213995" algn="l" defTabSz="685800" eaLnBrk="1" fontAlgn="base" latinLnBrk="0" hangingPunct="1"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2pPr>
      <a:lvl3pPr marL="857250" lvl="2" indent="-170815" algn="l" defTabSz="685800" eaLnBrk="1" fontAlgn="base" latinLnBrk="0" hangingPunct="1"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3pPr>
      <a:lvl4pPr marL="1200150" lvl="3" indent="-170815" algn="l" defTabSz="685800" eaLnBrk="1" fontAlgn="base" latinLnBrk="0" hangingPunct="1"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4pPr>
      <a:lvl5pPr marL="1543050" lvl="4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5pPr>
      <a:lvl6pPr marL="1886585" lvl="5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74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4579" name="文本框 2"/>
          <p:cNvSpPr txBox="1"/>
          <p:nvPr/>
        </p:nvSpPr>
        <p:spPr>
          <a:xfrm>
            <a:off x="1570355" y="2431733"/>
            <a:ext cx="6011863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dist"/>
            <a:r>
              <a:rPr lang="en-US" altLang="zh-CN" sz="3200" b="1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Keeper</a:t>
            </a:r>
            <a:endParaRPr lang="en-US" altLang="zh-CN" sz="3200" b="1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9525" y="3232150"/>
            <a:ext cx="9153525" cy="76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24581" name="文本框 4"/>
          <p:cNvSpPr txBox="1"/>
          <p:nvPr/>
        </p:nvSpPr>
        <p:spPr>
          <a:xfrm>
            <a:off x="965200" y="3524885"/>
            <a:ext cx="7204075" cy="8528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l">
              <a:lnSpc>
                <a:spcPct val="150000"/>
              </a:lnSpc>
            </a:pPr>
            <a:r>
              <a:rPr lang="en-US" altLang="en-US" sz="1100" dirty="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  <a:sym typeface="SimSun" panose="02010600030101010101" pitchFamily="2" charset="-122"/>
              </a:rPr>
              <a:t>Submitted by: Shivaksh Sharma</a:t>
            </a:r>
            <a:endParaRPr lang="en-US" altLang="en-US" sz="1100" dirty="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  <a:sym typeface="SimSun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en-US" sz="1100" dirty="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  <a:sym typeface="SimSun" panose="02010600030101010101" pitchFamily="2" charset="-122"/>
              </a:rPr>
              <a:t>2110992079</a:t>
            </a:r>
            <a:endParaRPr lang="en-US" altLang="en-US" sz="1100" dirty="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  <a:sym typeface="SimSun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en-US" sz="1100" dirty="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  <a:sym typeface="SimSun" panose="02010600030101010101" pitchFamily="2" charset="-122"/>
              </a:rPr>
              <a:t>G-19</a:t>
            </a:r>
            <a:endParaRPr lang="en-US" altLang="en-US" sz="1100" dirty="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  <a:sym typeface="SimSun" panose="02010600030101010101" pitchFamily="2" charset="-122"/>
            </a:endParaRPr>
          </a:p>
        </p:txBody>
      </p:sp>
      <p:sp>
        <p:nvSpPr>
          <p:cNvPr id="8198" name="文本框 1"/>
          <p:cNvSpPr txBox="1"/>
          <p:nvPr/>
        </p:nvSpPr>
        <p:spPr>
          <a:xfrm>
            <a:off x="166688" y="131763"/>
            <a:ext cx="1751012" cy="2540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dist"/>
            <a:r>
              <a:rPr lang="en-US" altLang="zh-CN" sz="100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</a:rPr>
              <a:t>Add Your Website</a:t>
            </a:r>
            <a:endParaRPr lang="en-US" altLang="zh-CN" sz="100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grpSp>
        <p:nvGrpSpPr>
          <p:cNvPr id="314412" name="组合 65"/>
          <p:cNvGrpSpPr/>
          <p:nvPr/>
        </p:nvGrpSpPr>
        <p:grpSpPr>
          <a:xfrm>
            <a:off x="4043363" y="1035050"/>
            <a:ext cx="1049337" cy="1052513"/>
            <a:chOff x="5959" y="2302"/>
            <a:chExt cx="937" cy="937"/>
          </a:xfrm>
        </p:grpSpPr>
        <p:sp>
          <p:nvSpPr>
            <p:cNvPr id="6" name="椭圆 5"/>
            <p:cNvSpPr/>
            <p:nvPr/>
          </p:nvSpPr>
          <p:spPr>
            <a:xfrm>
              <a:off x="5959" y="2302"/>
              <a:ext cx="937" cy="937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>
                <a:ea typeface="Arial Unicode MS" panose="020B0604020202020204" charset="-122"/>
              </a:endParaRPr>
            </a:p>
          </p:txBody>
        </p:sp>
        <p:sp>
          <p:nvSpPr>
            <p:cNvPr id="39056" name="Freeform 14"/>
            <p:cNvSpPr>
              <a:spLocks noEditPoints="1"/>
            </p:cNvSpPr>
            <p:nvPr/>
          </p:nvSpPr>
          <p:spPr>
            <a:xfrm>
              <a:off x="6199" y="2505"/>
              <a:ext cx="472" cy="539"/>
            </a:xfrm>
            <a:custGeom>
              <a:avLst/>
              <a:gdLst/>
              <a:ahLst/>
              <a:cxnLst>
                <a:cxn ang="0">
                  <a:pos x="268" y="386"/>
                </a:cxn>
                <a:cxn ang="0">
                  <a:pos x="221" y="486"/>
                </a:cxn>
                <a:cxn ang="0">
                  <a:pos x="127" y="621"/>
                </a:cxn>
                <a:cxn ang="0">
                  <a:pos x="0" y="730"/>
                </a:cxn>
                <a:cxn ang="0">
                  <a:pos x="13" y="619"/>
                </a:cxn>
                <a:cxn ang="0">
                  <a:pos x="62" y="465"/>
                </a:cxn>
                <a:cxn ang="0">
                  <a:pos x="152" y="319"/>
                </a:cxn>
                <a:cxn ang="0">
                  <a:pos x="313" y="754"/>
                </a:cxn>
                <a:cxn ang="0">
                  <a:pos x="610" y="236"/>
                </a:cxn>
                <a:cxn ang="0">
                  <a:pos x="621" y="30"/>
                </a:cxn>
                <a:cxn ang="0">
                  <a:pos x="619" y="26"/>
                </a:cxn>
                <a:cxn ang="0">
                  <a:pos x="651" y="3"/>
                </a:cxn>
                <a:cxn ang="0">
                  <a:pos x="662" y="18"/>
                </a:cxn>
                <a:cxn ang="0">
                  <a:pos x="657" y="52"/>
                </a:cxn>
                <a:cxn ang="0">
                  <a:pos x="499" y="150"/>
                </a:cxn>
                <a:cxn ang="0">
                  <a:pos x="510" y="165"/>
                </a:cxn>
                <a:cxn ang="0">
                  <a:pos x="535" y="172"/>
                </a:cxn>
                <a:cxn ang="0">
                  <a:pos x="550" y="191"/>
                </a:cxn>
                <a:cxn ang="0">
                  <a:pos x="576" y="193"/>
                </a:cxn>
                <a:cxn ang="0">
                  <a:pos x="591" y="215"/>
                </a:cxn>
                <a:cxn ang="0">
                  <a:pos x="617" y="217"/>
                </a:cxn>
                <a:cxn ang="0">
                  <a:pos x="612" y="35"/>
                </a:cxn>
                <a:cxn ang="0">
                  <a:pos x="523" y="187"/>
                </a:cxn>
                <a:cxn ang="0">
                  <a:pos x="225" y="702"/>
                </a:cxn>
                <a:cxn ang="0">
                  <a:pos x="565" y="210"/>
                </a:cxn>
                <a:cxn ang="0">
                  <a:pos x="268" y="728"/>
                </a:cxn>
                <a:cxn ang="0">
                  <a:pos x="270" y="180"/>
                </a:cxn>
                <a:cxn ang="0">
                  <a:pos x="283" y="127"/>
                </a:cxn>
                <a:cxn ang="0">
                  <a:pos x="317" y="63"/>
                </a:cxn>
                <a:cxn ang="0">
                  <a:pos x="358" y="22"/>
                </a:cxn>
                <a:cxn ang="0">
                  <a:pos x="394" y="3"/>
                </a:cxn>
                <a:cxn ang="0">
                  <a:pos x="413" y="3"/>
                </a:cxn>
                <a:cxn ang="0">
                  <a:pos x="411" y="13"/>
                </a:cxn>
                <a:cxn ang="0">
                  <a:pos x="398" y="52"/>
                </a:cxn>
                <a:cxn ang="0">
                  <a:pos x="403" y="101"/>
                </a:cxn>
                <a:cxn ang="0">
                  <a:pos x="394" y="135"/>
                </a:cxn>
                <a:cxn ang="0">
                  <a:pos x="360" y="185"/>
                </a:cxn>
                <a:cxn ang="0">
                  <a:pos x="328" y="215"/>
                </a:cxn>
                <a:cxn ang="0">
                  <a:pos x="356" y="39"/>
                </a:cxn>
                <a:cxn ang="0">
                  <a:pos x="362" y="37"/>
                </a:cxn>
                <a:cxn ang="0">
                  <a:pos x="368" y="39"/>
                </a:cxn>
                <a:cxn ang="0">
                  <a:pos x="371" y="50"/>
                </a:cxn>
                <a:cxn ang="0">
                  <a:pos x="347" y="75"/>
                </a:cxn>
                <a:cxn ang="0">
                  <a:pos x="315" y="131"/>
                </a:cxn>
                <a:cxn ang="0">
                  <a:pos x="302" y="170"/>
                </a:cxn>
                <a:cxn ang="0">
                  <a:pos x="291" y="172"/>
                </a:cxn>
                <a:cxn ang="0">
                  <a:pos x="287" y="167"/>
                </a:cxn>
                <a:cxn ang="0">
                  <a:pos x="285" y="161"/>
                </a:cxn>
                <a:cxn ang="0">
                  <a:pos x="315" y="93"/>
                </a:cxn>
                <a:cxn ang="0">
                  <a:pos x="356" y="39"/>
                </a:cxn>
                <a:cxn ang="0">
                  <a:pos x="323" y="223"/>
                </a:cxn>
                <a:cxn ang="0">
                  <a:pos x="161" y="313"/>
                </a:cxn>
                <a:cxn ang="0">
                  <a:pos x="289" y="212"/>
                </a:cxn>
              </a:cxnLst>
              <a:pathLst>
                <a:path w="662" h="754">
                  <a:moveTo>
                    <a:pt x="152" y="319"/>
                  </a:moveTo>
                  <a:lnTo>
                    <a:pt x="152" y="319"/>
                  </a:lnTo>
                  <a:lnTo>
                    <a:pt x="268" y="386"/>
                  </a:lnTo>
                  <a:lnTo>
                    <a:pt x="268" y="386"/>
                  </a:lnTo>
                  <a:lnTo>
                    <a:pt x="246" y="437"/>
                  </a:lnTo>
                  <a:lnTo>
                    <a:pt x="221" y="486"/>
                  </a:lnTo>
                  <a:lnTo>
                    <a:pt x="193" y="533"/>
                  </a:lnTo>
                  <a:lnTo>
                    <a:pt x="161" y="578"/>
                  </a:lnTo>
                  <a:lnTo>
                    <a:pt x="127" y="621"/>
                  </a:lnTo>
                  <a:lnTo>
                    <a:pt x="88" y="660"/>
                  </a:lnTo>
                  <a:lnTo>
                    <a:pt x="45" y="696"/>
                  </a:lnTo>
                  <a:lnTo>
                    <a:pt x="0" y="730"/>
                  </a:lnTo>
                  <a:lnTo>
                    <a:pt x="0" y="730"/>
                  </a:lnTo>
                  <a:lnTo>
                    <a:pt x="4" y="675"/>
                  </a:lnTo>
                  <a:lnTo>
                    <a:pt x="13" y="619"/>
                  </a:lnTo>
                  <a:lnTo>
                    <a:pt x="26" y="568"/>
                  </a:lnTo>
                  <a:lnTo>
                    <a:pt x="43" y="514"/>
                  </a:lnTo>
                  <a:lnTo>
                    <a:pt x="62" y="465"/>
                  </a:lnTo>
                  <a:lnTo>
                    <a:pt x="88" y="414"/>
                  </a:lnTo>
                  <a:lnTo>
                    <a:pt x="118" y="366"/>
                  </a:lnTo>
                  <a:lnTo>
                    <a:pt x="152" y="319"/>
                  </a:lnTo>
                  <a:lnTo>
                    <a:pt x="152" y="319"/>
                  </a:lnTo>
                  <a:close/>
                  <a:moveTo>
                    <a:pt x="610" y="236"/>
                  </a:moveTo>
                  <a:lnTo>
                    <a:pt x="313" y="754"/>
                  </a:lnTo>
                  <a:lnTo>
                    <a:pt x="276" y="732"/>
                  </a:lnTo>
                  <a:lnTo>
                    <a:pt x="576" y="217"/>
                  </a:lnTo>
                  <a:lnTo>
                    <a:pt x="610" y="236"/>
                  </a:lnTo>
                  <a:lnTo>
                    <a:pt x="610" y="236"/>
                  </a:lnTo>
                  <a:close/>
                  <a:moveTo>
                    <a:pt x="653" y="50"/>
                  </a:moveTo>
                  <a:lnTo>
                    <a:pt x="621" y="30"/>
                  </a:lnTo>
                  <a:lnTo>
                    <a:pt x="617" y="28"/>
                  </a:lnTo>
                  <a:lnTo>
                    <a:pt x="619" y="26"/>
                  </a:lnTo>
                  <a:lnTo>
                    <a:pt x="619" y="26"/>
                  </a:lnTo>
                  <a:lnTo>
                    <a:pt x="632" y="13"/>
                  </a:lnTo>
                  <a:lnTo>
                    <a:pt x="642" y="7"/>
                  </a:lnTo>
                  <a:lnTo>
                    <a:pt x="651" y="3"/>
                  </a:lnTo>
                  <a:lnTo>
                    <a:pt x="657" y="5"/>
                  </a:lnTo>
                  <a:lnTo>
                    <a:pt x="662" y="9"/>
                  </a:lnTo>
                  <a:lnTo>
                    <a:pt x="662" y="18"/>
                  </a:lnTo>
                  <a:lnTo>
                    <a:pt x="662" y="30"/>
                  </a:lnTo>
                  <a:lnTo>
                    <a:pt x="657" y="48"/>
                  </a:lnTo>
                  <a:lnTo>
                    <a:pt x="657" y="52"/>
                  </a:lnTo>
                  <a:lnTo>
                    <a:pt x="653" y="50"/>
                  </a:lnTo>
                  <a:lnTo>
                    <a:pt x="653" y="50"/>
                  </a:lnTo>
                  <a:close/>
                  <a:moveTo>
                    <a:pt x="499" y="150"/>
                  </a:moveTo>
                  <a:lnTo>
                    <a:pt x="499" y="150"/>
                  </a:lnTo>
                  <a:lnTo>
                    <a:pt x="501" y="159"/>
                  </a:lnTo>
                  <a:lnTo>
                    <a:pt x="510" y="165"/>
                  </a:lnTo>
                  <a:lnTo>
                    <a:pt x="520" y="170"/>
                  </a:lnTo>
                  <a:lnTo>
                    <a:pt x="535" y="172"/>
                  </a:lnTo>
                  <a:lnTo>
                    <a:pt x="535" y="172"/>
                  </a:lnTo>
                  <a:lnTo>
                    <a:pt x="542" y="182"/>
                  </a:lnTo>
                  <a:lnTo>
                    <a:pt x="546" y="187"/>
                  </a:lnTo>
                  <a:lnTo>
                    <a:pt x="550" y="191"/>
                  </a:lnTo>
                  <a:lnTo>
                    <a:pt x="555" y="193"/>
                  </a:lnTo>
                  <a:lnTo>
                    <a:pt x="561" y="195"/>
                  </a:lnTo>
                  <a:lnTo>
                    <a:pt x="576" y="193"/>
                  </a:lnTo>
                  <a:lnTo>
                    <a:pt x="576" y="193"/>
                  </a:lnTo>
                  <a:lnTo>
                    <a:pt x="583" y="206"/>
                  </a:lnTo>
                  <a:lnTo>
                    <a:pt x="591" y="215"/>
                  </a:lnTo>
                  <a:lnTo>
                    <a:pt x="597" y="217"/>
                  </a:lnTo>
                  <a:lnTo>
                    <a:pt x="604" y="219"/>
                  </a:lnTo>
                  <a:lnTo>
                    <a:pt x="617" y="217"/>
                  </a:lnTo>
                  <a:lnTo>
                    <a:pt x="617" y="217"/>
                  </a:lnTo>
                  <a:lnTo>
                    <a:pt x="653" y="60"/>
                  </a:lnTo>
                  <a:lnTo>
                    <a:pt x="612" y="35"/>
                  </a:lnTo>
                  <a:lnTo>
                    <a:pt x="499" y="150"/>
                  </a:lnTo>
                  <a:lnTo>
                    <a:pt x="499" y="150"/>
                  </a:lnTo>
                  <a:close/>
                  <a:moveTo>
                    <a:pt x="523" y="187"/>
                  </a:moveTo>
                  <a:lnTo>
                    <a:pt x="488" y="165"/>
                  </a:lnTo>
                  <a:lnTo>
                    <a:pt x="189" y="683"/>
                  </a:lnTo>
                  <a:lnTo>
                    <a:pt x="225" y="702"/>
                  </a:lnTo>
                  <a:lnTo>
                    <a:pt x="523" y="187"/>
                  </a:lnTo>
                  <a:lnTo>
                    <a:pt x="523" y="187"/>
                  </a:lnTo>
                  <a:close/>
                  <a:moveTo>
                    <a:pt x="565" y="210"/>
                  </a:moveTo>
                  <a:lnTo>
                    <a:pt x="531" y="191"/>
                  </a:lnTo>
                  <a:lnTo>
                    <a:pt x="231" y="709"/>
                  </a:lnTo>
                  <a:lnTo>
                    <a:pt x="268" y="728"/>
                  </a:lnTo>
                  <a:lnTo>
                    <a:pt x="565" y="210"/>
                  </a:lnTo>
                  <a:lnTo>
                    <a:pt x="565" y="210"/>
                  </a:lnTo>
                  <a:close/>
                  <a:moveTo>
                    <a:pt x="270" y="180"/>
                  </a:moveTo>
                  <a:lnTo>
                    <a:pt x="270" y="180"/>
                  </a:lnTo>
                  <a:lnTo>
                    <a:pt x="276" y="152"/>
                  </a:lnTo>
                  <a:lnTo>
                    <a:pt x="283" y="127"/>
                  </a:lnTo>
                  <a:lnTo>
                    <a:pt x="293" y="103"/>
                  </a:lnTo>
                  <a:lnTo>
                    <a:pt x="304" y="82"/>
                  </a:lnTo>
                  <a:lnTo>
                    <a:pt x="317" y="63"/>
                  </a:lnTo>
                  <a:lnTo>
                    <a:pt x="330" y="48"/>
                  </a:lnTo>
                  <a:lnTo>
                    <a:pt x="343" y="35"/>
                  </a:lnTo>
                  <a:lnTo>
                    <a:pt x="358" y="22"/>
                  </a:lnTo>
                  <a:lnTo>
                    <a:pt x="371" y="13"/>
                  </a:lnTo>
                  <a:lnTo>
                    <a:pt x="383" y="7"/>
                  </a:lnTo>
                  <a:lnTo>
                    <a:pt x="394" y="3"/>
                  </a:lnTo>
                  <a:lnTo>
                    <a:pt x="403" y="0"/>
                  </a:lnTo>
                  <a:lnTo>
                    <a:pt x="409" y="0"/>
                  </a:lnTo>
                  <a:lnTo>
                    <a:pt x="413" y="3"/>
                  </a:lnTo>
                  <a:lnTo>
                    <a:pt x="413" y="7"/>
                  </a:lnTo>
                  <a:lnTo>
                    <a:pt x="411" y="13"/>
                  </a:lnTo>
                  <a:lnTo>
                    <a:pt x="411" y="13"/>
                  </a:lnTo>
                  <a:lnTo>
                    <a:pt x="405" y="26"/>
                  </a:lnTo>
                  <a:lnTo>
                    <a:pt x="401" y="39"/>
                  </a:lnTo>
                  <a:lnTo>
                    <a:pt x="398" y="52"/>
                  </a:lnTo>
                  <a:lnTo>
                    <a:pt x="401" y="65"/>
                  </a:lnTo>
                  <a:lnTo>
                    <a:pt x="403" y="88"/>
                  </a:lnTo>
                  <a:lnTo>
                    <a:pt x="403" y="101"/>
                  </a:lnTo>
                  <a:lnTo>
                    <a:pt x="401" y="116"/>
                  </a:lnTo>
                  <a:lnTo>
                    <a:pt x="401" y="116"/>
                  </a:lnTo>
                  <a:lnTo>
                    <a:pt x="394" y="135"/>
                  </a:lnTo>
                  <a:lnTo>
                    <a:pt x="386" y="152"/>
                  </a:lnTo>
                  <a:lnTo>
                    <a:pt x="373" y="170"/>
                  </a:lnTo>
                  <a:lnTo>
                    <a:pt x="360" y="185"/>
                  </a:lnTo>
                  <a:lnTo>
                    <a:pt x="338" y="206"/>
                  </a:lnTo>
                  <a:lnTo>
                    <a:pt x="330" y="212"/>
                  </a:lnTo>
                  <a:lnTo>
                    <a:pt x="328" y="215"/>
                  </a:lnTo>
                  <a:lnTo>
                    <a:pt x="270" y="180"/>
                  </a:lnTo>
                  <a:lnTo>
                    <a:pt x="270" y="180"/>
                  </a:lnTo>
                  <a:close/>
                  <a:moveTo>
                    <a:pt x="356" y="39"/>
                  </a:moveTo>
                  <a:lnTo>
                    <a:pt x="356" y="39"/>
                  </a:lnTo>
                  <a:lnTo>
                    <a:pt x="360" y="37"/>
                  </a:lnTo>
                  <a:lnTo>
                    <a:pt x="362" y="37"/>
                  </a:lnTo>
                  <a:lnTo>
                    <a:pt x="366" y="37"/>
                  </a:lnTo>
                  <a:lnTo>
                    <a:pt x="368" y="39"/>
                  </a:lnTo>
                  <a:lnTo>
                    <a:pt x="368" y="39"/>
                  </a:lnTo>
                  <a:lnTo>
                    <a:pt x="371" y="41"/>
                  </a:lnTo>
                  <a:lnTo>
                    <a:pt x="371" y="45"/>
                  </a:lnTo>
                  <a:lnTo>
                    <a:pt x="371" y="50"/>
                  </a:lnTo>
                  <a:lnTo>
                    <a:pt x="368" y="52"/>
                  </a:lnTo>
                  <a:lnTo>
                    <a:pt x="368" y="52"/>
                  </a:lnTo>
                  <a:lnTo>
                    <a:pt x="347" y="75"/>
                  </a:lnTo>
                  <a:lnTo>
                    <a:pt x="330" y="101"/>
                  </a:lnTo>
                  <a:lnTo>
                    <a:pt x="330" y="101"/>
                  </a:lnTo>
                  <a:lnTo>
                    <a:pt x="315" y="131"/>
                  </a:lnTo>
                  <a:lnTo>
                    <a:pt x="304" y="165"/>
                  </a:lnTo>
                  <a:lnTo>
                    <a:pt x="304" y="165"/>
                  </a:lnTo>
                  <a:lnTo>
                    <a:pt x="302" y="170"/>
                  </a:lnTo>
                  <a:lnTo>
                    <a:pt x="300" y="172"/>
                  </a:lnTo>
                  <a:lnTo>
                    <a:pt x="296" y="172"/>
                  </a:lnTo>
                  <a:lnTo>
                    <a:pt x="291" y="172"/>
                  </a:lnTo>
                  <a:lnTo>
                    <a:pt x="291" y="172"/>
                  </a:lnTo>
                  <a:lnTo>
                    <a:pt x="289" y="170"/>
                  </a:lnTo>
                  <a:lnTo>
                    <a:pt x="287" y="167"/>
                  </a:lnTo>
                  <a:lnTo>
                    <a:pt x="285" y="163"/>
                  </a:lnTo>
                  <a:lnTo>
                    <a:pt x="285" y="161"/>
                  </a:lnTo>
                  <a:lnTo>
                    <a:pt x="285" y="161"/>
                  </a:lnTo>
                  <a:lnTo>
                    <a:pt x="298" y="125"/>
                  </a:lnTo>
                  <a:lnTo>
                    <a:pt x="315" y="93"/>
                  </a:lnTo>
                  <a:lnTo>
                    <a:pt x="315" y="93"/>
                  </a:lnTo>
                  <a:lnTo>
                    <a:pt x="334" y="65"/>
                  </a:lnTo>
                  <a:lnTo>
                    <a:pt x="356" y="39"/>
                  </a:lnTo>
                  <a:lnTo>
                    <a:pt x="356" y="39"/>
                  </a:lnTo>
                  <a:close/>
                  <a:moveTo>
                    <a:pt x="161" y="313"/>
                  </a:moveTo>
                  <a:lnTo>
                    <a:pt x="272" y="377"/>
                  </a:lnTo>
                  <a:lnTo>
                    <a:pt x="323" y="223"/>
                  </a:lnTo>
                  <a:lnTo>
                    <a:pt x="266" y="189"/>
                  </a:lnTo>
                  <a:lnTo>
                    <a:pt x="161" y="313"/>
                  </a:lnTo>
                  <a:lnTo>
                    <a:pt x="161" y="313"/>
                  </a:lnTo>
                  <a:close/>
                  <a:moveTo>
                    <a:pt x="184" y="313"/>
                  </a:moveTo>
                  <a:lnTo>
                    <a:pt x="219" y="332"/>
                  </a:lnTo>
                  <a:lnTo>
                    <a:pt x="289" y="212"/>
                  </a:lnTo>
                  <a:lnTo>
                    <a:pt x="270" y="202"/>
                  </a:lnTo>
                  <a:lnTo>
                    <a:pt x="184" y="3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pPr fontAlgn="base"/>
              <a:endParaRPr lang="zh-CN" altLang="en-US" sz="1405" strike="noStrike" noProof="1">
                <a:ea typeface="Arial Unicode MS" panose="020B0604020202020204" charset="-122"/>
              </a:endParaRPr>
            </a:p>
          </p:txBody>
        </p:sp>
      </p:grpSp>
      <p:sp>
        <p:nvSpPr>
          <p:cNvPr id="3" name="等腰三角形 2"/>
          <p:cNvSpPr/>
          <p:nvPr/>
        </p:nvSpPr>
        <p:spPr>
          <a:xfrm rot="8100000">
            <a:off x="2611438" y="1014413"/>
            <a:ext cx="336550" cy="290513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4" name="等腰三角形 3"/>
          <p:cNvSpPr/>
          <p:nvPr/>
        </p:nvSpPr>
        <p:spPr>
          <a:xfrm rot="1740000">
            <a:off x="3270250" y="1706563"/>
            <a:ext cx="261938" cy="22542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11580000">
            <a:off x="6451600" y="1036638"/>
            <a:ext cx="336550" cy="290513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6360000">
            <a:off x="5611813" y="1797050"/>
            <a:ext cx="260350" cy="22542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4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4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44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4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  <p:bldP spid="24581" grpId="0"/>
      <p:bldP spid="3" grpId="0" animBg="1"/>
      <p:bldP spid="7" grpId="0" animBg="1"/>
      <p:bldP spid="5" grpId="0" animBg="1"/>
      <p:bldP spid="4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74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4579" name="文本框 2"/>
          <p:cNvSpPr txBox="1"/>
          <p:nvPr/>
        </p:nvSpPr>
        <p:spPr>
          <a:xfrm>
            <a:off x="2164080" y="1114425"/>
            <a:ext cx="554545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l"/>
            <a:r>
              <a:rPr lang="en-US" altLang="zh-CN" sz="6000" b="1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</a:rPr>
              <a:t>Introduction</a:t>
            </a:r>
            <a:endParaRPr lang="en-US" altLang="zh-CN" sz="6000" b="1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4581" name="文本框 4"/>
          <p:cNvSpPr txBox="1"/>
          <p:nvPr/>
        </p:nvSpPr>
        <p:spPr>
          <a:xfrm>
            <a:off x="858520" y="3305810"/>
            <a:ext cx="7310755" cy="8528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>
              <a:lnSpc>
                <a:spcPct val="150000"/>
              </a:lnSpc>
            </a:pPr>
            <a:r>
              <a:rPr lang="en-US" altLang="en-US" sz="1100" dirty="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  <a:sym typeface="SimSun" panose="02010600030101010101" pitchFamily="2" charset="-122"/>
              </a:rPr>
              <a:t>Welcome to the comprehensive presentation for Keeper, your go-to web-based note-taking application. This presentation is designed to provide a deep understanding of Keeper's features, functionalities, and how to make the most of the application.</a:t>
            </a:r>
            <a:endParaRPr lang="en-US" altLang="en-US" sz="1100" dirty="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  <a:sym typeface="SimSun" panose="02010600030101010101" pitchFamily="2" charset="-122"/>
            </a:endParaRPr>
          </a:p>
        </p:txBody>
      </p:sp>
      <p:sp>
        <p:nvSpPr>
          <p:cNvPr id="10244" name="文本框 1"/>
          <p:cNvSpPr txBox="1"/>
          <p:nvPr/>
        </p:nvSpPr>
        <p:spPr>
          <a:xfrm>
            <a:off x="166688" y="131763"/>
            <a:ext cx="1751012" cy="2540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dist"/>
            <a:r>
              <a:rPr lang="en-US" altLang="zh-CN" sz="100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</a:rPr>
              <a:t>Add Your Website</a:t>
            </a:r>
            <a:endParaRPr lang="en-US" altLang="zh-CN" sz="100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0245" name="文本框 2"/>
          <p:cNvSpPr txBox="1"/>
          <p:nvPr/>
        </p:nvSpPr>
        <p:spPr>
          <a:xfrm>
            <a:off x="7235825" y="131763"/>
            <a:ext cx="1741488" cy="245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l"/>
            <a:r>
              <a:rPr lang="zh-CN" altLang="en-US" sz="100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</a:rPr>
              <a:t>Enter title</a:t>
            </a:r>
            <a:endParaRPr lang="zh-CN" altLang="en-US" sz="100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8100000">
            <a:off x="1473200" y="1336675"/>
            <a:ext cx="527050" cy="455613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4" name="等腰三角形 3"/>
          <p:cNvSpPr/>
          <p:nvPr/>
        </p:nvSpPr>
        <p:spPr>
          <a:xfrm rot="1740000">
            <a:off x="2224088" y="2297113"/>
            <a:ext cx="411163" cy="35401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11580000">
            <a:off x="7027863" y="1231900"/>
            <a:ext cx="528638" cy="454025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6360000">
            <a:off x="6607175" y="2403475"/>
            <a:ext cx="411163" cy="35401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  <p:bldP spid="24581" grpId="0"/>
      <p:bldP spid="3" grpId="0" bldLvl="0" animBg="1"/>
      <p:bldP spid="5" grpId="0" bldLvl="0" animBg="1"/>
      <p:bldP spid="4" grpId="0" bldLvl="0" animBg="1"/>
      <p:bldP spid="7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48"/>
          <p:cNvGrpSpPr/>
          <p:nvPr/>
        </p:nvGrpSpPr>
        <p:grpSpPr>
          <a:xfrm>
            <a:off x="371475" y="300038"/>
            <a:ext cx="846138" cy="846137"/>
            <a:chOff x="1758" y="973"/>
            <a:chExt cx="937" cy="937"/>
          </a:xfrm>
        </p:grpSpPr>
        <p:sp>
          <p:nvSpPr>
            <p:cNvPr id="5" name="椭圆 4"/>
            <p:cNvSpPr/>
            <p:nvPr/>
          </p:nvSpPr>
          <p:spPr>
            <a:xfrm>
              <a:off x="1758" y="973"/>
              <a:ext cx="937" cy="937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>
                <a:ea typeface="Arial Unicode MS" panose="020B0604020202020204" charset="-122"/>
              </a:endParaRPr>
            </a:p>
          </p:txBody>
        </p:sp>
        <p:sp>
          <p:nvSpPr>
            <p:cNvPr id="6" name="Freeform 33"/>
            <p:cNvSpPr>
              <a:spLocks noEditPoints="1"/>
            </p:cNvSpPr>
            <p:nvPr/>
          </p:nvSpPr>
          <p:spPr>
            <a:xfrm>
              <a:off x="2034" y="1145"/>
              <a:ext cx="374" cy="570"/>
            </a:xfrm>
            <a:custGeom>
              <a:avLst/>
              <a:gdLst/>
              <a:ahLst/>
              <a:cxnLst>
                <a:cxn ang="0">
                  <a:pos x="398" y="522"/>
                </a:cxn>
                <a:cxn ang="0">
                  <a:pos x="398" y="822"/>
                </a:cxn>
                <a:cxn ang="0">
                  <a:pos x="445" y="844"/>
                </a:cxn>
                <a:cxn ang="0">
                  <a:pos x="0" y="912"/>
                </a:cxn>
                <a:cxn ang="0">
                  <a:pos x="41" y="844"/>
                </a:cxn>
                <a:cxn ang="0">
                  <a:pos x="0" y="463"/>
                </a:cxn>
                <a:cxn ang="0">
                  <a:pos x="445" y="394"/>
                </a:cxn>
                <a:cxn ang="0">
                  <a:pos x="398" y="463"/>
                </a:cxn>
                <a:cxn ang="0">
                  <a:pos x="336" y="522"/>
                </a:cxn>
                <a:cxn ang="0">
                  <a:pos x="263" y="794"/>
                </a:cxn>
                <a:cxn ang="0">
                  <a:pos x="336" y="522"/>
                </a:cxn>
                <a:cxn ang="0">
                  <a:pos x="494" y="152"/>
                </a:cxn>
                <a:cxn ang="0">
                  <a:pos x="499" y="116"/>
                </a:cxn>
                <a:cxn ang="0">
                  <a:pos x="370" y="56"/>
                </a:cxn>
                <a:cxn ang="0">
                  <a:pos x="488" y="0"/>
                </a:cxn>
                <a:cxn ang="0">
                  <a:pos x="357" y="56"/>
                </a:cxn>
                <a:cxn ang="0">
                  <a:pos x="357" y="116"/>
                </a:cxn>
                <a:cxn ang="0">
                  <a:pos x="488" y="174"/>
                </a:cxn>
                <a:cxn ang="0">
                  <a:pos x="494" y="152"/>
                </a:cxn>
                <a:cxn ang="0">
                  <a:pos x="246" y="197"/>
                </a:cxn>
                <a:cxn ang="0">
                  <a:pos x="276" y="204"/>
                </a:cxn>
                <a:cxn ang="0">
                  <a:pos x="325" y="229"/>
                </a:cxn>
                <a:cxn ang="0">
                  <a:pos x="364" y="268"/>
                </a:cxn>
                <a:cxn ang="0">
                  <a:pos x="389" y="317"/>
                </a:cxn>
                <a:cxn ang="0">
                  <a:pos x="41" y="345"/>
                </a:cxn>
                <a:cxn ang="0">
                  <a:pos x="47" y="317"/>
                </a:cxn>
                <a:cxn ang="0">
                  <a:pos x="75" y="268"/>
                </a:cxn>
                <a:cxn ang="0">
                  <a:pos x="113" y="227"/>
                </a:cxn>
                <a:cxn ang="0">
                  <a:pos x="165" y="201"/>
                </a:cxn>
                <a:cxn ang="0">
                  <a:pos x="193" y="163"/>
                </a:cxn>
                <a:cxn ang="0">
                  <a:pos x="156" y="7"/>
                </a:cxn>
                <a:cxn ang="0">
                  <a:pos x="287" y="39"/>
                </a:cxn>
                <a:cxn ang="0">
                  <a:pos x="278" y="41"/>
                </a:cxn>
                <a:cxn ang="0">
                  <a:pos x="265" y="49"/>
                </a:cxn>
                <a:cxn ang="0">
                  <a:pos x="255" y="60"/>
                </a:cxn>
                <a:cxn ang="0">
                  <a:pos x="248" y="75"/>
                </a:cxn>
                <a:cxn ang="0">
                  <a:pos x="248" y="84"/>
                </a:cxn>
                <a:cxn ang="0">
                  <a:pos x="250" y="99"/>
                </a:cxn>
                <a:cxn ang="0">
                  <a:pos x="259" y="114"/>
                </a:cxn>
                <a:cxn ang="0">
                  <a:pos x="272" y="122"/>
                </a:cxn>
                <a:cxn ang="0">
                  <a:pos x="287" y="127"/>
                </a:cxn>
                <a:cxn ang="0">
                  <a:pos x="246" y="163"/>
                </a:cxn>
              </a:cxnLst>
              <a:pathLst>
                <a:path w="499" h="912">
                  <a:moveTo>
                    <a:pt x="398" y="463"/>
                  </a:moveTo>
                  <a:lnTo>
                    <a:pt x="398" y="522"/>
                  </a:lnTo>
                  <a:lnTo>
                    <a:pt x="398" y="794"/>
                  </a:lnTo>
                  <a:lnTo>
                    <a:pt x="398" y="822"/>
                  </a:lnTo>
                  <a:lnTo>
                    <a:pt x="398" y="844"/>
                  </a:lnTo>
                  <a:lnTo>
                    <a:pt x="445" y="844"/>
                  </a:lnTo>
                  <a:lnTo>
                    <a:pt x="445" y="912"/>
                  </a:lnTo>
                  <a:lnTo>
                    <a:pt x="0" y="912"/>
                  </a:lnTo>
                  <a:lnTo>
                    <a:pt x="0" y="844"/>
                  </a:lnTo>
                  <a:lnTo>
                    <a:pt x="41" y="844"/>
                  </a:lnTo>
                  <a:lnTo>
                    <a:pt x="41" y="463"/>
                  </a:lnTo>
                  <a:lnTo>
                    <a:pt x="0" y="463"/>
                  </a:lnTo>
                  <a:lnTo>
                    <a:pt x="0" y="394"/>
                  </a:lnTo>
                  <a:lnTo>
                    <a:pt x="445" y="394"/>
                  </a:lnTo>
                  <a:lnTo>
                    <a:pt x="445" y="463"/>
                  </a:lnTo>
                  <a:lnTo>
                    <a:pt x="398" y="463"/>
                  </a:lnTo>
                  <a:lnTo>
                    <a:pt x="398" y="463"/>
                  </a:lnTo>
                  <a:close/>
                  <a:moveTo>
                    <a:pt x="336" y="522"/>
                  </a:moveTo>
                  <a:lnTo>
                    <a:pt x="263" y="522"/>
                  </a:lnTo>
                  <a:lnTo>
                    <a:pt x="263" y="794"/>
                  </a:lnTo>
                  <a:lnTo>
                    <a:pt x="336" y="794"/>
                  </a:lnTo>
                  <a:lnTo>
                    <a:pt x="336" y="522"/>
                  </a:lnTo>
                  <a:lnTo>
                    <a:pt x="336" y="522"/>
                  </a:lnTo>
                  <a:close/>
                  <a:moveTo>
                    <a:pt x="494" y="152"/>
                  </a:moveTo>
                  <a:lnTo>
                    <a:pt x="370" y="116"/>
                  </a:lnTo>
                  <a:lnTo>
                    <a:pt x="499" y="116"/>
                  </a:lnTo>
                  <a:lnTo>
                    <a:pt x="499" y="56"/>
                  </a:lnTo>
                  <a:lnTo>
                    <a:pt x="370" y="56"/>
                  </a:lnTo>
                  <a:lnTo>
                    <a:pt x="494" y="22"/>
                  </a:lnTo>
                  <a:lnTo>
                    <a:pt x="488" y="0"/>
                  </a:lnTo>
                  <a:lnTo>
                    <a:pt x="353" y="37"/>
                  </a:lnTo>
                  <a:lnTo>
                    <a:pt x="357" y="56"/>
                  </a:lnTo>
                  <a:lnTo>
                    <a:pt x="357" y="116"/>
                  </a:lnTo>
                  <a:lnTo>
                    <a:pt x="357" y="116"/>
                  </a:lnTo>
                  <a:lnTo>
                    <a:pt x="353" y="135"/>
                  </a:lnTo>
                  <a:lnTo>
                    <a:pt x="488" y="174"/>
                  </a:lnTo>
                  <a:lnTo>
                    <a:pt x="494" y="152"/>
                  </a:lnTo>
                  <a:lnTo>
                    <a:pt x="494" y="152"/>
                  </a:lnTo>
                  <a:close/>
                  <a:moveTo>
                    <a:pt x="246" y="163"/>
                  </a:moveTo>
                  <a:lnTo>
                    <a:pt x="246" y="197"/>
                  </a:lnTo>
                  <a:lnTo>
                    <a:pt x="246" y="197"/>
                  </a:lnTo>
                  <a:lnTo>
                    <a:pt x="276" y="204"/>
                  </a:lnTo>
                  <a:lnTo>
                    <a:pt x="302" y="214"/>
                  </a:lnTo>
                  <a:lnTo>
                    <a:pt x="325" y="229"/>
                  </a:lnTo>
                  <a:lnTo>
                    <a:pt x="347" y="246"/>
                  </a:lnTo>
                  <a:lnTo>
                    <a:pt x="364" y="268"/>
                  </a:lnTo>
                  <a:lnTo>
                    <a:pt x="379" y="291"/>
                  </a:lnTo>
                  <a:lnTo>
                    <a:pt x="389" y="317"/>
                  </a:lnTo>
                  <a:lnTo>
                    <a:pt x="396" y="345"/>
                  </a:lnTo>
                  <a:lnTo>
                    <a:pt x="41" y="345"/>
                  </a:lnTo>
                  <a:lnTo>
                    <a:pt x="41" y="345"/>
                  </a:lnTo>
                  <a:lnTo>
                    <a:pt x="47" y="317"/>
                  </a:lnTo>
                  <a:lnTo>
                    <a:pt x="60" y="291"/>
                  </a:lnTo>
                  <a:lnTo>
                    <a:pt x="75" y="268"/>
                  </a:lnTo>
                  <a:lnTo>
                    <a:pt x="92" y="246"/>
                  </a:lnTo>
                  <a:lnTo>
                    <a:pt x="113" y="227"/>
                  </a:lnTo>
                  <a:lnTo>
                    <a:pt x="137" y="212"/>
                  </a:lnTo>
                  <a:lnTo>
                    <a:pt x="165" y="201"/>
                  </a:lnTo>
                  <a:lnTo>
                    <a:pt x="193" y="195"/>
                  </a:lnTo>
                  <a:lnTo>
                    <a:pt x="193" y="163"/>
                  </a:lnTo>
                  <a:lnTo>
                    <a:pt x="156" y="163"/>
                  </a:lnTo>
                  <a:lnTo>
                    <a:pt x="156" y="7"/>
                  </a:lnTo>
                  <a:lnTo>
                    <a:pt x="287" y="7"/>
                  </a:lnTo>
                  <a:lnTo>
                    <a:pt x="287" y="39"/>
                  </a:lnTo>
                  <a:lnTo>
                    <a:pt x="287" y="39"/>
                  </a:lnTo>
                  <a:lnTo>
                    <a:pt x="278" y="41"/>
                  </a:lnTo>
                  <a:lnTo>
                    <a:pt x="272" y="45"/>
                  </a:lnTo>
                  <a:lnTo>
                    <a:pt x="265" y="49"/>
                  </a:lnTo>
                  <a:lnTo>
                    <a:pt x="259" y="54"/>
                  </a:lnTo>
                  <a:lnTo>
                    <a:pt x="255" y="60"/>
                  </a:lnTo>
                  <a:lnTo>
                    <a:pt x="250" y="67"/>
                  </a:lnTo>
                  <a:lnTo>
                    <a:pt x="248" y="75"/>
                  </a:lnTo>
                  <a:lnTo>
                    <a:pt x="248" y="84"/>
                  </a:lnTo>
                  <a:lnTo>
                    <a:pt x="248" y="84"/>
                  </a:lnTo>
                  <a:lnTo>
                    <a:pt x="248" y="92"/>
                  </a:lnTo>
                  <a:lnTo>
                    <a:pt x="250" y="99"/>
                  </a:lnTo>
                  <a:lnTo>
                    <a:pt x="255" y="107"/>
                  </a:lnTo>
                  <a:lnTo>
                    <a:pt x="259" y="114"/>
                  </a:lnTo>
                  <a:lnTo>
                    <a:pt x="265" y="118"/>
                  </a:lnTo>
                  <a:lnTo>
                    <a:pt x="272" y="122"/>
                  </a:lnTo>
                  <a:lnTo>
                    <a:pt x="278" y="127"/>
                  </a:lnTo>
                  <a:lnTo>
                    <a:pt x="287" y="127"/>
                  </a:lnTo>
                  <a:lnTo>
                    <a:pt x="287" y="163"/>
                  </a:lnTo>
                  <a:lnTo>
                    <a:pt x="246" y="16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pPr fontAlgn="base"/>
              <a:endParaRPr lang="zh-CN" altLang="en-US" sz="1405" strike="noStrike" noProof="1">
                <a:ea typeface="Arial Unicode MS" panose="020B0604020202020204" charset="-122"/>
              </a:endParaRPr>
            </a:p>
          </p:txBody>
        </p:sp>
      </p:grpSp>
      <p:sp>
        <p:nvSpPr>
          <p:cNvPr id="7" name="直角三角形 6"/>
          <p:cNvSpPr/>
          <p:nvPr/>
        </p:nvSpPr>
        <p:spPr>
          <a:xfrm rot="10800000">
            <a:off x="7754938" y="-12700"/>
            <a:ext cx="1411288" cy="14097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8" name="Copyright Notice"/>
          <p:cNvSpPr/>
          <p:nvPr/>
        </p:nvSpPr>
        <p:spPr bwMode="auto">
          <a:xfrm>
            <a:off x="1631950" y="276225"/>
            <a:ext cx="5470525" cy="48133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6626" tIns="25481" rIns="56626" bIns="25481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en-US" sz="2800" b="1" strike="noStrike" cap="small" noProof="1" dirty="0" smtClean="0">
                <a:solidFill>
                  <a:srgbClr val="002748"/>
                </a:solidFill>
                <a:latin typeface="Arial Unicode MS" panose="020B0604020202020204" charset="-122"/>
                <a:ea typeface="Arial Unicode MS" panose="020B0604020202020204" charset="-122"/>
              </a:rPr>
              <a:t>Technologies Used:</a:t>
            </a:r>
            <a:endParaRPr lang="en-US" sz="2800" b="1" strike="noStrike" cap="small" noProof="1" dirty="0" smtClean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9" name="MH_SubTitle_1"/>
          <p:cNvSpPr/>
          <p:nvPr/>
        </p:nvSpPr>
        <p:spPr>
          <a:xfrm>
            <a:off x="3482975" y="1927225"/>
            <a:ext cx="1120775" cy="1123950"/>
          </a:xfrm>
          <a:custGeom>
            <a:avLst/>
            <a:gdLst>
              <a:gd name="connsiteX0" fmla="*/ 713459 w 1426918"/>
              <a:gd name="connsiteY0" fmla="*/ 0 h 1426918"/>
              <a:gd name="connsiteX1" fmla="*/ 713459 w 1426918"/>
              <a:gd name="connsiteY1" fmla="*/ 1 h 1426918"/>
              <a:gd name="connsiteX2" fmla="*/ 1426918 w 1426918"/>
              <a:gd name="connsiteY2" fmla="*/ 713460 h 1426918"/>
              <a:gd name="connsiteX3" fmla="*/ 1426918 w 1426918"/>
              <a:gd name="connsiteY3" fmla="*/ 1426918 h 1426918"/>
              <a:gd name="connsiteX4" fmla="*/ 713459 w 1426918"/>
              <a:gd name="connsiteY4" fmla="*/ 1426918 h 1426918"/>
              <a:gd name="connsiteX5" fmla="*/ 0 w 1426918"/>
              <a:gd name="connsiteY5" fmla="*/ 713459 h 1426918"/>
              <a:gd name="connsiteX6" fmla="*/ 713459 w 1426918"/>
              <a:gd name="connsiteY6" fmla="*/ 0 h 1426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6918" h="1426918">
                <a:moveTo>
                  <a:pt x="713459" y="0"/>
                </a:moveTo>
                <a:lnTo>
                  <a:pt x="713459" y="1"/>
                </a:lnTo>
                <a:cubicBezTo>
                  <a:pt x="1107492" y="1"/>
                  <a:pt x="1426918" y="319427"/>
                  <a:pt x="1426918" y="713460"/>
                </a:cubicBezTo>
                <a:lnTo>
                  <a:pt x="1426918" y="1426918"/>
                </a:lnTo>
                <a:lnTo>
                  <a:pt x="713459" y="1426918"/>
                </a:lnTo>
                <a:cubicBezTo>
                  <a:pt x="319426" y="1426918"/>
                  <a:pt x="0" y="1107492"/>
                  <a:pt x="0" y="713459"/>
                </a:cubicBezTo>
                <a:cubicBezTo>
                  <a:pt x="0" y="319426"/>
                  <a:pt x="319426" y="0"/>
                  <a:pt x="713459" y="0"/>
                </a:cubicBezTo>
                <a:close/>
              </a:path>
            </a:pathLst>
          </a:custGeom>
          <a:solidFill>
            <a:srgbClr val="00274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p>
            <a:pPr marL="0" marR="0" lvl="0" indent="0" algn="ctr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2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anose="020B0604020202020204" charset="-122"/>
                <a:ea typeface="Arial Unicode MS" panose="020B0604020202020204" charset="-122"/>
                <a:cs typeface="+mn-cs"/>
              </a:rPr>
              <a:t>H</a:t>
            </a:r>
            <a:endParaRPr kumimoji="0" lang="en-US" altLang="zh-CN" sz="425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Unicode MS" panose="020B0604020202020204" charset="-122"/>
              <a:ea typeface="Arial Unicode MS" panose="020B0604020202020204" charset="-122"/>
              <a:cs typeface="+mn-cs"/>
            </a:endParaRPr>
          </a:p>
        </p:txBody>
      </p:sp>
      <p:sp>
        <p:nvSpPr>
          <p:cNvPr id="10" name="MH_SubTitle_2"/>
          <p:cNvSpPr/>
          <p:nvPr/>
        </p:nvSpPr>
        <p:spPr>
          <a:xfrm>
            <a:off x="4603750" y="1927225"/>
            <a:ext cx="1120775" cy="1123950"/>
          </a:xfrm>
          <a:custGeom>
            <a:avLst/>
            <a:gdLst>
              <a:gd name="connsiteX0" fmla="*/ 713459 w 1426918"/>
              <a:gd name="connsiteY0" fmla="*/ 0 h 1426918"/>
              <a:gd name="connsiteX1" fmla="*/ 1426918 w 1426918"/>
              <a:gd name="connsiteY1" fmla="*/ 713459 h 1426918"/>
              <a:gd name="connsiteX2" fmla="*/ 1426917 w 1426918"/>
              <a:gd name="connsiteY2" fmla="*/ 713459 h 1426918"/>
              <a:gd name="connsiteX3" fmla="*/ 713458 w 1426918"/>
              <a:gd name="connsiteY3" fmla="*/ 1426918 h 1426918"/>
              <a:gd name="connsiteX4" fmla="*/ 0 w 1426918"/>
              <a:gd name="connsiteY4" fmla="*/ 1426918 h 1426918"/>
              <a:gd name="connsiteX5" fmla="*/ 0 w 1426918"/>
              <a:gd name="connsiteY5" fmla="*/ 713459 h 1426918"/>
              <a:gd name="connsiteX6" fmla="*/ 713459 w 1426918"/>
              <a:gd name="connsiteY6" fmla="*/ 0 h 1426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6918" h="1426918">
                <a:moveTo>
                  <a:pt x="713459" y="0"/>
                </a:moveTo>
                <a:cubicBezTo>
                  <a:pt x="1107492" y="0"/>
                  <a:pt x="1426918" y="319426"/>
                  <a:pt x="1426918" y="713459"/>
                </a:cubicBezTo>
                <a:lnTo>
                  <a:pt x="1426917" y="713459"/>
                </a:lnTo>
                <a:cubicBezTo>
                  <a:pt x="1426917" y="1107492"/>
                  <a:pt x="1107491" y="1426918"/>
                  <a:pt x="713458" y="1426918"/>
                </a:cubicBezTo>
                <a:lnTo>
                  <a:pt x="0" y="1426918"/>
                </a:lnTo>
                <a:lnTo>
                  <a:pt x="0" y="713459"/>
                </a:lnTo>
                <a:cubicBezTo>
                  <a:pt x="0" y="319426"/>
                  <a:pt x="319426" y="0"/>
                  <a:pt x="713459" y="0"/>
                </a:cubicBezTo>
                <a:close/>
              </a:path>
            </a:pathLst>
          </a:custGeom>
          <a:solidFill>
            <a:srgbClr val="FF99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p>
            <a:pPr marL="0" marR="0" lvl="0" indent="0" algn="ctr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2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anose="020B0604020202020204" charset="-122"/>
                <a:ea typeface="Arial Unicode MS" panose="020B0604020202020204" charset="-122"/>
                <a:cs typeface="+mn-cs"/>
              </a:rPr>
              <a:t>C</a:t>
            </a:r>
            <a:endParaRPr kumimoji="0" lang="en-US" altLang="zh-CN" sz="425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Unicode MS" panose="020B0604020202020204" charset="-122"/>
              <a:ea typeface="Arial Unicode MS" panose="020B0604020202020204" charset="-122"/>
              <a:cs typeface="+mn-cs"/>
            </a:endParaRPr>
          </a:p>
        </p:txBody>
      </p:sp>
      <p:sp>
        <p:nvSpPr>
          <p:cNvPr id="11" name="MH_SubTitle_3"/>
          <p:cNvSpPr/>
          <p:nvPr/>
        </p:nvSpPr>
        <p:spPr>
          <a:xfrm>
            <a:off x="3482975" y="3051175"/>
            <a:ext cx="1120775" cy="1120775"/>
          </a:xfrm>
          <a:custGeom>
            <a:avLst/>
            <a:gdLst>
              <a:gd name="connsiteX0" fmla="*/ 713460 w 1426918"/>
              <a:gd name="connsiteY0" fmla="*/ 0 h 1426918"/>
              <a:gd name="connsiteX1" fmla="*/ 1426918 w 1426918"/>
              <a:gd name="connsiteY1" fmla="*/ 0 h 1426918"/>
              <a:gd name="connsiteX2" fmla="*/ 1426918 w 1426918"/>
              <a:gd name="connsiteY2" fmla="*/ 713459 h 1426918"/>
              <a:gd name="connsiteX3" fmla="*/ 713459 w 1426918"/>
              <a:gd name="connsiteY3" fmla="*/ 1426918 h 1426918"/>
              <a:gd name="connsiteX4" fmla="*/ 0 w 1426918"/>
              <a:gd name="connsiteY4" fmla="*/ 713459 h 1426918"/>
              <a:gd name="connsiteX5" fmla="*/ 1 w 1426918"/>
              <a:gd name="connsiteY5" fmla="*/ 713459 h 1426918"/>
              <a:gd name="connsiteX6" fmla="*/ 713460 w 1426918"/>
              <a:gd name="connsiteY6" fmla="*/ 0 h 1426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6918" h="1426918">
                <a:moveTo>
                  <a:pt x="713460" y="0"/>
                </a:moveTo>
                <a:lnTo>
                  <a:pt x="1426918" y="0"/>
                </a:lnTo>
                <a:lnTo>
                  <a:pt x="1426918" y="713459"/>
                </a:lnTo>
                <a:cubicBezTo>
                  <a:pt x="1426918" y="1107492"/>
                  <a:pt x="1107492" y="1426918"/>
                  <a:pt x="713459" y="1426918"/>
                </a:cubicBezTo>
                <a:cubicBezTo>
                  <a:pt x="319426" y="1426918"/>
                  <a:pt x="0" y="1107492"/>
                  <a:pt x="0" y="713459"/>
                </a:cubicBezTo>
                <a:lnTo>
                  <a:pt x="1" y="713459"/>
                </a:lnTo>
                <a:cubicBezTo>
                  <a:pt x="1" y="319426"/>
                  <a:pt x="319427" y="0"/>
                  <a:pt x="713460" y="0"/>
                </a:cubicBezTo>
                <a:close/>
              </a:path>
            </a:pathLst>
          </a:custGeom>
          <a:solidFill>
            <a:srgbClr val="FF99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p>
            <a:pPr marL="0" marR="0" lvl="0" indent="0" algn="ctr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2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anose="020B0604020202020204" charset="-122"/>
                <a:ea typeface="Arial Unicode MS" panose="020B0604020202020204" charset="-122"/>
                <a:cs typeface="+mn-cs"/>
              </a:rPr>
              <a:t>Rjs</a:t>
            </a:r>
            <a:endParaRPr kumimoji="0" lang="en-US" altLang="zh-CN" sz="425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Unicode MS" panose="020B0604020202020204" charset="-122"/>
              <a:ea typeface="Arial Unicode MS" panose="020B0604020202020204" charset="-122"/>
              <a:cs typeface="+mn-cs"/>
            </a:endParaRPr>
          </a:p>
        </p:txBody>
      </p:sp>
      <p:sp>
        <p:nvSpPr>
          <p:cNvPr id="12" name="MH_SubTitle_4"/>
          <p:cNvSpPr/>
          <p:nvPr/>
        </p:nvSpPr>
        <p:spPr>
          <a:xfrm>
            <a:off x="4603750" y="3051175"/>
            <a:ext cx="1120775" cy="1120775"/>
          </a:xfrm>
          <a:custGeom>
            <a:avLst/>
            <a:gdLst>
              <a:gd name="connsiteX0" fmla="*/ 0 w 1426918"/>
              <a:gd name="connsiteY0" fmla="*/ 0 h 1426918"/>
              <a:gd name="connsiteX1" fmla="*/ 713459 w 1426918"/>
              <a:gd name="connsiteY1" fmla="*/ 0 h 1426918"/>
              <a:gd name="connsiteX2" fmla="*/ 1426918 w 1426918"/>
              <a:gd name="connsiteY2" fmla="*/ 713459 h 1426918"/>
              <a:gd name="connsiteX3" fmla="*/ 713459 w 1426918"/>
              <a:gd name="connsiteY3" fmla="*/ 1426918 h 1426918"/>
              <a:gd name="connsiteX4" fmla="*/ 713459 w 1426918"/>
              <a:gd name="connsiteY4" fmla="*/ 1426917 h 1426918"/>
              <a:gd name="connsiteX5" fmla="*/ 0 w 1426918"/>
              <a:gd name="connsiteY5" fmla="*/ 713458 h 1426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26918" h="1426918">
                <a:moveTo>
                  <a:pt x="0" y="0"/>
                </a:moveTo>
                <a:lnTo>
                  <a:pt x="713459" y="0"/>
                </a:lnTo>
                <a:cubicBezTo>
                  <a:pt x="1107492" y="0"/>
                  <a:pt x="1426918" y="319426"/>
                  <a:pt x="1426918" y="713459"/>
                </a:cubicBezTo>
                <a:cubicBezTo>
                  <a:pt x="1426918" y="1107492"/>
                  <a:pt x="1107492" y="1426918"/>
                  <a:pt x="713459" y="1426918"/>
                </a:cubicBezTo>
                <a:lnTo>
                  <a:pt x="713459" y="1426917"/>
                </a:lnTo>
                <a:cubicBezTo>
                  <a:pt x="319426" y="1426917"/>
                  <a:pt x="0" y="1107491"/>
                  <a:pt x="0" y="713458"/>
                </a:cubicBezTo>
                <a:close/>
              </a:path>
            </a:pathLst>
          </a:custGeom>
          <a:solidFill>
            <a:srgbClr val="00274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p>
            <a:pPr marL="0" marR="0" lvl="0" indent="0" algn="ctr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2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anose="020B0604020202020204" charset="-122"/>
                <a:ea typeface="Arial Unicode MS" panose="020B0604020202020204" charset="-122"/>
                <a:cs typeface="+mn-cs"/>
              </a:rPr>
              <a:t>J</a:t>
            </a:r>
            <a:endParaRPr kumimoji="0" lang="en-US" altLang="zh-CN" sz="425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Unicode MS" panose="020B0604020202020204" charset="-122"/>
              <a:ea typeface="Arial Unicode MS" panose="020B0604020202020204" charset="-122"/>
              <a:cs typeface="+mn-cs"/>
            </a:endParaRPr>
          </a:p>
        </p:txBody>
      </p:sp>
      <p:sp>
        <p:nvSpPr>
          <p:cNvPr id="13" name="MH_Text_1"/>
          <p:cNvSpPr txBox="1"/>
          <p:nvPr/>
        </p:nvSpPr>
        <p:spPr>
          <a:xfrm>
            <a:off x="341313" y="1585913"/>
            <a:ext cx="2981325" cy="14303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p>
            <a:pPr algn="ctr">
              <a:lnSpc>
                <a:spcPct val="130000"/>
              </a:lnSpc>
            </a:pPr>
            <a:r>
              <a:rPr lang="en-US" altLang="zh-CN" sz="2400" dirty="0">
                <a:solidFill>
                  <a:srgbClr val="0D0D0D"/>
                </a:solidFill>
                <a:latin typeface="Arial Unicode MS" panose="020B0604020202020204" charset="-122"/>
                <a:ea typeface="Arial Unicode MS" panose="020B0604020202020204" charset="-122"/>
              </a:rPr>
              <a:t>HTML</a:t>
            </a:r>
            <a:endParaRPr lang="en-US" altLang="zh-CN" sz="2400" dirty="0">
              <a:solidFill>
                <a:srgbClr val="0D0D0D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4" name="MH_Text_3"/>
          <p:cNvSpPr txBox="1"/>
          <p:nvPr/>
        </p:nvSpPr>
        <p:spPr>
          <a:xfrm>
            <a:off x="341313" y="3086100"/>
            <a:ext cx="2981325" cy="1381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p>
            <a:pPr algn="ctr">
              <a:lnSpc>
                <a:spcPct val="130000"/>
              </a:lnSpc>
            </a:pPr>
            <a:r>
              <a:rPr lang="en-US" altLang="zh-CN" sz="2400" dirty="0">
                <a:solidFill>
                  <a:srgbClr val="0D0D0D"/>
                </a:solidFill>
                <a:latin typeface="Arial Unicode MS" panose="020B0604020202020204" charset="-122"/>
                <a:ea typeface="Arial Unicode MS" panose="020B0604020202020204" charset="-122"/>
              </a:rPr>
              <a:t>ReactJS</a:t>
            </a:r>
            <a:endParaRPr lang="en-US" altLang="zh-CN" sz="2400" dirty="0">
              <a:solidFill>
                <a:srgbClr val="0D0D0D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5" name="MH_Text_2"/>
          <p:cNvSpPr txBox="1"/>
          <p:nvPr/>
        </p:nvSpPr>
        <p:spPr>
          <a:xfrm>
            <a:off x="5788025" y="1587500"/>
            <a:ext cx="2982913" cy="14287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p>
            <a:pPr algn="ctr">
              <a:lnSpc>
                <a:spcPct val="130000"/>
              </a:lnSpc>
            </a:pPr>
            <a:r>
              <a:rPr lang="en-US" altLang="zh-CN" sz="2400" dirty="0">
                <a:solidFill>
                  <a:srgbClr val="0D0D0D"/>
                </a:solidFill>
                <a:latin typeface="Arial Unicode MS" panose="020B0604020202020204" charset="-122"/>
                <a:ea typeface="Arial Unicode MS" panose="020B0604020202020204" charset="-122"/>
              </a:rPr>
              <a:t>CSS</a:t>
            </a:r>
            <a:endParaRPr lang="en-US" altLang="zh-CN" sz="2400" dirty="0">
              <a:solidFill>
                <a:srgbClr val="0D0D0D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7" name="MH_Text_4"/>
          <p:cNvSpPr txBox="1"/>
          <p:nvPr/>
        </p:nvSpPr>
        <p:spPr>
          <a:xfrm>
            <a:off x="5788025" y="3086100"/>
            <a:ext cx="2982913" cy="1381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p>
            <a:pPr algn="ctr">
              <a:lnSpc>
                <a:spcPct val="130000"/>
              </a:lnSpc>
            </a:pPr>
            <a:r>
              <a:rPr lang="en-US" altLang="zh-CN" sz="2400" dirty="0">
                <a:solidFill>
                  <a:srgbClr val="0D0D0D"/>
                </a:solidFill>
                <a:latin typeface="Arial Unicode MS" panose="020B0604020202020204" charset="-122"/>
                <a:ea typeface="Arial Unicode MS" panose="020B0604020202020204" charset="-122"/>
              </a:rPr>
              <a:t>Javascript</a:t>
            </a:r>
            <a:endParaRPr lang="en-US" altLang="zh-CN" sz="2400" dirty="0">
              <a:solidFill>
                <a:srgbClr val="0D0D0D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7" grpId="0" bldLvl="0" animBg="1"/>
      <p:bldP spid="9" grpId="0" bldLvl="0" animBg="1"/>
      <p:bldP spid="10" grpId="0" bldLvl="0" animBg="1"/>
      <p:bldP spid="12" grpId="0" bldLvl="0" animBg="1"/>
      <p:bldP spid="11" grpId="0" bldLvl="0" animBg="1"/>
      <p:bldP spid="13" grpId="0"/>
      <p:bldP spid="15" grpId="0"/>
      <p:bldP spid="14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74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4579" name="文本框 2"/>
          <p:cNvSpPr txBox="1"/>
          <p:nvPr/>
        </p:nvSpPr>
        <p:spPr>
          <a:xfrm>
            <a:off x="2105025" y="974725"/>
            <a:ext cx="477901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6000" b="1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Key Components</a:t>
            </a:r>
            <a:endParaRPr lang="en-US" altLang="zh-CN" sz="6000" b="1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4581" name="文本框 4"/>
          <p:cNvSpPr txBox="1"/>
          <p:nvPr/>
        </p:nvSpPr>
        <p:spPr>
          <a:xfrm>
            <a:off x="965200" y="3495675"/>
            <a:ext cx="7204075" cy="13608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>
              <a:lnSpc>
                <a:spcPct val="150000"/>
              </a:lnSpc>
              <a:buFont typeface="Arial" panose="020B0604020202020204" pitchFamily="34" charset="0"/>
            </a:pPr>
            <a:r>
              <a:rPr lang="en-US" altLang="en-US" sz="1100" dirty="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  <a:sym typeface="SimSun" panose="02010600030101010101" pitchFamily="2" charset="-122"/>
              </a:rPr>
              <a:t>Main Component: App</a:t>
            </a:r>
            <a:endParaRPr lang="en-US" altLang="en-US" sz="1100" dirty="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  <a:sym typeface="SimSun" panose="02010600030101010101" pitchFamily="2" charset="-122"/>
            </a:endParaRPr>
          </a:p>
          <a:p>
            <a:pPr algn="ctr">
              <a:lnSpc>
                <a:spcPct val="150000"/>
              </a:lnSpc>
              <a:buFont typeface="Arial" panose="020B0604020202020204" pitchFamily="34" charset="0"/>
            </a:pPr>
            <a:r>
              <a:rPr lang="en-US" altLang="en-US" sz="1100" dirty="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  <a:sym typeface="SimSun" panose="02010600030101010101" pitchFamily="2" charset="-122"/>
              </a:rPr>
              <a:t>Custom Component: Notes, To-Do list etc.</a:t>
            </a:r>
            <a:endParaRPr lang="en-US" altLang="en-US" sz="1100" dirty="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  <a:sym typeface="SimSun" panose="02010600030101010101" pitchFamily="2" charset="-122"/>
            </a:endParaRPr>
          </a:p>
          <a:p>
            <a:pPr algn="ctr">
              <a:lnSpc>
                <a:spcPct val="150000"/>
              </a:lnSpc>
              <a:buFont typeface="Arial" panose="020B0604020202020204" pitchFamily="34" charset="0"/>
            </a:pPr>
            <a:r>
              <a:rPr lang="en-US" altLang="en-US" sz="1100" dirty="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  <a:sym typeface="SimSun" panose="02010600030101010101" pitchFamily="2" charset="-122"/>
              </a:rPr>
              <a:t>State Variables: keyword and searches</a:t>
            </a:r>
            <a:endParaRPr lang="en-US" altLang="en-US" sz="1100" dirty="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  <a:sym typeface="SimSun" panose="02010600030101010101" pitchFamily="2" charset="-122"/>
            </a:endParaRPr>
          </a:p>
          <a:p>
            <a:pPr algn="ctr">
              <a:lnSpc>
                <a:spcPct val="150000"/>
              </a:lnSpc>
              <a:buFont typeface="Arial" panose="020B0604020202020204" pitchFamily="34" charset="0"/>
            </a:pPr>
            <a:r>
              <a:rPr lang="en-US" altLang="en-US" sz="1100" dirty="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  <a:sym typeface="SimSun" panose="02010600030101010101" pitchFamily="2" charset="-122"/>
              </a:rPr>
              <a:t>External Dependencies</a:t>
            </a:r>
            <a:endParaRPr lang="en-US" altLang="en-US" sz="1100" dirty="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  <a:sym typeface="SimSun" panose="02010600030101010101" pitchFamily="2" charset="-122"/>
            </a:endParaRPr>
          </a:p>
          <a:p>
            <a:pPr algn="ctr">
              <a:lnSpc>
                <a:spcPct val="150000"/>
              </a:lnSpc>
              <a:buFont typeface="Arial" panose="020B0604020202020204" pitchFamily="34" charset="0"/>
            </a:pPr>
            <a:r>
              <a:rPr lang="en-US" altLang="en-US" sz="1100" dirty="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  <a:sym typeface="SimSun" panose="02010600030101010101" pitchFamily="2" charset="-122"/>
              </a:rPr>
              <a:t>User Interface Elements</a:t>
            </a:r>
            <a:endParaRPr lang="en-US" altLang="en-US" sz="1100" dirty="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  <a:sym typeface="SimSun" panose="02010600030101010101" pitchFamily="2" charset="-122"/>
            </a:endParaRPr>
          </a:p>
        </p:txBody>
      </p:sp>
      <p:sp>
        <p:nvSpPr>
          <p:cNvPr id="17412" name="文本框 1"/>
          <p:cNvSpPr txBox="1"/>
          <p:nvPr/>
        </p:nvSpPr>
        <p:spPr>
          <a:xfrm>
            <a:off x="166688" y="131763"/>
            <a:ext cx="1751012" cy="2540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dist"/>
            <a:r>
              <a:rPr lang="en-US" altLang="zh-CN" sz="100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</a:rPr>
              <a:t>Add Your Website</a:t>
            </a:r>
            <a:endParaRPr lang="en-US" altLang="zh-CN" sz="100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7413" name="文本框 2"/>
          <p:cNvSpPr txBox="1"/>
          <p:nvPr/>
        </p:nvSpPr>
        <p:spPr>
          <a:xfrm>
            <a:off x="7235825" y="131763"/>
            <a:ext cx="1741488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l"/>
            <a:r>
              <a:rPr lang="zh-CN" altLang="en-US" sz="100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</a:rPr>
              <a:t>Enter title
</a:t>
            </a:r>
            <a:endParaRPr lang="zh-CN" altLang="en-US" sz="100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8100000">
            <a:off x="1143000" y="1346200"/>
            <a:ext cx="528638" cy="455613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4" name="等腰三角形 3"/>
          <p:cNvSpPr/>
          <p:nvPr/>
        </p:nvSpPr>
        <p:spPr>
          <a:xfrm rot="1740000">
            <a:off x="2165350" y="2481263"/>
            <a:ext cx="411163" cy="35401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11580000">
            <a:off x="7016750" y="1435100"/>
            <a:ext cx="528638" cy="454025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6360000">
            <a:off x="6820694" y="2529681"/>
            <a:ext cx="411163" cy="35242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  <p:bldP spid="24581" grpId="0"/>
      <p:bldP spid="3" grpId="0" bldLvl="0" animBg="1"/>
      <p:bldP spid="5" grpId="0" bldLvl="0" animBg="1"/>
      <p:bldP spid="4" grpId="0" bldLvl="0" animBg="1"/>
      <p:bldP spid="7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组合 48"/>
          <p:cNvGrpSpPr/>
          <p:nvPr/>
        </p:nvGrpSpPr>
        <p:grpSpPr>
          <a:xfrm>
            <a:off x="70485" y="87313"/>
            <a:ext cx="846138" cy="846137"/>
            <a:chOff x="1758" y="973"/>
            <a:chExt cx="937" cy="937"/>
          </a:xfrm>
        </p:grpSpPr>
        <p:sp>
          <p:nvSpPr>
            <p:cNvPr id="10" name="椭圆 9"/>
            <p:cNvSpPr/>
            <p:nvPr/>
          </p:nvSpPr>
          <p:spPr>
            <a:xfrm>
              <a:off x="1758" y="973"/>
              <a:ext cx="937" cy="937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>
                <a:ea typeface="Arial Unicode MS" panose="020B0604020202020204" charset="-122"/>
              </a:endParaRPr>
            </a:p>
          </p:txBody>
        </p:sp>
        <p:sp>
          <p:nvSpPr>
            <p:cNvPr id="11" name="Freeform 33"/>
            <p:cNvSpPr>
              <a:spLocks noEditPoints="1"/>
            </p:cNvSpPr>
            <p:nvPr/>
          </p:nvSpPr>
          <p:spPr>
            <a:xfrm>
              <a:off x="2034" y="1145"/>
              <a:ext cx="374" cy="570"/>
            </a:xfrm>
            <a:custGeom>
              <a:avLst/>
              <a:gdLst/>
              <a:ahLst/>
              <a:cxnLst>
                <a:cxn ang="0">
                  <a:pos x="398" y="522"/>
                </a:cxn>
                <a:cxn ang="0">
                  <a:pos x="398" y="822"/>
                </a:cxn>
                <a:cxn ang="0">
                  <a:pos x="445" y="844"/>
                </a:cxn>
                <a:cxn ang="0">
                  <a:pos x="0" y="912"/>
                </a:cxn>
                <a:cxn ang="0">
                  <a:pos x="41" y="844"/>
                </a:cxn>
                <a:cxn ang="0">
                  <a:pos x="0" y="463"/>
                </a:cxn>
                <a:cxn ang="0">
                  <a:pos x="445" y="394"/>
                </a:cxn>
                <a:cxn ang="0">
                  <a:pos x="398" y="463"/>
                </a:cxn>
                <a:cxn ang="0">
                  <a:pos x="336" y="522"/>
                </a:cxn>
                <a:cxn ang="0">
                  <a:pos x="263" y="794"/>
                </a:cxn>
                <a:cxn ang="0">
                  <a:pos x="336" y="522"/>
                </a:cxn>
                <a:cxn ang="0">
                  <a:pos x="494" y="152"/>
                </a:cxn>
                <a:cxn ang="0">
                  <a:pos x="499" y="116"/>
                </a:cxn>
                <a:cxn ang="0">
                  <a:pos x="370" y="56"/>
                </a:cxn>
                <a:cxn ang="0">
                  <a:pos x="488" y="0"/>
                </a:cxn>
                <a:cxn ang="0">
                  <a:pos x="357" y="56"/>
                </a:cxn>
                <a:cxn ang="0">
                  <a:pos x="357" y="116"/>
                </a:cxn>
                <a:cxn ang="0">
                  <a:pos x="488" y="174"/>
                </a:cxn>
                <a:cxn ang="0">
                  <a:pos x="494" y="152"/>
                </a:cxn>
                <a:cxn ang="0">
                  <a:pos x="246" y="197"/>
                </a:cxn>
                <a:cxn ang="0">
                  <a:pos x="276" y="204"/>
                </a:cxn>
                <a:cxn ang="0">
                  <a:pos x="325" y="229"/>
                </a:cxn>
                <a:cxn ang="0">
                  <a:pos x="364" y="268"/>
                </a:cxn>
                <a:cxn ang="0">
                  <a:pos x="389" y="317"/>
                </a:cxn>
                <a:cxn ang="0">
                  <a:pos x="41" y="345"/>
                </a:cxn>
                <a:cxn ang="0">
                  <a:pos x="47" y="317"/>
                </a:cxn>
                <a:cxn ang="0">
                  <a:pos x="75" y="268"/>
                </a:cxn>
                <a:cxn ang="0">
                  <a:pos x="113" y="227"/>
                </a:cxn>
                <a:cxn ang="0">
                  <a:pos x="165" y="201"/>
                </a:cxn>
                <a:cxn ang="0">
                  <a:pos x="193" y="163"/>
                </a:cxn>
                <a:cxn ang="0">
                  <a:pos x="156" y="7"/>
                </a:cxn>
                <a:cxn ang="0">
                  <a:pos x="287" y="39"/>
                </a:cxn>
                <a:cxn ang="0">
                  <a:pos x="278" y="41"/>
                </a:cxn>
                <a:cxn ang="0">
                  <a:pos x="265" y="49"/>
                </a:cxn>
                <a:cxn ang="0">
                  <a:pos x="255" y="60"/>
                </a:cxn>
                <a:cxn ang="0">
                  <a:pos x="248" y="75"/>
                </a:cxn>
                <a:cxn ang="0">
                  <a:pos x="248" y="84"/>
                </a:cxn>
                <a:cxn ang="0">
                  <a:pos x="250" y="99"/>
                </a:cxn>
                <a:cxn ang="0">
                  <a:pos x="259" y="114"/>
                </a:cxn>
                <a:cxn ang="0">
                  <a:pos x="272" y="122"/>
                </a:cxn>
                <a:cxn ang="0">
                  <a:pos x="287" y="127"/>
                </a:cxn>
                <a:cxn ang="0">
                  <a:pos x="246" y="163"/>
                </a:cxn>
              </a:cxnLst>
              <a:pathLst>
                <a:path w="499" h="912">
                  <a:moveTo>
                    <a:pt x="398" y="463"/>
                  </a:moveTo>
                  <a:lnTo>
                    <a:pt x="398" y="522"/>
                  </a:lnTo>
                  <a:lnTo>
                    <a:pt x="398" y="794"/>
                  </a:lnTo>
                  <a:lnTo>
                    <a:pt x="398" y="822"/>
                  </a:lnTo>
                  <a:lnTo>
                    <a:pt x="398" y="844"/>
                  </a:lnTo>
                  <a:lnTo>
                    <a:pt x="445" y="844"/>
                  </a:lnTo>
                  <a:lnTo>
                    <a:pt x="445" y="912"/>
                  </a:lnTo>
                  <a:lnTo>
                    <a:pt x="0" y="912"/>
                  </a:lnTo>
                  <a:lnTo>
                    <a:pt x="0" y="844"/>
                  </a:lnTo>
                  <a:lnTo>
                    <a:pt x="41" y="844"/>
                  </a:lnTo>
                  <a:lnTo>
                    <a:pt x="41" y="463"/>
                  </a:lnTo>
                  <a:lnTo>
                    <a:pt x="0" y="463"/>
                  </a:lnTo>
                  <a:lnTo>
                    <a:pt x="0" y="394"/>
                  </a:lnTo>
                  <a:lnTo>
                    <a:pt x="445" y="394"/>
                  </a:lnTo>
                  <a:lnTo>
                    <a:pt x="445" y="463"/>
                  </a:lnTo>
                  <a:lnTo>
                    <a:pt x="398" y="463"/>
                  </a:lnTo>
                  <a:lnTo>
                    <a:pt x="398" y="463"/>
                  </a:lnTo>
                  <a:close/>
                  <a:moveTo>
                    <a:pt x="336" y="522"/>
                  </a:moveTo>
                  <a:lnTo>
                    <a:pt x="263" y="522"/>
                  </a:lnTo>
                  <a:lnTo>
                    <a:pt x="263" y="794"/>
                  </a:lnTo>
                  <a:lnTo>
                    <a:pt x="336" y="794"/>
                  </a:lnTo>
                  <a:lnTo>
                    <a:pt x="336" y="522"/>
                  </a:lnTo>
                  <a:lnTo>
                    <a:pt x="336" y="522"/>
                  </a:lnTo>
                  <a:close/>
                  <a:moveTo>
                    <a:pt x="494" y="152"/>
                  </a:moveTo>
                  <a:lnTo>
                    <a:pt x="370" y="116"/>
                  </a:lnTo>
                  <a:lnTo>
                    <a:pt x="499" y="116"/>
                  </a:lnTo>
                  <a:lnTo>
                    <a:pt x="499" y="56"/>
                  </a:lnTo>
                  <a:lnTo>
                    <a:pt x="370" y="56"/>
                  </a:lnTo>
                  <a:lnTo>
                    <a:pt x="494" y="22"/>
                  </a:lnTo>
                  <a:lnTo>
                    <a:pt x="488" y="0"/>
                  </a:lnTo>
                  <a:lnTo>
                    <a:pt x="353" y="37"/>
                  </a:lnTo>
                  <a:lnTo>
                    <a:pt x="357" y="56"/>
                  </a:lnTo>
                  <a:lnTo>
                    <a:pt x="357" y="116"/>
                  </a:lnTo>
                  <a:lnTo>
                    <a:pt x="357" y="116"/>
                  </a:lnTo>
                  <a:lnTo>
                    <a:pt x="353" y="135"/>
                  </a:lnTo>
                  <a:lnTo>
                    <a:pt x="488" y="174"/>
                  </a:lnTo>
                  <a:lnTo>
                    <a:pt x="494" y="152"/>
                  </a:lnTo>
                  <a:lnTo>
                    <a:pt x="494" y="152"/>
                  </a:lnTo>
                  <a:close/>
                  <a:moveTo>
                    <a:pt x="246" y="163"/>
                  </a:moveTo>
                  <a:lnTo>
                    <a:pt x="246" y="197"/>
                  </a:lnTo>
                  <a:lnTo>
                    <a:pt x="246" y="197"/>
                  </a:lnTo>
                  <a:lnTo>
                    <a:pt x="276" y="204"/>
                  </a:lnTo>
                  <a:lnTo>
                    <a:pt x="302" y="214"/>
                  </a:lnTo>
                  <a:lnTo>
                    <a:pt x="325" y="229"/>
                  </a:lnTo>
                  <a:lnTo>
                    <a:pt x="347" y="246"/>
                  </a:lnTo>
                  <a:lnTo>
                    <a:pt x="364" y="268"/>
                  </a:lnTo>
                  <a:lnTo>
                    <a:pt x="379" y="291"/>
                  </a:lnTo>
                  <a:lnTo>
                    <a:pt x="389" y="317"/>
                  </a:lnTo>
                  <a:lnTo>
                    <a:pt x="396" y="345"/>
                  </a:lnTo>
                  <a:lnTo>
                    <a:pt x="41" y="345"/>
                  </a:lnTo>
                  <a:lnTo>
                    <a:pt x="41" y="345"/>
                  </a:lnTo>
                  <a:lnTo>
                    <a:pt x="47" y="317"/>
                  </a:lnTo>
                  <a:lnTo>
                    <a:pt x="60" y="291"/>
                  </a:lnTo>
                  <a:lnTo>
                    <a:pt x="75" y="268"/>
                  </a:lnTo>
                  <a:lnTo>
                    <a:pt x="92" y="246"/>
                  </a:lnTo>
                  <a:lnTo>
                    <a:pt x="113" y="227"/>
                  </a:lnTo>
                  <a:lnTo>
                    <a:pt x="137" y="212"/>
                  </a:lnTo>
                  <a:lnTo>
                    <a:pt x="165" y="201"/>
                  </a:lnTo>
                  <a:lnTo>
                    <a:pt x="193" y="195"/>
                  </a:lnTo>
                  <a:lnTo>
                    <a:pt x="193" y="163"/>
                  </a:lnTo>
                  <a:lnTo>
                    <a:pt x="156" y="163"/>
                  </a:lnTo>
                  <a:lnTo>
                    <a:pt x="156" y="7"/>
                  </a:lnTo>
                  <a:lnTo>
                    <a:pt x="287" y="7"/>
                  </a:lnTo>
                  <a:lnTo>
                    <a:pt x="287" y="39"/>
                  </a:lnTo>
                  <a:lnTo>
                    <a:pt x="287" y="39"/>
                  </a:lnTo>
                  <a:lnTo>
                    <a:pt x="278" y="41"/>
                  </a:lnTo>
                  <a:lnTo>
                    <a:pt x="272" y="45"/>
                  </a:lnTo>
                  <a:lnTo>
                    <a:pt x="265" y="49"/>
                  </a:lnTo>
                  <a:lnTo>
                    <a:pt x="259" y="54"/>
                  </a:lnTo>
                  <a:lnTo>
                    <a:pt x="255" y="60"/>
                  </a:lnTo>
                  <a:lnTo>
                    <a:pt x="250" y="67"/>
                  </a:lnTo>
                  <a:lnTo>
                    <a:pt x="248" y="75"/>
                  </a:lnTo>
                  <a:lnTo>
                    <a:pt x="248" y="84"/>
                  </a:lnTo>
                  <a:lnTo>
                    <a:pt x="248" y="84"/>
                  </a:lnTo>
                  <a:lnTo>
                    <a:pt x="248" y="92"/>
                  </a:lnTo>
                  <a:lnTo>
                    <a:pt x="250" y="99"/>
                  </a:lnTo>
                  <a:lnTo>
                    <a:pt x="255" y="107"/>
                  </a:lnTo>
                  <a:lnTo>
                    <a:pt x="259" y="114"/>
                  </a:lnTo>
                  <a:lnTo>
                    <a:pt x="265" y="118"/>
                  </a:lnTo>
                  <a:lnTo>
                    <a:pt x="272" y="122"/>
                  </a:lnTo>
                  <a:lnTo>
                    <a:pt x="278" y="127"/>
                  </a:lnTo>
                  <a:lnTo>
                    <a:pt x="287" y="127"/>
                  </a:lnTo>
                  <a:lnTo>
                    <a:pt x="287" y="163"/>
                  </a:lnTo>
                  <a:lnTo>
                    <a:pt x="246" y="16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pPr fontAlgn="base"/>
              <a:endParaRPr lang="zh-CN" altLang="en-US" sz="1405" strike="noStrike" noProof="1">
                <a:ea typeface="Arial Unicode MS" panose="020B0604020202020204" charset="-122"/>
              </a:endParaRPr>
            </a:p>
          </p:txBody>
        </p:sp>
      </p:grpSp>
      <p:sp>
        <p:nvSpPr>
          <p:cNvPr id="12" name="直角三角形 11"/>
          <p:cNvSpPr/>
          <p:nvPr/>
        </p:nvSpPr>
        <p:spPr>
          <a:xfrm rot="10800000">
            <a:off x="7754938" y="-12700"/>
            <a:ext cx="1411288" cy="14097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13" name="Copyright Notice"/>
          <p:cNvSpPr/>
          <p:nvPr/>
        </p:nvSpPr>
        <p:spPr bwMode="auto">
          <a:xfrm>
            <a:off x="1631950" y="276225"/>
            <a:ext cx="5470525" cy="48133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6626" tIns="25481" rIns="56626" bIns="25481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en-US" sz="2800" b="1" strike="noStrike" cap="small" noProof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A Preview of the App</a:t>
            </a:r>
            <a:endParaRPr lang="en-US" sz="2800" b="1" strike="noStrike" cap="small" noProof="1" dirty="0" smtClean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pic>
        <p:nvPicPr>
          <p:cNvPr id="2" name="Picture 1" descr="Screenshot (30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1045" y="902970"/>
            <a:ext cx="7251700" cy="407924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2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74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4579" name="文本框 2"/>
          <p:cNvSpPr txBox="1"/>
          <p:nvPr/>
        </p:nvSpPr>
        <p:spPr>
          <a:xfrm>
            <a:off x="1562100" y="2443163"/>
            <a:ext cx="6011863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dist"/>
            <a:r>
              <a:rPr lang="en-US" altLang="zh-CN" sz="3200" b="1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Conclusion</a:t>
            </a:r>
            <a:endParaRPr lang="en-US" altLang="zh-CN" sz="3200" b="1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9525" y="3232150"/>
            <a:ext cx="9153525" cy="76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24581" name="文本框 4"/>
          <p:cNvSpPr txBox="1"/>
          <p:nvPr/>
        </p:nvSpPr>
        <p:spPr>
          <a:xfrm>
            <a:off x="965200" y="3495675"/>
            <a:ext cx="7204075" cy="21228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>
              <a:lnSpc>
                <a:spcPct val="150000"/>
              </a:lnSpc>
            </a:pPr>
            <a:r>
              <a:rPr lang="en-US" altLang="en-US" sz="1100" dirty="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  <a:sym typeface="SimSun" panose="02010600030101010101" pitchFamily="2" charset="-122"/>
              </a:rPr>
              <a:t>State Management: The use of React state variables (notes and search) to manage and update the</a:t>
            </a:r>
            <a:endParaRPr lang="en-US" altLang="en-US" sz="1100" dirty="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  <a:sym typeface="SimSun" panose="0201060003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en-US" sz="1100" dirty="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  <a:sym typeface="SimSun" panose="02010600030101010101" pitchFamily="2" charset="-122"/>
              </a:rPr>
              <a:t>application's data and user input.</a:t>
            </a:r>
            <a:endParaRPr lang="en-US" altLang="en-US" sz="1100" dirty="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  <a:sym typeface="SimSun" panose="0201060003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en-US" sz="1100" dirty="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  <a:sym typeface="SimSun" panose="02010600030101010101" pitchFamily="2" charset="-122"/>
              </a:rPr>
              <a:t>Dynamic Filtering: Implementing real-time filtering of users data data based on user provided search queries.</a:t>
            </a:r>
            <a:endParaRPr lang="en-US" altLang="en-US" sz="1100" dirty="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  <a:sym typeface="SimSun" panose="0201060003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en-US" sz="1100" dirty="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  <a:sym typeface="SimSun" panose="02010600030101010101" pitchFamily="2" charset="-122"/>
              </a:rPr>
              <a:t>Component-Based Architecture: Utilizing React components to modularize the user interface</a:t>
            </a:r>
            <a:endParaRPr lang="en-US" altLang="en-US" sz="1100" dirty="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  <a:sym typeface="SimSun" panose="0201060003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en-US" sz="1100" dirty="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  <a:sym typeface="SimSun" panose="02010600030101010101" pitchFamily="2" charset="-122"/>
              </a:rPr>
              <a:t>and encapsulate functionality.</a:t>
            </a:r>
            <a:endParaRPr lang="en-US" altLang="en-US" sz="1100" dirty="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  <a:sym typeface="SimSun" panose="0201060003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en-US" sz="1100" dirty="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  <a:sym typeface="SimSun" panose="02010600030101010101" pitchFamily="2" charset="-122"/>
              </a:rPr>
              <a:t>User Interaction: Allowing users to search for specific cryptocurrencies and see key information</a:t>
            </a:r>
            <a:endParaRPr lang="en-US" altLang="en-US" sz="1100" dirty="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  <a:sym typeface="SimSun" panose="0201060003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en-US" sz="1100" dirty="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  <a:sym typeface="SimSun" panose="02010600030101010101" pitchFamily="2" charset="-122"/>
              </a:rPr>
              <a:t>about them in real-time</a:t>
            </a:r>
            <a:endParaRPr lang="en-US" altLang="en-US" sz="1100" dirty="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  <a:sym typeface="SimSun" panose="02010600030101010101" pitchFamily="2" charset="-122"/>
            </a:endParaRPr>
          </a:p>
        </p:txBody>
      </p:sp>
      <p:sp>
        <p:nvSpPr>
          <p:cNvPr id="37894" name="文本框 1"/>
          <p:cNvSpPr txBox="1"/>
          <p:nvPr/>
        </p:nvSpPr>
        <p:spPr>
          <a:xfrm>
            <a:off x="166688" y="131763"/>
            <a:ext cx="1751012" cy="2540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dist"/>
            <a:r>
              <a:rPr lang="en-US" altLang="zh-CN" sz="100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</a:rPr>
              <a:t>Add Your Website</a:t>
            </a:r>
            <a:endParaRPr lang="en-US" altLang="zh-CN" sz="100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37895" name="文本框 2"/>
          <p:cNvSpPr txBox="1"/>
          <p:nvPr/>
        </p:nvSpPr>
        <p:spPr>
          <a:xfrm>
            <a:off x="7235825" y="131763"/>
            <a:ext cx="1741488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l"/>
            <a:r>
              <a:rPr lang="zh-CN" altLang="en-US" sz="100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</a:rPr>
              <a:t>Enter title
</a:t>
            </a:r>
            <a:endParaRPr lang="zh-CN" altLang="en-US" sz="100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grpSp>
        <p:nvGrpSpPr>
          <p:cNvPr id="314412" name="组合 65"/>
          <p:cNvGrpSpPr/>
          <p:nvPr/>
        </p:nvGrpSpPr>
        <p:grpSpPr>
          <a:xfrm>
            <a:off x="4043363" y="1035050"/>
            <a:ext cx="1049337" cy="1052513"/>
            <a:chOff x="5959" y="2302"/>
            <a:chExt cx="937" cy="937"/>
          </a:xfrm>
        </p:grpSpPr>
        <p:sp>
          <p:nvSpPr>
            <p:cNvPr id="6" name="椭圆 5"/>
            <p:cNvSpPr/>
            <p:nvPr/>
          </p:nvSpPr>
          <p:spPr>
            <a:xfrm>
              <a:off x="5959" y="2302"/>
              <a:ext cx="937" cy="937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>
                <a:ea typeface="Arial Unicode MS" panose="020B0604020202020204" charset="-122"/>
              </a:endParaRPr>
            </a:p>
          </p:txBody>
        </p:sp>
        <p:sp>
          <p:nvSpPr>
            <p:cNvPr id="39056" name="Freeform 14"/>
            <p:cNvSpPr>
              <a:spLocks noEditPoints="1"/>
            </p:cNvSpPr>
            <p:nvPr/>
          </p:nvSpPr>
          <p:spPr>
            <a:xfrm>
              <a:off x="6199" y="2505"/>
              <a:ext cx="472" cy="539"/>
            </a:xfrm>
            <a:custGeom>
              <a:avLst/>
              <a:gdLst/>
              <a:ahLst/>
              <a:cxnLst>
                <a:cxn ang="0">
                  <a:pos x="268" y="386"/>
                </a:cxn>
                <a:cxn ang="0">
                  <a:pos x="221" y="486"/>
                </a:cxn>
                <a:cxn ang="0">
                  <a:pos x="127" y="621"/>
                </a:cxn>
                <a:cxn ang="0">
                  <a:pos x="0" y="730"/>
                </a:cxn>
                <a:cxn ang="0">
                  <a:pos x="13" y="619"/>
                </a:cxn>
                <a:cxn ang="0">
                  <a:pos x="62" y="465"/>
                </a:cxn>
                <a:cxn ang="0">
                  <a:pos x="152" y="319"/>
                </a:cxn>
                <a:cxn ang="0">
                  <a:pos x="313" y="754"/>
                </a:cxn>
                <a:cxn ang="0">
                  <a:pos x="610" y="236"/>
                </a:cxn>
                <a:cxn ang="0">
                  <a:pos x="621" y="30"/>
                </a:cxn>
                <a:cxn ang="0">
                  <a:pos x="619" y="26"/>
                </a:cxn>
                <a:cxn ang="0">
                  <a:pos x="651" y="3"/>
                </a:cxn>
                <a:cxn ang="0">
                  <a:pos x="662" y="18"/>
                </a:cxn>
                <a:cxn ang="0">
                  <a:pos x="657" y="52"/>
                </a:cxn>
                <a:cxn ang="0">
                  <a:pos x="499" y="150"/>
                </a:cxn>
                <a:cxn ang="0">
                  <a:pos x="510" y="165"/>
                </a:cxn>
                <a:cxn ang="0">
                  <a:pos x="535" y="172"/>
                </a:cxn>
                <a:cxn ang="0">
                  <a:pos x="550" y="191"/>
                </a:cxn>
                <a:cxn ang="0">
                  <a:pos x="576" y="193"/>
                </a:cxn>
                <a:cxn ang="0">
                  <a:pos x="591" y="215"/>
                </a:cxn>
                <a:cxn ang="0">
                  <a:pos x="617" y="217"/>
                </a:cxn>
                <a:cxn ang="0">
                  <a:pos x="612" y="35"/>
                </a:cxn>
                <a:cxn ang="0">
                  <a:pos x="523" y="187"/>
                </a:cxn>
                <a:cxn ang="0">
                  <a:pos x="225" y="702"/>
                </a:cxn>
                <a:cxn ang="0">
                  <a:pos x="565" y="210"/>
                </a:cxn>
                <a:cxn ang="0">
                  <a:pos x="268" y="728"/>
                </a:cxn>
                <a:cxn ang="0">
                  <a:pos x="270" y="180"/>
                </a:cxn>
                <a:cxn ang="0">
                  <a:pos x="283" y="127"/>
                </a:cxn>
                <a:cxn ang="0">
                  <a:pos x="317" y="63"/>
                </a:cxn>
                <a:cxn ang="0">
                  <a:pos x="358" y="22"/>
                </a:cxn>
                <a:cxn ang="0">
                  <a:pos x="394" y="3"/>
                </a:cxn>
                <a:cxn ang="0">
                  <a:pos x="413" y="3"/>
                </a:cxn>
                <a:cxn ang="0">
                  <a:pos x="411" y="13"/>
                </a:cxn>
                <a:cxn ang="0">
                  <a:pos x="398" y="52"/>
                </a:cxn>
                <a:cxn ang="0">
                  <a:pos x="403" y="101"/>
                </a:cxn>
                <a:cxn ang="0">
                  <a:pos x="394" y="135"/>
                </a:cxn>
                <a:cxn ang="0">
                  <a:pos x="360" y="185"/>
                </a:cxn>
                <a:cxn ang="0">
                  <a:pos x="328" y="215"/>
                </a:cxn>
                <a:cxn ang="0">
                  <a:pos x="356" y="39"/>
                </a:cxn>
                <a:cxn ang="0">
                  <a:pos x="362" y="37"/>
                </a:cxn>
                <a:cxn ang="0">
                  <a:pos x="368" y="39"/>
                </a:cxn>
                <a:cxn ang="0">
                  <a:pos x="371" y="50"/>
                </a:cxn>
                <a:cxn ang="0">
                  <a:pos x="347" y="75"/>
                </a:cxn>
                <a:cxn ang="0">
                  <a:pos x="315" y="131"/>
                </a:cxn>
                <a:cxn ang="0">
                  <a:pos x="302" y="170"/>
                </a:cxn>
                <a:cxn ang="0">
                  <a:pos x="291" y="172"/>
                </a:cxn>
                <a:cxn ang="0">
                  <a:pos x="287" y="167"/>
                </a:cxn>
                <a:cxn ang="0">
                  <a:pos x="285" y="161"/>
                </a:cxn>
                <a:cxn ang="0">
                  <a:pos x="315" y="93"/>
                </a:cxn>
                <a:cxn ang="0">
                  <a:pos x="356" y="39"/>
                </a:cxn>
                <a:cxn ang="0">
                  <a:pos x="323" y="223"/>
                </a:cxn>
                <a:cxn ang="0">
                  <a:pos x="161" y="313"/>
                </a:cxn>
                <a:cxn ang="0">
                  <a:pos x="289" y="212"/>
                </a:cxn>
              </a:cxnLst>
              <a:pathLst>
                <a:path w="662" h="754">
                  <a:moveTo>
                    <a:pt x="152" y="319"/>
                  </a:moveTo>
                  <a:lnTo>
                    <a:pt x="152" y="319"/>
                  </a:lnTo>
                  <a:lnTo>
                    <a:pt x="268" y="386"/>
                  </a:lnTo>
                  <a:lnTo>
                    <a:pt x="268" y="386"/>
                  </a:lnTo>
                  <a:lnTo>
                    <a:pt x="246" y="437"/>
                  </a:lnTo>
                  <a:lnTo>
                    <a:pt x="221" y="486"/>
                  </a:lnTo>
                  <a:lnTo>
                    <a:pt x="193" y="533"/>
                  </a:lnTo>
                  <a:lnTo>
                    <a:pt x="161" y="578"/>
                  </a:lnTo>
                  <a:lnTo>
                    <a:pt x="127" y="621"/>
                  </a:lnTo>
                  <a:lnTo>
                    <a:pt x="88" y="660"/>
                  </a:lnTo>
                  <a:lnTo>
                    <a:pt x="45" y="696"/>
                  </a:lnTo>
                  <a:lnTo>
                    <a:pt x="0" y="730"/>
                  </a:lnTo>
                  <a:lnTo>
                    <a:pt x="0" y="730"/>
                  </a:lnTo>
                  <a:lnTo>
                    <a:pt x="4" y="675"/>
                  </a:lnTo>
                  <a:lnTo>
                    <a:pt x="13" y="619"/>
                  </a:lnTo>
                  <a:lnTo>
                    <a:pt x="26" y="568"/>
                  </a:lnTo>
                  <a:lnTo>
                    <a:pt x="43" y="514"/>
                  </a:lnTo>
                  <a:lnTo>
                    <a:pt x="62" y="465"/>
                  </a:lnTo>
                  <a:lnTo>
                    <a:pt x="88" y="414"/>
                  </a:lnTo>
                  <a:lnTo>
                    <a:pt x="118" y="366"/>
                  </a:lnTo>
                  <a:lnTo>
                    <a:pt x="152" y="319"/>
                  </a:lnTo>
                  <a:lnTo>
                    <a:pt x="152" y="319"/>
                  </a:lnTo>
                  <a:close/>
                  <a:moveTo>
                    <a:pt x="610" y="236"/>
                  </a:moveTo>
                  <a:lnTo>
                    <a:pt x="313" y="754"/>
                  </a:lnTo>
                  <a:lnTo>
                    <a:pt x="276" y="732"/>
                  </a:lnTo>
                  <a:lnTo>
                    <a:pt x="576" y="217"/>
                  </a:lnTo>
                  <a:lnTo>
                    <a:pt x="610" y="236"/>
                  </a:lnTo>
                  <a:lnTo>
                    <a:pt x="610" y="236"/>
                  </a:lnTo>
                  <a:close/>
                  <a:moveTo>
                    <a:pt x="653" y="50"/>
                  </a:moveTo>
                  <a:lnTo>
                    <a:pt x="621" y="30"/>
                  </a:lnTo>
                  <a:lnTo>
                    <a:pt x="617" y="28"/>
                  </a:lnTo>
                  <a:lnTo>
                    <a:pt x="619" y="26"/>
                  </a:lnTo>
                  <a:lnTo>
                    <a:pt x="619" y="26"/>
                  </a:lnTo>
                  <a:lnTo>
                    <a:pt x="632" y="13"/>
                  </a:lnTo>
                  <a:lnTo>
                    <a:pt x="642" y="7"/>
                  </a:lnTo>
                  <a:lnTo>
                    <a:pt x="651" y="3"/>
                  </a:lnTo>
                  <a:lnTo>
                    <a:pt x="657" y="5"/>
                  </a:lnTo>
                  <a:lnTo>
                    <a:pt x="662" y="9"/>
                  </a:lnTo>
                  <a:lnTo>
                    <a:pt x="662" y="18"/>
                  </a:lnTo>
                  <a:lnTo>
                    <a:pt x="662" y="30"/>
                  </a:lnTo>
                  <a:lnTo>
                    <a:pt x="657" y="48"/>
                  </a:lnTo>
                  <a:lnTo>
                    <a:pt x="657" y="52"/>
                  </a:lnTo>
                  <a:lnTo>
                    <a:pt x="653" y="50"/>
                  </a:lnTo>
                  <a:lnTo>
                    <a:pt x="653" y="50"/>
                  </a:lnTo>
                  <a:close/>
                  <a:moveTo>
                    <a:pt x="499" y="150"/>
                  </a:moveTo>
                  <a:lnTo>
                    <a:pt x="499" y="150"/>
                  </a:lnTo>
                  <a:lnTo>
                    <a:pt x="501" y="159"/>
                  </a:lnTo>
                  <a:lnTo>
                    <a:pt x="510" y="165"/>
                  </a:lnTo>
                  <a:lnTo>
                    <a:pt x="520" y="170"/>
                  </a:lnTo>
                  <a:lnTo>
                    <a:pt x="535" y="172"/>
                  </a:lnTo>
                  <a:lnTo>
                    <a:pt x="535" y="172"/>
                  </a:lnTo>
                  <a:lnTo>
                    <a:pt x="542" y="182"/>
                  </a:lnTo>
                  <a:lnTo>
                    <a:pt x="546" y="187"/>
                  </a:lnTo>
                  <a:lnTo>
                    <a:pt x="550" y="191"/>
                  </a:lnTo>
                  <a:lnTo>
                    <a:pt x="555" y="193"/>
                  </a:lnTo>
                  <a:lnTo>
                    <a:pt x="561" y="195"/>
                  </a:lnTo>
                  <a:lnTo>
                    <a:pt x="576" y="193"/>
                  </a:lnTo>
                  <a:lnTo>
                    <a:pt x="576" y="193"/>
                  </a:lnTo>
                  <a:lnTo>
                    <a:pt x="583" y="206"/>
                  </a:lnTo>
                  <a:lnTo>
                    <a:pt x="591" y="215"/>
                  </a:lnTo>
                  <a:lnTo>
                    <a:pt x="597" y="217"/>
                  </a:lnTo>
                  <a:lnTo>
                    <a:pt x="604" y="219"/>
                  </a:lnTo>
                  <a:lnTo>
                    <a:pt x="617" y="217"/>
                  </a:lnTo>
                  <a:lnTo>
                    <a:pt x="617" y="217"/>
                  </a:lnTo>
                  <a:lnTo>
                    <a:pt x="653" y="60"/>
                  </a:lnTo>
                  <a:lnTo>
                    <a:pt x="612" y="35"/>
                  </a:lnTo>
                  <a:lnTo>
                    <a:pt x="499" y="150"/>
                  </a:lnTo>
                  <a:lnTo>
                    <a:pt x="499" y="150"/>
                  </a:lnTo>
                  <a:close/>
                  <a:moveTo>
                    <a:pt x="523" y="187"/>
                  </a:moveTo>
                  <a:lnTo>
                    <a:pt x="488" y="165"/>
                  </a:lnTo>
                  <a:lnTo>
                    <a:pt x="189" y="683"/>
                  </a:lnTo>
                  <a:lnTo>
                    <a:pt x="225" y="702"/>
                  </a:lnTo>
                  <a:lnTo>
                    <a:pt x="523" y="187"/>
                  </a:lnTo>
                  <a:lnTo>
                    <a:pt x="523" y="187"/>
                  </a:lnTo>
                  <a:close/>
                  <a:moveTo>
                    <a:pt x="565" y="210"/>
                  </a:moveTo>
                  <a:lnTo>
                    <a:pt x="531" y="191"/>
                  </a:lnTo>
                  <a:lnTo>
                    <a:pt x="231" y="709"/>
                  </a:lnTo>
                  <a:lnTo>
                    <a:pt x="268" y="728"/>
                  </a:lnTo>
                  <a:lnTo>
                    <a:pt x="565" y="210"/>
                  </a:lnTo>
                  <a:lnTo>
                    <a:pt x="565" y="210"/>
                  </a:lnTo>
                  <a:close/>
                  <a:moveTo>
                    <a:pt x="270" y="180"/>
                  </a:moveTo>
                  <a:lnTo>
                    <a:pt x="270" y="180"/>
                  </a:lnTo>
                  <a:lnTo>
                    <a:pt x="276" y="152"/>
                  </a:lnTo>
                  <a:lnTo>
                    <a:pt x="283" y="127"/>
                  </a:lnTo>
                  <a:lnTo>
                    <a:pt x="293" y="103"/>
                  </a:lnTo>
                  <a:lnTo>
                    <a:pt x="304" y="82"/>
                  </a:lnTo>
                  <a:lnTo>
                    <a:pt x="317" y="63"/>
                  </a:lnTo>
                  <a:lnTo>
                    <a:pt x="330" y="48"/>
                  </a:lnTo>
                  <a:lnTo>
                    <a:pt x="343" y="35"/>
                  </a:lnTo>
                  <a:lnTo>
                    <a:pt x="358" y="22"/>
                  </a:lnTo>
                  <a:lnTo>
                    <a:pt x="371" y="13"/>
                  </a:lnTo>
                  <a:lnTo>
                    <a:pt x="383" y="7"/>
                  </a:lnTo>
                  <a:lnTo>
                    <a:pt x="394" y="3"/>
                  </a:lnTo>
                  <a:lnTo>
                    <a:pt x="403" y="0"/>
                  </a:lnTo>
                  <a:lnTo>
                    <a:pt x="409" y="0"/>
                  </a:lnTo>
                  <a:lnTo>
                    <a:pt x="413" y="3"/>
                  </a:lnTo>
                  <a:lnTo>
                    <a:pt x="413" y="7"/>
                  </a:lnTo>
                  <a:lnTo>
                    <a:pt x="411" y="13"/>
                  </a:lnTo>
                  <a:lnTo>
                    <a:pt x="411" y="13"/>
                  </a:lnTo>
                  <a:lnTo>
                    <a:pt x="405" y="26"/>
                  </a:lnTo>
                  <a:lnTo>
                    <a:pt x="401" y="39"/>
                  </a:lnTo>
                  <a:lnTo>
                    <a:pt x="398" y="52"/>
                  </a:lnTo>
                  <a:lnTo>
                    <a:pt x="401" y="65"/>
                  </a:lnTo>
                  <a:lnTo>
                    <a:pt x="403" y="88"/>
                  </a:lnTo>
                  <a:lnTo>
                    <a:pt x="403" y="101"/>
                  </a:lnTo>
                  <a:lnTo>
                    <a:pt x="401" y="116"/>
                  </a:lnTo>
                  <a:lnTo>
                    <a:pt x="401" y="116"/>
                  </a:lnTo>
                  <a:lnTo>
                    <a:pt x="394" y="135"/>
                  </a:lnTo>
                  <a:lnTo>
                    <a:pt x="386" y="152"/>
                  </a:lnTo>
                  <a:lnTo>
                    <a:pt x="373" y="170"/>
                  </a:lnTo>
                  <a:lnTo>
                    <a:pt x="360" y="185"/>
                  </a:lnTo>
                  <a:lnTo>
                    <a:pt x="338" y="206"/>
                  </a:lnTo>
                  <a:lnTo>
                    <a:pt x="330" y="212"/>
                  </a:lnTo>
                  <a:lnTo>
                    <a:pt x="328" y="215"/>
                  </a:lnTo>
                  <a:lnTo>
                    <a:pt x="270" y="180"/>
                  </a:lnTo>
                  <a:lnTo>
                    <a:pt x="270" y="180"/>
                  </a:lnTo>
                  <a:close/>
                  <a:moveTo>
                    <a:pt x="356" y="39"/>
                  </a:moveTo>
                  <a:lnTo>
                    <a:pt x="356" y="39"/>
                  </a:lnTo>
                  <a:lnTo>
                    <a:pt x="360" y="37"/>
                  </a:lnTo>
                  <a:lnTo>
                    <a:pt x="362" y="37"/>
                  </a:lnTo>
                  <a:lnTo>
                    <a:pt x="366" y="37"/>
                  </a:lnTo>
                  <a:lnTo>
                    <a:pt x="368" y="39"/>
                  </a:lnTo>
                  <a:lnTo>
                    <a:pt x="368" y="39"/>
                  </a:lnTo>
                  <a:lnTo>
                    <a:pt x="371" y="41"/>
                  </a:lnTo>
                  <a:lnTo>
                    <a:pt x="371" y="45"/>
                  </a:lnTo>
                  <a:lnTo>
                    <a:pt x="371" y="50"/>
                  </a:lnTo>
                  <a:lnTo>
                    <a:pt x="368" y="52"/>
                  </a:lnTo>
                  <a:lnTo>
                    <a:pt x="368" y="52"/>
                  </a:lnTo>
                  <a:lnTo>
                    <a:pt x="347" y="75"/>
                  </a:lnTo>
                  <a:lnTo>
                    <a:pt x="330" y="101"/>
                  </a:lnTo>
                  <a:lnTo>
                    <a:pt x="330" y="101"/>
                  </a:lnTo>
                  <a:lnTo>
                    <a:pt x="315" y="131"/>
                  </a:lnTo>
                  <a:lnTo>
                    <a:pt x="304" y="165"/>
                  </a:lnTo>
                  <a:lnTo>
                    <a:pt x="304" y="165"/>
                  </a:lnTo>
                  <a:lnTo>
                    <a:pt x="302" y="170"/>
                  </a:lnTo>
                  <a:lnTo>
                    <a:pt x="300" y="172"/>
                  </a:lnTo>
                  <a:lnTo>
                    <a:pt x="296" y="172"/>
                  </a:lnTo>
                  <a:lnTo>
                    <a:pt x="291" y="172"/>
                  </a:lnTo>
                  <a:lnTo>
                    <a:pt x="291" y="172"/>
                  </a:lnTo>
                  <a:lnTo>
                    <a:pt x="289" y="170"/>
                  </a:lnTo>
                  <a:lnTo>
                    <a:pt x="287" y="167"/>
                  </a:lnTo>
                  <a:lnTo>
                    <a:pt x="285" y="163"/>
                  </a:lnTo>
                  <a:lnTo>
                    <a:pt x="285" y="161"/>
                  </a:lnTo>
                  <a:lnTo>
                    <a:pt x="285" y="161"/>
                  </a:lnTo>
                  <a:lnTo>
                    <a:pt x="298" y="125"/>
                  </a:lnTo>
                  <a:lnTo>
                    <a:pt x="315" y="93"/>
                  </a:lnTo>
                  <a:lnTo>
                    <a:pt x="315" y="93"/>
                  </a:lnTo>
                  <a:lnTo>
                    <a:pt x="334" y="65"/>
                  </a:lnTo>
                  <a:lnTo>
                    <a:pt x="356" y="39"/>
                  </a:lnTo>
                  <a:lnTo>
                    <a:pt x="356" y="39"/>
                  </a:lnTo>
                  <a:close/>
                  <a:moveTo>
                    <a:pt x="161" y="313"/>
                  </a:moveTo>
                  <a:lnTo>
                    <a:pt x="272" y="377"/>
                  </a:lnTo>
                  <a:lnTo>
                    <a:pt x="323" y="223"/>
                  </a:lnTo>
                  <a:lnTo>
                    <a:pt x="266" y="189"/>
                  </a:lnTo>
                  <a:lnTo>
                    <a:pt x="161" y="313"/>
                  </a:lnTo>
                  <a:lnTo>
                    <a:pt x="161" y="313"/>
                  </a:lnTo>
                  <a:close/>
                  <a:moveTo>
                    <a:pt x="184" y="313"/>
                  </a:moveTo>
                  <a:lnTo>
                    <a:pt x="219" y="332"/>
                  </a:lnTo>
                  <a:lnTo>
                    <a:pt x="289" y="212"/>
                  </a:lnTo>
                  <a:lnTo>
                    <a:pt x="270" y="202"/>
                  </a:lnTo>
                  <a:lnTo>
                    <a:pt x="184" y="3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pPr fontAlgn="base"/>
              <a:endParaRPr lang="zh-CN" altLang="en-US" sz="1405" strike="noStrike" noProof="1">
                <a:ea typeface="Arial Unicode MS" panose="020B0604020202020204" charset="-122"/>
              </a:endParaRPr>
            </a:p>
          </p:txBody>
        </p:sp>
      </p:grpSp>
      <p:sp>
        <p:nvSpPr>
          <p:cNvPr id="3" name="等腰三角形 2"/>
          <p:cNvSpPr/>
          <p:nvPr/>
        </p:nvSpPr>
        <p:spPr>
          <a:xfrm rot="8100000">
            <a:off x="2611438" y="1014413"/>
            <a:ext cx="336550" cy="290513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4" name="等腰三角形 3"/>
          <p:cNvSpPr/>
          <p:nvPr/>
        </p:nvSpPr>
        <p:spPr>
          <a:xfrm rot="1740000">
            <a:off x="3270250" y="1706563"/>
            <a:ext cx="261938" cy="22542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11580000">
            <a:off x="6451600" y="1036638"/>
            <a:ext cx="336550" cy="290513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6360000">
            <a:off x="5611813" y="1797050"/>
            <a:ext cx="260350" cy="22542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4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4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44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4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  <p:bldP spid="24581" grpId="0"/>
      <p:bldP spid="3" grpId="0" bldLvl="0" animBg="1"/>
      <p:bldP spid="7" grpId="0" bldLvl="0" animBg="1"/>
      <p:bldP spid="5" grpId="0" bldLvl="0" animBg="1"/>
      <p:bldP spid="4" grpId="0" bldLvl="0" animBg="1"/>
      <p:bldP spid="2" grpId="0" bldLvl="0" animBg="1"/>
    </p:bldLst>
  </p:timing>
</p:sld>
</file>

<file path=ppt/theme/theme1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1112</Words>
  <Application>WPS Presentation</Application>
  <PresentationFormat/>
  <Paragraphs>62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SimSun</vt:lpstr>
      <vt:lpstr>Wingdings</vt:lpstr>
      <vt:lpstr>Arial Unicode MS</vt:lpstr>
      <vt:lpstr>Calibri</vt:lpstr>
      <vt:lpstr>Microsoft YaHei</vt:lpstr>
      <vt:lpstr>黑体</vt:lpstr>
      <vt:lpstr>Arial Unicode MS</vt:lpstr>
      <vt:lpstr>Times New Roman</vt:lpstr>
      <vt:lpstr>方正兰亭黑_GBK</vt:lpstr>
      <vt:lpstr>1_默认设计模板</vt:lpstr>
      <vt:lpstr>3_默认设计模板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Shivaksh Sharma</cp:lastModifiedBy>
  <cp:revision>32</cp:revision>
  <dcterms:created xsi:type="dcterms:W3CDTF">2016-03-12T08:37:00Z</dcterms:created>
  <dcterms:modified xsi:type="dcterms:W3CDTF">2023-10-26T07:54:45Z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1033-11.2.0.11225</vt:lpwstr>
  </property>
  <property fmtid="{D5CDD505-2E9C-101B-9397-08002B2CF9AE}" pid="3" name="ICV">
    <vt:lpwstr>99A2BC43131942688009155CD8D26620</vt:lpwstr>
  </property>
</Properties>
</file>