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4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embeddedFontLst>
    <p:embeddedFont>
      <p:font typeface="Bree Serif" panose="020B0604020202020204" charset="0"/>
      <p:regular r:id="rId10"/>
    </p:embeddedFont>
    <p:embeddedFont>
      <p:font typeface="Didact Gothic" panose="020B0604020202020204" charset="0"/>
      <p:regular r:id="rId11"/>
    </p:embeddedFont>
    <p:embeddedFont>
      <p:font typeface="Roboto Black" panose="02000000000000000000" pitchFamily="2" charset="0"/>
      <p:bold r:id="rId12"/>
      <p:boldItalic r:id="rId13"/>
    </p:embeddedFont>
    <p:embeddedFont>
      <p:font typeface="Roboto Light" panose="02000000000000000000" pitchFamily="2" charset="0"/>
      <p:regular r:id="rId14"/>
      <p:bold r:id="rId15"/>
      <p:italic r:id="rId16"/>
      <p:boldItalic r:id="rId17"/>
    </p:embeddedFont>
    <p:embeddedFont>
      <p:font typeface="Roboto Mono Thin" panose="020B0604020202020204" charset="0"/>
      <p:regular r:id="rId18"/>
      <p:bold r:id="rId19"/>
      <p:italic r:id="rId20"/>
      <p:boldItalic r:id="rId21"/>
    </p:embeddedFont>
    <p:embeddedFont>
      <p:font typeface="Roboto Thin" panose="02000000000000000000" pitchFamily="2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13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font" Target="fonts/font16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font" Target="fonts/font15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font" Target="fonts/font14.fntdata"/><Relationship Id="rId28" Type="http://schemas.openxmlformats.org/officeDocument/2006/relationships/theme" Target="theme/theme1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5dc4e38d75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5dc4e38d75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5c99e1ede3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5c99e1ede3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5ba3f769e1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5ba3f769e1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fc28b797f9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fc28b797f9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fc28b797f9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fc28b797f9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fc28b797f9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fc28b797f9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5d5c1b5eee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5d5c1b5eee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TITLE" type="title">
  <p:cSld name="TITL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000"/>
              <a:buFont typeface="Roboto Black"/>
              <a:buNone/>
              <a:defRPr sz="30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2 ">
  <p:cSld name="TITLE_1_1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>
            <a:spLocks noGrp="1"/>
          </p:cNvSpPr>
          <p:nvPr>
            <p:ph type="subTitle" idx="1"/>
          </p:nvPr>
        </p:nvSpPr>
        <p:spPr>
          <a:xfrm>
            <a:off x="3874944" y="352342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9pPr>
          </a:lstStyle>
          <a:p>
            <a:endParaRPr/>
          </a:p>
        </p:txBody>
      </p:sp>
      <p:sp>
        <p:nvSpPr>
          <p:cNvPr id="68" name="Google Shape;68;p11"/>
          <p:cNvSpPr txBox="1">
            <a:spLocks noGrp="1"/>
          </p:cNvSpPr>
          <p:nvPr>
            <p:ph type="subTitle" idx="2"/>
          </p:nvPr>
        </p:nvSpPr>
        <p:spPr>
          <a:xfrm>
            <a:off x="6042106" y="319212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subTitle" idx="3"/>
          </p:nvPr>
        </p:nvSpPr>
        <p:spPr>
          <a:xfrm>
            <a:off x="1707794" y="3891050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ctrTitle"/>
          </p:nvPr>
        </p:nvSpPr>
        <p:spPr>
          <a:xfrm>
            <a:off x="3533994" y="342222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ctrTitle" idx="4"/>
          </p:nvPr>
        </p:nvSpPr>
        <p:spPr>
          <a:xfrm>
            <a:off x="5701156" y="30964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ctrTitle" idx="5"/>
          </p:nvPr>
        </p:nvSpPr>
        <p:spPr>
          <a:xfrm>
            <a:off x="1366844" y="37896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GRAPHIC">
  <p:cSld name="TITLE_1_1_1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ctrTitle"/>
          </p:nvPr>
        </p:nvSpPr>
        <p:spPr>
          <a:xfrm>
            <a:off x="5822506" y="25195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ctrTitle" idx="2"/>
          </p:nvPr>
        </p:nvSpPr>
        <p:spPr>
          <a:xfrm>
            <a:off x="5822506" y="394341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ctrTitle" idx="3"/>
          </p:nvPr>
        </p:nvSpPr>
        <p:spPr>
          <a:xfrm>
            <a:off x="5822506" y="3231488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title" idx="4" hasCustomPrompt="1"/>
          </p:nvPr>
        </p:nvSpPr>
        <p:spPr>
          <a:xfrm>
            <a:off x="5822506" y="197182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79" name="Google Shape;79;p12"/>
          <p:cNvSpPr txBox="1">
            <a:spLocks noGrp="1"/>
          </p:cNvSpPr>
          <p:nvPr>
            <p:ph type="title" idx="5" hasCustomPrompt="1"/>
          </p:nvPr>
        </p:nvSpPr>
        <p:spPr>
          <a:xfrm>
            <a:off x="5822506" y="27123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80" name="Google Shape;80;p12"/>
          <p:cNvSpPr txBox="1">
            <a:spLocks noGrp="1"/>
          </p:cNvSpPr>
          <p:nvPr>
            <p:ph type="title" idx="6" hasCustomPrompt="1"/>
          </p:nvPr>
        </p:nvSpPr>
        <p:spPr>
          <a:xfrm>
            <a:off x="5822506" y="34422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81" name="Google Shape;81;p12"/>
          <p:cNvSpPr txBox="1">
            <a:spLocks noGrp="1"/>
          </p:cNvSpPr>
          <p:nvPr>
            <p:ph type="ctrTitle" idx="7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IMAGE 2">
  <p:cSld name="TITLE_1_1_1_2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ITLE_1_1_1_2_2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/>
          <p:nvPr/>
        </p:nvSpPr>
        <p:spPr>
          <a:xfrm>
            <a:off x="3681325" y="543450"/>
            <a:ext cx="5803500" cy="4056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EFFC1"/>
              </a:solidFill>
            </a:endParaRPr>
          </a:p>
        </p:txBody>
      </p:sp>
      <p:sp>
        <p:nvSpPr>
          <p:cNvPr id="86" name="Google Shape;86;p14"/>
          <p:cNvSpPr txBox="1">
            <a:spLocks noGrp="1"/>
          </p:cNvSpPr>
          <p:nvPr>
            <p:ph type="ctrTitle"/>
          </p:nvPr>
        </p:nvSpPr>
        <p:spPr>
          <a:xfrm>
            <a:off x="3986575" y="1429225"/>
            <a:ext cx="35781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3000"/>
              <a:buFont typeface="Roboto Black"/>
              <a:buNone/>
              <a:defRPr sz="3000" b="0">
                <a:solidFill>
                  <a:srgbClr val="0E2A47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subTitle" idx="1"/>
          </p:nvPr>
        </p:nvSpPr>
        <p:spPr>
          <a:xfrm>
            <a:off x="3986575" y="2421700"/>
            <a:ext cx="4470900" cy="18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000"/>
              <a:buNone/>
              <a:defRPr sz="1000">
                <a:solidFill>
                  <a:srgbClr val="0E2A47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REDITS">
  <p:cSld name="TITLE_1_1_2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/>
          <p:nvPr/>
        </p:nvSpPr>
        <p:spPr>
          <a:xfrm>
            <a:off x="-349375" y="1621200"/>
            <a:ext cx="6832200" cy="2937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5"/>
          <p:cNvSpPr txBox="1">
            <a:spLocks noGrp="1"/>
          </p:cNvSpPr>
          <p:nvPr>
            <p:ph type="body" idx="1"/>
          </p:nvPr>
        </p:nvSpPr>
        <p:spPr>
          <a:xfrm>
            <a:off x="810000" y="21690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1pPr>
            <a:lvl2pPr marL="914400" lvl="1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2pPr>
            <a:lvl3pPr marL="1371600" lvl="2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3pPr>
            <a:lvl4pPr marL="1828800" lvl="3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4pPr>
            <a:lvl5pPr marL="2286000" lvl="4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5pPr>
            <a:lvl6pPr marL="2743200" lvl="5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6pPr>
            <a:lvl7pPr marL="3200400" lvl="6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7pPr>
            <a:lvl8pPr marL="3657600" lvl="7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8pPr>
            <a:lvl9pPr marL="4114800" lvl="8" indent="-2921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9pPr>
          </a:lstStyle>
          <a:p>
            <a:endParaRPr/>
          </a:p>
        </p:txBody>
      </p:sp>
      <p:sp>
        <p:nvSpPr>
          <p:cNvPr id="91" name="Google Shape;91;p15"/>
          <p:cNvSpPr txBox="1">
            <a:spLocks noGrp="1"/>
          </p:cNvSpPr>
          <p:nvPr>
            <p:ph type="ctrTitle"/>
          </p:nvPr>
        </p:nvSpPr>
        <p:spPr>
          <a:xfrm>
            <a:off x="892325" y="644550"/>
            <a:ext cx="79401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SOURCES">
  <p:cSld name="TITLE_1_1_2_1_1_1">
    <p:bg>
      <p:bgPr>
        <a:solidFill>
          <a:schemeClr val="accent1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/>
          <p:nvPr/>
        </p:nvSpPr>
        <p:spPr>
          <a:xfrm>
            <a:off x="-349375" y="1287500"/>
            <a:ext cx="6832200" cy="3607200"/>
          </a:xfrm>
          <a:prstGeom prst="rect">
            <a:avLst/>
          </a:prstGeom>
          <a:gradFill>
            <a:gsLst>
              <a:gs pos="0">
                <a:srgbClr val="052643"/>
              </a:gs>
              <a:gs pos="100000">
                <a:srgbClr val="04152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6"/>
          <p:cNvSpPr txBox="1">
            <a:spLocks noGrp="1"/>
          </p:cNvSpPr>
          <p:nvPr>
            <p:ph type="body" idx="1"/>
          </p:nvPr>
        </p:nvSpPr>
        <p:spPr>
          <a:xfrm>
            <a:off x="810000" y="14781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9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EFFC1"/>
              </a:buClr>
              <a:buSzPts val="800"/>
              <a:buChar char="●"/>
              <a:defRPr sz="800">
                <a:solidFill>
                  <a:srgbClr val="1EFFC1"/>
                </a:solidFill>
              </a:defRPr>
            </a:lvl1pPr>
            <a:lvl2pPr marL="914400" lvl="1" indent="-279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○"/>
              <a:defRPr sz="800">
                <a:solidFill>
                  <a:srgbClr val="1EFFC1"/>
                </a:solidFill>
              </a:defRPr>
            </a:lvl2pPr>
            <a:lvl3pPr marL="1371600" lvl="2" indent="-279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■"/>
              <a:defRPr sz="800">
                <a:solidFill>
                  <a:srgbClr val="1EFFC1"/>
                </a:solidFill>
              </a:defRPr>
            </a:lvl3pPr>
            <a:lvl4pPr marL="1828800" lvl="3" indent="-279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●"/>
              <a:defRPr sz="800">
                <a:solidFill>
                  <a:srgbClr val="1EFFC1"/>
                </a:solidFill>
              </a:defRPr>
            </a:lvl4pPr>
            <a:lvl5pPr marL="2286000" lvl="4" indent="-279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○"/>
              <a:defRPr sz="800">
                <a:solidFill>
                  <a:srgbClr val="1EFFC1"/>
                </a:solidFill>
              </a:defRPr>
            </a:lvl5pPr>
            <a:lvl6pPr marL="2743200" lvl="5" indent="-279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■"/>
              <a:defRPr sz="800">
                <a:solidFill>
                  <a:srgbClr val="1EFFC1"/>
                </a:solidFill>
              </a:defRPr>
            </a:lvl6pPr>
            <a:lvl7pPr marL="3200400" lvl="6" indent="-279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●"/>
              <a:defRPr sz="800">
                <a:solidFill>
                  <a:srgbClr val="1EFFC1"/>
                </a:solidFill>
              </a:defRPr>
            </a:lvl7pPr>
            <a:lvl8pPr marL="3657600" lvl="7" indent="-279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○"/>
              <a:defRPr sz="800">
                <a:solidFill>
                  <a:srgbClr val="1EFFC1"/>
                </a:solidFill>
              </a:defRPr>
            </a:lvl8pPr>
            <a:lvl9pPr marL="4114800" lvl="8" indent="-2794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1EFFC1"/>
              </a:buClr>
              <a:buSzPts val="800"/>
              <a:buChar char="■"/>
              <a:defRPr sz="800">
                <a:solidFill>
                  <a:srgbClr val="1EFFC1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16"/>
          <p:cNvSpPr txBox="1">
            <a:spLocks noGrp="1"/>
          </p:cNvSpPr>
          <p:nvPr>
            <p:ph type="ctrTitle"/>
          </p:nvPr>
        </p:nvSpPr>
        <p:spPr>
          <a:xfrm>
            <a:off x="892325" y="644550"/>
            <a:ext cx="79401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3000"/>
              <a:buFont typeface="Roboto Black"/>
              <a:buNone/>
              <a:defRPr sz="3000" b="0">
                <a:solidFill>
                  <a:srgbClr val="161234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">
  <p:cSld name="TITLE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6411225" y="21219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516712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3"/>
          </p:nvPr>
        </p:nvSpPr>
        <p:spPr>
          <a:xfrm>
            <a:off x="6411225" y="30466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4" hasCustomPrompt="1"/>
          </p:nvPr>
        </p:nvSpPr>
        <p:spPr>
          <a:xfrm>
            <a:off x="516712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5"/>
          </p:nvPr>
        </p:nvSpPr>
        <p:spPr>
          <a:xfrm>
            <a:off x="6411225" y="393545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6" hasCustomPrompt="1"/>
          </p:nvPr>
        </p:nvSpPr>
        <p:spPr>
          <a:xfrm>
            <a:off x="516712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7"/>
          </p:nvPr>
        </p:nvSpPr>
        <p:spPr>
          <a:xfrm>
            <a:off x="725750" y="21219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8" hasCustomPrompt="1"/>
          </p:nvPr>
        </p:nvSpPr>
        <p:spPr>
          <a:xfrm>
            <a:off x="282757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9"/>
          </p:nvPr>
        </p:nvSpPr>
        <p:spPr>
          <a:xfrm>
            <a:off x="725750" y="30466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13" hasCustomPrompt="1"/>
          </p:nvPr>
        </p:nvSpPr>
        <p:spPr>
          <a:xfrm>
            <a:off x="282757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4"/>
          </p:nvPr>
        </p:nvSpPr>
        <p:spPr>
          <a:xfrm>
            <a:off x="725750" y="393545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15" hasCustomPrompt="1"/>
          </p:nvPr>
        </p:nvSpPr>
        <p:spPr>
          <a:xfrm>
            <a:off x="282757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>
            <a:spLocks noGrp="1"/>
          </p:cNvSpPr>
          <p:nvPr>
            <p:ph type="ctrTitle" idx="16"/>
          </p:nvPr>
        </p:nvSpPr>
        <p:spPr>
          <a:xfrm>
            <a:off x="643488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ctrTitle" idx="17"/>
          </p:nvPr>
        </p:nvSpPr>
        <p:spPr>
          <a:xfrm>
            <a:off x="643488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ctrTitle" idx="18"/>
          </p:nvPr>
        </p:nvSpPr>
        <p:spPr>
          <a:xfrm>
            <a:off x="643488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ctrTitle" idx="19"/>
          </p:nvPr>
        </p:nvSpPr>
        <p:spPr>
          <a:xfrm>
            <a:off x="6424513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ctrTitle" idx="20"/>
          </p:nvPr>
        </p:nvSpPr>
        <p:spPr>
          <a:xfrm>
            <a:off x="6424513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ctrTitle" idx="21"/>
          </p:nvPr>
        </p:nvSpPr>
        <p:spPr>
          <a:xfrm>
            <a:off x="6424513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+ IMAGE">
  <p:cSld name="TITLE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Black"/>
              <a:buNone/>
              <a:defRPr sz="3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ubTitle" idx="1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TITLE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subTitle" idx="1"/>
          </p:nvPr>
        </p:nvSpPr>
        <p:spPr>
          <a:xfrm>
            <a:off x="819931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ubTitle" idx="2"/>
          </p:nvPr>
        </p:nvSpPr>
        <p:spPr>
          <a:xfrm>
            <a:off x="6434656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3"/>
          </p:nvPr>
        </p:nvSpPr>
        <p:spPr>
          <a:xfrm>
            <a:off x="3633931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ctrTitle"/>
          </p:nvPr>
        </p:nvSpPr>
        <p:spPr>
          <a:xfrm>
            <a:off x="726631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ctrTitle" idx="4"/>
          </p:nvPr>
        </p:nvSpPr>
        <p:spPr>
          <a:xfrm>
            <a:off x="6341356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ctrTitle" idx="5"/>
          </p:nvPr>
        </p:nvSpPr>
        <p:spPr>
          <a:xfrm>
            <a:off x="3540631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/>
          <p:nvPr/>
        </p:nvSpPr>
        <p:spPr>
          <a:xfrm>
            <a:off x="2080188" y="1291650"/>
            <a:ext cx="4910700" cy="256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ctrTitle"/>
          </p:nvPr>
        </p:nvSpPr>
        <p:spPr>
          <a:xfrm>
            <a:off x="2770350" y="1558300"/>
            <a:ext cx="3530400" cy="194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200">
                <a:solidFill>
                  <a:srgbClr val="0E2A47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ubTitle" idx="1"/>
          </p:nvPr>
        </p:nvSpPr>
        <p:spPr>
          <a:xfrm>
            <a:off x="2806800" y="1757550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800"/>
              <a:buNone/>
              <a:defRPr>
                <a:solidFill>
                  <a:srgbClr val="0E2A47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200">
                <a:solidFill>
                  <a:srgbClr val="0E2A47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1">
  <p:cSld name="TITLE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ctrTitle"/>
          </p:nvPr>
        </p:nvSpPr>
        <p:spPr>
          <a:xfrm>
            <a:off x="1557931" y="206401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ctrTitle" idx="2"/>
          </p:nvPr>
        </p:nvSpPr>
        <p:spPr>
          <a:xfrm>
            <a:off x="1557931" y="34667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ctrTitle" idx="3"/>
          </p:nvPr>
        </p:nvSpPr>
        <p:spPr>
          <a:xfrm>
            <a:off x="1557931" y="2765356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ctrTitle" idx="4"/>
          </p:nvPr>
        </p:nvSpPr>
        <p:spPr>
          <a:xfrm>
            <a:off x="998325" y="644550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2">
  <p:cSld name="TITLE_1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>
            <a:spLocks noGrp="1"/>
          </p:cNvSpPr>
          <p:nvPr>
            <p:ph type="ctrTitle"/>
          </p:nvPr>
        </p:nvSpPr>
        <p:spPr>
          <a:xfrm>
            <a:off x="5393881" y="2071888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ctrTitle" idx="2"/>
          </p:nvPr>
        </p:nvSpPr>
        <p:spPr>
          <a:xfrm>
            <a:off x="5393881" y="34745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ctrTitle" idx="3"/>
          </p:nvPr>
        </p:nvSpPr>
        <p:spPr>
          <a:xfrm>
            <a:off x="5393881" y="2773231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ctrTitle" idx="4"/>
          </p:nvPr>
        </p:nvSpPr>
        <p:spPr>
          <a:xfrm>
            <a:off x="256200" y="637927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+ INFOGRAPHY">
  <p:cSld name="TITLE_1_1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subTitle" idx="1"/>
          </p:nvPr>
        </p:nvSpPr>
        <p:spPr>
          <a:xfrm>
            <a:off x="3874950" y="362507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subTitle" idx="2"/>
          </p:nvPr>
        </p:nvSpPr>
        <p:spPr>
          <a:xfrm>
            <a:off x="5813500" y="3639800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subTitle" idx="3"/>
          </p:nvPr>
        </p:nvSpPr>
        <p:spPr>
          <a:xfrm>
            <a:off x="1936387" y="361972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ctrTitle"/>
          </p:nvPr>
        </p:nvSpPr>
        <p:spPr>
          <a:xfrm>
            <a:off x="3533994" y="35033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ctrTitle" idx="4"/>
          </p:nvPr>
        </p:nvSpPr>
        <p:spPr>
          <a:xfrm>
            <a:off x="5472556" y="35234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ctrTitle" idx="5"/>
          </p:nvPr>
        </p:nvSpPr>
        <p:spPr>
          <a:xfrm>
            <a:off x="1595444" y="35033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IMAGE">
  <p:cSld name="TITLE_1_1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92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sz="28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Char char="●"/>
              <a:defRPr sz="1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>
            <a:spLocks noGrp="1"/>
          </p:cNvSpPr>
          <p:nvPr>
            <p:ph type="ctrTitle"/>
          </p:nvPr>
        </p:nvSpPr>
        <p:spPr>
          <a:xfrm>
            <a:off x="5237375" y="2059747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1"/>
                </a:solidFill>
              </a:rPr>
              <a:t>Design Patterns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103" name="Google Shape;103;p18"/>
          <p:cNvSpPr/>
          <p:nvPr/>
        </p:nvSpPr>
        <p:spPr>
          <a:xfrm>
            <a:off x="2238757" y="4488644"/>
            <a:ext cx="816022" cy="427879"/>
          </a:xfrm>
          <a:custGeom>
            <a:avLst/>
            <a:gdLst/>
            <a:ahLst/>
            <a:cxnLst/>
            <a:rect l="l" t="t" r="r" b="b"/>
            <a:pathLst>
              <a:path w="34008" h="17832" extrusionOk="0">
                <a:moveTo>
                  <a:pt x="4203" y="0"/>
                </a:moveTo>
                <a:cubicBezTo>
                  <a:pt x="1847" y="0"/>
                  <a:pt x="0" y="1847"/>
                  <a:pt x="0" y="4203"/>
                </a:cubicBezTo>
                <a:lnTo>
                  <a:pt x="0" y="13629"/>
                </a:lnTo>
                <a:cubicBezTo>
                  <a:pt x="0" y="15921"/>
                  <a:pt x="1847" y="17832"/>
                  <a:pt x="4203" y="17832"/>
                </a:cubicBezTo>
                <a:lnTo>
                  <a:pt x="29804" y="17832"/>
                </a:lnTo>
                <a:cubicBezTo>
                  <a:pt x="32160" y="17832"/>
                  <a:pt x="34007" y="15921"/>
                  <a:pt x="34007" y="13629"/>
                </a:cubicBezTo>
                <a:lnTo>
                  <a:pt x="34007" y="4203"/>
                </a:lnTo>
                <a:cubicBezTo>
                  <a:pt x="34007" y="1847"/>
                  <a:pt x="32160" y="0"/>
                  <a:pt x="29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8"/>
          <p:cNvSpPr/>
          <p:nvPr/>
        </p:nvSpPr>
        <p:spPr>
          <a:xfrm>
            <a:off x="3470397" y="1215078"/>
            <a:ext cx="406499" cy="127245"/>
          </a:xfrm>
          <a:custGeom>
            <a:avLst/>
            <a:gdLst/>
            <a:ahLst/>
            <a:cxnLst/>
            <a:rect l="l" t="t" r="r" b="b"/>
            <a:pathLst>
              <a:path w="16941" h="5303" extrusionOk="0">
                <a:moveTo>
                  <a:pt x="8470" y="0"/>
                </a:moveTo>
                <a:cubicBezTo>
                  <a:pt x="5413" y="0"/>
                  <a:pt x="2357" y="1131"/>
                  <a:pt x="0" y="3392"/>
                </a:cubicBezTo>
                <a:lnTo>
                  <a:pt x="1783" y="5302"/>
                </a:lnTo>
                <a:cubicBezTo>
                  <a:pt x="3662" y="3487"/>
                  <a:pt x="6082" y="2580"/>
                  <a:pt x="8502" y="2580"/>
                </a:cubicBezTo>
                <a:cubicBezTo>
                  <a:pt x="10922" y="2580"/>
                  <a:pt x="13342" y="3487"/>
                  <a:pt x="15221" y="5302"/>
                </a:cubicBezTo>
                <a:lnTo>
                  <a:pt x="16940" y="3392"/>
                </a:lnTo>
                <a:cubicBezTo>
                  <a:pt x="14584" y="1131"/>
                  <a:pt x="11527" y="0"/>
                  <a:pt x="847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8"/>
          <p:cNvSpPr/>
          <p:nvPr/>
        </p:nvSpPr>
        <p:spPr>
          <a:xfrm>
            <a:off x="3559034" y="1342660"/>
            <a:ext cx="229224" cy="91349"/>
          </a:xfrm>
          <a:custGeom>
            <a:avLst/>
            <a:gdLst/>
            <a:ahLst/>
            <a:cxnLst/>
            <a:rect l="l" t="t" r="r" b="b"/>
            <a:pathLst>
              <a:path w="9553" h="3807" extrusionOk="0">
                <a:moveTo>
                  <a:pt x="4752" y="1"/>
                </a:moveTo>
                <a:cubicBezTo>
                  <a:pt x="3025" y="1"/>
                  <a:pt x="1306" y="654"/>
                  <a:pt x="0" y="1959"/>
                </a:cubicBezTo>
                <a:lnTo>
                  <a:pt x="1783" y="3806"/>
                </a:lnTo>
                <a:cubicBezTo>
                  <a:pt x="2611" y="3010"/>
                  <a:pt x="3678" y="2612"/>
                  <a:pt x="4744" y="2612"/>
                </a:cubicBezTo>
                <a:cubicBezTo>
                  <a:pt x="5811" y="2612"/>
                  <a:pt x="6878" y="3010"/>
                  <a:pt x="7706" y="3806"/>
                </a:cubicBezTo>
                <a:lnTo>
                  <a:pt x="9553" y="1959"/>
                </a:lnTo>
                <a:cubicBezTo>
                  <a:pt x="8215" y="654"/>
                  <a:pt x="6480" y="1"/>
                  <a:pt x="47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8"/>
          <p:cNvSpPr/>
          <p:nvPr/>
        </p:nvSpPr>
        <p:spPr>
          <a:xfrm>
            <a:off x="3624733" y="1459947"/>
            <a:ext cx="114624" cy="98403"/>
          </a:xfrm>
          <a:custGeom>
            <a:avLst/>
            <a:gdLst/>
            <a:ahLst/>
            <a:cxnLst/>
            <a:rect l="l" t="t" r="r" b="b"/>
            <a:pathLst>
              <a:path w="4777" h="4101" extrusionOk="0">
                <a:moveTo>
                  <a:pt x="2038" y="1"/>
                </a:moveTo>
                <a:cubicBezTo>
                  <a:pt x="892" y="1"/>
                  <a:pt x="0" y="892"/>
                  <a:pt x="0" y="2039"/>
                </a:cubicBezTo>
                <a:cubicBezTo>
                  <a:pt x="0" y="3288"/>
                  <a:pt x="992" y="4101"/>
                  <a:pt x="2047" y="4101"/>
                </a:cubicBezTo>
                <a:cubicBezTo>
                  <a:pt x="2552" y="4101"/>
                  <a:pt x="3071" y="3915"/>
                  <a:pt x="3503" y="3503"/>
                </a:cubicBezTo>
                <a:cubicBezTo>
                  <a:pt x="4777" y="2166"/>
                  <a:pt x="3885" y="1"/>
                  <a:pt x="203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8"/>
          <p:cNvSpPr/>
          <p:nvPr/>
        </p:nvSpPr>
        <p:spPr>
          <a:xfrm>
            <a:off x="3378712" y="1082122"/>
            <a:ext cx="589869" cy="163910"/>
          </a:xfrm>
          <a:custGeom>
            <a:avLst/>
            <a:gdLst/>
            <a:ahLst/>
            <a:cxnLst/>
            <a:rect l="l" t="t" r="r" b="b"/>
            <a:pathLst>
              <a:path w="24583" h="6831" extrusionOk="0">
                <a:moveTo>
                  <a:pt x="12291" y="1"/>
                </a:moveTo>
                <a:cubicBezTo>
                  <a:pt x="7865" y="1"/>
                  <a:pt x="3439" y="1641"/>
                  <a:pt x="0" y="4920"/>
                </a:cubicBezTo>
                <a:lnTo>
                  <a:pt x="1783" y="6831"/>
                </a:lnTo>
                <a:cubicBezTo>
                  <a:pt x="4713" y="3997"/>
                  <a:pt x="8502" y="2580"/>
                  <a:pt x="12291" y="2580"/>
                </a:cubicBezTo>
                <a:cubicBezTo>
                  <a:pt x="16081" y="2580"/>
                  <a:pt x="19870" y="3997"/>
                  <a:pt x="22799" y="6831"/>
                </a:cubicBezTo>
                <a:lnTo>
                  <a:pt x="24582" y="4920"/>
                </a:lnTo>
                <a:cubicBezTo>
                  <a:pt x="21143" y="1641"/>
                  <a:pt x="16717" y="1"/>
                  <a:pt x="1229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18"/>
          <p:cNvSpPr/>
          <p:nvPr/>
        </p:nvSpPr>
        <p:spPr>
          <a:xfrm>
            <a:off x="-226081" y="902208"/>
            <a:ext cx="3448945" cy="3969997"/>
          </a:xfrm>
          <a:custGeom>
            <a:avLst/>
            <a:gdLst/>
            <a:ahLst/>
            <a:cxnLst/>
            <a:rect l="l" t="t" r="r" b="b"/>
            <a:pathLst>
              <a:path w="143736" h="165451" extrusionOk="0">
                <a:moveTo>
                  <a:pt x="75084" y="96481"/>
                </a:moveTo>
                <a:cubicBezTo>
                  <a:pt x="75020" y="96545"/>
                  <a:pt x="74957" y="96609"/>
                  <a:pt x="74893" y="96609"/>
                </a:cubicBezTo>
                <a:cubicBezTo>
                  <a:pt x="74957" y="96545"/>
                  <a:pt x="75020" y="96545"/>
                  <a:pt x="75084" y="96481"/>
                </a:cubicBezTo>
                <a:close/>
                <a:moveTo>
                  <a:pt x="74000" y="97376"/>
                </a:moveTo>
                <a:cubicBezTo>
                  <a:pt x="73937" y="97501"/>
                  <a:pt x="73874" y="97565"/>
                  <a:pt x="73874" y="97691"/>
                </a:cubicBezTo>
                <a:lnTo>
                  <a:pt x="73874" y="97628"/>
                </a:lnTo>
                <a:cubicBezTo>
                  <a:pt x="73874" y="97564"/>
                  <a:pt x="73937" y="97501"/>
                  <a:pt x="74000" y="97376"/>
                </a:cubicBezTo>
                <a:close/>
                <a:moveTo>
                  <a:pt x="73618" y="98331"/>
                </a:moveTo>
                <a:lnTo>
                  <a:pt x="73618" y="98331"/>
                </a:lnTo>
                <a:cubicBezTo>
                  <a:pt x="73556" y="98458"/>
                  <a:pt x="73556" y="98648"/>
                  <a:pt x="73556" y="98838"/>
                </a:cubicBezTo>
                <a:lnTo>
                  <a:pt x="73556" y="98774"/>
                </a:lnTo>
                <a:cubicBezTo>
                  <a:pt x="73556" y="98648"/>
                  <a:pt x="73556" y="98458"/>
                  <a:pt x="73618" y="98331"/>
                </a:cubicBezTo>
                <a:close/>
                <a:moveTo>
                  <a:pt x="87375" y="108709"/>
                </a:moveTo>
                <a:cubicBezTo>
                  <a:pt x="87311" y="108709"/>
                  <a:pt x="87248" y="108772"/>
                  <a:pt x="87184" y="108836"/>
                </a:cubicBezTo>
                <a:lnTo>
                  <a:pt x="87120" y="108772"/>
                </a:lnTo>
                <a:cubicBezTo>
                  <a:pt x="87184" y="108772"/>
                  <a:pt x="87311" y="108709"/>
                  <a:pt x="87375" y="108709"/>
                </a:cubicBezTo>
                <a:close/>
                <a:moveTo>
                  <a:pt x="86929" y="108836"/>
                </a:moveTo>
                <a:cubicBezTo>
                  <a:pt x="86866" y="108900"/>
                  <a:pt x="86802" y="108963"/>
                  <a:pt x="86738" y="108963"/>
                </a:cubicBezTo>
                <a:lnTo>
                  <a:pt x="86675" y="108963"/>
                </a:lnTo>
                <a:cubicBezTo>
                  <a:pt x="86738" y="108963"/>
                  <a:pt x="86802" y="108900"/>
                  <a:pt x="86929" y="108836"/>
                </a:cubicBezTo>
                <a:close/>
                <a:moveTo>
                  <a:pt x="85783" y="109728"/>
                </a:moveTo>
                <a:cubicBezTo>
                  <a:pt x="85783" y="109855"/>
                  <a:pt x="85719" y="109919"/>
                  <a:pt x="85719" y="110046"/>
                </a:cubicBezTo>
                <a:lnTo>
                  <a:pt x="85656" y="110046"/>
                </a:lnTo>
                <a:cubicBezTo>
                  <a:pt x="85719" y="109919"/>
                  <a:pt x="85719" y="109855"/>
                  <a:pt x="85783" y="109728"/>
                </a:cubicBezTo>
                <a:close/>
                <a:moveTo>
                  <a:pt x="85592" y="110173"/>
                </a:moveTo>
                <a:cubicBezTo>
                  <a:pt x="85528" y="110301"/>
                  <a:pt x="85528" y="110428"/>
                  <a:pt x="85528" y="110492"/>
                </a:cubicBezTo>
                <a:lnTo>
                  <a:pt x="85465" y="110492"/>
                </a:lnTo>
                <a:cubicBezTo>
                  <a:pt x="85465" y="110428"/>
                  <a:pt x="85528" y="110301"/>
                  <a:pt x="85592" y="110173"/>
                </a:cubicBezTo>
                <a:close/>
                <a:moveTo>
                  <a:pt x="85401" y="110683"/>
                </a:moveTo>
                <a:cubicBezTo>
                  <a:pt x="85401" y="110810"/>
                  <a:pt x="85401" y="111001"/>
                  <a:pt x="85401" y="111192"/>
                </a:cubicBezTo>
                <a:lnTo>
                  <a:pt x="85337" y="111129"/>
                </a:lnTo>
                <a:cubicBezTo>
                  <a:pt x="85337" y="111001"/>
                  <a:pt x="85401" y="110810"/>
                  <a:pt x="85401" y="110683"/>
                </a:cubicBezTo>
                <a:close/>
                <a:moveTo>
                  <a:pt x="96291" y="112156"/>
                </a:moveTo>
                <a:cubicBezTo>
                  <a:pt x="96294" y="112284"/>
                  <a:pt x="96355" y="112469"/>
                  <a:pt x="96355" y="112593"/>
                </a:cubicBezTo>
                <a:lnTo>
                  <a:pt x="96355" y="112657"/>
                </a:lnTo>
                <a:cubicBezTo>
                  <a:pt x="96355" y="112470"/>
                  <a:pt x="96294" y="112284"/>
                  <a:pt x="96291" y="112156"/>
                </a:cubicBezTo>
                <a:close/>
                <a:moveTo>
                  <a:pt x="90432" y="113758"/>
                </a:moveTo>
                <a:lnTo>
                  <a:pt x="90432" y="113758"/>
                </a:lnTo>
                <a:cubicBezTo>
                  <a:pt x="90432" y="113879"/>
                  <a:pt x="90438" y="113997"/>
                  <a:pt x="90559" y="114058"/>
                </a:cubicBezTo>
                <a:lnTo>
                  <a:pt x="90559" y="114122"/>
                </a:lnTo>
                <a:cubicBezTo>
                  <a:pt x="90438" y="114001"/>
                  <a:pt x="90432" y="113879"/>
                  <a:pt x="90432" y="113758"/>
                </a:cubicBezTo>
                <a:close/>
                <a:moveTo>
                  <a:pt x="91260" y="113740"/>
                </a:moveTo>
                <a:cubicBezTo>
                  <a:pt x="91260" y="113994"/>
                  <a:pt x="91132" y="114185"/>
                  <a:pt x="90878" y="114185"/>
                </a:cubicBezTo>
                <a:lnTo>
                  <a:pt x="90814" y="114185"/>
                </a:lnTo>
                <a:cubicBezTo>
                  <a:pt x="91069" y="114185"/>
                  <a:pt x="91260" y="113994"/>
                  <a:pt x="91260" y="113740"/>
                </a:cubicBezTo>
                <a:close/>
                <a:moveTo>
                  <a:pt x="73556" y="122167"/>
                </a:moveTo>
                <a:cubicBezTo>
                  <a:pt x="73556" y="122287"/>
                  <a:pt x="73552" y="122408"/>
                  <a:pt x="73492" y="122528"/>
                </a:cubicBezTo>
                <a:lnTo>
                  <a:pt x="73492" y="122464"/>
                </a:lnTo>
                <a:cubicBezTo>
                  <a:pt x="73552" y="122404"/>
                  <a:pt x="73556" y="122287"/>
                  <a:pt x="73556" y="122167"/>
                </a:cubicBezTo>
                <a:close/>
                <a:moveTo>
                  <a:pt x="73236" y="122848"/>
                </a:moveTo>
                <a:cubicBezTo>
                  <a:pt x="73173" y="122911"/>
                  <a:pt x="73109" y="122974"/>
                  <a:pt x="72983" y="123037"/>
                </a:cubicBezTo>
                <a:lnTo>
                  <a:pt x="72983" y="122974"/>
                </a:lnTo>
                <a:cubicBezTo>
                  <a:pt x="73109" y="122974"/>
                  <a:pt x="73173" y="122911"/>
                  <a:pt x="73236" y="122848"/>
                </a:cubicBezTo>
                <a:close/>
                <a:moveTo>
                  <a:pt x="142143" y="18914"/>
                </a:moveTo>
                <a:lnTo>
                  <a:pt x="142143" y="121891"/>
                </a:lnTo>
                <a:cubicBezTo>
                  <a:pt x="142143" y="124884"/>
                  <a:pt x="139660" y="127368"/>
                  <a:pt x="136667" y="127368"/>
                </a:cubicBezTo>
                <a:lnTo>
                  <a:pt x="97947" y="127368"/>
                </a:lnTo>
                <a:lnTo>
                  <a:pt x="97947" y="117306"/>
                </a:lnTo>
                <a:lnTo>
                  <a:pt x="120172" y="117306"/>
                </a:lnTo>
                <a:lnTo>
                  <a:pt x="120172" y="115714"/>
                </a:lnTo>
                <a:lnTo>
                  <a:pt x="97947" y="115714"/>
                </a:lnTo>
                <a:lnTo>
                  <a:pt x="97947" y="112593"/>
                </a:lnTo>
                <a:cubicBezTo>
                  <a:pt x="97947" y="112339"/>
                  <a:pt x="97883" y="112084"/>
                  <a:pt x="97819" y="111829"/>
                </a:cubicBezTo>
                <a:lnTo>
                  <a:pt x="133673" y="111829"/>
                </a:lnTo>
                <a:lnTo>
                  <a:pt x="133673" y="110237"/>
                </a:lnTo>
                <a:lnTo>
                  <a:pt x="97119" y="110237"/>
                </a:lnTo>
                <a:cubicBezTo>
                  <a:pt x="96355" y="109154"/>
                  <a:pt x="95145" y="108581"/>
                  <a:pt x="93871" y="108581"/>
                </a:cubicBezTo>
                <a:lnTo>
                  <a:pt x="93744" y="108581"/>
                </a:lnTo>
                <a:cubicBezTo>
                  <a:pt x="92916" y="108581"/>
                  <a:pt x="92152" y="108836"/>
                  <a:pt x="91515" y="109345"/>
                </a:cubicBezTo>
                <a:cubicBezTo>
                  <a:pt x="90814" y="108008"/>
                  <a:pt x="89477" y="107180"/>
                  <a:pt x="88012" y="107116"/>
                </a:cubicBezTo>
                <a:lnTo>
                  <a:pt x="87885" y="107116"/>
                </a:lnTo>
                <a:cubicBezTo>
                  <a:pt x="87120" y="107116"/>
                  <a:pt x="86293" y="107371"/>
                  <a:pt x="85656" y="107817"/>
                </a:cubicBezTo>
                <a:cubicBezTo>
                  <a:pt x="84933" y="106371"/>
                  <a:pt x="83472" y="105534"/>
                  <a:pt x="81957" y="105534"/>
                </a:cubicBezTo>
                <a:cubicBezTo>
                  <a:pt x="81336" y="105534"/>
                  <a:pt x="80707" y="105674"/>
                  <a:pt x="80115" y="105970"/>
                </a:cubicBezTo>
                <a:lnTo>
                  <a:pt x="80115" y="98965"/>
                </a:lnTo>
                <a:cubicBezTo>
                  <a:pt x="80115" y="96736"/>
                  <a:pt x="78396" y="94889"/>
                  <a:pt x="76167" y="94762"/>
                </a:cubicBezTo>
                <a:lnTo>
                  <a:pt x="76039" y="94762"/>
                </a:lnTo>
                <a:cubicBezTo>
                  <a:pt x="73747" y="94762"/>
                  <a:pt x="71964" y="96609"/>
                  <a:pt x="71964" y="98838"/>
                </a:cubicBezTo>
                <a:lnTo>
                  <a:pt x="71964" y="121000"/>
                </a:lnTo>
                <a:lnTo>
                  <a:pt x="67824" y="118516"/>
                </a:lnTo>
                <a:cubicBezTo>
                  <a:pt x="67060" y="118134"/>
                  <a:pt x="66232" y="117879"/>
                  <a:pt x="65404" y="117879"/>
                </a:cubicBezTo>
                <a:cubicBezTo>
                  <a:pt x="61647" y="117879"/>
                  <a:pt x="59545" y="122337"/>
                  <a:pt x="62029" y="125203"/>
                </a:cubicBezTo>
                <a:lnTo>
                  <a:pt x="62093" y="125266"/>
                </a:lnTo>
                <a:lnTo>
                  <a:pt x="62156" y="125266"/>
                </a:lnTo>
                <a:lnTo>
                  <a:pt x="64258" y="127368"/>
                </a:lnTo>
                <a:lnTo>
                  <a:pt x="7070" y="127368"/>
                </a:lnTo>
                <a:cubicBezTo>
                  <a:pt x="4077" y="127368"/>
                  <a:pt x="1593" y="124948"/>
                  <a:pt x="1593" y="121891"/>
                </a:cubicBezTo>
                <a:lnTo>
                  <a:pt x="1593" y="18914"/>
                </a:lnTo>
                <a:close/>
                <a:moveTo>
                  <a:pt x="7070" y="0"/>
                </a:moveTo>
                <a:cubicBezTo>
                  <a:pt x="3185" y="0"/>
                  <a:pt x="1" y="3184"/>
                  <a:pt x="1" y="7069"/>
                </a:cubicBezTo>
                <a:lnTo>
                  <a:pt x="1" y="121891"/>
                </a:lnTo>
                <a:cubicBezTo>
                  <a:pt x="1" y="125776"/>
                  <a:pt x="3185" y="128960"/>
                  <a:pt x="7070" y="128960"/>
                </a:cubicBezTo>
                <a:lnTo>
                  <a:pt x="65914" y="128960"/>
                </a:lnTo>
                <a:lnTo>
                  <a:pt x="73811" y="136666"/>
                </a:lnTo>
                <a:cubicBezTo>
                  <a:pt x="74002" y="136857"/>
                  <a:pt x="74129" y="137112"/>
                  <a:pt x="74129" y="137366"/>
                </a:cubicBezTo>
                <a:lnTo>
                  <a:pt x="74129" y="143607"/>
                </a:lnTo>
                <a:lnTo>
                  <a:pt x="73365" y="143607"/>
                </a:lnTo>
                <a:lnTo>
                  <a:pt x="73365" y="163859"/>
                </a:lnTo>
                <a:lnTo>
                  <a:pt x="74129" y="163859"/>
                </a:lnTo>
                <a:lnTo>
                  <a:pt x="74129" y="165451"/>
                </a:lnTo>
                <a:lnTo>
                  <a:pt x="94699" y="165451"/>
                </a:lnTo>
                <a:lnTo>
                  <a:pt x="94699" y="163859"/>
                </a:lnTo>
                <a:lnTo>
                  <a:pt x="97055" y="163859"/>
                </a:lnTo>
                <a:lnTo>
                  <a:pt x="97055" y="143607"/>
                </a:lnTo>
                <a:lnTo>
                  <a:pt x="94699" y="143607"/>
                </a:lnTo>
                <a:lnTo>
                  <a:pt x="94699" y="137175"/>
                </a:lnTo>
                <a:cubicBezTo>
                  <a:pt x="94699" y="136857"/>
                  <a:pt x="94763" y="136602"/>
                  <a:pt x="94954" y="136347"/>
                </a:cubicBezTo>
                <a:lnTo>
                  <a:pt x="97183" y="132781"/>
                </a:lnTo>
                <a:cubicBezTo>
                  <a:pt x="97692" y="132017"/>
                  <a:pt x="97947" y="131189"/>
                  <a:pt x="97947" y="130297"/>
                </a:cubicBezTo>
                <a:lnTo>
                  <a:pt x="97947" y="128960"/>
                </a:lnTo>
                <a:lnTo>
                  <a:pt x="136667" y="128960"/>
                </a:lnTo>
                <a:cubicBezTo>
                  <a:pt x="140551" y="128960"/>
                  <a:pt x="143672" y="125776"/>
                  <a:pt x="143736" y="121891"/>
                </a:cubicBezTo>
                <a:lnTo>
                  <a:pt x="143736" y="7069"/>
                </a:lnTo>
                <a:cubicBezTo>
                  <a:pt x="143672" y="3121"/>
                  <a:pt x="140551" y="0"/>
                  <a:pt x="13666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18"/>
          <p:cNvSpPr/>
          <p:nvPr/>
        </p:nvSpPr>
        <p:spPr>
          <a:xfrm>
            <a:off x="36760" y="2657970"/>
            <a:ext cx="938276" cy="936765"/>
          </a:xfrm>
          <a:custGeom>
            <a:avLst/>
            <a:gdLst/>
            <a:ahLst/>
            <a:cxnLst/>
            <a:rect l="l" t="t" r="r" b="b"/>
            <a:pathLst>
              <a:path w="39103" h="39040" extrusionOk="0">
                <a:moveTo>
                  <a:pt x="19551" y="6369"/>
                </a:moveTo>
                <a:cubicBezTo>
                  <a:pt x="20761" y="6369"/>
                  <a:pt x="21971" y="6497"/>
                  <a:pt x="23118" y="6879"/>
                </a:cubicBezTo>
                <a:cubicBezTo>
                  <a:pt x="30123" y="8789"/>
                  <a:pt x="34199" y="16113"/>
                  <a:pt x="32225" y="23118"/>
                </a:cubicBezTo>
                <a:cubicBezTo>
                  <a:pt x="30632" y="28786"/>
                  <a:pt x="25474" y="32671"/>
                  <a:pt x="19551" y="32734"/>
                </a:cubicBezTo>
                <a:cubicBezTo>
                  <a:pt x="18341" y="32671"/>
                  <a:pt x="17131" y="32543"/>
                  <a:pt x="15985" y="32225"/>
                </a:cubicBezTo>
                <a:cubicBezTo>
                  <a:pt x="9617" y="30442"/>
                  <a:pt x="5605" y="24201"/>
                  <a:pt x="6496" y="17705"/>
                </a:cubicBezTo>
                <a:cubicBezTo>
                  <a:pt x="7388" y="11209"/>
                  <a:pt x="12992" y="6369"/>
                  <a:pt x="19551" y="6369"/>
                </a:cubicBezTo>
                <a:close/>
                <a:moveTo>
                  <a:pt x="18469" y="1"/>
                </a:moveTo>
                <a:lnTo>
                  <a:pt x="18596" y="2421"/>
                </a:lnTo>
                <a:cubicBezTo>
                  <a:pt x="16049" y="2548"/>
                  <a:pt x="13501" y="3249"/>
                  <a:pt x="11273" y="4523"/>
                </a:cubicBezTo>
                <a:lnTo>
                  <a:pt x="10063" y="2485"/>
                </a:lnTo>
                <a:cubicBezTo>
                  <a:pt x="8152" y="3504"/>
                  <a:pt x="6433" y="4905"/>
                  <a:pt x="4968" y="6560"/>
                </a:cubicBezTo>
                <a:lnTo>
                  <a:pt x="6751" y="8152"/>
                </a:lnTo>
                <a:cubicBezTo>
                  <a:pt x="5031" y="10063"/>
                  <a:pt x="3821" y="12356"/>
                  <a:pt x="3121" y="14776"/>
                </a:cubicBezTo>
                <a:lnTo>
                  <a:pt x="765" y="14139"/>
                </a:lnTo>
                <a:lnTo>
                  <a:pt x="765" y="14202"/>
                </a:lnTo>
                <a:cubicBezTo>
                  <a:pt x="255" y="15922"/>
                  <a:pt x="64" y="17705"/>
                  <a:pt x="0" y="19488"/>
                </a:cubicBezTo>
                <a:lnTo>
                  <a:pt x="0" y="20635"/>
                </a:lnTo>
                <a:lnTo>
                  <a:pt x="2420" y="20507"/>
                </a:lnTo>
                <a:cubicBezTo>
                  <a:pt x="2548" y="23055"/>
                  <a:pt x="3312" y="25538"/>
                  <a:pt x="4522" y="27831"/>
                </a:cubicBezTo>
                <a:lnTo>
                  <a:pt x="2420" y="28977"/>
                </a:lnTo>
                <a:cubicBezTo>
                  <a:pt x="3503" y="30888"/>
                  <a:pt x="4904" y="32607"/>
                  <a:pt x="6496" y="34072"/>
                </a:cubicBezTo>
                <a:lnTo>
                  <a:pt x="8088" y="32289"/>
                </a:lnTo>
                <a:cubicBezTo>
                  <a:pt x="9999" y="34008"/>
                  <a:pt x="12291" y="35282"/>
                  <a:pt x="14775" y="35982"/>
                </a:cubicBezTo>
                <a:lnTo>
                  <a:pt x="14202" y="38275"/>
                </a:lnTo>
                <a:lnTo>
                  <a:pt x="14266" y="38275"/>
                </a:lnTo>
                <a:cubicBezTo>
                  <a:pt x="15985" y="38784"/>
                  <a:pt x="17768" y="39039"/>
                  <a:pt x="19615" y="39039"/>
                </a:cubicBezTo>
                <a:lnTo>
                  <a:pt x="20761" y="39039"/>
                </a:lnTo>
                <a:lnTo>
                  <a:pt x="20634" y="36619"/>
                </a:lnTo>
                <a:cubicBezTo>
                  <a:pt x="23181" y="36492"/>
                  <a:pt x="25665" y="35728"/>
                  <a:pt x="27958" y="34454"/>
                </a:cubicBezTo>
                <a:lnTo>
                  <a:pt x="29104" y="36619"/>
                </a:lnTo>
                <a:cubicBezTo>
                  <a:pt x="31015" y="35537"/>
                  <a:pt x="32734" y="34136"/>
                  <a:pt x="34199" y="32480"/>
                </a:cubicBezTo>
                <a:lnTo>
                  <a:pt x="32416" y="30888"/>
                </a:lnTo>
                <a:cubicBezTo>
                  <a:pt x="34071" y="28977"/>
                  <a:pt x="35345" y="26685"/>
                  <a:pt x="36046" y="24265"/>
                </a:cubicBezTo>
                <a:lnTo>
                  <a:pt x="38402" y="24901"/>
                </a:lnTo>
                <a:cubicBezTo>
                  <a:pt x="38848" y="23182"/>
                  <a:pt x="39102" y="21399"/>
                  <a:pt x="39102" y="19552"/>
                </a:cubicBezTo>
                <a:cubicBezTo>
                  <a:pt x="39102" y="19170"/>
                  <a:pt x="39102" y="18788"/>
                  <a:pt x="39102" y="18406"/>
                </a:cubicBezTo>
                <a:lnTo>
                  <a:pt x="36619" y="18469"/>
                </a:lnTo>
                <a:cubicBezTo>
                  <a:pt x="36491" y="15922"/>
                  <a:pt x="35727" y="13438"/>
                  <a:pt x="34517" y="11209"/>
                </a:cubicBezTo>
                <a:lnTo>
                  <a:pt x="36619" y="10063"/>
                </a:lnTo>
                <a:cubicBezTo>
                  <a:pt x="35536" y="8089"/>
                  <a:pt x="34199" y="6369"/>
                  <a:pt x="32543" y="4905"/>
                </a:cubicBezTo>
                <a:lnTo>
                  <a:pt x="30951" y="6751"/>
                </a:lnTo>
                <a:cubicBezTo>
                  <a:pt x="29040" y="5032"/>
                  <a:pt x="26748" y="3758"/>
                  <a:pt x="24264" y="3058"/>
                </a:cubicBezTo>
                <a:lnTo>
                  <a:pt x="24901" y="765"/>
                </a:lnTo>
                <a:cubicBezTo>
                  <a:pt x="23181" y="256"/>
                  <a:pt x="21398" y="1"/>
                  <a:pt x="196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8"/>
          <p:cNvSpPr/>
          <p:nvPr/>
        </p:nvSpPr>
        <p:spPr>
          <a:xfrm>
            <a:off x="1655007" y="2725228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8"/>
          <p:cNvSpPr/>
          <p:nvPr/>
        </p:nvSpPr>
        <p:spPr>
          <a:xfrm>
            <a:off x="1031545" y="2553759"/>
            <a:ext cx="669341" cy="660798"/>
          </a:xfrm>
          <a:custGeom>
            <a:avLst/>
            <a:gdLst/>
            <a:ahLst/>
            <a:cxnLst/>
            <a:rect l="l" t="t" r="r" b="b"/>
            <a:pathLst>
              <a:path w="27895" h="27539" extrusionOk="0">
                <a:moveTo>
                  <a:pt x="13948" y="5618"/>
                </a:moveTo>
                <a:cubicBezTo>
                  <a:pt x="14712" y="5618"/>
                  <a:pt x="15412" y="5745"/>
                  <a:pt x="16176" y="5936"/>
                </a:cubicBezTo>
                <a:cubicBezTo>
                  <a:pt x="19679" y="6955"/>
                  <a:pt x="22099" y="10139"/>
                  <a:pt x="22099" y="13833"/>
                </a:cubicBezTo>
                <a:cubicBezTo>
                  <a:pt x="22099" y="14533"/>
                  <a:pt x="21972" y="15298"/>
                  <a:pt x="21781" y="16062"/>
                </a:cubicBezTo>
                <a:cubicBezTo>
                  <a:pt x="20802" y="19631"/>
                  <a:pt x="17534" y="22003"/>
                  <a:pt x="13953" y="22003"/>
                </a:cubicBezTo>
                <a:cubicBezTo>
                  <a:pt x="13572" y="22003"/>
                  <a:pt x="13187" y="21976"/>
                  <a:pt x="12801" y="21921"/>
                </a:cubicBezTo>
                <a:cubicBezTo>
                  <a:pt x="8725" y="21411"/>
                  <a:pt x="5732" y="17909"/>
                  <a:pt x="5732" y="13833"/>
                </a:cubicBezTo>
                <a:cubicBezTo>
                  <a:pt x="5732" y="13069"/>
                  <a:pt x="5860" y="12304"/>
                  <a:pt x="6051" y="11604"/>
                </a:cubicBezTo>
                <a:cubicBezTo>
                  <a:pt x="7070" y="8038"/>
                  <a:pt x="10254" y="5618"/>
                  <a:pt x="13948" y="5618"/>
                </a:cubicBezTo>
                <a:close/>
                <a:moveTo>
                  <a:pt x="13928" y="0"/>
                </a:moveTo>
                <a:cubicBezTo>
                  <a:pt x="13059" y="0"/>
                  <a:pt x="12192" y="87"/>
                  <a:pt x="11336" y="268"/>
                </a:cubicBezTo>
                <a:lnTo>
                  <a:pt x="11655" y="1860"/>
                </a:lnTo>
                <a:cubicBezTo>
                  <a:pt x="10381" y="2115"/>
                  <a:pt x="9171" y="2497"/>
                  <a:pt x="8089" y="3134"/>
                </a:cubicBezTo>
                <a:lnTo>
                  <a:pt x="7261" y="1733"/>
                </a:lnTo>
                <a:cubicBezTo>
                  <a:pt x="5350" y="2752"/>
                  <a:pt x="3758" y="4217"/>
                  <a:pt x="2484" y="6000"/>
                </a:cubicBezTo>
                <a:lnTo>
                  <a:pt x="3885" y="6955"/>
                </a:lnTo>
                <a:cubicBezTo>
                  <a:pt x="3121" y="7974"/>
                  <a:pt x="2612" y="9120"/>
                  <a:pt x="2293" y="10394"/>
                </a:cubicBezTo>
                <a:lnTo>
                  <a:pt x="701" y="9948"/>
                </a:lnTo>
                <a:lnTo>
                  <a:pt x="701" y="10012"/>
                </a:lnTo>
                <a:cubicBezTo>
                  <a:pt x="64" y="12050"/>
                  <a:pt x="1" y="14215"/>
                  <a:pt x="383" y="16317"/>
                </a:cubicBezTo>
                <a:lnTo>
                  <a:pt x="1975" y="15998"/>
                </a:lnTo>
                <a:cubicBezTo>
                  <a:pt x="2230" y="17272"/>
                  <a:pt x="2612" y="18482"/>
                  <a:pt x="3249" y="19564"/>
                </a:cubicBezTo>
                <a:lnTo>
                  <a:pt x="1848" y="20392"/>
                </a:lnTo>
                <a:cubicBezTo>
                  <a:pt x="2866" y="22303"/>
                  <a:pt x="4331" y="23959"/>
                  <a:pt x="6114" y="25169"/>
                </a:cubicBezTo>
                <a:lnTo>
                  <a:pt x="7070" y="23831"/>
                </a:lnTo>
                <a:cubicBezTo>
                  <a:pt x="8089" y="24532"/>
                  <a:pt x="9235" y="25041"/>
                  <a:pt x="10445" y="25423"/>
                </a:cubicBezTo>
                <a:lnTo>
                  <a:pt x="10063" y="27015"/>
                </a:lnTo>
                <a:lnTo>
                  <a:pt x="10190" y="27015"/>
                </a:lnTo>
                <a:cubicBezTo>
                  <a:pt x="11436" y="27355"/>
                  <a:pt x="12704" y="27538"/>
                  <a:pt x="13981" y="27538"/>
                </a:cubicBezTo>
                <a:cubicBezTo>
                  <a:pt x="14858" y="27538"/>
                  <a:pt x="15740" y="27452"/>
                  <a:pt x="16622" y="27270"/>
                </a:cubicBezTo>
                <a:lnTo>
                  <a:pt x="16304" y="25678"/>
                </a:lnTo>
                <a:cubicBezTo>
                  <a:pt x="17514" y="25423"/>
                  <a:pt x="18724" y="24978"/>
                  <a:pt x="19870" y="24404"/>
                </a:cubicBezTo>
                <a:lnTo>
                  <a:pt x="20634" y="25805"/>
                </a:lnTo>
                <a:cubicBezTo>
                  <a:pt x="22545" y="24723"/>
                  <a:pt x="24137" y="23258"/>
                  <a:pt x="25347" y="21475"/>
                </a:cubicBezTo>
                <a:lnTo>
                  <a:pt x="24010" y="20583"/>
                </a:lnTo>
                <a:cubicBezTo>
                  <a:pt x="24710" y="19501"/>
                  <a:pt x="25283" y="18354"/>
                  <a:pt x="25602" y="17144"/>
                </a:cubicBezTo>
                <a:lnTo>
                  <a:pt x="27194" y="17590"/>
                </a:lnTo>
                <a:cubicBezTo>
                  <a:pt x="27767" y="15489"/>
                  <a:pt x="27894" y="13323"/>
                  <a:pt x="27449" y="11222"/>
                </a:cubicBezTo>
                <a:lnTo>
                  <a:pt x="27449" y="11222"/>
                </a:lnTo>
                <a:lnTo>
                  <a:pt x="25856" y="11477"/>
                </a:lnTo>
                <a:cubicBezTo>
                  <a:pt x="25602" y="10267"/>
                  <a:pt x="25220" y="9057"/>
                  <a:pt x="24583" y="7910"/>
                </a:cubicBezTo>
                <a:lnTo>
                  <a:pt x="25984" y="7146"/>
                </a:lnTo>
                <a:cubicBezTo>
                  <a:pt x="24965" y="5236"/>
                  <a:pt x="23500" y="3580"/>
                  <a:pt x="21653" y="2370"/>
                </a:cubicBezTo>
                <a:lnTo>
                  <a:pt x="20762" y="3707"/>
                </a:lnTo>
                <a:cubicBezTo>
                  <a:pt x="19743" y="3007"/>
                  <a:pt x="18533" y="2497"/>
                  <a:pt x="17323" y="2115"/>
                </a:cubicBezTo>
                <a:lnTo>
                  <a:pt x="17769" y="523"/>
                </a:lnTo>
                <a:lnTo>
                  <a:pt x="17705" y="523"/>
                </a:lnTo>
                <a:cubicBezTo>
                  <a:pt x="16459" y="183"/>
                  <a:pt x="15191" y="0"/>
                  <a:pt x="1392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8"/>
          <p:cNvSpPr/>
          <p:nvPr/>
        </p:nvSpPr>
        <p:spPr>
          <a:xfrm>
            <a:off x="-1529537" y="1971857"/>
            <a:ext cx="426367" cy="424831"/>
          </a:xfrm>
          <a:custGeom>
            <a:avLst/>
            <a:gdLst/>
            <a:ahLst/>
            <a:cxnLst/>
            <a:rect l="l" t="t" r="r" b="b"/>
            <a:pathLst>
              <a:path w="17769" h="17705" extrusionOk="0">
                <a:moveTo>
                  <a:pt x="8916" y="2867"/>
                </a:moveTo>
                <a:cubicBezTo>
                  <a:pt x="9426" y="2867"/>
                  <a:pt x="9999" y="2930"/>
                  <a:pt x="10572" y="3058"/>
                </a:cubicBezTo>
                <a:cubicBezTo>
                  <a:pt x="13119" y="3822"/>
                  <a:pt x="14902" y="6178"/>
                  <a:pt x="14902" y="8853"/>
                </a:cubicBezTo>
                <a:cubicBezTo>
                  <a:pt x="14902" y="9426"/>
                  <a:pt x="14839" y="9936"/>
                  <a:pt x="14648" y="10509"/>
                </a:cubicBezTo>
                <a:cubicBezTo>
                  <a:pt x="13947" y="13056"/>
                  <a:pt x="11591" y="14839"/>
                  <a:pt x="8916" y="14839"/>
                </a:cubicBezTo>
                <a:cubicBezTo>
                  <a:pt x="5605" y="14839"/>
                  <a:pt x="2930" y="12164"/>
                  <a:pt x="2930" y="8853"/>
                </a:cubicBezTo>
                <a:cubicBezTo>
                  <a:pt x="2930" y="8280"/>
                  <a:pt x="2994" y="7770"/>
                  <a:pt x="3121" y="7197"/>
                </a:cubicBezTo>
                <a:cubicBezTo>
                  <a:pt x="3885" y="4650"/>
                  <a:pt x="6178" y="2867"/>
                  <a:pt x="8852" y="2867"/>
                </a:cubicBezTo>
                <a:close/>
                <a:moveTo>
                  <a:pt x="8343" y="1"/>
                </a:moveTo>
                <a:lnTo>
                  <a:pt x="8407" y="1083"/>
                </a:lnTo>
                <a:cubicBezTo>
                  <a:pt x="7260" y="1147"/>
                  <a:pt x="6114" y="1529"/>
                  <a:pt x="5095" y="2102"/>
                </a:cubicBezTo>
                <a:lnTo>
                  <a:pt x="4586" y="1083"/>
                </a:lnTo>
                <a:cubicBezTo>
                  <a:pt x="3694" y="1593"/>
                  <a:pt x="2930" y="2230"/>
                  <a:pt x="2293" y="2930"/>
                </a:cubicBezTo>
                <a:lnTo>
                  <a:pt x="3057" y="3695"/>
                </a:lnTo>
                <a:cubicBezTo>
                  <a:pt x="2293" y="4522"/>
                  <a:pt x="1720" y="5605"/>
                  <a:pt x="1401" y="6688"/>
                </a:cubicBezTo>
                <a:lnTo>
                  <a:pt x="319" y="6433"/>
                </a:lnTo>
                <a:cubicBezTo>
                  <a:pt x="128" y="7197"/>
                  <a:pt x="0" y="7961"/>
                  <a:pt x="0" y="8789"/>
                </a:cubicBezTo>
                <a:lnTo>
                  <a:pt x="0" y="9299"/>
                </a:lnTo>
                <a:lnTo>
                  <a:pt x="1083" y="9235"/>
                </a:lnTo>
                <a:cubicBezTo>
                  <a:pt x="1147" y="10445"/>
                  <a:pt x="1465" y="11528"/>
                  <a:pt x="2038" y="12610"/>
                </a:cubicBezTo>
                <a:lnTo>
                  <a:pt x="1083" y="13120"/>
                </a:lnTo>
                <a:cubicBezTo>
                  <a:pt x="1592" y="14011"/>
                  <a:pt x="2229" y="14776"/>
                  <a:pt x="2930" y="15412"/>
                </a:cubicBezTo>
                <a:lnTo>
                  <a:pt x="3694" y="14648"/>
                </a:lnTo>
                <a:cubicBezTo>
                  <a:pt x="4586" y="15412"/>
                  <a:pt x="5605" y="15986"/>
                  <a:pt x="6751" y="16304"/>
                </a:cubicBezTo>
                <a:lnTo>
                  <a:pt x="6432" y="17387"/>
                </a:lnTo>
                <a:cubicBezTo>
                  <a:pt x="7197" y="17578"/>
                  <a:pt x="8025" y="17705"/>
                  <a:pt x="8852" y="17705"/>
                </a:cubicBezTo>
                <a:lnTo>
                  <a:pt x="9362" y="17705"/>
                </a:lnTo>
                <a:lnTo>
                  <a:pt x="9298" y="16622"/>
                </a:lnTo>
                <a:cubicBezTo>
                  <a:pt x="10508" y="16559"/>
                  <a:pt x="11591" y="16177"/>
                  <a:pt x="12673" y="15603"/>
                </a:cubicBezTo>
                <a:lnTo>
                  <a:pt x="13183" y="16622"/>
                </a:lnTo>
                <a:cubicBezTo>
                  <a:pt x="14075" y="16113"/>
                  <a:pt x="14839" y="15476"/>
                  <a:pt x="15476" y="14712"/>
                </a:cubicBezTo>
                <a:lnTo>
                  <a:pt x="14711" y="14011"/>
                </a:lnTo>
                <a:cubicBezTo>
                  <a:pt x="15476" y="13120"/>
                  <a:pt x="16049" y="12101"/>
                  <a:pt x="16367" y="10954"/>
                </a:cubicBezTo>
                <a:lnTo>
                  <a:pt x="17450" y="11273"/>
                </a:lnTo>
                <a:cubicBezTo>
                  <a:pt x="17641" y="10509"/>
                  <a:pt x="17768" y="9681"/>
                  <a:pt x="17768" y="8853"/>
                </a:cubicBezTo>
                <a:lnTo>
                  <a:pt x="17768" y="8343"/>
                </a:lnTo>
                <a:lnTo>
                  <a:pt x="16686" y="8407"/>
                </a:lnTo>
                <a:cubicBezTo>
                  <a:pt x="16622" y="7261"/>
                  <a:pt x="16240" y="6115"/>
                  <a:pt x="15667" y="5096"/>
                </a:cubicBezTo>
                <a:lnTo>
                  <a:pt x="16686" y="4522"/>
                </a:lnTo>
                <a:cubicBezTo>
                  <a:pt x="16176" y="3695"/>
                  <a:pt x="15539" y="2867"/>
                  <a:pt x="14775" y="2230"/>
                </a:cubicBezTo>
                <a:lnTo>
                  <a:pt x="14075" y="2994"/>
                </a:lnTo>
                <a:cubicBezTo>
                  <a:pt x="13183" y="2230"/>
                  <a:pt x="12164" y="1657"/>
                  <a:pt x="11018" y="1338"/>
                </a:cubicBezTo>
                <a:lnTo>
                  <a:pt x="11336" y="319"/>
                </a:lnTo>
                <a:cubicBezTo>
                  <a:pt x="10508" y="65"/>
                  <a:pt x="9680" y="1"/>
                  <a:pt x="885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8"/>
          <p:cNvSpPr/>
          <p:nvPr/>
        </p:nvSpPr>
        <p:spPr>
          <a:xfrm>
            <a:off x="-1075696" y="1926026"/>
            <a:ext cx="301065" cy="297994"/>
          </a:xfrm>
          <a:custGeom>
            <a:avLst/>
            <a:gdLst/>
            <a:ahLst/>
            <a:cxnLst/>
            <a:rect l="l" t="t" r="r" b="b"/>
            <a:pathLst>
              <a:path w="12547" h="12419" extrusionOk="0">
                <a:moveTo>
                  <a:pt x="6242" y="2484"/>
                </a:moveTo>
                <a:cubicBezTo>
                  <a:pt x="6624" y="2484"/>
                  <a:pt x="6942" y="2484"/>
                  <a:pt x="7260" y="2611"/>
                </a:cubicBezTo>
                <a:cubicBezTo>
                  <a:pt x="8916" y="3057"/>
                  <a:pt x="9999" y="4522"/>
                  <a:pt x="9999" y="6178"/>
                </a:cubicBezTo>
                <a:cubicBezTo>
                  <a:pt x="9999" y="6560"/>
                  <a:pt x="9935" y="6878"/>
                  <a:pt x="9872" y="7197"/>
                </a:cubicBezTo>
                <a:cubicBezTo>
                  <a:pt x="9426" y="8789"/>
                  <a:pt x="7961" y="9935"/>
                  <a:pt x="6305" y="9935"/>
                </a:cubicBezTo>
                <a:cubicBezTo>
                  <a:pt x="5923" y="9935"/>
                  <a:pt x="5605" y="9871"/>
                  <a:pt x="5286" y="9808"/>
                </a:cubicBezTo>
                <a:cubicBezTo>
                  <a:pt x="3630" y="9298"/>
                  <a:pt x="2548" y="7833"/>
                  <a:pt x="2548" y="6178"/>
                </a:cubicBezTo>
                <a:cubicBezTo>
                  <a:pt x="2548" y="5859"/>
                  <a:pt x="2612" y="5477"/>
                  <a:pt x="2675" y="5159"/>
                </a:cubicBezTo>
                <a:cubicBezTo>
                  <a:pt x="3121" y="3567"/>
                  <a:pt x="4586" y="2484"/>
                  <a:pt x="6242" y="2484"/>
                </a:cubicBezTo>
                <a:close/>
                <a:moveTo>
                  <a:pt x="6242" y="0"/>
                </a:moveTo>
                <a:cubicBezTo>
                  <a:pt x="5859" y="0"/>
                  <a:pt x="5477" y="0"/>
                  <a:pt x="5095" y="64"/>
                </a:cubicBezTo>
                <a:lnTo>
                  <a:pt x="5223" y="828"/>
                </a:lnTo>
                <a:cubicBezTo>
                  <a:pt x="4649" y="956"/>
                  <a:pt x="4140" y="1147"/>
                  <a:pt x="3630" y="1401"/>
                </a:cubicBezTo>
                <a:lnTo>
                  <a:pt x="3248" y="701"/>
                </a:lnTo>
                <a:cubicBezTo>
                  <a:pt x="2357" y="1147"/>
                  <a:pt x="1656" y="1847"/>
                  <a:pt x="1083" y="2675"/>
                </a:cubicBezTo>
                <a:lnTo>
                  <a:pt x="1720" y="3057"/>
                </a:lnTo>
                <a:cubicBezTo>
                  <a:pt x="1338" y="3567"/>
                  <a:pt x="1147" y="4076"/>
                  <a:pt x="956" y="4649"/>
                </a:cubicBezTo>
                <a:lnTo>
                  <a:pt x="255" y="4458"/>
                </a:lnTo>
                <a:lnTo>
                  <a:pt x="255" y="4522"/>
                </a:lnTo>
                <a:cubicBezTo>
                  <a:pt x="128" y="5095"/>
                  <a:pt x="1" y="5668"/>
                  <a:pt x="1" y="6241"/>
                </a:cubicBezTo>
                <a:cubicBezTo>
                  <a:pt x="1" y="6623"/>
                  <a:pt x="64" y="7006"/>
                  <a:pt x="128" y="7388"/>
                </a:cubicBezTo>
                <a:lnTo>
                  <a:pt x="828" y="7260"/>
                </a:lnTo>
                <a:cubicBezTo>
                  <a:pt x="956" y="7833"/>
                  <a:pt x="1147" y="8343"/>
                  <a:pt x="1465" y="8852"/>
                </a:cubicBezTo>
                <a:lnTo>
                  <a:pt x="765" y="9171"/>
                </a:lnTo>
                <a:cubicBezTo>
                  <a:pt x="1274" y="10062"/>
                  <a:pt x="1911" y="10827"/>
                  <a:pt x="2739" y="11336"/>
                </a:cubicBezTo>
                <a:lnTo>
                  <a:pt x="3185" y="10763"/>
                </a:lnTo>
                <a:cubicBezTo>
                  <a:pt x="3630" y="11081"/>
                  <a:pt x="4204" y="11336"/>
                  <a:pt x="4777" y="11463"/>
                </a:cubicBezTo>
                <a:lnTo>
                  <a:pt x="4522" y="12228"/>
                </a:lnTo>
                <a:lnTo>
                  <a:pt x="4586" y="12228"/>
                </a:lnTo>
                <a:cubicBezTo>
                  <a:pt x="5159" y="12355"/>
                  <a:pt x="5732" y="12419"/>
                  <a:pt x="6305" y="12419"/>
                </a:cubicBezTo>
                <a:cubicBezTo>
                  <a:pt x="6751" y="12419"/>
                  <a:pt x="7133" y="12419"/>
                  <a:pt x="7515" y="12291"/>
                </a:cubicBezTo>
                <a:lnTo>
                  <a:pt x="7388" y="11591"/>
                </a:lnTo>
                <a:cubicBezTo>
                  <a:pt x="7961" y="11463"/>
                  <a:pt x="8470" y="11272"/>
                  <a:pt x="8980" y="11018"/>
                </a:cubicBezTo>
                <a:lnTo>
                  <a:pt x="9362" y="11654"/>
                </a:lnTo>
                <a:cubicBezTo>
                  <a:pt x="10190" y="11145"/>
                  <a:pt x="10954" y="10508"/>
                  <a:pt x="11464" y="9680"/>
                </a:cubicBezTo>
                <a:lnTo>
                  <a:pt x="10890" y="9234"/>
                </a:lnTo>
                <a:cubicBezTo>
                  <a:pt x="11209" y="8789"/>
                  <a:pt x="11464" y="8216"/>
                  <a:pt x="11591" y="7642"/>
                </a:cubicBezTo>
                <a:lnTo>
                  <a:pt x="12292" y="7897"/>
                </a:lnTo>
                <a:cubicBezTo>
                  <a:pt x="12483" y="7388"/>
                  <a:pt x="12546" y="6751"/>
                  <a:pt x="12546" y="6178"/>
                </a:cubicBezTo>
                <a:cubicBezTo>
                  <a:pt x="12546" y="5796"/>
                  <a:pt x="12483" y="5413"/>
                  <a:pt x="12419" y="5031"/>
                </a:cubicBezTo>
                <a:lnTo>
                  <a:pt x="11718" y="5159"/>
                </a:lnTo>
                <a:cubicBezTo>
                  <a:pt x="11591" y="4586"/>
                  <a:pt x="11400" y="4076"/>
                  <a:pt x="11082" y="3567"/>
                </a:cubicBezTo>
                <a:lnTo>
                  <a:pt x="11782" y="3185"/>
                </a:lnTo>
                <a:cubicBezTo>
                  <a:pt x="11273" y="2357"/>
                  <a:pt x="10572" y="1592"/>
                  <a:pt x="9808" y="1019"/>
                </a:cubicBezTo>
                <a:lnTo>
                  <a:pt x="9362" y="1656"/>
                </a:lnTo>
                <a:cubicBezTo>
                  <a:pt x="8853" y="1338"/>
                  <a:pt x="8343" y="1083"/>
                  <a:pt x="7770" y="956"/>
                </a:cubicBezTo>
                <a:lnTo>
                  <a:pt x="7961" y="191"/>
                </a:lnTo>
                <a:cubicBezTo>
                  <a:pt x="7452" y="64"/>
                  <a:pt x="6878" y="0"/>
                  <a:pt x="624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18"/>
          <p:cNvSpPr/>
          <p:nvPr/>
        </p:nvSpPr>
        <p:spPr>
          <a:xfrm>
            <a:off x="1994248" y="1967274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8"/>
          <p:cNvSpPr/>
          <p:nvPr/>
        </p:nvSpPr>
        <p:spPr>
          <a:xfrm>
            <a:off x="1994248" y="2098694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8"/>
          <p:cNvSpPr/>
          <p:nvPr/>
        </p:nvSpPr>
        <p:spPr>
          <a:xfrm>
            <a:off x="1994248" y="2230115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18"/>
          <p:cNvSpPr/>
          <p:nvPr/>
        </p:nvSpPr>
        <p:spPr>
          <a:xfrm>
            <a:off x="1994248" y="249446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8"/>
          <p:cNvSpPr/>
          <p:nvPr/>
        </p:nvSpPr>
        <p:spPr>
          <a:xfrm>
            <a:off x="1994248" y="262588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8"/>
          <p:cNvSpPr/>
          <p:nvPr/>
        </p:nvSpPr>
        <p:spPr>
          <a:xfrm>
            <a:off x="1994248" y="2888730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8"/>
          <p:cNvSpPr/>
          <p:nvPr/>
        </p:nvSpPr>
        <p:spPr>
          <a:xfrm>
            <a:off x="1994248" y="3020150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8"/>
          <p:cNvSpPr/>
          <p:nvPr/>
        </p:nvSpPr>
        <p:spPr>
          <a:xfrm>
            <a:off x="1994248" y="328296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8"/>
          <p:cNvSpPr/>
          <p:nvPr/>
        </p:nvSpPr>
        <p:spPr>
          <a:xfrm>
            <a:off x="58164" y="1967274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8"/>
          <p:cNvSpPr/>
          <p:nvPr/>
        </p:nvSpPr>
        <p:spPr>
          <a:xfrm>
            <a:off x="58164" y="2098694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18"/>
          <p:cNvSpPr/>
          <p:nvPr/>
        </p:nvSpPr>
        <p:spPr>
          <a:xfrm>
            <a:off x="58164" y="2363047"/>
            <a:ext cx="1147609" cy="38248"/>
          </a:xfrm>
          <a:custGeom>
            <a:avLst/>
            <a:gdLst/>
            <a:ahLst/>
            <a:cxnLst/>
            <a:rect l="l" t="t" r="r" b="b"/>
            <a:pathLst>
              <a:path w="47827" h="1594" extrusionOk="0">
                <a:moveTo>
                  <a:pt x="0" y="1"/>
                </a:moveTo>
                <a:lnTo>
                  <a:pt x="0" y="1593"/>
                </a:lnTo>
                <a:lnTo>
                  <a:pt x="47827" y="1593"/>
                </a:lnTo>
                <a:lnTo>
                  <a:pt x="4782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18"/>
          <p:cNvSpPr/>
          <p:nvPr/>
        </p:nvSpPr>
        <p:spPr>
          <a:xfrm>
            <a:off x="2108848" y="1701385"/>
            <a:ext cx="701422" cy="114648"/>
          </a:xfrm>
          <a:custGeom>
            <a:avLst/>
            <a:gdLst/>
            <a:ahLst/>
            <a:cxnLst/>
            <a:rect l="l" t="t" r="r" b="b"/>
            <a:pathLst>
              <a:path w="29232" h="4778" extrusionOk="0">
                <a:moveTo>
                  <a:pt x="1" y="1"/>
                </a:moveTo>
                <a:lnTo>
                  <a:pt x="1" y="4777"/>
                </a:lnTo>
                <a:lnTo>
                  <a:pt x="29232" y="4777"/>
                </a:lnTo>
                <a:lnTo>
                  <a:pt x="2923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18"/>
          <p:cNvSpPr/>
          <p:nvPr/>
        </p:nvSpPr>
        <p:spPr>
          <a:xfrm>
            <a:off x="560907" y="1701385"/>
            <a:ext cx="699886" cy="114648"/>
          </a:xfrm>
          <a:custGeom>
            <a:avLst/>
            <a:gdLst/>
            <a:ahLst/>
            <a:cxnLst/>
            <a:rect l="l" t="t" r="r" b="b"/>
            <a:pathLst>
              <a:path w="29168" h="4778" extrusionOk="0">
                <a:moveTo>
                  <a:pt x="0" y="1"/>
                </a:moveTo>
                <a:lnTo>
                  <a:pt x="0" y="4777"/>
                </a:lnTo>
                <a:lnTo>
                  <a:pt x="29167" y="4777"/>
                </a:lnTo>
                <a:lnTo>
                  <a:pt x="291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18"/>
          <p:cNvSpPr/>
          <p:nvPr/>
        </p:nvSpPr>
        <p:spPr>
          <a:xfrm>
            <a:off x="-1540239" y="2988045"/>
            <a:ext cx="735039" cy="1488386"/>
          </a:xfrm>
          <a:custGeom>
            <a:avLst/>
            <a:gdLst/>
            <a:ahLst/>
            <a:cxnLst/>
            <a:rect l="l" t="t" r="r" b="b"/>
            <a:pathLst>
              <a:path w="30633" h="62029" extrusionOk="0">
                <a:moveTo>
                  <a:pt x="17705" y="42924"/>
                </a:moveTo>
                <a:lnTo>
                  <a:pt x="17705" y="60437"/>
                </a:lnTo>
                <a:lnTo>
                  <a:pt x="12928" y="60437"/>
                </a:lnTo>
                <a:lnTo>
                  <a:pt x="12928" y="42924"/>
                </a:lnTo>
                <a:close/>
                <a:moveTo>
                  <a:pt x="15348" y="1"/>
                </a:moveTo>
                <a:cubicBezTo>
                  <a:pt x="7133" y="1"/>
                  <a:pt x="446" y="6496"/>
                  <a:pt x="192" y="14712"/>
                </a:cubicBezTo>
                <a:cubicBezTo>
                  <a:pt x="1" y="22927"/>
                  <a:pt x="6369" y="29741"/>
                  <a:pt x="14521" y="30187"/>
                </a:cubicBezTo>
                <a:lnTo>
                  <a:pt x="14521" y="41332"/>
                </a:lnTo>
                <a:lnTo>
                  <a:pt x="12164" y="41332"/>
                </a:lnTo>
                <a:cubicBezTo>
                  <a:pt x="11718" y="41332"/>
                  <a:pt x="11336" y="41714"/>
                  <a:pt x="11336" y="42159"/>
                </a:cubicBezTo>
                <a:lnTo>
                  <a:pt x="11336" y="61265"/>
                </a:lnTo>
                <a:cubicBezTo>
                  <a:pt x="11336" y="61710"/>
                  <a:pt x="11718" y="62029"/>
                  <a:pt x="12164" y="62029"/>
                </a:cubicBezTo>
                <a:lnTo>
                  <a:pt x="18533" y="62029"/>
                </a:lnTo>
                <a:cubicBezTo>
                  <a:pt x="18978" y="62029"/>
                  <a:pt x="19297" y="61710"/>
                  <a:pt x="19297" y="61265"/>
                </a:cubicBezTo>
                <a:lnTo>
                  <a:pt x="19297" y="42159"/>
                </a:lnTo>
                <a:cubicBezTo>
                  <a:pt x="19297" y="41714"/>
                  <a:pt x="18978" y="41332"/>
                  <a:pt x="18533" y="41332"/>
                </a:cubicBezTo>
                <a:lnTo>
                  <a:pt x="16113" y="41332"/>
                </a:lnTo>
                <a:lnTo>
                  <a:pt x="16113" y="30187"/>
                </a:lnTo>
                <a:cubicBezTo>
                  <a:pt x="24328" y="29741"/>
                  <a:pt x="30633" y="22927"/>
                  <a:pt x="30442" y="14712"/>
                </a:cubicBezTo>
                <a:cubicBezTo>
                  <a:pt x="30250" y="6496"/>
                  <a:pt x="23500" y="1"/>
                  <a:pt x="1534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18"/>
          <p:cNvSpPr/>
          <p:nvPr/>
        </p:nvSpPr>
        <p:spPr>
          <a:xfrm>
            <a:off x="-1210164" y="4037850"/>
            <a:ext cx="76424" cy="382048"/>
          </a:xfrm>
          <a:custGeom>
            <a:avLst/>
            <a:gdLst/>
            <a:ahLst/>
            <a:cxnLst/>
            <a:rect l="l" t="t" r="r" b="b"/>
            <a:pathLst>
              <a:path w="3185" h="15922" extrusionOk="0">
                <a:moveTo>
                  <a:pt x="0" y="1"/>
                </a:moveTo>
                <a:lnTo>
                  <a:pt x="0" y="15922"/>
                </a:lnTo>
                <a:lnTo>
                  <a:pt x="3185" y="15922"/>
                </a:lnTo>
                <a:lnTo>
                  <a:pt x="318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18"/>
          <p:cNvSpPr/>
          <p:nvPr/>
        </p:nvSpPr>
        <p:spPr>
          <a:xfrm>
            <a:off x="24523" y="394881"/>
            <a:ext cx="1228616" cy="426343"/>
          </a:xfrm>
          <a:custGeom>
            <a:avLst/>
            <a:gdLst/>
            <a:ahLst/>
            <a:cxnLst/>
            <a:rect l="l" t="t" r="r" b="b"/>
            <a:pathLst>
              <a:path w="51203" h="17768" extrusionOk="0">
                <a:moveTo>
                  <a:pt x="49611" y="1592"/>
                </a:moveTo>
                <a:lnTo>
                  <a:pt x="49611" y="16176"/>
                </a:lnTo>
                <a:lnTo>
                  <a:pt x="1593" y="16176"/>
                </a:lnTo>
                <a:lnTo>
                  <a:pt x="1593" y="1592"/>
                </a:lnTo>
                <a:close/>
                <a:moveTo>
                  <a:pt x="1" y="0"/>
                </a:moveTo>
                <a:lnTo>
                  <a:pt x="1" y="17768"/>
                </a:lnTo>
                <a:lnTo>
                  <a:pt x="51203" y="17768"/>
                </a:lnTo>
                <a:lnTo>
                  <a:pt x="5120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18"/>
          <p:cNvSpPr/>
          <p:nvPr/>
        </p:nvSpPr>
        <p:spPr>
          <a:xfrm>
            <a:off x="2605497" y="99575"/>
            <a:ext cx="1101778" cy="368659"/>
          </a:xfrm>
          <a:custGeom>
            <a:avLst/>
            <a:gdLst/>
            <a:ahLst/>
            <a:cxnLst/>
            <a:rect l="l" t="t" r="r" b="b"/>
            <a:pathLst>
              <a:path w="45917" h="15364" extrusionOk="0">
                <a:moveTo>
                  <a:pt x="18787" y="1927"/>
                </a:moveTo>
                <a:lnTo>
                  <a:pt x="18787" y="1927"/>
                </a:lnTo>
                <a:cubicBezTo>
                  <a:pt x="15539" y="5557"/>
                  <a:pt x="18150" y="11288"/>
                  <a:pt x="22990" y="11288"/>
                </a:cubicBezTo>
                <a:cubicBezTo>
                  <a:pt x="27830" y="11288"/>
                  <a:pt x="30377" y="5557"/>
                  <a:pt x="27193" y="1927"/>
                </a:cubicBezTo>
                <a:lnTo>
                  <a:pt x="27193" y="1927"/>
                </a:lnTo>
                <a:cubicBezTo>
                  <a:pt x="27639" y="1990"/>
                  <a:pt x="28149" y="2054"/>
                  <a:pt x="28594" y="2118"/>
                </a:cubicBezTo>
                <a:cubicBezTo>
                  <a:pt x="31396" y="6512"/>
                  <a:pt x="28212" y="12307"/>
                  <a:pt x="22990" y="12307"/>
                </a:cubicBezTo>
                <a:cubicBezTo>
                  <a:pt x="17768" y="12307"/>
                  <a:pt x="14584" y="6512"/>
                  <a:pt x="17386" y="2118"/>
                </a:cubicBezTo>
                <a:cubicBezTo>
                  <a:pt x="17832" y="2054"/>
                  <a:pt x="18278" y="1990"/>
                  <a:pt x="18787" y="1927"/>
                </a:cubicBezTo>
                <a:close/>
                <a:moveTo>
                  <a:pt x="30569" y="2500"/>
                </a:moveTo>
                <a:cubicBezTo>
                  <a:pt x="35026" y="3455"/>
                  <a:pt x="39293" y="5238"/>
                  <a:pt x="43114" y="7722"/>
                </a:cubicBezTo>
                <a:cubicBezTo>
                  <a:pt x="37641" y="11329"/>
                  <a:pt x="31317" y="13418"/>
                  <a:pt x="24736" y="13692"/>
                </a:cubicBezTo>
                <a:lnTo>
                  <a:pt x="24736" y="13692"/>
                </a:lnTo>
                <a:cubicBezTo>
                  <a:pt x="29704" y="12588"/>
                  <a:pt x="32491" y="7212"/>
                  <a:pt x="30569" y="2500"/>
                </a:cubicBezTo>
                <a:close/>
                <a:moveTo>
                  <a:pt x="15348" y="2500"/>
                </a:moveTo>
                <a:lnTo>
                  <a:pt x="15348" y="2500"/>
                </a:lnTo>
                <a:cubicBezTo>
                  <a:pt x="13310" y="7340"/>
                  <a:pt x="16367" y="12880"/>
                  <a:pt x="21589" y="13772"/>
                </a:cubicBezTo>
                <a:cubicBezTo>
                  <a:pt x="14902" y="13517"/>
                  <a:pt x="8406" y="11415"/>
                  <a:pt x="2802" y="7722"/>
                </a:cubicBezTo>
                <a:cubicBezTo>
                  <a:pt x="6623" y="5174"/>
                  <a:pt x="10890" y="3455"/>
                  <a:pt x="15348" y="2500"/>
                </a:cubicBezTo>
                <a:close/>
                <a:moveTo>
                  <a:pt x="22958" y="0"/>
                </a:moveTo>
                <a:cubicBezTo>
                  <a:pt x="22608" y="0"/>
                  <a:pt x="22258" y="48"/>
                  <a:pt x="21907" y="143"/>
                </a:cubicBezTo>
                <a:cubicBezTo>
                  <a:pt x="14393" y="334"/>
                  <a:pt x="7069" y="2754"/>
                  <a:pt x="892" y="7085"/>
                </a:cubicBezTo>
                <a:lnTo>
                  <a:pt x="0" y="7722"/>
                </a:lnTo>
                <a:lnTo>
                  <a:pt x="892" y="8359"/>
                </a:lnTo>
                <a:cubicBezTo>
                  <a:pt x="7388" y="12944"/>
                  <a:pt x="15030" y="15364"/>
                  <a:pt x="22926" y="15364"/>
                </a:cubicBezTo>
                <a:cubicBezTo>
                  <a:pt x="30823" y="15364"/>
                  <a:pt x="38529" y="12944"/>
                  <a:pt x="44961" y="8359"/>
                </a:cubicBezTo>
                <a:lnTo>
                  <a:pt x="45916" y="7722"/>
                </a:lnTo>
                <a:lnTo>
                  <a:pt x="44961" y="7085"/>
                </a:lnTo>
                <a:cubicBezTo>
                  <a:pt x="38847" y="2754"/>
                  <a:pt x="31524" y="334"/>
                  <a:pt x="24009" y="143"/>
                </a:cubicBezTo>
                <a:cubicBezTo>
                  <a:pt x="23659" y="48"/>
                  <a:pt x="23309" y="0"/>
                  <a:pt x="229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18"/>
          <p:cNvSpPr/>
          <p:nvPr/>
        </p:nvSpPr>
        <p:spPr>
          <a:xfrm>
            <a:off x="-742573" y="2272898"/>
            <a:ext cx="233831" cy="200046"/>
          </a:xfrm>
          <a:custGeom>
            <a:avLst/>
            <a:gdLst/>
            <a:ahLst/>
            <a:cxnLst/>
            <a:rect l="l" t="t" r="r" b="b"/>
            <a:pathLst>
              <a:path w="9745" h="8337" extrusionOk="0">
                <a:moveTo>
                  <a:pt x="5559" y="1576"/>
                </a:moveTo>
                <a:cubicBezTo>
                  <a:pt x="6878" y="1576"/>
                  <a:pt x="8152" y="2615"/>
                  <a:pt x="8152" y="4204"/>
                </a:cubicBezTo>
                <a:cubicBezTo>
                  <a:pt x="8152" y="5605"/>
                  <a:pt x="7006" y="6751"/>
                  <a:pt x="5541" y="6751"/>
                </a:cubicBezTo>
                <a:cubicBezTo>
                  <a:pt x="3248" y="6751"/>
                  <a:pt x="2102" y="3949"/>
                  <a:pt x="3758" y="2357"/>
                </a:cubicBezTo>
                <a:cubicBezTo>
                  <a:pt x="4276" y="1818"/>
                  <a:pt x="4923" y="1576"/>
                  <a:pt x="5559" y="1576"/>
                </a:cubicBezTo>
                <a:close/>
                <a:moveTo>
                  <a:pt x="5541" y="1"/>
                </a:moveTo>
                <a:cubicBezTo>
                  <a:pt x="1847" y="1"/>
                  <a:pt x="1" y="4458"/>
                  <a:pt x="2612" y="7070"/>
                </a:cubicBezTo>
                <a:cubicBezTo>
                  <a:pt x="3467" y="7945"/>
                  <a:pt x="4527" y="8336"/>
                  <a:pt x="5566" y="8336"/>
                </a:cubicBezTo>
                <a:cubicBezTo>
                  <a:pt x="7699" y="8336"/>
                  <a:pt x="9744" y="6688"/>
                  <a:pt x="9744" y="4204"/>
                </a:cubicBezTo>
                <a:cubicBezTo>
                  <a:pt x="9744" y="1847"/>
                  <a:pt x="7897" y="1"/>
                  <a:pt x="5541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8"/>
          <p:cNvSpPr/>
          <p:nvPr/>
        </p:nvSpPr>
        <p:spPr>
          <a:xfrm>
            <a:off x="2385439" y="1418388"/>
            <a:ext cx="233831" cy="200502"/>
          </a:xfrm>
          <a:custGeom>
            <a:avLst/>
            <a:gdLst/>
            <a:ahLst/>
            <a:cxnLst/>
            <a:rect l="l" t="t" r="r" b="b"/>
            <a:pathLst>
              <a:path w="9745" h="8356" extrusionOk="0">
                <a:moveTo>
                  <a:pt x="4034" y="1603"/>
                </a:moveTo>
                <a:cubicBezTo>
                  <a:pt x="4070" y="1603"/>
                  <a:pt x="4105" y="1604"/>
                  <a:pt x="4140" y="1605"/>
                </a:cubicBezTo>
                <a:cubicBezTo>
                  <a:pt x="6433" y="1605"/>
                  <a:pt x="7579" y="4344"/>
                  <a:pt x="5987" y="6000"/>
                </a:cubicBezTo>
                <a:cubicBezTo>
                  <a:pt x="5456" y="6531"/>
                  <a:pt x="4813" y="6767"/>
                  <a:pt x="4185" y="6767"/>
                </a:cubicBezTo>
                <a:cubicBezTo>
                  <a:pt x="2856" y="6767"/>
                  <a:pt x="1593" y="5710"/>
                  <a:pt x="1593" y="4153"/>
                </a:cubicBezTo>
                <a:cubicBezTo>
                  <a:pt x="1593" y="2787"/>
                  <a:pt x="2682" y="1603"/>
                  <a:pt x="4034" y="1603"/>
                </a:cubicBezTo>
                <a:close/>
                <a:moveTo>
                  <a:pt x="4189" y="0"/>
                </a:moveTo>
                <a:cubicBezTo>
                  <a:pt x="2041" y="0"/>
                  <a:pt x="1" y="1654"/>
                  <a:pt x="1" y="4153"/>
                </a:cubicBezTo>
                <a:cubicBezTo>
                  <a:pt x="1" y="6509"/>
                  <a:pt x="1848" y="8356"/>
                  <a:pt x="4140" y="8356"/>
                </a:cubicBezTo>
                <a:cubicBezTo>
                  <a:pt x="7898" y="8356"/>
                  <a:pt x="9744" y="3834"/>
                  <a:pt x="7133" y="1223"/>
                </a:cubicBezTo>
                <a:cubicBezTo>
                  <a:pt x="6268" y="379"/>
                  <a:pt x="5216" y="0"/>
                  <a:pt x="418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18"/>
          <p:cNvSpPr/>
          <p:nvPr/>
        </p:nvSpPr>
        <p:spPr>
          <a:xfrm>
            <a:off x="3338976" y="2473808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472" y="0"/>
                </a:moveTo>
                <a:cubicBezTo>
                  <a:pt x="3635" y="0"/>
                  <a:pt x="2785" y="307"/>
                  <a:pt x="2102" y="989"/>
                </a:cubicBezTo>
                <a:cubicBezTo>
                  <a:pt x="1" y="3091"/>
                  <a:pt x="1465" y="6721"/>
                  <a:pt x="4522" y="6721"/>
                </a:cubicBezTo>
                <a:cubicBezTo>
                  <a:pt x="6369" y="6721"/>
                  <a:pt x="7897" y="5256"/>
                  <a:pt x="7897" y="3345"/>
                </a:cubicBezTo>
                <a:cubicBezTo>
                  <a:pt x="7897" y="1324"/>
                  <a:pt x="6213" y="0"/>
                  <a:pt x="447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18"/>
          <p:cNvSpPr/>
          <p:nvPr/>
        </p:nvSpPr>
        <p:spPr>
          <a:xfrm>
            <a:off x="742741" y="4509280"/>
            <a:ext cx="189513" cy="162758"/>
          </a:xfrm>
          <a:custGeom>
            <a:avLst/>
            <a:gdLst/>
            <a:ahLst/>
            <a:cxnLst/>
            <a:rect l="l" t="t" r="r" b="b"/>
            <a:pathLst>
              <a:path w="7898" h="6783" extrusionOk="0">
                <a:moveTo>
                  <a:pt x="4464" y="0"/>
                </a:moveTo>
                <a:cubicBezTo>
                  <a:pt x="3629" y="0"/>
                  <a:pt x="2782" y="307"/>
                  <a:pt x="2102" y="987"/>
                </a:cubicBezTo>
                <a:cubicBezTo>
                  <a:pt x="0" y="3089"/>
                  <a:pt x="1465" y="6782"/>
                  <a:pt x="4522" y="6782"/>
                </a:cubicBezTo>
                <a:cubicBezTo>
                  <a:pt x="6369" y="6782"/>
                  <a:pt x="7897" y="5254"/>
                  <a:pt x="7897" y="3407"/>
                </a:cubicBezTo>
                <a:cubicBezTo>
                  <a:pt x="7897" y="1340"/>
                  <a:pt x="6207" y="0"/>
                  <a:pt x="446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8"/>
          <p:cNvSpPr/>
          <p:nvPr/>
        </p:nvSpPr>
        <p:spPr>
          <a:xfrm>
            <a:off x="3910489" y="755070"/>
            <a:ext cx="187977" cy="162422"/>
          </a:xfrm>
          <a:custGeom>
            <a:avLst/>
            <a:gdLst/>
            <a:ahLst/>
            <a:cxnLst/>
            <a:rect l="l" t="t" r="r" b="b"/>
            <a:pathLst>
              <a:path w="7834" h="6769" extrusionOk="0">
                <a:moveTo>
                  <a:pt x="4420" y="0"/>
                </a:moveTo>
                <a:cubicBezTo>
                  <a:pt x="3604" y="0"/>
                  <a:pt x="2774" y="301"/>
                  <a:pt x="2102" y="974"/>
                </a:cubicBezTo>
                <a:cubicBezTo>
                  <a:pt x="0" y="3139"/>
                  <a:pt x="1465" y="6769"/>
                  <a:pt x="4458" y="6769"/>
                </a:cubicBezTo>
                <a:cubicBezTo>
                  <a:pt x="6369" y="6769"/>
                  <a:pt x="7833" y="5241"/>
                  <a:pt x="7833" y="3394"/>
                </a:cubicBezTo>
                <a:cubicBezTo>
                  <a:pt x="7833" y="1358"/>
                  <a:pt x="6155" y="0"/>
                  <a:pt x="442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8"/>
          <p:cNvSpPr/>
          <p:nvPr/>
        </p:nvSpPr>
        <p:spPr>
          <a:xfrm>
            <a:off x="1221034" y="4212030"/>
            <a:ext cx="276182" cy="199518"/>
          </a:xfrm>
          <a:custGeom>
            <a:avLst/>
            <a:gdLst/>
            <a:ahLst/>
            <a:cxnLst/>
            <a:rect l="l" t="t" r="r" b="b"/>
            <a:pathLst>
              <a:path w="11510" h="8315" extrusionOk="0">
                <a:moveTo>
                  <a:pt x="6004" y="1555"/>
                </a:moveTo>
                <a:cubicBezTo>
                  <a:pt x="7334" y="1555"/>
                  <a:pt x="8598" y="2583"/>
                  <a:pt x="8598" y="4141"/>
                </a:cubicBezTo>
                <a:cubicBezTo>
                  <a:pt x="8598" y="5542"/>
                  <a:pt x="7452" y="6688"/>
                  <a:pt x="6051" y="6752"/>
                </a:cubicBezTo>
                <a:cubicBezTo>
                  <a:pt x="3758" y="6752"/>
                  <a:pt x="2612" y="3950"/>
                  <a:pt x="4204" y="2294"/>
                </a:cubicBezTo>
                <a:cubicBezTo>
                  <a:pt x="4734" y="1784"/>
                  <a:pt x="5377" y="1555"/>
                  <a:pt x="6004" y="1555"/>
                </a:cubicBezTo>
                <a:close/>
                <a:moveTo>
                  <a:pt x="6130" y="1"/>
                </a:moveTo>
                <a:cubicBezTo>
                  <a:pt x="6104" y="1"/>
                  <a:pt x="6077" y="1"/>
                  <a:pt x="6051" y="2"/>
                </a:cubicBezTo>
                <a:cubicBezTo>
                  <a:pt x="4013" y="2"/>
                  <a:pt x="2293" y="1403"/>
                  <a:pt x="1975" y="3377"/>
                </a:cubicBezTo>
                <a:lnTo>
                  <a:pt x="1083" y="3377"/>
                </a:lnTo>
                <a:cubicBezTo>
                  <a:pt x="1" y="3377"/>
                  <a:pt x="1" y="4969"/>
                  <a:pt x="1083" y="4969"/>
                </a:cubicBezTo>
                <a:lnTo>
                  <a:pt x="1975" y="4969"/>
                </a:lnTo>
                <a:cubicBezTo>
                  <a:pt x="2367" y="7090"/>
                  <a:pt x="4189" y="8314"/>
                  <a:pt x="6051" y="8314"/>
                </a:cubicBezTo>
                <a:cubicBezTo>
                  <a:pt x="7208" y="8314"/>
                  <a:pt x="8380" y="7841"/>
                  <a:pt x="9235" y="6816"/>
                </a:cubicBezTo>
                <a:cubicBezTo>
                  <a:pt x="11510" y="4098"/>
                  <a:pt x="9583" y="1"/>
                  <a:pt x="613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8"/>
          <p:cNvSpPr/>
          <p:nvPr/>
        </p:nvSpPr>
        <p:spPr>
          <a:xfrm>
            <a:off x="-707421" y="2509753"/>
            <a:ext cx="195607" cy="1401284"/>
          </a:xfrm>
          <a:custGeom>
            <a:avLst/>
            <a:gdLst/>
            <a:ahLst/>
            <a:cxnLst/>
            <a:rect l="l" t="t" r="r" b="b"/>
            <a:pathLst>
              <a:path w="8152" h="58399" extrusionOk="0">
                <a:moveTo>
                  <a:pt x="5859" y="13438"/>
                </a:moveTo>
                <a:lnTo>
                  <a:pt x="6369" y="20634"/>
                </a:lnTo>
                <a:lnTo>
                  <a:pt x="1783" y="20634"/>
                </a:lnTo>
                <a:lnTo>
                  <a:pt x="2293" y="13438"/>
                </a:lnTo>
                <a:close/>
                <a:moveTo>
                  <a:pt x="4076" y="1"/>
                </a:moveTo>
                <a:lnTo>
                  <a:pt x="3376" y="1593"/>
                </a:lnTo>
                <a:cubicBezTo>
                  <a:pt x="2611" y="3312"/>
                  <a:pt x="0" y="8980"/>
                  <a:pt x="0" y="10254"/>
                </a:cubicBezTo>
                <a:cubicBezTo>
                  <a:pt x="64" y="11082"/>
                  <a:pt x="319" y="11909"/>
                  <a:pt x="765" y="12610"/>
                </a:cubicBezTo>
                <a:lnTo>
                  <a:pt x="191" y="20634"/>
                </a:lnTo>
                <a:lnTo>
                  <a:pt x="128" y="20634"/>
                </a:lnTo>
                <a:lnTo>
                  <a:pt x="128" y="21462"/>
                </a:lnTo>
                <a:lnTo>
                  <a:pt x="64" y="22226"/>
                </a:lnTo>
                <a:lnTo>
                  <a:pt x="128" y="22226"/>
                </a:lnTo>
                <a:lnTo>
                  <a:pt x="765" y="58399"/>
                </a:lnTo>
                <a:lnTo>
                  <a:pt x="7388" y="58399"/>
                </a:lnTo>
                <a:lnTo>
                  <a:pt x="8025" y="22163"/>
                </a:lnTo>
                <a:lnTo>
                  <a:pt x="8088" y="22163"/>
                </a:lnTo>
                <a:lnTo>
                  <a:pt x="8025" y="21398"/>
                </a:lnTo>
                <a:lnTo>
                  <a:pt x="8025" y="20571"/>
                </a:lnTo>
                <a:lnTo>
                  <a:pt x="7961" y="20571"/>
                </a:lnTo>
                <a:lnTo>
                  <a:pt x="7388" y="12546"/>
                </a:lnTo>
                <a:cubicBezTo>
                  <a:pt x="7833" y="11846"/>
                  <a:pt x="8088" y="11018"/>
                  <a:pt x="8152" y="10254"/>
                </a:cubicBezTo>
                <a:cubicBezTo>
                  <a:pt x="8152" y="8980"/>
                  <a:pt x="5605" y="3312"/>
                  <a:pt x="4840" y="1593"/>
                </a:cubicBezTo>
                <a:lnTo>
                  <a:pt x="40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18"/>
          <p:cNvSpPr/>
          <p:nvPr/>
        </p:nvSpPr>
        <p:spPr>
          <a:xfrm>
            <a:off x="3578878" y="1713623"/>
            <a:ext cx="779358" cy="716707"/>
          </a:xfrm>
          <a:custGeom>
            <a:avLst/>
            <a:gdLst/>
            <a:ahLst/>
            <a:cxnLst/>
            <a:rect l="l" t="t" r="r" b="b"/>
            <a:pathLst>
              <a:path w="32480" h="29869" extrusionOk="0">
                <a:moveTo>
                  <a:pt x="27258" y="1592"/>
                </a:moveTo>
                <a:cubicBezTo>
                  <a:pt x="29232" y="1592"/>
                  <a:pt x="30888" y="3248"/>
                  <a:pt x="30888" y="5222"/>
                </a:cubicBezTo>
                <a:lnTo>
                  <a:pt x="30888" y="16112"/>
                </a:lnTo>
                <a:cubicBezTo>
                  <a:pt x="30888" y="18086"/>
                  <a:pt x="29232" y="19679"/>
                  <a:pt x="27258" y="19679"/>
                </a:cubicBezTo>
                <a:lnTo>
                  <a:pt x="24328" y="19679"/>
                </a:lnTo>
                <a:lnTo>
                  <a:pt x="18151" y="25856"/>
                </a:lnTo>
                <a:lnTo>
                  <a:pt x="18406" y="19679"/>
                </a:lnTo>
                <a:lnTo>
                  <a:pt x="5223" y="19679"/>
                </a:lnTo>
                <a:cubicBezTo>
                  <a:pt x="3249" y="19679"/>
                  <a:pt x="1593" y="18086"/>
                  <a:pt x="1593" y="16112"/>
                </a:cubicBezTo>
                <a:lnTo>
                  <a:pt x="1593" y="5222"/>
                </a:lnTo>
                <a:cubicBezTo>
                  <a:pt x="1593" y="3248"/>
                  <a:pt x="3249" y="1592"/>
                  <a:pt x="5223" y="1592"/>
                </a:cubicBezTo>
                <a:close/>
                <a:moveTo>
                  <a:pt x="5223" y="0"/>
                </a:moveTo>
                <a:cubicBezTo>
                  <a:pt x="2357" y="0"/>
                  <a:pt x="1" y="2357"/>
                  <a:pt x="1" y="5222"/>
                </a:cubicBezTo>
                <a:lnTo>
                  <a:pt x="1" y="16112"/>
                </a:lnTo>
                <a:cubicBezTo>
                  <a:pt x="1" y="18978"/>
                  <a:pt x="2357" y="21271"/>
                  <a:pt x="5223" y="21271"/>
                </a:cubicBezTo>
                <a:lnTo>
                  <a:pt x="16750" y="21271"/>
                </a:lnTo>
                <a:lnTo>
                  <a:pt x="16431" y="29868"/>
                </a:lnTo>
                <a:lnTo>
                  <a:pt x="25029" y="21271"/>
                </a:lnTo>
                <a:lnTo>
                  <a:pt x="27258" y="21271"/>
                </a:lnTo>
                <a:cubicBezTo>
                  <a:pt x="30187" y="21271"/>
                  <a:pt x="32480" y="18978"/>
                  <a:pt x="32480" y="16112"/>
                </a:cubicBezTo>
                <a:lnTo>
                  <a:pt x="32480" y="5222"/>
                </a:lnTo>
                <a:cubicBezTo>
                  <a:pt x="32480" y="2357"/>
                  <a:pt x="30123" y="0"/>
                  <a:pt x="272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18"/>
          <p:cNvSpPr/>
          <p:nvPr/>
        </p:nvSpPr>
        <p:spPr>
          <a:xfrm>
            <a:off x="-1387439" y="827319"/>
            <a:ext cx="932182" cy="716707"/>
          </a:xfrm>
          <a:custGeom>
            <a:avLst/>
            <a:gdLst/>
            <a:ahLst/>
            <a:cxnLst/>
            <a:rect l="l" t="t" r="r" b="b"/>
            <a:pathLst>
              <a:path w="38849" h="29869" extrusionOk="0">
                <a:moveTo>
                  <a:pt x="33626" y="1593"/>
                </a:moveTo>
                <a:cubicBezTo>
                  <a:pt x="35600" y="1593"/>
                  <a:pt x="37256" y="3248"/>
                  <a:pt x="37256" y="5223"/>
                </a:cubicBezTo>
                <a:lnTo>
                  <a:pt x="37256" y="16113"/>
                </a:lnTo>
                <a:cubicBezTo>
                  <a:pt x="37256" y="18087"/>
                  <a:pt x="35600" y="19679"/>
                  <a:pt x="33626" y="19743"/>
                </a:cubicBezTo>
                <a:lnTo>
                  <a:pt x="30697" y="19743"/>
                </a:lnTo>
                <a:lnTo>
                  <a:pt x="24519" y="25856"/>
                </a:lnTo>
                <a:lnTo>
                  <a:pt x="24774" y="19679"/>
                </a:lnTo>
                <a:lnTo>
                  <a:pt x="5223" y="19679"/>
                </a:lnTo>
                <a:cubicBezTo>
                  <a:pt x="3249" y="19679"/>
                  <a:pt x="1593" y="18087"/>
                  <a:pt x="1593" y="16113"/>
                </a:cubicBezTo>
                <a:lnTo>
                  <a:pt x="1593" y="5223"/>
                </a:lnTo>
                <a:cubicBezTo>
                  <a:pt x="1593" y="3248"/>
                  <a:pt x="3249" y="1593"/>
                  <a:pt x="5223" y="1593"/>
                </a:cubicBezTo>
                <a:close/>
                <a:moveTo>
                  <a:pt x="5223" y="1"/>
                </a:moveTo>
                <a:cubicBezTo>
                  <a:pt x="2357" y="1"/>
                  <a:pt x="1" y="2357"/>
                  <a:pt x="1" y="5223"/>
                </a:cubicBezTo>
                <a:lnTo>
                  <a:pt x="1" y="16113"/>
                </a:lnTo>
                <a:cubicBezTo>
                  <a:pt x="1" y="18978"/>
                  <a:pt x="2357" y="21335"/>
                  <a:pt x="5223" y="21335"/>
                </a:cubicBezTo>
                <a:lnTo>
                  <a:pt x="23118" y="21335"/>
                </a:lnTo>
                <a:lnTo>
                  <a:pt x="22800" y="29868"/>
                </a:lnTo>
                <a:lnTo>
                  <a:pt x="31397" y="21335"/>
                </a:lnTo>
                <a:lnTo>
                  <a:pt x="33626" y="21335"/>
                </a:lnTo>
                <a:cubicBezTo>
                  <a:pt x="36556" y="21271"/>
                  <a:pt x="38848" y="18978"/>
                  <a:pt x="38848" y="16113"/>
                </a:cubicBezTo>
                <a:lnTo>
                  <a:pt x="38848" y="5223"/>
                </a:lnTo>
                <a:cubicBezTo>
                  <a:pt x="38848" y="2357"/>
                  <a:pt x="36556" y="1"/>
                  <a:pt x="33626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18"/>
          <p:cNvSpPr/>
          <p:nvPr/>
        </p:nvSpPr>
        <p:spPr>
          <a:xfrm>
            <a:off x="3328274" y="2971248"/>
            <a:ext cx="236879" cy="1473101"/>
          </a:xfrm>
          <a:custGeom>
            <a:avLst/>
            <a:gdLst/>
            <a:ahLst/>
            <a:cxnLst/>
            <a:rect l="l" t="t" r="r" b="b"/>
            <a:pathLst>
              <a:path w="9872" h="61392" extrusionOk="0">
                <a:moveTo>
                  <a:pt x="6751" y="16431"/>
                </a:moveTo>
                <a:lnTo>
                  <a:pt x="7261" y="23563"/>
                </a:lnTo>
                <a:lnTo>
                  <a:pt x="2675" y="23563"/>
                </a:lnTo>
                <a:lnTo>
                  <a:pt x="3121" y="16431"/>
                </a:lnTo>
                <a:close/>
                <a:moveTo>
                  <a:pt x="4522" y="0"/>
                </a:moveTo>
                <a:cubicBezTo>
                  <a:pt x="3312" y="2229"/>
                  <a:pt x="1" y="8661"/>
                  <a:pt x="1" y="10890"/>
                </a:cubicBezTo>
                <a:cubicBezTo>
                  <a:pt x="1" y="12482"/>
                  <a:pt x="765" y="13947"/>
                  <a:pt x="1975" y="14902"/>
                </a:cubicBezTo>
                <a:lnTo>
                  <a:pt x="1657" y="14902"/>
                </a:lnTo>
                <a:lnTo>
                  <a:pt x="1020" y="23627"/>
                </a:lnTo>
                <a:lnTo>
                  <a:pt x="956" y="23627"/>
                </a:lnTo>
                <a:lnTo>
                  <a:pt x="956" y="24455"/>
                </a:lnTo>
                <a:lnTo>
                  <a:pt x="956" y="25219"/>
                </a:lnTo>
                <a:lnTo>
                  <a:pt x="1020" y="25219"/>
                </a:lnTo>
                <a:lnTo>
                  <a:pt x="1593" y="61391"/>
                </a:lnTo>
                <a:lnTo>
                  <a:pt x="8216" y="61391"/>
                </a:lnTo>
                <a:lnTo>
                  <a:pt x="8853" y="25219"/>
                </a:lnTo>
                <a:lnTo>
                  <a:pt x="8916" y="25219"/>
                </a:lnTo>
                <a:lnTo>
                  <a:pt x="8853" y="24455"/>
                </a:lnTo>
                <a:lnTo>
                  <a:pt x="8853" y="23627"/>
                </a:lnTo>
                <a:lnTo>
                  <a:pt x="8789" y="23627"/>
                </a:lnTo>
                <a:lnTo>
                  <a:pt x="8216" y="14902"/>
                </a:lnTo>
                <a:lnTo>
                  <a:pt x="7834" y="14902"/>
                </a:lnTo>
                <a:cubicBezTo>
                  <a:pt x="9108" y="13947"/>
                  <a:pt x="9872" y="12482"/>
                  <a:pt x="9872" y="10890"/>
                </a:cubicBezTo>
                <a:cubicBezTo>
                  <a:pt x="9872" y="8661"/>
                  <a:pt x="6560" y="2229"/>
                  <a:pt x="5350" y="0"/>
                </a:cubicBezTo>
                <a:lnTo>
                  <a:pt x="5350" y="9553"/>
                </a:lnTo>
                <a:cubicBezTo>
                  <a:pt x="7261" y="10062"/>
                  <a:pt x="6879" y="12801"/>
                  <a:pt x="4904" y="12801"/>
                </a:cubicBezTo>
                <a:cubicBezTo>
                  <a:pt x="2994" y="12801"/>
                  <a:pt x="2612" y="10062"/>
                  <a:pt x="4522" y="9553"/>
                </a:cubicBezTo>
                <a:lnTo>
                  <a:pt x="452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8"/>
          <p:cNvSpPr/>
          <p:nvPr/>
        </p:nvSpPr>
        <p:spPr>
          <a:xfrm>
            <a:off x="3759681" y="2919947"/>
            <a:ext cx="126382" cy="71193"/>
          </a:xfrm>
          <a:custGeom>
            <a:avLst/>
            <a:gdLst/>
            <a:ahLst/>
            <a:cxnLst/>
            <a:rect l="l" t="t" r="r" b="b"/>
            <a:pathLst>
              <a:path w="5267" h="2967" extrusionOk="0">
                <a:moveTo>
                  <a:pt x="1179" y="1"/>
                </a:moveTo>
                <a:cubicBezTo>
                  <a:pt x="396" y="1"/>
                  <a:pt x="0" y="1235"/>
                  <a:pt x="936" y="1565"/>
                </a:cubicBezTo>
                <a:cubicBezTo>
                  <a:pt x="1891" y="1947"/>
                  <a:pt x="2846" y="2329"/>
                  <a:pt x="3802" y="2839"/>
                </a:cubicBezTo>
                <a:cubicBezTo>
                  <a:pt x="3865" y="2902"/>
                  <a:pt x="3993" y="2966"/>
                  <a:pt x="4120" y="2966"/>
                </a:cubicBezTo>
                <a:cubicBezTo>
                  <a:pt x="4948" y="2966"/>
                  <a:pt x="5266" y="1820"/>
                  <a:pt x="4502" y="1438"/>
                </a:cubicBezTo>
                <a:cubicBezTo>
                  <a:pt x="3547" y="928"/>
                  <a:pt x="2528" y="482"/>
                  <a:pt x="1573" y="100"/>
                </a:cubicBezTo>
                <a:cubicBezTo>
                  <a:pt x="1434" y="31"/>
                  <a:pt x="1302" y="1"/>
                  <a:pt x="117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8"/>
          <p:cNvSpPr/>
          <p:nvPr/>
        </p:nvSpPr>
        <p:spPr>
          <a:xfrm>
            <a:off x="4206947" y="3632911"/>
            <a:ext cx="151288" cy="169645"/>
          </a:xfrm>
          <a:custGeom>
            <a:avLst/>
            <a:gdLst/>
            <a:ahLst/>
            <a:cxnLst/>
            <a:rect l="l" t="t" r="r" b="b"/>
            <a:pathLst>
              <a:path w="6305" h="7070" extrusionOk="0">
                <a:moveTo>
                  <a:pt x="3121" y="0"/>
                </a:moveTo>
                <a:cubicBezTo>
                  <a:pt x="2675" y="0"/>
                  <a:pt x="2293" y="319"/>
                  <a:pt x="2293" y="765"/>
                </a:cubicBezTo>
                <a:lnTo>
                  <a:pt x="0" y="765"/>
                </a:lnTo>
                <a:lnTo>
                  <a:pt x="0" y="7069"/>
                </a:lnTo>
                <a:lnTo>
                  <a:pt x="6305" y="7069"/>
                </a:lnTo>
                <a:lnTo>
                  <a:pt x="6305" y="828"/>
                </a:lnTo>
                <a:lnTo>
                  <a:pt x="3885" y="828"/>
                </a:lnTo>
                <a:lnTo>
                  <a:pt x="3885" y="765"/>
                </a:lnTo>
                <a:cubicBezTo>
                  <a:pt x="3885" y="319"/>
                  <a:pt x="3566" y="0"/>
                  <a:pt x="31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18"/>
          <p:cNvSpPr/>
          <p:nvPr/>
        </p:nvSpPr>
        <p:spPr>
          <a:xfrm>
            <a:off x="3902835" y="2990972"/>
            <a:ext cx="301065" cy="314934"/>
          </a:xfrm>
          <a:custGeom>
            <a:avLst/>
            <a:gdLst/>
            <a:ahLst/>
            <a:cxnLst/>
            <a:rect l="l" t="t" r="r" b="b"/>
            <a:pathLst>
              <a:path w="12547" h="13125" extrusionOk="0">
                <a:moveTo>
                  <a:pt x="920" y="1"/>
                </a:moveTo>
                <a:cubicBezTo>
                  <a:pt x="664" y="1"/>
                  <a:pt x="420" y="141"/>
                  <a:pt x="256" y="388"/>
                </a:cubicBezTo>
                <a:cubicBezTo>
                  <a:pt x="1" y="707"/>
                  <a:pt x="128" y="1216"/>
                  <a:pt x="510" y="1471"/>
                </a:cubicBezTo>
                <a:cubicBezTo>
                  <a:pt x="1338" y="2044"/>
                  <a:pt x="2166" y="2617"/>
                  <a:pt x="2994" y="3318"/>
                </a:cubicBezTo>
                <a:cubicBezTo>
                  <a:pt x="3121" y="3381"/>
                  <a:pt x="3312" y="3445"/>
                  <a:pt x="3504" y="3445"/>
                </a:cubicBezTo>
                <a:lnTo>
                  <a:pt x="3567" y="3445"/>
                </a:lnTo>
                <a:lnTo>
                  <a:pt x="3567" y="9049"/>
                </a:lnTo>
                <a:lnTo>
                  <a:pt x="9490" y="9049"/>
                </a:lnTo>
                <a:cubicBezTo>
                  <a:pt x="9171" y="9304"/>
                  <a:pt x="9108" y="9750"/>
                  <a:pt x="9299" y="10068"/>
                </a:cubicBezTo>
                <a:cubicBezTo>
                  <a:pt x="9936" y="10960"/>
                  <a:pt x="10445" y="11851"/>
                  <a:pt x="10955" y="12743"/>
                </a:cubicBezTo>
                <a:cubicBezTo>
                  <a:pt x="11082" y="12998"/>
                  <a:pt x="11337" y="13125"/>
                  <a:pt x="11655" y="13125"/>
                </a:cubicBezTo>
                <a:cubicBezTo>
                  <a:pt x="11782" y="13125"/>
                  <a:pt x="11910" y="13125"/>
                  <a:pt x="12037" y="12998"/>
                </a:cubicBezTo>
                <a:cubicBezTo>
                  <a:pt x="12419" y="12807"/>
                  <a:pt x="12547" y="12361"/>
                  <a:pt x="12356" y="11915"/>
                </a:cubicBezTo>
                <a:cubicBezTo>
                  <a:pt x="11846" y="11023"/>
                  <a:pt x="11273" y="10068"/>
                  <a:pt x="10636" y="9177"/>
                </a:cubicBezTo>
                <a:cubicBezTo>
                  <a:pt x="10445" y="8922"/>
                  <a:pt x="10190" y="8858"/>
                  <a:pt x="9872" y="8858"/>
                </a:cubicBezTo>
                <a:lnTo>
                  <a:pt x="9872" y="2744"/>
                </a:lnTo>
                <a:lnTo>
                  <a:pt x="4268" y="2744"/>
                </a:lnTo>
                <a:cubicBezTo>
                  <a:pt x="4268" y="2490"/>
                  <a:pt x="4204" y="2235"/>
                  <a:pt x="4013" y="2044"/>
                </a:cubicBezTo>
                <a:cubicBezTo>
                  <a:pt x="3121" y="1407"/>
                  <a:pt x="2230" y="707"/>
                  <a:pt x="1338" y="133"/>
                </a:cubicBezTo>
                <a:cubicBezTo>
                  <a:pt x="1203" y="43"/>
                  <a:pt x="1060" y="1"/>
                  <a:pt x="92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18"/>
          <p:cNvSpPr/>
          <p:nvPr/>
        </p:nvSpPr>
        <p:spPr>
          <a:xfrm>
            <a:off x="3358844" y="2801628"/>
            <a:ext cx="234863" cy="151288"/>
          </a:xfrm>
          <a:custGeom>
            <a:avLst/>
            <a:gdLst/>
            <a:ahLst/>
            <a:cxnLst/>
            <a:rect l="l" t="t" r="r" b="b"/>
            <a:pathLst>
              <a:path w="9788" h="6305" extrusionOk="0">
                <a:moveTo>
                  <a:pt x="0" y="0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4140"/>
                </a:lnTo>
                <a:cubicBezTo>
                  <a:pt x="7133" y="4140"/>
                  <a:pt x="7834" y="4203"/>
                  <a:pt x="8598" y="4267"/>
                </a:cubicBezTo>
                <a:lnTo>
                  <a:pt x="8725" y="4267"/>
                </a:lnTo>
                <a:cubicBezTo>
                  <a:pt x="8745" y="4268"/>
                  <a:pt x="8765" y="4269"/>
                  <a:pt x="8784" y="4269"/>
                </a:cubicBezTo>
                <a:cubicBezTo>
                  <a:pt x="9746" y="4269"/>
                  <a:pt x="9788" y="2737"/>
                  <a:pt x="8789" y="2675"/>
                </a:cubicBezTo>
                <a:cubicBezTo>
                  <a:pt x="7961" y="2611"/>
                  <a:pt x="7133" y="2548"/>
                  <a:pt x="6305" y="2548"/>
                </a:cubicBezTo>
                <a:lnTo>
                  <a:pt x="630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8"/>
          <p:cNvSpPr/>
          <p:nvPr/>
        </p:nvSpPr>
        <p:spPr>
          <a:xfrm>
            <a:off x="4240660" y="3481406"/>
            <a:ext cx="56460" cy="113328"/>
          </a:xfrm>
          <a:custGeom>
            <a:avLst/>
            <a:gdLst/>
            <a:ahLst/>
            <a:cxnLst/>
            <a:rect l="l" t="t" r="r" b="b"/>
            <a:pathLst>
              <a:path w="2353" h="4723" extrusionOk="0">
                <a:moveTo>
                  <a:pt x="968" y="1"/>
                </a:moveTo>
                <a:cubicBezTo>
                  <a:pt x="491" y="1"/>
                  <a:pt x="1" y="395"/>
                  <a:pt x="187" y="1029"/>
                </a:cubicBezTo>
                <a:cubicBezTo>
                  <a:pt x="378" y="1984"/>
                  <a:pt x="569" y="3003"/>
                  <a:pt x="697" y="4022"/>
                </a:cubicBezTo>
                <a:cubicBezTo>
                  <a:pt x="760" y="4404"/>
                  <a:pt x="1079" y="4722"/>
                  <a:pt x="1524" y="4722"/>
                </a:cubicBezTo>
                <a:lnTo>
                  <a:pt x="1588" y="4722"/>
                </a:lnTo>
                <a:cubicBezTo>
                  <a:pt x="2034" y="4659"/>
                  <a:pt x="2352" y="4276"/>
                  <a:pt x="2289" y="3831"/>
                </a:cubicBezTo>
                <a:cubicBezTo>
                  <a:pt x="2161" y="2748"/>
                  <a:pt x="1970" y="1729"/>
                  <a:pt x="1716" y="646"/>
                </a:cubicBezTo>
                <a:cubicBezTo>
                  <a:pt x="1636" y="198"/>
                  <a:pt x="1306" y="1"/>
                  <a:pt x="96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8"/>
          <p:cNvSpPr/>
          <p:nvPr/>
        </p:nvSpPr>
        <p:spPr>
          <a:xfrm>
            <a:off x="3623197" y="2875820"/>
            <a:ext cx="116160" cy="57252"/>
          </a:xfrm>
          <a:custGeom>
            <a:avLst/>
            <a:gdLst/>
            <a:ahLst/>
            <a:cxnLst/>
            <a:rect l="l" t="t" r="r" b="b"/>
            <a:pathLst>
              <a:path w="4841" h="2386" extrusionOk="0">
                <a:moveTo>
                  <a:pt x="759" y="0"/>
                </a:moveTo>
                <a:cubicBezTo>
                  <a:pt x="402" y="0"/>
                  <a:pt x="118" y="287"/>
                  <a:pt x="64" y="666"/>
                </a:cubicBezTo>
                <a:cubicBezTo>
                  <a:pt x="1" y="1111"/>
                  <a:pt x="255" y="1557"/>
                  <a:pt x="701" y="1621"/>
                </a:cubicBezTo>
                <a:cubicBezTo>
                  <a:pt x="1720" y="1812"/>
                  <a:pt x="2739" y="2067"/>
                  <a:pt x="3694" y="2385"/>
                </a:cubicBezTo>
                <a:lnTo>
                  <a:pt x="3949" y="2385"/>
                </a:lnTo>
                <a:cubicBezTo>
                  <a:pt x="4268" y="2321"/>
                  <a:pt x="4586" y="2130"/>
                  <a:pt x="4713" y="1812"/>
                </a:cubicBezTo>
                <a:cubicBezTo>
                  <a:pt x="4841" y="1366"/>
                  <a:pt x="4586" y="920"/>
                  <a:pt x="4140" y="793"/>
                </a:cubicBezTo>
                <a:cubicBezTo>
                  <a:pt x="3121" y="475"/>
                  <a:pt x="2102" y="220"/>
                  <a:pt x="956" y="29"/>
                </a:cubicBezTo>
                <a:cubicBezTo>
                  <a:pt x="889" y="10"/>
                  <a:pt x="823" y="0"/>
                  <a:pt x="75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8"/>
          <p:cNvSpPr/>
          <p:nvPr/>
        </p:nvSpPr>
        <p:spPr>
          <a:xfrm>
            <a:off x="4191423" y="3335613"/>
            <a:ext cx="73593" cy="110881"/>
          </a:xfrm>
          <a:custGeom>
            <a:avLst/>
            <a:gdLst/>
            <a:ahLst/>
            <a:cxnLst/>
            <a:rect l="l" t="t" r="r" b="b"/>
            <a:pathLst>
              <a:path w="3067" h="4621" extrusionOk="0">
                <a:moveTo>
                  <a:pt x="1048" y="1"/>
                </a:moveTo>
                <a:cubicBezTo>
                  <a:pt x="518" y="1"/>
                  <a:pt x="0" y="525"/>
                  <a:pt x="329" y="1182"/>
                </a:cubicBezTo>
                <a:cubicBezTo>
                  <a:pt x="711" y="2074"/>
                  <a:pt x="1093" y="3092"/>
                  <a:pt x="1411" y="4048"/>
                </a:cubicBezTo>
                <a:cubicBezTo>
                  <a:pt x="1539" y="4366"/>
                  <a:pt x="1857" y="4621"/>
                  <a:pt x="2175" y="4621"/>
                </a:cubicBezTo>
                <a:cubicBezTo>
                  <a:pt x="2239" y="4621"/>
                  <a:pt x="2366" y="4621"/>
                  <a:pt x="2430" y="4557"/>
                </a:cubicBezTo>
                <a:cubicBezTo>
                  <a:pt x="2812" y="4430"/>
                  <a:pt x="3067" y="3984"/>
                  <a:pt x="2940" y="3538"/>
                </a:cubicBezTo>
                <a:cubicBezTo>
                  <a:pt x="2621" y="2519"/>
                  <a:pt x="2239" y="1500"/>
                  <a:pt x="1793" y="545"/>
                </a:cubicBezTo>
                <a:cubicBezTo>
                  <a:pt x="1635" y="160"/>
                  <a:pt x="1340" y="1"/>
                  <a:pt x="104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8"/>
          <p:cNvSpPr/>
          <p:nvPr/>
        </p:nvSpPr>
        <p:spPr>
          <a:xfrm>
            <a:off x="-1914609" y="1987070"/>
            <a:ext cx="215475" cy="415737"/>
          </a:xfrm>
          <a:custGeom>
            <a:avLst/>
            <a:gdLst/>
            <a:ahLst/>
            <a:cxnLst/>
            <a:rect l="l" t="t" r="r" b="b"/>
            <a:pathLst>
              <a:path w="8980" h="17326" extrusionOk="0">
                <a:moveTo>
                  <a:pt x="5509" y="0"/>
                </a:moveTo>
                <a:cubicBezTo>
                  <a:pt x="5187" y="0"/>
                  <a:pt x="4877" y="174"/>
                  <a:pt x="4776" y="577"/>
                </a:cubicBezTo>
                <a:cubicBezTo>
                  <a:pt x="4458" y="1659"/>
                  <a:pt x="4267" y="2742"/>
                  <a:pt x="4076" y="3761"/>
                </a:cubicBezTo>
                <a:cubicBezTo>
                  <a:pt x="4012" y="4079"/>
                  <a:pt x="4076" y="4334"/>
                  <a:pt x="4331" y="4525"/>
                </a:cubicBezTo>
                <a:lnTo>
                  <a:pt x="0" y="8856"/>
                </a:lnTo>
                <a:lnTo>
                  <a:pt x="4012" y="12868"/>
                </a:lnTo>
                <a:cubicBezTo>
                  <a:pt x="3757" y="12995"/>
                  <a:pt x="3694" y="13250"/>
                  <a:pt x="3694" y="13505"/>
                </a:cubicBezTo>
                <a:cubicBezTo>
                  <a:pt x="3821" y="14587"/>
                  <a:pt x="4012" y="15670"/>
                  <a:pt x="4203" y="16689"/>
                </a:cubicBezTo>
                <a:cubicBezTo>
                  <a:pt x="4267" y="17071"/>
                  <a:pt x="4585" y="17326"/>
                  <a:pt x="4967" y="17326"/>
                </a:cubicBezTo>
                <a:lnTo>
                  <a:pt x="5158" y="17326"/>
                </a:lnTo>
                <a:cubicBezTo>
                  <a:pt x="5541" y="17262"/>
                  <a:pt x="5859" y="16816"/>
                  <a:pt x="5732" y="16434"/>
                </a:cubicBezTo>
                <a:cubicBezTo>
                  <a:pt x="5541" y="15415"/>
                  <a:pt x="5413" y="14396"/>
                  <a:pt x="5286" y="13377"/>
                </a:cubicBezTo>
                <a:cubicBezTo>
                  <a:pt x="5222" y="13123"/>
                  <a:pt x="5158" y="12932"/>
                  <a:pt x="4967" y="12804"/>
                </a:cubicBezTo>
                <a:lnTo>
                  <a:pt x="8979" y="8856"/>
                </a:lnTo>
                <a:lnTo>
                  <a:pt x="4776" y="4716"/>
                </a:lnTo>
                <a:lnTo>
                  <a:pt x="4840" y="4716"/>
                </a:lnTo>
                <a:cubicBezTo>
                  <a:pt x="5222" y="4716"/>
                  <a:pt x="5541" y="4462"/>
                  <a:pt x="5668" y="4079"/>
                </a:cubicBezTo>
                <a:cubicBezTo>
                  <a:pt x="5859" y="3061"/>
                  <a:pt x="6050" y="2042"/>
                  <a:pt x="6368" y="1023"/>
                </a:cubicBezTo>
                <a:cubicBezTo>
                  <a:pt x="6522" y="407"/>
                  <a:pt x="6001" y="0"/>
                  <a:pt x="5509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8"/>
          <p:cNvSpPr/>
          <p:nvPr/>
        </p:nvSpPr>
        <p:spPr>
          <a:xfrm>
            <a:off x="-1742565" y="2580202"/>
            <a:ext cx="87750" cy="103778"/>
          </a:xfrm>
          <a:custGeom>
            <a:avLst/>
            <a:gdLst/>
            <a:ahLst/>
            <a:cxnLst/>
            <a:rect l="l" t="t" r="r" b="b"/>
            <a:pathLst>
              <a:path w="3657" h="4325" extrusionOk="0">
                <a:moveTo>
                  <a:pt x="1064" y="1"/>
                </a:moveTo>
                <a:cubicBezTo>
                  <a:pt x="528" y="1"/>
                  <a:pt x="1" y="559"/>
                  <a:pt x="345" y="1204"/>
                </a:cubicBezTo>
                <a:cubicBezTo>
                  <a:pt x="918" y="2159"/>
                  <a:pt x="1427" y="3051"/>
                  <a:pt x="2064" y="3942"/>
                </a:cubicBezTo>
                <a:cubicBezTo>
                  <a:pt x="2192" y="4197"/>
                  <a:pt x="2446" y="4325"/>
                  <a:pt x="2701" y="4325"/>
                </a:cubicBezTo>
                <a:cubicBezTo>
                  <a:pt x="2892" y="4325"/>
                  <a:pt x="3019" y="4261"/>
                  <a:pt x="3147" y="4197"/>
                </a:cubicBezTo>
                <a:cubicBezTo>
                  <a:pt x="3529" y="3942"/>
                  <a:pt x="3656" y="3433"/>
                  <a:pt x="3402" y="3051"/>
                </a:cubicBezTo>
                <a:cubicBezTo>
                  <a:pt x="2828" y="2223"/>
                  <a:pt x="2255" y="1331"/>
                  <a:pt x="1746" y="440"/>
                </a:cubicBezTo>
                <a:cubicBezTo>
                  <a:pt x="1580" y="130"/>
                  <a:pt x="1321" y="1"/>
                  <a:pt x="1064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8"/>
          <p:cNvSpPr/>
          <p:nvPr/>
        </p:nvSpPr>
        <p:spPr>
          <a:xfrm>
            <a:off x="-1796962" y="2440191"/>
            <a:ext cx="68794" cy="109321"/>
          </a:xfrm>
          <a:custGeom>
            <a:avLst/>
            <a:gdLst/>
            <a:ahLst/>
            <a:cxnLst/>
            <a:rect l="l" t="t" r="r" b="b"/>
            <a:pathLst>
              <a:path w="2867" h="4556" extrusionOk="0">
                <a:moveTo>
                  <a:pt x="908" y="1"/>
                </a:moveTo>
                <a:cubicBezTo>
                  <a:pt x="839" y="1"/>
                  <a:pt x="769" y="11"/>
                  <a:pt x="701" y="34"/>
                </a:cubicBezTo>
                <a:cubicBezTo>
                  <a:pt x="255" y="161"/>
                  <a:pt x="1" y="607"/>
                  <a:pt x="128" y="989"/>
                </a:cubicBezTo>
                <a:cubicBezTo>
                  <a:pt x="446" y="2072"/>
                  <a:pt x="829" y="3091"/>
                  <a:pt x="1274" y="4046"/>
                </a:cubicBezTo>
                <a:cubicBezTo>
                  <a:pt x="1402" y="4364"/>
                  <a:pt x="1656" y="4555"/>
                  <a:pt x="1975" y="4555"/>
                </a:cubicBezTo>
                <a:cubicBezTo>
                  <a:pt x="2102" y="4555"/>
                  <a:pt x="2230" y="4555"/>
                  <a:pt x="2293" y="4492"/>
                </a:cubicBezTo>
                <a:cubicBezTo>
                  <a:pt x="2675" y="4301"/>
                  <a:pt x="2866" y="3855"/>
                  <a:pt x="2675" y="3473"/>
                </a:cubicBezTo>
                <a:cubicBezTo>
                  <a:pt x="2293" y="2517"/>
                  <a:pt x="1911" y="1499"/>
                  <a:pt x="1656" y="543"/>
                </a:cubicBezTo>
                <a:cubicBezTo>
                  <a:pt x="1552" y="229"/>
                  <a:pt x="1231" y="1"/>
                  <a:pt x="90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8"/>
          <p:cNvSpPr/>
          <p:nvPr/>
        </p:nvSpPr>
        <p:spPr>
          <a:xfrm>
            <a:off x="-1778629" y="1845187"/>
            <a:ext cx="77552" cy="108361"/>
          </a:xfrm>
          <a:custGeom>
            <a:avLst/>
            <a:gdLst/>
            <a:ahLst/>
            <a:cxnLst/>
            <a:rect l="l" t="t" r="r" b="b"/>
            <a:pathLst>
              <a:path w="3232" h="4516" extrusionOk="0">
                <a:moveTo>
                  <a:pt x="2170" y="1"/>
                </a:moveTo>
                <a:cubicBezTo>
                  <a:pt x="1919" y="1"/>
                  <a:pt x="1674" y="130"/>
                  <a:pt x="1529" y="440"/>
                </a:cubicBezTo>
                <a:cubicBezTo>
                  <a:pt x="1020" y="1395"/>
                  <a:pt x="574" y="2414"/>
                  <a:pt x="192" y="3433"/>
                </a:cubicBezTo>
                <a:cubicBezTo>
                  <a:pt x="1" y="3815"/>
                  <a:pt x="192" y="4325"/>
                  <a:pt x="638" y="4516"/>
                </a:cubicBezTo>
                <a:lnTo>
                  <a:pt x="892" y="4516"/>
                </a:lnTo>
                <a:cubicBezTo>
                  <a:pt x="1211" y="4516"/>
                  <a:pt x="1529" y="4325"/>
                  <a:pt x="1657" y="4006"/>
                </a:cubicBezTo>
                <a:cubicBezTo>
                  <a:pt x="2039" y="3051"/>
                  <a:pt x="2421" y="2096"/>
                  <a:pt x="2930" y="1204"/>
                </a:cubicBezTo>
                <a:cubicBezTo>
                  <a:pt x="3231" y="559"/>
                  <a:pt x="2690" y="1"/>
                  <a:pt x="217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8"/>
          <p:cNvSpPr/>
          <p:nvPr/>
        </p:nvSpPr>
        <p:spPr>
          <a:xfrm>
            <a:off x="-1647209" y="1518015"/>
            <a:ext cx="213963" cy="213963"/>
          </a:xfrm>
          <a:custGeom>
            <a:avLst/>
            <a:gdLst/>
            <a:ahLst/>
            <a:cxnLst/>
            <a:rect l="l" t="t" r="r" b="b"/>
            <a:pathLst>
              <a:path w="8917" h="8917" extrusionOk="0">
                <a:moveTo>
                  <a:pt x="4459" y="1"/>
                </a:moveTo>
                <a:lnTo>
                  <a:pt x="1" y="4459"/>
                </a:lnTo>
                <a:lnTo>
                  <a:pt x="1656" y="6114"/>
                </a:lnTo>
                <a:lnTo>
                  <a:pt x="1656" y="6178"/>
                </a:lnTo>
                <a:cubicBezTo>
                  <a:pt x="1338" y="6496"/>
                  <a:pt x="1338" y="7006"/>
                  <a:pt x="1656" y="7324"/>
                </a:cubicBezTo>
                <a:cubicBezTo>
                  <a:pt x="1784" y="7452"/>
                  <a:pt x="1975" y="7515"/>
                  <a:pt x="2230" y="7515"/>
                </a:cubicBezTo>
                <a:cubicBezTo>
                  <a:pt x="2421" y="7515"/>
                  <a:pt x="2612" y="7452"/>
                  <a:pt x="2803" y="7261"/>
                </a:cubicBezTo>
                <a:lnTo>
                  <a:pt x="4459" y="8916"/>
                </a:lnTo>
                <a:lnTo>
                  <a:pt x="8916" y="4459"/>
                </a:lnTo>
                <a:lnTo>
                  <a:pt x="445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8"/>
          <p:cNvSpPr/>
          <p:nvPr/>
        </p:nvSpPr>
        <p:spPr>
          <a:xfrm>
            <a:off x="-1709860" y="1717486"/>
            <a:ext cx="87126" cy="100059"/>
          </a:xfrm>
          <a:custGeom>
            <a:avLst/>
            <a:gdLst/>
            <a:ahLst/>
            <a:cxnLst/>
            <a:rect l="l" t="t" r="r" b="b"/>
            <a:pathLst>
              <a:path w="3631" h="4170" extrusionOk="0">
                <a:moveTo>
                  <a:pt x="2782" y="0"/>
                </a:moveTo>
                <a:cubicBezTo>
                  <a:pt x="2549" y="0"/>
                  <a:pt x="2314" y="100"/>
                  <a:pt x="2166" y="285"/>
                </a:cubicBezTo>
                <a:cubicBezTo>
                  <a:pt x="1465" y="1113"/>
                  <a:pt x="829" y="2005"/>
                  <a:pt x="255" y="2960"/>
                </a:cubicBezTo>
                <a:cubicBezTo>
                  <a:pt x="1" y="3342"/>
                  <a:pt x="128" y="3788"/>
                  <a:pt x="510" y="4042"/>
                </a:cubicBezTo>
                <a:cubicBezTo>
                  <a:pt x="637" y="4106"/>
                  <a:pt x="765" y="4170"/>
                  <a:pt x="892" y="4170"/>
                </a:cubicBezTo>
                <a:cubicBezTo>
                  <a:pt x="1211" y="4170"/>
                  <a:pt x="1465" y="4042"/>
                  <a:pt x="1593" y="3788"/>
                </a:cubicBezTo>
                <a:cubicBezTo>
                  <a:pt x="2166" y="2960"/>
                  <a:pt x="2739" y="2068"/>
                  <a:pt x="3376" y="1304"/>
                </a:cubicBezTo>
                <a:cubicBezTo>
                  <a:pt x="3631" y="922"/>
                  <a:pt x="3567" y="412"/>
                  <a:pt x="3249" y="158"/>
                </a:cubicBezTo>
                <a:cubicBezTo>
                  <a:pt x="3116" y="51"/>
                  <a:pt x="2949" y="0"/>
                  <a:pt x="278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8"/>
          <p:cNvSpPr/>
          <p:nvPr/>
        </p:nvSpPr>
        <p:spPr>
          <a:xfrm>
            <a:off x="-1658918" y="2705552"/>
            <a:ext cx="222626" cy="225985"/>
          </a:xfrm>
          <a:custGeom>
            <a:avLst/>
            <a:gdLst/>
            <a:ahLst/>
            <a:cxnLst/>
            <a:rect l="l" t="t" r="r" b="b"/>
            <a:pathLst>
              <a:path w="9278" h="9418" extrusionOk="0">
                <a:moveTo>
                  <a:pt x="1102" y="1"/>
                </a:moveTo>
                <a:cubicBezTo>
                  <a:pt x="511" y="1"/>
                  <a:pt x="0" y="732"/>
                  <a:pt x="552" y="1330"/>
                </a:cubicBezTo>
                <a:cubicBezTo>
                  <a:pt x="1062" y="1966"/>
                  <a:pt x="1635" y="2603"/>
                  <a:pt x="2144" y="3176"/>
                </a:cubicBezTo>
                <a:lnTo>
                  <a:pt x="361" y="4959"/>
                </a:lnTo>
                <a:lnTo>
                  <a:pt x="4819" y="9417"/>
                </a:lnTo>
                <a:lnTo>
                  <a:pt x="9277" y="4959"/>
                </a:lnTo>
                <a:lnTo>
                  <a:pt x="4819" y="502"/>
                </a:lnTo>
                <a:lnTo>
                  <a:pt x="3291" y="2094"/>
                </a:lnTo>
                <a:cubicBezTo>
                  <a:pt x="2781" y="1521"/>
                  <a:pt x="2272" y="947"/>
                  <a:pt x="1762" y="374"/>
                </a:cubicBezTo>
                <a:cubicBezTo>
                  <a:pt x="1568" y="109"/>
                  <a:pt x="1329" y="1"/>
                  <a:pt x="110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8"/>
          <p:cNvSpPr/>
          <p:nvPr/>
        </p:nvSpPr>
        <p:spPr>
          <a:xfrm>
            <a:off x="-828907" y="4537210"/>
            <a:ext cx="309464" cy="315150"/>
          </a:xfrm>
          <a:custGeom>
            <a:avLst/>
            <a:gdLst/>
            <a:ahLst/>
            <a:cxnLst/>
            <a:rect l="l" t="t" r="r" b="b"/>
            <a:pathLst>
              <a:path w="12897" h="13134" extrusionOk="0">
                <a:moveTo>
                  <a:pt x="1070" y="1"/>
                </a:moveTo>
                <a:cubicBezTo>
                  <a:pt x="523" y="1"/>
                  <a:pt x="0" y="567"/>
                  <a:pt x="351" y="1224"/>
                </a:cubicBezTo>
                <a:cubicBezTo>
                  <a:pt x="860" y="2179"/>
                  <a:pt x="1433" y="3071"/>
                  <a:pt x="2070" y="3963"/>
                </a:cubicBezTo>
                <a:cubicBezTo>
                  <a:pt x="2198" y="4154"/>
                  <a:pt x="2452" y="4281"/>
                  <a:pt x="2707" y="4345"/>
                </a:cubicBezTo>
                <a:lnTo>
                  <a:pt x="2834" y="4345"/>
                </a:lnTo>
                <a:lnTo>
                  <a:pt x="2834" y="10458"/>
                </a:lnTo>
                <a:lnTo>
                  <a:pt x="8439" y="10458"/>
                </a:lnTo>
                <a:cubicBezTo>
                  <a:pt x="8439" y="10713"/>
                  <a:pt x="8502" y="10968"/>
                  <a:pt x="8693" y="11095"/>
                </a:cubicBezTo>
                <a:cubicBezTo>
                  <a:pt x="9585" y="11796"/>
                  <a:pt x="10476" y="12433"/>
                  <a:pt x="11368" y="13006"/>
                </a:cubicBezTo>
                <a:cubicBezTo>
                  <a:pt x="11495" y="13133"/>
                  <a:pt x="11623" y="13133"/>
                  <a:pt x="11814" y="13133"/>
                </a:cubicBezTo>
                <a:cubicBezTo>
                  <a:pt x="12578" y="13133"/>
                  <a:pt x="12896" y="12114"/>
                  <a:pt x="12196" y="11732"/>
                </a:cubicBezTo>
                <a:lnTo>
                  <a:pt x="12196" y="11668"/>
                </a:lnTo>
                <a:cubicBezTo>
                  <a:pt x="11368" y="11095"/>
                  <a:pt x="10540" y="10458"/>
                  <a:pt x="9712" y="9822"/>
                </a:cubicBezTo>
                <a:cubicBezTo>
                  <a:pt x="9572" y="9728"/>
                  <a:pt x="9433" y="9669"/>
                  <a:pt x="9268" y="9669"/>
                </a:cubicBezTo>
                <a:cubicBezTo>
                  <a:pt x="9207" y="9669"/>
                  <a:pt x="9144" y="9677"/>
                  <a:pt x="9075" y="9694"/>
                </a:cubicBezTo>
                <a:lnTo>
                  <a:pt x="9075" y="4090"/>
                </a:lnTo>
                <a:lnTo>
                  <a:pt x="3217" y="4090"/>
                </a:lnTo>
                <a:cubicBezTo>
                  <a:pt x="3535" y="3835"/>
                  <a:pt x="3599" y="3389"/>
                  <a:pt x="3408" y="3071"/>
                </a:cubicBezTo>
                <a:cubicBezTo>
                  <a:pt x="2771" y="2179"/>
                  <a:pt x="2261" y="1288"/>
                  <a:pt x="1752" y="396"/>
                </a:cubicBezTo>
                <a:cubicBezTo>
                  <a:pt x="1573" y="118"/>
                  <a:pt x="1319" y="1"/>
                  <a:pt x="107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8"/>
          <p:cNvSpPr/>
          <p:nvPr/>
        </p:nvSpPr>
        <p:spPr>
          <a:xfrm>
            <a:off x="-368419" y="4909037"/>
            <a:ext cx="125566" cy="57924"/>
          </a:xfrm>
          <a:custGeom>
            <a:avLst/>
            <a:gdLst/>
            <a:ahLst/>
            <a:cxnLst/>
            <a:rect l="l" t="t" r="r" b="b"/>
            <a:pathLst>
              <a:path w="5233" h="2414" extrusionOk="0">
                <a:moveTo>
                  <a:pt x="1161" y="0"/>
                </a:moveTo>
                <a:cubicBezTo>
                  <a:pt x="305" y="0"/>
                  <a:pt x="0" y="1357"/>
                  <a:pt x="1029" y="1586"/>
                </a:cubicBezTo>
                <a:cubicBezTo>
                  <a:pt x="2048" y="1904"/>
                  <a:pt x="3131" y="2159"/>
                  <a:pt x="4213" y="2413"/>
                </a:cubicBezTo>
                <a:lnTo>
                  <a:pt x="4341" y="2413"/>
                </a:lnTo>
                <a:cubicBezTo>
                  <a:pt x="4723" y="2413"/>
                  <a:pt x="5041" y="2095"/>
                  <a:pt x="5105" y="1713"/>
                </a:cubicBezTo>
                <a:cubicBezTo>
                  <a:pt x="5232" y="1331"/>
                  <a:pt x="4914" y="885"/>
                  <a:pt x="4468" y="821"/>
                </a:cubicBezTo>
                <a:cubicBezTo>
                  <a:pt x="3449" y="630"/>
                  <a:pt x="2430" y="376"/>
                  <a:pt x="1475" y="57"/>
                </a:cubicBezTo>
                <a:cubicBezTo>
                  <a:pt x="1364" y="18"/>
                  <a:pt x="1259" y="0"/>
                  <a:pt x="1161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8"/>
          <p:cNvSpPr/>
          <p:nvPr/>
        </p:nvSpPr>
        <p:spPr>
          <a:xfrm>
            <a:off x="-918433" y="4248190"/>
            <a:ext cx="53629" cy="112105"/>
          </a:xfrm>
          <a:custGeom>
            <a:avLst/>
            <a:gdLst/>
            <a:ahLst/>
            <a:cxnLst/>
            <a:rect l="l" t="t" r="r" b="b"/>
            <a:pathLst>
              <a:path w="2235" h="4672" extrusionOk="0">
                <a:moveTo>
                  <a:pt x="875" y="1"/>
                </a:moveTo>
                <a:cubicBezTo>
                  <a:pt x="440" y="1"/>
                  <a:pt x="0" y="326"/>
                  <a:pt x="70" y="915"/>
                </a:cubicBezTo>
                <a:cubicBezTo>
                  <a:pt x="197" y="1933"/>
                  <a:pt x="388" y="3016"/>
                  <a:pt x="643" y="4099"/>
                </a:cubicBezTo>
                <a:cubicBezTo>
                  <a:pt x="706" y="4417"/>
                  <a:pt x="1025" y="4672"/>
                  <a:pt x="1407" y="4672"/>
                </a:cubicBezTo>
                <a:lnTo>
                  <a:pt x="1598" y="4672"/>
                </a:lnTo>
                <a:cubicBezTo>
                  <a:pt x="1980" y="4608"/>
                  <a:pt x="2235" y="4162"/>
                  <a:pt x="2171" y="3780"/>
                </a:cubicBezTo>
                <a:cubicBezTo>
                  <a:pt x="1916" y="2761"/>
                  <a:pt x="1789" y="1742"/>
                  <a:pt x="1662" y="723"/>
                </a:cubicBezTo>
                <a:cubicBezTo>
                  <a:pt x="1604" y="230"/>
                  <a:pt x="1241" y="1"/>
                  <a:pt x="87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8"/>
          <p:cNvSpPr/>
          <p:nvPr/>
        </p:nvSpPr>
        <p:spPr>
          <a:xfrm>
            <a:off x="-887767" y="4396863"/>
            <a:ext cx="71865" cy="110137"/>
          </a:xfrm>
          <a:custGeom>
            <a:avLst/>
            <a:gdLst/>
            <a:ahLst/>
            <a:cxnLst/>
            <a:rect l="l" t="t" r="r" b="b"/>
            <a:pathLst>
              <a:path w="2995" h="4590" extrusionOk="0">
                <a:moveTo>
                  <a:pt x="965" y="1"/>
                </a:moveTo>
                <a:cubicBezTo>
                  <a:pt x="483" y="1"/>
                  <a:pt x="0" y="407"/>
                  <a:pt x="193" y="1023"/>
                </a:cubicBezTo>
                <a:cubicBezTo>
                  <a:pt x="511" y="2106"/>
                  <a:pt x="893" y="3125"/>
                  <a:pt x="1339" y="4080"/>
                </a:cubicBezTo>
                <a:cubicBezTo>
                  <a:pt x="1466" y="4398"/>
                  <a:pt x="1785" y="4590"/>
                  <a:pt x="2103" y="4590"/>
                </a:cubicBezTo>
                <a:cubicBezTo>
                  <a:pt x="2167" y="4590"/>
                  <a:pt x="2294" y="4526"/>
                  <a:pt x="2422" y="4526"/>
                </a:cubicBezTo>
                <a:cubicBezTo>
                  <a:pt x="2804" y="4335"/>
                  <a:pt x="2995" y="3889"/>
                  <a:pt x="2804" y="3443"/>
                </a:cubicBezTo>
                <a:cubicBezTo>
                  <a:pt x="2422" y="2488"/>
                  <a:pt x="2040" y="1533"/>
                  <a:pt x="1721" y="577"/>
                </a:cubicBezTo>
                <a:cubicBezTo>
                  <a:pt x="1595" y="175"/>
                  <a:pt x="1280" y="1"/>
                  <a:pt x="96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8"/>
          <p:cNvSpPr/>
          <p:nvPr/>
        </p:nvSpPr>
        <p:spPr>
          <a:xfrm>
            <a:off x="-977892" y="4039386"/>
            <a:ext cx="151288" cy="171156"/>
          </a:xfrm>
          <a:custGeom>
            <a:avLst/>
            <a:gdLst/>
            <a:ahLst/>
            <a:cxnLst/>
            <a:rect l="l" t="t" r="r" b="b"/>
            <a:pathLst>
              <a:path w="6305" h="7133" extrusionOk="0">
                <a:moveTo>
                  <a:pt x="0" y="0"/>
                </a:moveTo>
                <a:lnTo>
                  <a:pt x="0" y="6305"/>
                </a:lnTo>
                <a:lnTo>
                  <a:pt x="2357" y="6305"/>
                </a:lnTo>
                <a:cubicBezTo>
                  <a:pt x="2357" y="6751"/>
                  <a:pt x="2739" y="7133"/>
                  <a:pt x="3184" y="7133"/>
                </a:cubicBezTo>
                <a:cubicBezTo>
                  <a:pt x="3567" y="7133"/>
                  <a:pt x="3949" y="6751"/>
                  <a:pt x="3949" y="6305"/>
                </a:cubicBezTo>
                <a:lnTo>
                  <a:pt x="6305" y="6305"/>
                </a:lnTo>
                <a:lnTo>
                  <a:pt x="6305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8"/>
          <p:cNvSpPr/>
          <p:nvPr/>
        </p:nvSpPr>
        <p:spPr>
          <a:xfrm>
            <a:off x="-509462" y="4852241"/>
            <a:ext cx="126022" cy="70401"/>
          </a:xfrm>
          <a:custGeom>
            <a:avLst/>
            <a:gdLst/>
            <a:ahLst/>
            <a:cxnLst/>
            <a:rect l="l" t="t" r="r" b="b"/>
            <a:pathLst>
              <a:path w="5252" h="2934" extrusionOk="0">
                <a:moveTo>
                  <a:pt x="1122" y="1"/>
                </a:moveTo>
                <a:cubicBezTo>
                  <a:pt x="404" y="1"/>
                  <a:pt x="0" y="1104"/>
                  <a:pt x="857" y="1533"/>
                </a:cubicBezTo>
                <a:cubicBezTo>
                  <a:pt x="1812" y="2042"/>
                  <a:pt x="2768" y="2488"/>
                  <a:pt x="3787" y="2870"/>
                </a:cubicBezTo>
                <a:cubicBezTo>
                  <a:pt x="3914" y="2934"/>
                  <a:pt x="3978" y="2934"/>
                  <a:pt x="4105" y="2934"/>
                </a:cubicBezTo>
                <a:cubicBezTo>
                  <a:pt x="4997" y="2934"/>
                  <a:pt x="5251" y="1724"/>
                  <a:pt x="4423" y="1405"/>
                </a:cubicBezTo>
                <a:cubicBezTo>
                  <a:pt x="3468" y="1023"/>
                  <a:pt x="2513" y="641"/>
                  <a:pt x="1558" y="131"/>
                </a:cubicBezTo>
                <a:cubicBezTo>
                  <a:pt x="1406" y="40"/>
                  <a:pt x="1258" y="1"/>
                  <a:pt x="112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8"/>
          <p:cNvSpPr/>
          <p:nvPr/>
        </p:nvSpPr>
        <p:spPr>
          <a:xfrm>
            <a:off x="-209260" y="4890537"/>
            <a:ext cx="227713" cy="151288"/>
          </a:xfrm>
          <a:custGeom>
            <a:avLst/>
            <a:gdLst/>
            <a:ahLst/>
            <a:cxnLst/>
            <a:rect l="l" t="t" r="r" b="b"/>
            <a:pathLst>
              <a:path w="9490" h="6305" extrusionOk="0">
                <a:moveTo>
                  <a:pt x="3185" y="0"/>
                </a:moveTo>
                <a:lnTo>
                  <a:pt x="3185" y="2165"/>
                </a:lnTo>
                <a:cubicBezTo>
                  <a:pt x="2420" y="2165"/>
                  <a:pt x="1656" y="2102"/>
                  <a:pt x="892" y="2038"/>
                </a:cubicBezTo>
                <a:cubicBezTo>
                  <a:pt x="854" y="2033"/>
                  <a:pt x="816" y="2030"/>
                  <a:pt x="779" y="2030"/>
                </a:cubicBezTo>
                <a:cubicBezTo>
                  <a:pt x="383" y="2030"/>
                  <a:pt x="64" y="2331"/>
                  <a:pt x="64" y="2739"/>
                </a:cubicBezTo>
                <a:cubicBezTo>
                  <a:pt x="0" y="3184"/>
                  <a:pt x="319" y="3566"/>
                  <a:pt x="765" y="3630"/>
                </a:cubicBezTo>
                <a:cubicBezTo>
                  <a:pt x="1529" y="3694"/>
                  <a:pt x="2357" y="3758"/>
                  <a:pt x="3185" y="3758"/>
                </a:cubicBezTo>
                <a:lnTo>
                  <a:pt x="3185" y="6305"/>
                </a:lnTo>
                <a:lnTo>
                  <a:pt x="9489" y="6305"/>
                </a:lnTo>
                <a:lnTo>
                  <a:pt x="948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8"/>
          <p:cNvSpPr/>
          <p:nvPr/>
        </p:nvSpPr>
        <p:spPr>
          <a:xfrm>
            <a:off x="1331051" y="1643317"/>
            <a:ext cx="230784" cy="230784"/>
          </a:xfrm>
          <a:custGeom>
            <a:avLst/>
            <a:gdLst/>
            <a:ahLst/>
            <a:cxnLst/>
            <a:rect l="l" t="t" r="r" b="b"/>
            <a:pathLst>
              <a:path w="9618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8"/>
          <p:cNvSpPr/>
          <p:nvPr/>
        </p:nvSpPr>
        <p:spPr>
          <a:xfrm>
            <a:off x="2385439" y="5889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18"/>
          <p:cNvSpPr/>
          <p:nvPr/>
        </p:nvSpPr>
        <p:spPr>
          <a:xfrm>
            <a:off x="2963071" y="5889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0" y="1"/>
                </a:moveTo>
                <a:lnTo>
                  <a:pt x="0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8"/>
          <p:cNvSpPr/>
          <p:nvPr/>
        </p:nvSpPr>
        <p:spPr>
          <a:xfrm>
            <a:off x="-493481" y="4066884"/>
            <a:ext cx="453865" cy="583750"/>
          </a:xfrm>
          <a:custGeom>
            <a:avLst/>
            <a:gdLst/>
            <a:ahLst/>
            <a:cxnLst/>
            <a:rect l="l" t="t" r="r" b="b"/>
            <a:pathLst>
              <a:path w="18915" h="24328" extrusionOk="0">
                <a:moveTo>
                  <a:pt x="16494" y="16749"/>
                </a:moveTo>
                <a:lnTo>
                  <a:pt x="12992" y="21207"/>
                </a:lnTo>
                <a:lnTo>
                  <a:pt x="12992" y="16749"/>
                </a:lnTo>
                <a:close/>
                <a:moveTo>
                  <a:pt x="17322" y="1593"/>
                </a:moveTo>
                <a:lnTo>
                  <a:pt x="17322" y="15157"/>
                </a:lnTo>
                <a:lnTo>
                  <a:pt x="12164" y="15157"/>
                </a:lnTo>
                <a:cubicBezTo>
                  <a:pt x="11718" y="15157"/>
                  <a:pt x="11400" y="15476"/>
                  <a:pt x="11400" y="15922"/>
                </a:cubicBezTo>
                <a:lnTo>
                  <a:pt x="11400" y="22672"/>
                </a:lnTo>
                <a:lnTo>
                  <a:pt x="1592" y="22672"/>
                </a:lnTo>
                <a:lnTo>
                  <a:pt x="1592" y="1593"/>
                </a:lnTo>
                <a:close/>
                <a:moveTo>
                  <a:pt x="764" y="1"/>
                </a:moveTo>
                <a:cubicBezTo>
                  <a:pt x="319" y="1"/>
                  <a:pt x="0" y="383"/>
                  <a:pt x="0" y="828"/>
                </a:cubicBezTo>
                <a:lnTo>
                  <a:pt x="0" y="23500"/>
                </a:lnTo>
                <a:cubicBezTo>
                  <a:pt x="0" y="23946"/>
                  <a:pt x="319" y="24328"/>
                  <a:pt x="764" y="24328"/>
                </a:cubicBezTo>
                <a:lnTo>
                  <a:pt x="12164" y="24328"/>
                </a:lnTo>
                <a:cubicBezTo>
                  <a:pt x="12291" y="24328"/>
                  <a:pt x="12418" y="24264"/>
                  <a:pt x="12482" y="24200"/>
                </a:cubicBezTo>
                <a:cubicBezTo>
                  <a:pt x="12610" y="24137"/>
                  <a:pt x="12737" y="24073"/>
                  <a:pt x="12801" y="24009"/>
                </a:cubicBezTo>
                <a:lnTo>
                  <a:pt x="18787" y="16431"/>
                </a:lnTo>
                <a:cubicBezTo>
                  <a:pt x="18787" y="16367"/>
                  <a:pt x="18851" y="16304"/>
                  <a:pt x="18851" y="16240"/>
                </a:cubicBezTo>
                <a:lnTo>
                  <a:pt x="18851" y="16176"/>
                </a:lnTo>
                <a:cubicBezTo>
                  <a:pt x="18914" y="16113"/>
                  <a:pt x="18914" y="16049"/>
                  <a:pt x="18851" y="15985"/>
                </a:cubicBezTo>
                <a:lnTo>
                  <a:pt x="18914" y="828"/>
                </a:lnTo>
                <a:cubicBezTo>
                  <a:pt x="18914" y="383"/>
                  <a:pt x="18596" y="1"/>
                  <a:pt x="1815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8"/>
          <p:cNvSpPr/>
          <p:nvPr/>
        </p:nvSpPr>
        <p:spPr>
          <a:xfrm>
            <a:off x="-398749" y="4164688"/>
            <a:ext cx="268960" cy="38224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8"/>
          <p:cNvSpPr/>
          <p:nvPr/>
        </p:nvSpPr>
        <p:spPr>
          <a:xfrm>
            <a:off x="-398749" y="4238040"/>
            <a:ext cx="268960" cy="38224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18"/>
          <p:cNvSpPr/>
          <p:nvPr/>
        </p:nvSpPr>
        <p:spPr>
          <a:xfrm>
            <a:off x="-398749" y="4311369"/>
            <a:ext cx="212428" cy="38248"/>
          </a:xfrm>
          <a:custGeom>
            <a:avLst/>
            <a:gdLst/>
            <a:ahLst/>
            <a:cxnLst/>
            <a:rect l="l" t="t" r="r" b="b"/>
            <a:pathLst>
              <a:path w="8853" h="1594" extrusionOk="0">
                <a:moveTo>
                  <a:pt x="1" y="1"/>
                </a:moveTo>
                <a:lnTo>
                  <a:pt x="1" y="1593"/>
                </a:lnTo>
                <a:lnTo>
                  <a:pt x="8853" y="1593"/>
                </a:lnTo>
                <a:lnTo>
                  <a:pt x="8853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18"/>
          <p:cNvSpPr/>
          <p:nvPr/>
        </p:nvSpPr>
        <p:spPr>
          <a:xfrm>
            <a:off x="3959391" y="2384451"/>
            <a:ext cx="385096" cy="427903"/>
          </a:xfrm>
          <a:custGeom>
            <a:avLst/>
            <a:gdLst/>
            <a:ahLst/>
            <a:cxnLst/>
            <a:rect l="l" t="t" r="r" b="b"/>
            <a:pathLst>
              <a:path w="16049" h="17833" extrusionOk="0">
                <a:moveTo>
                  <a:pt x="8024" y="2166"/>
                </a:moveTo>
                <a:lnTo>
                  <a:pt x="14456" y="8216"/>
                </a:lnTo>
                <a:lnTo>
                  <a:pt x="14456" y="16240"/>
                </a:lnTo>
                <a:lnTo>
                  <a:pt x="11081" y="16240"/>
                </a:lnTo>
                <a:lnTo>
                  <a:pt x="11081" y="9872"/>
                </a:lnTo>
                <a:lnTo>
                  <a:pt x="4968" y="9872"/>
                </a:lnTo>
                <a:lnTo>
                  <a:pt x="4968" y="16240"/>
                </a:lnTo>
                <a:lnTo>
                  <a:pt x="1592" y="16240"/>
                </a:lnTo>
                <a:lnTo>
                  <a:pt x="1592" y="8216"/>
                </a:lnTo>
                <a:lnTo>
                  <a:pt x="8024" y="2166"/>
                </a:lnTo>
                <a:close/>
                <a:moveTo>
                  <a:pt x="8024" y="1"/>
                </a:moveTo>
                <a:lnTo>
                  <a:pt x="0" y="7515"/>
                </a:lnTo>
                <a:lnTo>
                  <a:pt x="0" y="17832"/>
                </a:lnTo>
                <a:lnTo>
                  <a:pt x="6560" y="17832"/>
                </a:lnTo>
                <a:lnTo>
                  <a:pt x="6560" y="11464"/>
                </a:lnTo>
                <a:lnTo>
                  <a:pt x="9489" y="11464"/>
                </a:lnTo>
                <a:lnTo>
                  <a:pt x="9489" y="17832"/>
                </a:lnTo>
                <a:lnTo>
                  <a:pt x="16049" y="17832"/>
                </a:lnTo>
                <a:lnTo>
                  <a:pt x="16049" y="7515"/>
                </a:lnTo>
                <a:lnTo>
                  <a:pt x="802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18"/>
          <p:cNvSpPr/>
          <p:nvPr/>
        </p:nvSpPr>
        <p:spPr>
          <a:xfrm>
            <a:off x="1338705" y="153948"/>
            <a:ext cx="504279" cy="431958"/>
          </a:xfrm>
          <a:custGeom>
            <a:avLst/>
            <a:gdLst/>
            <a:ahLst/>
            <a:cxnLst/>
            <a:rect l="l" t="t" r="r" b="b"/>
            <a:pathLst>
              <a:path w="21016" h="18002" extrusionOk="0">
                <a:moveTo>
                  <a:pt x="8980" y="1635"/>
                </a:moveTo>
                <a:cubicBezTo>
                  <a:pt x="15603" y="1635"/>
                  <a:pt x="18851" y="9595"/>
                  <a:pt x="14202" y="14244"/>
                </a:cubicBezTo>
                <a:cubicBezTo>
                  <a:pt x="12701" y="15745"/>
                  <a:pt x="10855" y="16416"/>
                  <a:pt x="9043" y="16416"/>
                </a:cubicBezTo>
                <a:cubicBezTo>
                  <a:pt x="5242" y="16416"/>
                  <a:pt x="1592" y="13464"/>
                  <a:pt x="1592" y="9022"/>
                </a:cubicBezTo>
                <a:cubicBezTo>
                  <a:pt x="1592" y="4883"/>
                  <a:pt x="4904" y="1635"/>
                  <a:pt x="8980" y="1635"/>
                </a:cubicBezTo>
                <a:close/>
                <a:moveTo>
                  <a:pt x="9054" y="0"/>
                </a:moveTo>
                <a:cubicBezTo>
                  <a:pt x="4432" y="0"/>
                  <a:pt x="0" y="3593"/>
                  <a:pt x="0" y="9022"/>
                </a:cubicBezTo>
                <a:cubicBezTo>
                  <a:pt x="0" y="13926"/>
                  <a:pt x="4012" y="18001"/>
                  <a:pt x="8980" y="18001"/>
                </a:cubicBezTo>
                <a:cubicBezTo>
                  <a:pt x="17004" y="18001"/>
                  <a:pt x="21016" y="8322"/>
                  <a:pt x="15348" y="2654"/>
                </a:cubicBezTo>
                <a:cubicBezTo>
                  <a:pt x="13515" y="821"/>
                  <a:pt x="11263" y="0"/>
                  <a:pt x="9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18"/>
          <p:cNvSpPr/>
          <p:nvPr/>
        </p:nvSpPr>
        <p:spPr>
          <a:xfrm>
            <a:off x="1483875" y="232891"/>
            <a:ext cx="97804" cy="226177"/>
          </a:xfrm>
          <a:custGeom>
            <a:avLst/>
            <a:gdLst/>
            <a:ahLst/>
            <a:cxnLst/>
            <a:rect l="l" t="t" r="r" b="b"/>
            <a:pathLst>
              <a:path w="4076" h="9426" extrusionOk="0">
                <a:moveTo>
                  <a:pt x="2484" y="1"/>
                </a:moveTo>
                <a:lnTo>
                  <a:pt x="2484" y="5668"/>
                </a:lnTo>
                <a:lnTo>
                  <a:pt x="0" y="8279"/>
                </a:lnTo>
                <a:lnTo>
                  <a:pt x="1146" y="9426"/>
                </a:lnTo>
                <a:lnTo>
                  <a:pt x="4076" y="6305"/>
                </a:lnTo>
                <a:lnTo>
                  <a:pt x="407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18"/>
          <p:cNvSpPr/>
          <p:nvPr/>
        </p:nvSpPr>
        <p:spPr>
          <a:xfrm>
            <a:off x="-1092516" y="2430305"/>
            <a:ext cx="165062" cy="166573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18"/>
          <p:cNvSpPr/>
          <p:nvPr/>
        </p:nvSpPr>
        <p:spPr>
          <a:xfrm>
            <a:off x="-488898" y="1446198"/>
            <a:ext cx="145194" cy="145194"/>
          </a:xfrm>
          <a:custGeom>
            <a:avLst/>
            <a:gdLst/>
            <a:ahLst/>
            <a:cxnLst/>
            <a:rect l="l" t="t" r="r" b="b"/>
            <a:pathLst>
              <a:path w="6051" h="6051" extrusionOk="0">
                <a:moveTo>
                  <a:pt x="1146" y="1"/>
                </a:moveTo>
                <a:lnTo>
                  <a:pt x="0" y="1147"/>
                </a:lnTo>
                <a:lnTo>
                  <a:pt x="1911" y="3057"/>
                </a:lnTo>
                <a:lnTo>
                  <a:pt x="0" y="4904"/>
                </a:lnTo>
                <a:lnTo>
                  <a:pt x="1146" y="6051"/>
                </a:lnTo>
                <a:lnTo>
                  <a:pt x="3057" y="4140"/>
                </a:lnTo>
                <a:lnTo>
                  <a:pt x="4904" y="6051"/>
                </a:lnTo>
                <a:lnTo>
                  <a:pt x="6050" y="4904"/>
                </a:lnTo>
                <a:lnTo>
                  <a:pt x="4140" y="3057"/>
                </a:lnTo>
                <a:lnTo>
                  <a:pt x="6050" y="1147"/>
                </a:lnTo>
                <a:lnTo>
                  <a:pt x="4904" y="1"/>
                </a:lnTo>
                <a:lnTo>
                  <a:pt x="3057" y="1911"/>
                </a:lnTo>
                <a:lnTo>
                  <a:pt x="114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8"/>
          <p:cNvSpPr/>
          <p:nvPr/>
        </p:nvSpPr>
        <p:spPr>
          <a:xfrm>
            <a:off x="3936452" y="266508"/>
            <a:ext cx="143682" cy="145194"/>
          </a:xfrm>
          <a:custGeom>
            <a:avLst/>
            <a:gdLst/>
            <a:ahLst/>
            <a:cxnLst/>
            <a:rect l="l" t="t" r="r" b="b"/>
            <a:pathLst>
              <a:path w="5988" h="6051" extrusionOk="0">
                <a:moveTo>
                  <a:pt x="1084" y="1"/>
                </a:moveTo>
                <a:lnTo>
                  <a:pt x="1" y="1147"/>
                </a:lnTo>
                <a:lnTo>
                  <a:pt x="1848" y="3057"/>
                </a:lnTo>
                <a:lnTo>
                  <a:pt x="1" y="4904"/>
                </a:lnTo>
                <a:lnTo>
                  <a:pt x="1084" y="6051"/>
                </a:lnTo>
                <a:lnTo>
                  <a:pt x="2994" y="4140"/>
                </a:lnTo>
                <a:lnTo>
                  <a:pt x="4905" y="6051"/>
                </a:lnTo>
                <a:lnTo>
                  <a:pt x="5987" y="4904"/>
                </a:lnTo>
                <a:lnTo>
                  <a:pt x="4140" y="3057"/>
                </a:lnTo>
                <a:lnTo>
                  <a:pt x="5987" y="1147"/>
                </a:lnTo>
                <a:lnTo>
                  <a:pt x="4905" y="1"/>
                </a:lnTo>
                <a:lnTo>
                  <a:pt x="2994" y="1911"/>
                </a:lnTo>
                <a:lnTo>
                  <a:pt x="10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18"/>
          <p:cNvSpPr/>
          <p:nvPr/>
        </p:nvSpPr>
        <p:spPr>
          <a:xfrm>
            <a:off x="-1092516" y="2699241"/>
            <a:ext cx="165062" cy="166573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18"/>
          <p:cNvSpPr/>
          <p:nvPr/>
        </p:nvSpPr>
        <p:spPr>
          <a:xfrm>
            <a:off x="169693" y="1435496"/>
            <a:ext cx="165062" cy="166597"/>
          </a:xfrm>
          <a:custGeom>
            <a:avLst/>
            <a:gdLst/>
            <a:ahLst/>
            <a:cxnLst/>
            <a:rect l="l" t="t" r="r" b="b"/>
            <a:pathLst>
              <a:path w="6879" h="6943" extrusionOk="0">
                <a:moveTo>
                  <a:pt x="2612" y="1"/>
                </a:moveTo>
                <a:lnTo>
                  <a:pt x="2612" y="2676"/>
                </a:lnTo>
                <a:lnTo>
                  <a:pt x="1" y="2676"/>
                </a:lnTo>
                <a:lnTo>
                  <a:pt x="1" y="4268"/>
                </a:lnTo>
                <a:lnTo>
                  <a:pt x="2612" y="4268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8"/>
                </a:lnTo>
                <a:lnTo>
                  <a:pt x="6879" y="4268"/>
                </a:lnTo>
                <a:lnTo>
                  <a:pt x="6879" y="2676"/>
                </a:lnTo>
                <a:lnTo>
                  <a:pt x="4204" y="2676"/>
                </a:lnTo>
                <a:lnTo>
                  <a:pt x="420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8"/>
          <p:cNvSpPr/>
          <p:nvPr/>
        </p:nvSpPr>
        <p:spPr>
          <a:xfrm>
            <a:off x="849711" y="1453829"/>
            <a:ext cx="1453233" cy="129933"/>
          </a:xfrm>
          <a:custGeom>
            <a:avLst/>
            <a:gdLst/>
            <a:ahLst/>
            <a:cxnLst/>
            <a:rect l="l" t="t" r="r" b="b"/>
            <a:pathLst>
              <a:path w="60564" h="5415" extrusionOk="0">
                <a:moveTo>
                  <a:pt x="55851" y="1"/>
                </a:moveTo>
                <a:lnTo>
                  <a:pt x="55851" y="1912"/>
                </a:lnTo>
                <a:lnTo>
                  <a:pt x="1083" y="1912"/>
                </a:lnTo>
                <a:cubicBezTo>
                  <a:pt x="0" y="1912"/>
                  <a:pt x="0" y="3504"/>
                  <a:pt x="1083" y="3504"/>
                </a:cubicBezTo>
                <a:lnTo>
                  <a:pt x="55851" y="3504"/>
                </a:lnTo>
                <a:lnTo>
                  <a:pt x="55851" y="5414"/>
                </a:lnTo>
                <a:lnTo>
                  <a:pt x="60564" y="2676"/>
                </a:lnTo>
                <a:lnTo>
                  <a:pt x="5585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18"/>
          <p:cNvSpPr/>
          <p:nvPr/>
        </p:nvSpPr>
        <p:spPr>
          <a:xfrm>
            <a:off x="-848007" y="158003"/>
            <a:ext cx="2017116" cy="591405"/>
          </a:xfrm>
          <a:custGeom>
            <a:avLst/>
            <a:gdLst/>
            <a:ahLst/>
            <a:cxnLst/>
            <a:rect l="l" t="t" r="r" b="b"/>
            <a:pathLst>
              <a:path w="84064" h="24647" extrusionOk="0">
                <a:moveTo>
                  <a:pt x="23563" y="1"/>
                </a:moveTo>
                <a:lnTo>
                  <a:pt x="23563" y="2357"/>
                </a:lnTo>
                <a:lnTo>
                  <a:pt x="7897" y="2357"/>
                </a:lnTo>
                <a:cubicBezTo>
                  <a:pt x="3503" y="2357"/>
                  <a:pt x="0" y="5860"/>
                  <a:pt x="0" y="10254"/>
                </a:cubicBezTo>
                <a:lnTo>
                  <a:pt x="0" y="23882"/>
                </a:lnTo>
                <a:cubicBezTo>
                  <a:pt x="0" y="24265"/>
                  <a:pt x="383" y="24647"/>
                  <a:pt x="828" y="24647"/>
                </a:cubicBezTo>
                <a:cubicBezTo>
                  <a:pt x="1274" y="24647"/>
                  <a:pt x="1593" y="24265"/>
                  <a:pt x="1593" y="23882"/>
                </a:cubicBezTo>
                <a:lnTo>
                  <a:pt x="1593" y="10190"/>
                </a:lnTo>
                <a:cubicBezTo>
                  <a:pt x="1593" y="6751"/>
                  <a:pt x="4395" y="3949"/>
                  <a:pt x="7897" y="3949"/>
                </a:cubicBezTo>
                <a:lnTo>
                  <a:pt x="23563" y="3949"/>
                </a:lnTo>
                <a:lnTo>
                  <a:pt x="23563" y="6369"/>
                </a:lnTo>
                <a:lnTo>
                  <a:pt x="29868" y="6369"/>
                </a:lnTo>
                <a:lnTo>
                  <a:pt x="29868" y="3949"/>
                </a:lnTo>
                <a:lnTo>
                  <a:pt x="79414" y="3949"/>
                </a:lnTo>
                <a:lnTo>
                  <a:pt x="79414" y="5860"/>
                </a:lnTo>
                <a:lnTo>
                  <a:pt x="84063" y="3185"/>
                </a:lnTo>
                <a:lnTo>
                  <a:pt x="79414" y="447"/>
                </a:lnTo>
                <a:lnTo>
                  <a:pt x="79414" y="2357"/>
                </a:lnTo>
                <a:lnTo>
                  <a:pt x="29868" y="2357"/>
                </a:lnTo>
                <a:lnTo>
                  <a:pt x="2986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8"/>
          <p:cNvSpPr/>
          <p:nvPr/>
        </p:nvSpPr>
        <p:spPr>
          <a:xfrm>
            <a:off x="3445946" y="532397"/>
            <a:ext cx="809903" cy="1066626"/>
          </a:xfrm>
          <a:custGeom>
            <a:avLst/>
            <a:gdLst/>
            <a:ahLst/>
            <a:cxnLst/>
            <a:rect l="l" t="t" r="r" b="b"/>
            <a:pathLst>
              <a:path w="33753" h="44452" extrusionOk="0">
                <a:moveTo>
                  <a:pt x="0" y="1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3885"/>
                </a:lnTo>
                <a:lnTo>
                  <a:pt x="24264" y="3885"/>
                </a:lnTo>
                <a:cubicBezTo>
                  <a:pt x="27576" y="3885"/>
                  <a:pt x="30250" y="6560"/>
                  <a:pt x="30314" y="9935"/>
                </a:cubicBezTo>
                <a:lnTo>
                  <a:pt x="30314" y="39803"/>
                </a:lnTo>
                <a:lnTo>
                  <a:pt x="28403" y="39803"/>
                </a:lnTo>
                <a:lnTo>
                  <a:pt x="31078" y="44452"/>
                </a:lnTo>
                <a:lnTo>
                  <a:pt x="33753" y="39803"/>
                </a:lnTo>
                <a:lnTo>
                  <a:pt x="31906" y="39803"/>
                </a:lnTo>
                <a:lnTo>
                  <a:pt x="31906" y="9935"/>
                </a:lnTo>
                <a:cubicBezTo>
                  <a:pt x="31842" y="5796"/>
                  <a:pt x="28467" y="2357"/>
                  <a:pt x="24264" y="2357"/>
                </a:cubicBezTo>
                <a:lnTo>
                  <a:pt x="6305" y="2357"/>
                </a:lnTo>
                <a:lnTo>
                  <a:pt x="630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18"/>
          <p:cNvSpPr/>
          <p:nvPr/>
        </p:nvSpPr>
        <p:spPr>
          <a:xfrm>
            <a:off x="-1256018" y="481959"/>
            <a:ext cx="129909" cy="302217"/>
          </a:xfrm>
          <a:custGeom>
            <a:avLst/>
            <a:gdLst/>
            <a:ahLst/>
            <a:cxnLst/>
            <a:rect l="l" t="t" r="r" b="b"/>
            <a:pathLst>
              <a:path w="5414" h="12595" extrusionOk="0">
                <a:moveTo>
                  <a:pt x="2676" y="1"/>
                </a:moveTo>
                <a:lnTo>
                  <a:pt x="1" y="4714"/>
                </a:lnTo>
                <a:lnTo>
                  <a:pt x="1911" y="4714"/>
                </a:lnTo>
                <a:lnTo>
                  <a:pt x="1911" y="11783"/>
                </a:lnTo>
                <a:cubicBezTo>
                  <a:pt x="1911" y="12324"/>
                  <a:pt x="2309" y="12594"/>
                  <a:pt x="2707" y="12594"/>
                </a:cubicBezTo>
                <a:cubicBezTo>
                  <a:pt x="3105" y="12594"/>
                  <a:pt x="3503" y="12324"/>
                  <a:pt x="3503" y="11783"/>
                </a:cubicBezTo>
                <a:lnTo>
                  <a:pt x="3503" y="4714"/>
                </a:lnTo>
                <a:lnTo>
                  <a:pt x="5414" y="4714"/>
                </a:lnTo>
                <a:lnTo>
                  <a:pt x="26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8"/>
          <p:cNvSpPr/>
          <p:nvPr/>
        </p:nvSpPr>
        <p:spPr>
          <a:xfrm>
            <a:off x="-432366" y="3597758"/>
            <a:ext cx="129909" cy="302577"/>
          </a:xfrm>
          <a:custGeom>
            <a:avLst/>
            <a:gdLst/>
            <a:ahLst/>
            <a:cxnLst/>
            <a:rect l="l" t="t" r="r" b="b"/>
            <a:pathLst>
              <a:path w="5414" h="12610" extrusionOk="0">
                <a:moveTo>
                  <a:pt x="2739" y="1"/>
                </a:moveTo>
                <a:cubicBezTo>
                  <a:pt x="2293" y="1"/>
                  <a:pt x="1911" y="383"/>
                  <a:pt x="1911" y="828"/>
                </a:cubicBezTo>
                <a:lnTo>
                  <a:pt x="1911" y="7897"/>
                </a:lnTo>
                <a:lnTo>
                  <a:pt x="0" y="7897"/>
                </a:lnTo>
                <a:lnTo>
                  <a:pt x="2739" y="12610"/>
                </a:lnTo>
                <a:lnTo>
                  <a:pt x="5414" y="7897"/>
                </a:lnTo>
                <a:lnTo>
                  <a:pt x="3503" y="7897"/>
                </a:lnTo>
                <a:lnTo>
                  <a:pt x="3503" y="828"/>
                </a:lnTo>
                <a:cubicBezTo>
                  <a:pt x="3503" y="383"/>
                  <a:pt x="3121" y="1"/>
                  <a:pt x="2739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8"/>
          <p:cNvSpPr/>
          <p:nvPr/>
        </p:nvSpPr>
        <p:spPr>
          <a:xfrm>
            <a:off x="-1074160" y="481959"/>
            <a:ext cx="128373" cy="302217"/>
          </a:xfrm>
          <a:custGeom>
            <a:avLst/>
            <a:gdLst/>
            <a:ahLst/>
            <a:cxnLst/>
            <a:rect l="l" t="t" r="r" b="b"/>
            <a:pathLst>
              <a:path w="5350" h="12595" extrusionOk="0">
                <a:moveTo>
                  <a:pt x="2675" y="1"/>
                </a:moveTo>
                <a:lnTo>
                  <a:pt x="0" y="4714"/>
                </a:lnTo>
                <a:lnTo>
                  <a:pt x="1911" y="4714"/>
                </a:lnTo>
                <a:lnTo>
                  <a:pt x="1847" y="11783"/>
                </a:lnTo>
                <a:cubicBezTo>
                  <a:pt x="1847" y="12324"/>
                  <a:pt x="2245" y="12594"/>
                  <a:pt x="2643" y="12594"/>
                </a:cubicBezTo>
                <a:cubicBezTo>
                  <a:pt x="3041" y="12594"/>
                  <a:pt x="3439" y="12324"/>
                  <a:pt x="3439" y="11783"/>
                </a:cubicBezTo>
                <a:lnTo>
                  <a:pt x="3439" y="4714"/>
                </a:lnTo>
                <a:lnTo>
                  <a:pt x="5350" y="4714"/>
                </a:lnTo>
                <a:lnTo>
                  <a:pt x="267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8"/>
          <p:cNvSpPr/>
          <p:nvPr/>
        </p:nvSpPr>
        <p:spPr>
          <a:xfrm>
            <a:off x="-432366" y="1941311"/>
            <a:ext cx="129909" cy="1601450"/>
          </a:xfrm>
          <a:custGeom>
            <a:avLst/>
            <a:gdLst/>
            <a:ahLst/>
            <a:cxnLst/>
            <a:rect l="l" t="t" r="r" b="b"/>
            <a:pathLst>
              <a:path w="5414" h="66741" extrusionOk="0">
                <a:moveTo>
                  <a:pt x="2739" y="0"/>
                </a:moveTo>
                <a:lnTo>
                  <a:pt x="0" y="4649"/>
                </a:lnTo>
                <a:lnTo>
                  <a:pt x="1911" y="4649"/>
                </a:lnTo>
                <a:lnTo>
                  <a:pt x="1911" y="65977"/>
                </a:lnTo>
                <a:cubicBezTo>
                  <a:pt x="1911" y="66486"/>
                  <a:pt x="2309" y="66741"/>
                  <a:pt x="2707" y="66741"/>
                </a:cubicBezTo>
                <a:cubicBezTo>
                  <a:pt x="3105" y="66741"/>
                  <a:pt x="3503" y="66486"/>
                  <a:pt x="3503" y="65977"/>
                </a:cubicBezTo>
                <a:lnTo>
                  <a:pt x="3503" y="4649"/>
                </a:lnTo>
                <a:lnTo>
                  <a:pt x="5414" y="4649"/>
                </a:lnTo>
                <a:lnTo>
                  <a:pt x="273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8"/>
          <p:cNvSpPr/>
          <p:nvPr/>
        </p:nvSpPr>
        <p:spPr>
          <a:xfrm>
            <a:off x="3209091" y="4536010"/>
            <a:ext cx="1005510" cy="152824"/>
          </a:xfrm>
          <a:custGeom>
            <a:avLst/>
            <a:gdLst/>
            <a:ahLst/>
            <a:cxnLst/>
            <a:rect l="l" t="t" r="r" b="b"/>
            <a:pathLst>
              <a:path w="41905" h="6369" extrusionOk="0">
                <a:moveTo>
                  <a:pt x="25092" y="1"/>
                </a:moveTo>
                <a:lnTo>
                  <a:pt x="25092" y="2357"/>
                </a:lnTo>
                <a:lnTo>
                  <a:pt x="1019" y="2357"/>
                </a:lnTo>
                <a:cubicBezTo>
                  <a:pt x="0" y="2357"/>
                  <a:pt x="0" y="3949"/>
                  <a:pt x="1019" y="3949"/>
                </a:cubicBezTo>
                <a:lnTo>
                  <a:pt x="25092" y="3949"/>
                </a:lnTo>
                <a:lnTo>
                  <a:pt x="25092" y="6369"/>
                </a:lnTo>
                <a:lnTo>
                  <a:pt x="31397" y="6369"/>
                </a:lnTo>
                <a:lnTo>
                  <a:pt x="31397" y="3949"/>
                </a:lnTo>
                <a:lnTo>
                  <a:pt x="37256" y="3949"/>
                </a:lnTo>
                <a:lnTo>
                  <a:pt x="37256" y="5859"/>
                </a:lnTo>
                <a:lnTo>
                  <a:pt x="41904" y="3185"/>
                </a:lnTo>
                <a:lnTo>
                  <a:pt x="37256" y="446"/>
                </a:lnTo>
                <a:lnTo>
                  <a:pt x="37256" y="2357"/>
                </a:lnTo>
                <a:lnTo>
                  <a:pt x="31397" y="2357"/>
                </a:lnTo>
                <a:lnTo>
                  <a:pt x="3139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8"/>
          <p:cNvSpPr/>
          <p:nvPr/>
        </p:nvSpPr>
        <p:spPr>
          <a:xfrm>
            <a:off x="168637" y="4665895"/>
            <a:ext cx="1180770" cy="378017"/>
          </a:xfrm>
          <a:custGeom>
            <a:avLst/>
            <a:gdLst/>
            <a:ahLst/>
            <a:cxnLst/>
            <a:rect l="l" t="t" r="r" b="b"/>
            <a:pathLst>
              <a:path w="49209" h="15754" extrusionOk="0">
                <a:moveTo>
                  <a:pt x="46534" y="1"/>
                </a:moveTo>
                <a:lnTo>
                  <a:pt x="43796" y="4650"/>
                </a:lnTo>
                <a:lnTo>
                  <a:pt x="45706" y="4650"/>
                </a:lnTo>
                <a:lnTo>
                  <a:pt x="45706" y="8725"/>
                </a:lnTo>
                <a:cubicBezTo>
                  <a:pt x="45706" y="10381"/>
                  <a:pt x="44369" y="11719"/>
                  <a:pt x="42713" y="11719"/>
                </a:cubicBezTo>
                <a:lnTo>
                  <a:pt x="32651" y="11719"/>
                </a:lnTo>
                <a:lnTo>
                  <a:pt x="32651" y="9235"/>
                </a:lnTo>
                <a:lnTo>
                  <a:pt x="26346" y="9235"/>
                </a:lnTo>
                <a:lnTo>
                  <a:pt x="26346" y="11719"/>
                </a:lnTo>
                <a:lnTo>
                  <a:pt x="6859" y="11719"/>
                </a:lnTo>
                <a:cubicBezTo>
                  <a:pt x="6497" y="9847"/>
                  <a:pt x="5018" y="8948"/>
                  <a:pt x="3536" y="8948"/>
                </a:cubicBezTo>
                <a:cubicBezTo>
                  <a:pt x="1892" y="8948"/>
                  <a:pt x="243" y="10054"/>
                  <a:pt x="109" y="12164"/>
                </a:cubicBezTo>
                <a:cubicBezTo>
                  <a:pt x="0" y="14441"/>
                  <a:pt x="1778" y="15754"/>
                  <a:pt x="3558" y="15754"/>
                </a:cubicBezTo>
                <a:cubicBezTo>
                  <a:pt x="4915" y="15754"/>
                  <a:pt x="6272" y="14991"/>
                  <a:pt x="6795" y="13311"/>
                </a:cubicBezTo>
                <a:lnTo>
                  <a:pt x="26346" y="13311"/>
                </a:lnTo>
                <a:lnTo>
                  <a:pt x="26346" y="15540"/>
                </a:lnTo>
                <a:lnTo>
                  <a:pt x="32651" y="15540"/>
                </a:lnTo>
                <a:lnTo>
                  <a:pt x="32651" y="13311"/>
                </a:lnTo>
                <a:lnTo>
                  <a:pt x="42650" y="13311"/>
                </a:lnTo>
                <a:cubicBezTo>
                  <a:pt x="45261" y="13311"/>
                  <a:pt x="47298" y="11273"/>
                  <a:pt x="47298" y="8725"/>
                </a:cubicBezTo>
                <a:lnTo>
                  <a:pt x="47298" y="4650"/>
                </a:lnTo>
                <a:lnTo>
                  <a:pt x="49209" y="4650"/>
                </a:lnTo>
                <a:lnTo>
                  <a:pt x="4653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8"/>
          <p:cNvSpPr/>
          <p:nvPr/>
        </p:nvSpPr>
        <p:spPr>
          <a:xfrm>
            <a:off x="-1356869" y="2564773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522" y="0"/>
                </a:moveTo>
                <a:cubicBezTo>
                  <a:pt x="1465" y="0"/>
                  <a:pt x="1" y="3630"/>
                  <a:pt x="2102" y="5732"/>
                </a:cubicBezTo>
                <a:cubicBezTo>
                  <a:pt x="2805" y="6414"/>
                  <a:pt x="3663" y="6721"/>
                  <a:pt x="4501" y="6721"/>
                </a:cubicBezTo>
                <a:cubicBezTo>
                  <a:pt x="6242" y="6721"/>
                  <a:pt x="7897" y="5396"/>
                  <a:pt x="7897" y="3375"/>
                </a:cubicBezTo>
                <a:cubicBezTo>
                  <a:pt x="7897" y="1465"/>
                  <a:pt x="6369" y="0"/>
                  <a:pt x="452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8"/>
          <p:cNvSpPr/>
          <p:nvPr/>
        </p:nvSpPr>
        <p:spPr>
          <a:xfrm>
            <a:off x="-1317134" y="1615819"/>
            <a:ext cx="594452" cy="129909"/>
          </a:xfrm>
          <a:custGeom>
            <a:avLst/>
            <a:gdLst/>
            <a:ahLst/>
            <a:cxnLst/>
            <a:rect l="l" t="t" r="r" b="b"/>
            <a:pathLst>
              <a:path w="24774" h="5414" extrusionOk="0">
                <a:moveTo>
                  <a:pt x="4713" y="0"/>
                </a:moveTo>
                <a:lnTo>
                  <a:pt x="0" y="2739"/>
                </a:lnTo>
                <a:lnTo>
                  <a:pt x="4713" y="5414"/>
                </a:lnTo>
                <a:lnTo>
                  <a:pt x="4713" y="3503"/>
                </a:lnTo>
                <a:lnTo>
                  <a:pt x="23946" y="3503"/>
                </a:lnTo>
                <a:cubicBezTo>
                  <a:pt x="24391" y="3503"/>
                  <a:pt x="24774" y="3185"/>
                  <a:pt x="24774" y="2739"/>
                </a:cubicBezTo>
                <a:cubicBezTo>
                  <a:pt x="24774" y="2293"/>
                  <a:pt x="24391" y="1911"/>
                  <a:pt x="23946" y="1911"/>
                </a:cubicBezTo>
                <a:lnTo>
                  <a:pt x="4713" y="1911"/>
                </a:lnTo>
                <a:lnTo>
                  <a:pt x="4713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18"/>
          <p:cNvSpPr/>
          <p:nvPr/>
        </p:nvSpPr>
        <p:spPr>
          <a:xfrm>
            <a:off x="3688919" y="3380771"/>
            <a:ext cx="169645" cy="437069"/>
          </a:xfrm>
          <a:custGeom>
            <a:avLst/>
            <a:gdLst/>
            <a:ahLst/>
            <a:cxnLst/>
            <a:rect l="l" t="t" r="r" b="b"/>
            <a:pathLst>
              <a:path w="7070" h="18215" extrusionOk="0">
                <a:moveTo>
                  <a:pt x="0" y="0"/>
                </a:moveTo>
                <a:cubicBezTo>
                  <a:pt x="0" y="2866"/>
                  <a:pt x="1911" y="4777"/>
                  <a:pt x="3503" y="6305"/>
                </a:cubicBezTo>
                <a:cubicBezTo>
                  <a:pt x="4522" y="7324"/>
                  <a:pt x="5413" y="8279"/>
                  <a:pt x="5541" y="9107"/>
                </a:cubicBezTo>
                <a:cubicBezTo>
                  <a:pt x="5413" y="9935"/>
                  <a:pt x="4522" y="10890"/>
                  <a:pt x="3503" y="11846"/>
                </a:cubicBezTo>
                <a:cubicBezTo>
                  <a:pt x="1911" y="13438"/>
                  <a:pt x="0" y="15348"/>
                  <a:pt x="0" y="18214"/>
                </a:cubicBezTo>
                <a:lnTo>
                  <a:pt x="1592" y="18214"/>
                </a:lnTo>
                <a:cubicBezTo>
                  <a:pt x="1592" y="16049"/>
                  <a:pt x="3121" y="14520"/>
                  <a:pt x="4585" y="13056"/>
                </a:cubicBezTo>
                <a:cubicBezTo>
                  <a:pt x="5859" y="11846"/>
                  <a:pt x="7005" y="10636"/>
                  <a:pt x="7069" y="9235"/>
                </a:cubicBezTo>
                <a:lnTo>
                  <a:pt x="7069" y="9107"/>
                </a:lnTo>
                <a:lnTo>
                  <a:pt x="7069" y="9044"/>
                </a:lnTo>
                <a:cubicBezTo>
                  <a:pt x="7005" y="7579"/>
                  <a:pt x="5859" y="6433"/>
                  <a:pt x="4585" y="5223"/>
                </a:cubicBezTo>
                <a:cubicBezTo>
                  <a:pt x="3121" y="3694"/>
                  <a:pt x="1592" y="2166"/>
                  <a:pt x="159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18"/>
          <p:cNvSpPr/>
          <p:nvPr/>
        </p:nvSpPr>
        <p:spPr>
          <a:xfrm>
            <a:off x="3875336" y="3379235"/>
            <a:ext cx="171180" cy="438605"/>
          </a:xfrm>
          <a:custGeom>
            <a:avLst/>
            <a:gdLst/>
            <a:ahLst/>
            <a:cxnLst/>
            <a:rect l="l" t="t" r="r" b="b"/>
            <a:pathLst>
              <a:path w="7134" h="18279" extrusionOk="0">
                <a:moveTo>
                  <a:pt x="5541" y="1"/>
                </a:moveTo>
                <a:cubicBezTo>
                  <a:pt x="5541" y="2230"/>
                  <a:pt x="4013" y="3758"/>
                  <a:pt x="2484" y="5223"/>
                </a:cubicBezTo>
                <a:cubicBezTo>
                  <a:pt x="1274" y="6433"/>
                  <a:pt x="128" y="7643"/>
                  <a:pt x="1" y="9044"/>
                </a:cubicBezTo>
                <a:lnTo>
                  <a:pt x="1" y="9171"/>
                </a:lnTo>
                <a:lnTo>
                  <a:pt x="1" y="9235"/>
                </a:lnTo>
                <a:cubicBezTo>
                  <a:pt x="128" y="10700"/>
                  <a:pt x="1274" y="11846"/>
                  <a:pt x="2484" y="13056"/>
                </a:cubicBezTo>
                <a:cubicBezTo>
                  <a:pt x="4013" y="14521"/>
                  <a:pt x="5541" y="16113"/>
                  <a:pt x="5541" y="18278"/>
                </a:cubicBezTo>
                <a:lnTo>
                  <a:pt x="7133" y="18278"/>
                </a:lnTo>
                <a:cubicBezTo>
                  <a:pt x="7133" y="15412"/>
                  <a:pt x="5159" y="13502"/>
                  <a:pt x="3631" y="11910"/>
                </a:cubicBezTo>
                <a:cubicBezTo>
                  <a:pt x="2612" y="10891"/>
                  <a:pt x="1656" y="9935"/>
                  <a:pt x="1593" y="9108"/>
                </a:cubicBezTo>
                <a:cubicBezTo>
                  <a:pt x="1656" y="8280"/>
                  <a:pt x="2612" y="7388"/>
                  <a:pt x="3631" y="6369"/>
                </a:cubicBezTo>
                <a:cubicBezTo>
                  <a:pt x="5223" y="4777"/>
                  <a:pt x="7133" y="2867"/>
                  <a:pt x="713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18"/>
          <p:cNvSpPr/>
          <p:nvPr/>
        </p:nvSpPr>
        <p:spPr>
          <a:xfrm>
            <a:off x="3779068" y="3467873"/>
            <a:ext cx="177275" cy="111577"/>
          </a:xfrm>
          <a:custGeom>
            <a:avLst/>
            <a:gdLst/>
            <a:ahLst/>
            <a:cxnLst/>
            <a:rect l="l" t="t" r="r" b="b"/>
            <a:pathLst>
              <a:path w="7388" h="4650" extrusionOk="0">
                <a:moveTo>
                  <a:pt x="1" y="0"/>
                </a:moveTo>
                <a:cubicBezTo>
                  <a:pt x="574" y="637"/>
                  <a:pt x="1274" y="1338"/>
                  <a:pt x="1975" y="1975"/>
                </a:cubicBezTo>
                <a:cubicBezTo>
                  <a:pt x="2548" y="2548"/>
                  <a:pt x="3057" y="3248"/>
                  <a:pt x="3439" y="4013"/>
                </a:cubicBezTo>
                <a:cubicBezTo>
                  <a:pt x="3567" y="4204"/>
                  <a:pt x="3630" y="4458"/>
                  <a:pt x="3694" y="4649"/>
                </a:cubicBezTo>
                <a:cubicBezTo>
                  <a:pt x="3694" y="4586"/>
                  <a:pt x="3758" y="4458"/>
                  <a:pt x="3758" y="4395"/>
                </a:cubicBezTo>
                <a:cubicBezTo>
                  <a:pt x="3885" y="4013"/>
                  <a:pt x="4076" y="3694"/>
                  <a:pt x="4267" y="3376"/>
                </a:cubicBezTo>
                <a:cubicBezTo>
                  <a:pt x="4713" y="2803"/>
                  <a:pt x="5159" y="2229"/>
                  <a:pt x="5668" y="1720"/>
                </a:cubicBezTo>
                <a:cubicBezTo>
                  <a:pt x="6242" y="1147"/>
                  <a:pt x="6878" y="574"/>
                  <a:pt x="73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18"/>
          <p:cNvSpPr/>
          <p:nvPr/>
        </p:nvSpPr>
        <p:spPr>
          <a:xfrm>
            <a:off x="3867706" y="3617626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18"/>
          <p:cNvSpPr/>
          <p:nvPr/>
        </p:nvSpPr>
        <p:spPr>
          <a:xfrm>
            <a:off x="3650719" y="3330334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8"/>
          <p:cNvSpPr/>
          <p:nvPr/>
        </p:nvSpPr>
        <p:spPr>
          <a:xfrm>
            <a:off x="3650719" y="3830030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18"/>
          <p:cNvSpPr/>
          <p:nvPr/>
        </p:nvSpPr>
        <p:spPr>
          <a:xfrm>
            <a:off x="3772950" y="1883243"/>
            <a:ext cx="117647" cy="169645"/>
          </a:xfrm>
          <a:custGeom>
            <a:avLst/>
            <a:gdLst/>
            <a:ahLst/>
            <a:cxnLst/>
            <a:rect l="l" t="t" r="r" b="b"/>
            <a:pathLst>
              <a:path w="4903" h="7070" extrusionOk="0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93" y="3312"/>
                </a:lnTo>
                <a:lnTo>
                  <a:pt x="1593" y="1274"/>
                </a:lnTo>
                <a:close/>
                <a:moveTo>
                  <a:pt x="1" y="0"/>
                </a:moveTo>
                <a:lnTo>
                  <a:pt x="1" y="7069"/>
                </a:lnTo>
                <a:lnTo>
                  <a:pt x="1593" y="7069"/>
                </a:lnTo>
                <a:lnTo>
                  <a:pt x="1593" y="4522"/>
                </a:lnTo>
                <a:lnTo>
                  <a:pt x="2675" y="4522"/>
                </a:lnTo>
                <a:cubicBezTo>
                  <a:pt x="2710" y="4524"/>
                  <a:pt x="2743" y="4524"/>
                  <a:pt x="2777" y="4524"/>
                </a:cubicBezTo>
                <a:cubicBezTo>
                  <a:pt x="3942" y="4524"/>
                  <a:pt x="4903" y="3469"/>
                  <a:pt x="4841" y="2293"/>
                </a:cubicBezTo>
                <a:cubicBezTo>
                  <a:pt x="4841" y="1019"/>
                  <a:pt x="3885" y="0"/>
                  <a:pt x="26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8"/>
          <p:cNvSpPr/>
          <p:nvPr/>
        </p:nvSpPr>
        <p:spPr>
          <a:xfrm>
            <a:off x="3905906" y="1883243"/>
            <a:ext cx="132956" cy="169645"/>
          </a:xfrm>
          <a:custGeom>
            <a:avLst/>
            <a:gdLst/>
            <a:ahLst/>
            <a:cxnLst/>
            <a:rect l="l" t="t" r="r" b="b"/>
            <a:pathLst>
              <a:path w="5541" h="7070" extrusionOk="0">
                <a:moveTo>
                  <a:pt x="0" y="0"/>
                </a:moveTo>
                <a:lnTo>
                  <a:pt x="0" y="7069"/>
                </a:lnTo>
                <a:lnTo>
                  <a:pt x="1592" y="7069"/>
                </a:lnTo>
                <a:lnTo>
                  <a:pt x="1592" y="4267"/>
                </a:lnTo>
                <a:lnTo>
                  <a:pt x="3885" y="4267"/>
                </a:lnTo>
                <a:lnTo>
                  <a:pt x="3885" y="7069"/>
                </a:lnTo>
                <a:lnTo>
                  <a:pt x="5541" y="7069"/>
                </a:lnTo>
                <a:lnTo>
                  <a:pt x="5541" y="0"/>
                </a:lnTo>
                <a:lnTo>
                  <a:pt x="3885" y="0"/>
                </a:lnTo>
                <a:lnTo>
                  <a:pt x="3885" y="2802"/>
                </a:lnTo>
                <a:lnTo>
                  <a:pt x="1592" y="2802"/>
                </a:lnTo>
                <a:lnTo>
                  <a:pt x="159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18"/>
          <p:cNvSpPr/>
          <p:nvPr/>
        </p:nvSpPr>
        <p:spPr>
          <a:xfrm>
            <a:off x="4069408" y="1883243"/>
            <a:ext cx="116160" cy="169645"/>
          </a:xfrm>
          <a:custGeom>
            <a:avLst/>
            <a:gdLst/>
            <a:ahLst/>
            <a:cxnLst/>
            <a:rect l="l" t="t" r="r" b="b"/>
            <a:pathLst>
              <a:path w="4841" h="7070" extrusionOk="0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29" y="3312"/>
                </a:lnTo>
                <a:lnTo>
                  <a:pt x="1529" y="1274"/>
                </a:lnTo>
                <a:close/>
                <a:moveTo>
                  <a:pt x="0" y="0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522"/>
                </a:lnTo>
                <a:lnTo>
                  <a:pt x="2612" y="4522"/>
                </a:lnTo>
                <a:cubicBezTo>
                  <a:pt x="2647" y="4524"/>
                  <a:pt x="2683" y="4524"/>
                  <a:pt x="2718" y="4524"/>
                </a:cubicBezTo>
                <a:cubicBezTo>
                  <a:pt x="3938" y="4524"/>
                  <a:pt x="4839" y="3469"/>
                  <a:pt x="4777" y="2293"/>
                </a:cubicBezTo>
                <a:cubicBezTo>
                  <a:pt x="4840" y="1083"/>
                  <a:pt x="3822" y="64"/>
                  <a:pt x="26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18"/>
          <p:cNvSpPr/>
          <p:nvPr/>
        </p:nvSpPr>
        <p:spPr>
          <a:xfrm>
            <a:off x="-522515" y="481959"/>
            <a:ext cx="88638" cy="171180"/>
          </a:xfrm>
          <a:custGeom>
            <a:avLst/>
            <a:gdLst/>
            <a:ahLst/>
            <a:cxnLst/>
            <a:rect l="l" t="t" r="r" b="b"/>
            <a:pathLst>
              <a:path w="3694" h="7134" extrusionOk="0">
                <a:moveTo>
                  <a:pt x="2102" y="1"/>
                </a:moveTo>
                <a:lnTo>
                  <a:pt x="2102" y="4268"/>
                </a:lnTo>
                <a:cubicBezTo>
                  <a:pt x="2102" y="5032"/>
                  <a:pt x="2102" y="5669"/>
                  <a:pt x="955" y="5669"/>
                </a:cubicBezTo>
                <a:cubicBezTo>
                  <a:pt x="573" y="5669"/>
                  <a:pt x="191" y="5478"/>
                  <a:pt x="0" y="5159"/>
                </a:cubicBezTo>
                <a:lnTo>
                  <a:pt x="0" y="7006"/>
                </a:lnTo>
                <a:cubicBezTo>
                  <a:pt x="319" y="7134"/>
                  <a:pt x="637" y="7134"/>
                  <a:pt x="955" y="7134"/>
                </a:cubicBezTo>
                <a:cubicBezTo>
                  <a:pt x="2675" y="7134"/>
                  <a:pt x="3694" y="6433"/>
                  <a:pt x="3694" y="4395"/>
                </a:cubicBezTo>
                <a:lnTo>
                  <a:pt x="3694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18"/>
          <p:cNvSpPr/>
          <p:nvPr/>
        </p:nvSpPr>
        <p:spPr>
          <a:xfrm>
            <a:off x="-415569" y="478912"/>
            <a:ext cx="142146" cy="175763"/>
          </a:xfrm>
          <a:custGeom>
            <a:avLst/>
            <a:gdLst/>
            <a:ahLst/>
            <a:cxnLst/>
            <a:rect l="l" t="t" r="r" b="b"/>
            <a:pathLst>
              <a:path w="5924" h="7325" extrusionOk="0">
                <a:moveTo>
                  <a:pt x="2867" y="1"/>
                </a:moveTo>
                <a:cubicBezTo>
                  <a:pt x="1593" y="1"/>
                  <a:pt x="256" y="637"/>
                  <a:pt x="256" y="2102"/>
                </a:cubicBezTo>
                <a:cubicBezTo>
                  <a:pt x="256" y="4713"/>
                  <a:pt x="4331" y="3822"/>
                  <a:pt x="4331" y="5223"/>
                </a:cubicBezTo>
                <a:cubicBezTo>
                  <a:pt x="4331" y="5860"/>
                  <a:pt x="3504" y="6051"/>
                  <a:pt x="3058" y="6051"/>
                </a:cubicBezTo>
                <a:cubicBezTo>
                  <a:pt x="3019" y="6054"/>
                  <a:pt x="2980" y="6055"/>
                  <a:pt x="2942" y="6055"/>
                </a:cubicBezTo>
                <a:cubicBezTo>
                  <a:pt x="2230" y="6055"/>
                  <a:pt x="1654" y="5505"/>
                  <a:pt x="1593" y="4841"/>
                </a:cubicBezTo>
                <a:lnTo>
                  <a:pt x="1" y="4841"/>
                </a:lnTo>
                <a:cubicBezTo>
                  <a:pt x="1" y="6496"/>
                  <a:pt x="1466" y="7324"/>
                  <a:pt x="2994" y="7324"/>
                </a:cubicBezTo>
                <a:cubicBezTo>
                  <a:pt x="4586" y="7324"/>
                  <a:pt x="5924" y="6687"/>
                  <a:pt x="5924" y="5032"/>
                </a:cubicBezTo>
                <a:cubicBezTo>
                  <a:pt x="5924" y="2357"/>
                  <a:pt x="1848" y="3249"/>
                  <a:pt x="1848" y="1975"/>
                </a:cubicBezTo>
                <a:cubicBezTo>
                  <a:pt x="1848" y="1465"/>
                  <a:pt x="2485" y="1274"/>
                  <a:pt x="2867" y="1274"/>
                </a:cubicBezTo>
                <a:cubicBezTo>
                  <a:pt x="3695" y="1274"/>
                  <a:pt x="4077" y="1529"/>
                  <a:pt x="4204" y="2230"/>
                </a:cubicBezTo>
                <a:lnTo>
                  <a:pt x="5669" y="2230"/>
                </a:lnTo>
                <a:cubicBezTo>
                  <a:pt x="5605" y="637"/>
                  <a:pt x="4331" y="1"/>
                  <a:pt x="2867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18"/>
          <p:cNvSpPr/>
          <p:nvPr/>
        </p:nvSpPr>
        <p:spPr>
          <a:xfrm>
            <a:off x="-1214747" y="1001523"/>
            <a:ext cx="131445" cy="169645"/>
          </a:xfrm>
          <a:custGeom>
            <a:avLst/>
            <a:gdLst/>
            <a:ahLst/>
            <a:cxnLst/>
            <a:rect l="l" t="t" r="r" b="b"/>
            <a:pathLst>
              <a:path w="5478" h="7070" extrusionOk="0">
                <a:moveTo>
                  <a:pt x="0" y="1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267"/>
                </a:lnTo>
                <a:lnTo>
                  <a:pt x="3821" y="4267"/>
                </a:lnTo>
                <a:lnTo>
                  <a:pt x="3821" y="7069"/>
                </a:lnTo>
                <a:lnTo>
                  <a:pt x="5477" y="7069"/>
                </a:lnTo>
                <a:lnTo>
                  <a:pt x="5477" y="1"/>
                </a:lnTo>
                <a:lnTo>
                  <a:pt x="3821" y="1"/>
                </a:lnTo>
                <a:lnTo>
                  <a:pt x="3821" y="2866"/>
                </a:lnTo>
                <a:lnTo>
                  <a:pt x="1529" y="2866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18"/>
          <p:cNvSpPr/>
          <p:nvPr/>
        </p:nvSpPr>
        <p:spPr>
          <a:xfrm>
            <a:off x="-1066530" y="1001523"/>
            <a:ext cx="134492" cy="169645"/>
          </a:xfrm>
          <a:custGeom>
            <a:avLst/>
            <a:gdLst/>
            <a:ahLst/>
            <a:cxnLst/>
            <a:rect l="l" t="t" r="r" b="b"/>
            <a:pathLst>
              <a:path w="5605" h="7070" extrusionOk="0">
                <a:moveTo>
                  <a:pt x="1" y="1"/>
                </a:moveTo>
                <a:lnTo>
                  <a:pt x="1" y="1465"/>
                </a:lnTo>
                <a:lnTo>
                  <a:pt x="2038" y="1465"/>
                </a:lnTo>
                <a:lnTo>
                  <a:pt x="2038" y="7069"/>
                </a:lnTo>
                <a:lnTo>
                  <a:pt x="3567" y="7069"/>
                </a:lnTo>
                <a:lnTo>
                  <a:pt x="3567" y="1465"/>
                </a:lnTo>
                <a:lnTo>
                  <a:pt x="5605" y="1465"/>
                </a:lnTo>
                <a:lnTo>
                  <a:pt x="560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18"/>
          <p:cNvSpPr/>
          <p:nvPr/>
        </p:nvSpPr>
        <p:spPr>
          <a:xfrm>
            <a:off x="-930526" y="1001523"/>
            <a:ext cx="224665" cy="169645"/>
          </a:xfrm>
          <a:custGeom>
            <a:avLst/>
            <a:gdLst/>
            <a:ahLst/>
            <a:cxnLst/>
            <a:rect l="l" t="t" r="r" b="b"/>
            <a:pathLst>
              <a:path w="9363" h="7070" extrusionOk="0">
                <a:moveTo>
                  <a:pt x="1402" y="1"/>
                </a:moveTo>
                <a:lnTo>
                  <a:pt x="0" y="7069"/>
                </a:lnTo>
                <a:lnTo>
                  <a:pt x="1720" y="7069"/>
                </a:lnTo>
                <a:lnTo>
                  <a:pt x="2548" y="2229"/>
                </a:lnTo>
                <a:lnTo>
                  <a:pt x="3949" y="7069"/>
                </a:lnTo>
                <a:lnTo>
                  <a:pt x="5477" y="7069"/>
                </a:lnTo>
                <a:lnTo>
                  <a:pt x="6815" y="2229"/>
                </a:lnTo>
                <a:lnTo>
                  <a:pt x="7643" y="7069"/>
                </a:lnTo>
                <a:lnTo>
                  <a:pt x="9362" y="7069"/>
                </a:lnTo>
                <a:lnTo>
                  <a:pt x="8025" y="1"/>
                </a:lnTo>
                <a:lnTo>
                  <a:pt x="6178" y="1"/>
                </a:lnTo>
                <a:lnTo>
                  <a:pt x="4713" y="4968"/>
                </a:lnTo>
                <a:lnTo>
                  <a:pt x="3248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18"/>
          <p:cNvSpPr/>
          <p:nvPr/>
        </p:nvSpPr>
        <p:spPr>
          <a:xfrm>
            <a:off x="-689088" y="1001523"/>
            <a:ext cx="97828" cy="169645"/>
          </a:xfrm>
          <a:custGeom>
            <a:avLst/>
            <a:gdLst/>
            <a:ahLst/>
            <a:cxnLst/>
            <a:rect l="l" t="t" r="r" b="b"/>
            <a:pathLst>
              <a:path w="4077" h="7070" extrusionOk="0">
                <a:moveTo>
                  <a:pt x="1" y="1"/>
                </a:moveTo>
                <a:lnTo>
                  <a:pt x="1" y="7069"/>
                </a:lnTo>
                <a:lnTo>
                  <a:pt x="4076" y="7069"/>
                </a:lnTo>
                <a:lnTo>
                  <a:pt x="4076" y="5668"/>
                </a:lnTo>
                <a:lnTo>
                  <a:pt x="1529" y="5668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18"/>
          <p:cNvSpPr/>
          <p:nvPr/>
        </p:nvSpPr>
        <p:spPr>
          <a:xfrm>
            <a:off x="12309" y="4484061"/>
            <a:ext cx="155896" cy="203262"/>
          </a:xfrm>
          <a:custGeom>
            <a:avLst/>
            <a:gdLst/>
            <a:ahLst/>
            <a:cxnLst/>
            <a:rect l="l" t="t" r="r" b="b"/>
            <a:pathLst>
              <a:path w="6497" h="8471" extrusionOk="0">
                <a:moveTo>
                  <a:pt x="6496" y="0"/>
                </a:moveTo>
                <a:lnTo>
                  <a:pt x="0" y="3057"/>
                </a:lnTo>
                <a:lnTo>
                  <a:pt x="0" y="5413"/>
                </a:lnTo>
                <a:lnTo>
                  <a:pt x="6496" y="8470"/>
                </a:lnTo>
                <a:lnTo>
                  <a:pt x="6496" y="6560"/>
                </a:lnTo>
                <a:lnTo>
                  <a:pt x="1402" y="4267"/>
                </a:lnTo>
                <a:lnTo>
                  <a:pt x="6496" y="1911"/>
                </a:lnTo>
                <a:lnTo>
                  <a:pt x="649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18"/>
          <p:cNvSpPr/>
          <p:nvPr/>
        </p:nvSpPr>
        <p:spPr>
          <a:xfrm>
            <a:off x="192632" y="4384722"/>
            <a:ext cx="198679" cy="365252"/>
          </a:xfrm>
          <a:custGeom>
            <a:avLst/>
            <a:gdLst/>
            <a:ahLst/>
            <a:cxnLst/>
            <a:rect l="l" t="t" r="r" b="b"/>
            <a:pathLst>
              <a:path w="8280" h="15222" extrusionOk="0">
                <a:moveTo>
                  <a:pt x="6114" y="1"/>
                </a:moveTo>
                <a:lnTo>
                  <a:pt x="0" y="15221"/>
                </a:lnTo>
                <a:lnTo>
                  <a:pt x="2165" y="15221"/>
                </a:lnTo>
                <a:lnTo>
                  <a:pt x="827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18"/>
          <p:cNvSpPr/>
          <p:nvPr/>
        </p:nvSpPr>
        <p:spPr>
          <a:xfrm>
            <a:off x="3801989" y="40867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9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Types of Design Patterns</a:t>
            </a:r>
            <a:endParaRPr/>
          </a:p>
        </p:txBody>
      </p:sp>
      <p:sp>
        <p:nvSpPr>
          <p:cNvPr id="211" name="Google Shape;211;p19"/>
          <p:cNvSpPr txBox="1">
            <a:spLocks noGrp="1"/>
          </p:cNvSpPr>
          <p:nvPr>
            <p:ph type="title" idx="2"/>
          </p:nvPr>
        </p:nvSpPr>
        <p:spPr>
          <a:xfrm>
            <a:off x="5397275" y="2833975"/>
            <a:ext cx="574200" cy="51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04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12" name="Google Shape;212;p19"/>
          <p:cNvSpPr txBox="1">
            <a:spLocks noGrp="1"/>
          </p:cNvSpPr>
          <p:nvPr>
            <p:ph type="title" idx="8"/>
          </p:nvPr>
        </p:nvSpPr>
        <p:spPr>
          <a:xfrm>
            <a:off x="2827575" y="20045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01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13" name="Google Shape;213;p19"/>
          <p:cNvSpPr txBox="1">
            <a:spLocks noGrp="1"/>
          </p:cNvSpPr>
          <p:nvPr>
            <p:ph type="title" idx="13"/>
          </p:nvPr>
        </p:nvSpPr>
        <p:spPr>
          <a:xfrm>
            <a:off x="2827575" y="2789563"/>
            <a:ext cx="6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02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14" name="Google Shape;214;p19"/>
          <p:cNvSpPr txBox="1">
            <a:spLocks noGrp="1"/>
          </p:cNvSpPr>
          <p:nvPr>
            <p:ph type="title" idx="15"/>
          </p:nvPr>
        </p:nvSpPr>
        <p:spPr>
          <a:xfrm>
            <a:off x="5397275" y="1947550"/>
            <a:ext cx="5742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03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15" name="Google Shape;215;p19"/>
          <p:cNvSpPr txBox="1">
            <a:spLocks noGrp="1"/>
          </p:cNvSpPr>
          <p:nvPr>
            <p:ph type="ctrTitle" idx="16"/>
          </p:nvPr>
        </p:nvSpPr>
        <p:spPr>
          <a:xfrm>
            <a:off x="1326525" y="2278950"/>
            <a:ext cx="1504800" cy="2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/>
              <a:t>Singelton</a:t>
            </a:r>
            <a:endParaRPr sz="1500"/>
          </a:p>
        </p:txBody>
      </p:sp>
      <p:sp>
        <p:nvSpPr>
          <p:cNvPr id="216" name="Google Shape;216;p19"/>
          <p:cNvSpPr txBox="1">
            <a:spLocks noGrp="1"/>
          </p:cNvSpPr>
          <p:nvPr>
            <p:ph type="ctrTitle" idx="17"/>
          </p:nvPr>
        </p:nvSpPr>
        <p:spPr>
          <a:xfrm>
            <a:off x="1438429" y="3155575"/>
            <a:ext cx="1281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500"/>
              <a:t>Registry</a:t>
            </a:r>
            <a:endParaRPr sz="1500"/>
          </a:p>
        </p:txBody>
      </p:sp>
      <p:sp>
        <p:nvSpPr>
          <p:cNvPr id="217" name="Google Shape;217;p19"/>
          <p:cNvSpPr txBox="1">
            <a:spLocks noGrp="1"/>
          </p:cNvSpPr>
          <p:nvPr>
            <p:ph type="ctrTitle" idx="18"/>
          </p:nvPr>
        </p:nvSpPr>
        <p:spPr>
          <a:xfrm>
            <a:off x="4112424" y="2296650"/>
            <a:ext cx="11769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500"/>
              <a:t>Factory</a:t>
            </a:r>
            <a:endParaRPr sz="1500"/>
          </a:p>
        </p:txBody>
      </p:sp>
      <p:sp>
        <p:nvSpPr>
          <p:cNvPr id="218" name="Google Shape;218;p19"/>
          <p:cNvSpPr txBox="1">
            <a:spLocks noGrp="1"/>
          </p:cNvSpPr>
          <p:nvPr>
            <p:ph type="ctrTitle" idx="19"/>
          </p:nvPr>
        </p:nvSpPr>
        <p:spPr>
          <a:xfrm>
            <a:off x="4434625" y="3082775"/>
            <a:ext cx="11043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500"/>
              <a:t>Observer</a:t>
            </a:r>
            <a:endParaRPr sz="1500"/>
          </a:p>
        </p:txBody>
      </p:sp>
      <p:cxnSp>
        <p:nvCxnSpPr>
          <p:cNvPr id="219" name="Google Shape;219;p19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0"/>
          <p:cNvSpPr txBox="1">
            <a:spLocks noGrp="1"/>
          </p:cNvSpPr>
          <p:nvPr>
            <p:ph type="ctrTitle"/>
          </p:nvPr>
        </p:nvSpPr>
        <p:spPr>
          <a:xfrm>
            <a:off x="4893700" y="843925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/>
              <a:t> Singleton</a:t>
            </a:r>
            <a:endParaRPr sz="3000"/>
          </a:p>
        </p:txBody>
      </p:sp>
      <p:sp>
        <p:nvSpPr>
          <p:cNvPr id="225" name="Google Shape;225;p20"/>
          <p:cNvSpPr txBox="1">
            <a:spLocks noGrp="1"/>
          </p:cNvSpPr>
          <p:nvPr>
            <p:ph type="subTitle" idx="1"/>
          </p:nvPr>
        </p:nvSpPr>
        <p:spPr>
          <a:xfrm>
            <a:off x="4893700" y="1667275"/>
            <a:ext cx="4009500" cy="298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 sz="1300" dirty="0"/>
              <a:t>Singleton is a design pattern that ensures a class can have only one instance at a time.</a:t>
            </a:r>
            <a:endParaRPr sz="13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dirty="0"/>
          </a:p>
          <a:p>
            <a:pPr marL="45720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 sz="1300" dirty="0"/>
              <a:t>A traditional Singleton class maintains one instance of itself in an internal static property, and cannot be cloned in the usual way that a non-Singleton class can. </a:t>
            </a:r>
            <a:endParaRPr sz="13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dirty="0"/>
          </a:p>
          <a:p>
            <a:pPr marL="45720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 sz="1300" dirty="0"/>
              <a:t>Singletons have a special instance accessor method, which returns the internal instance property, or creates a new instance to return and store as you can see in the figure.</a:t>
            </a:r>
            <a:endParaRPr sz="1300" dirty="0"/>
          </a:p>
        </p:txBody>
      </p:sp>
      <p:cxnSp>
        <p:nvCxnSpPr>
          <p:cNvPr id="226" name="Google Shape;226;p20"/>
          <p:cNvCxnSpPr/>
          <p:nvPr/>
        </p:nvCxnSpPr>
        <p:spPr>
          <a:xfrm>
            <a:off x="4969825" y="1390275"/>
            <a:ext cx="4448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27" name="Google Shape;22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950" y="1329300"/>
            <a:ext cx="3716125" cy="188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1"/>
          <p:cNvSpPr txBox="1">
            <a:spLocks noGrp="1"/>
          </p:cNvSpPr>
          <p:nvPr>
            <p:ph type="ctrTitle"/>
          </p:nvPr>
        </p:nvSpPr>
        <p:spPr>
          <a:xfrm>
            <a:off x="4893700" y="843925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/>
              <a:t> Registry</a:t>
            </a:r>
            <a:endParaRPr sz="3000"/>
          </a:p>
        </p:txBody>
      </p:sp>
      <p:sp>
        <p:nvSpPr>
          <p:cNvPr id="233" name="Google Shape;233;p21"/>
          <p:cNvSpPr txBox="1">
            <a:spLocks noGrp="1"/>
          </p:cNvSpPr>
          <p:nvPr>
            <p:ph type="subTitle" idx="1"/>
          </p:nvPr>
        </p:nvSpPr>
        <p:spPr>
          <a:xfrm>
            <a:off x="4893700" y="1667275"/>
            <a:ext cx="4009500" cy="298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 sz="1300"/>
              <a:t>A Registry is a class that can store and return instances of standard classes.</a:t>
            </a:r>
            <a:endParaRPr sz="13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  <a:p>
            <a:pPr marL="45720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 sz="1300"/>
              <a:t>We use Registry classes to manage a finite amount of class instances, so that we don’t need to keep on reinstantiating classes that the Registry already contains instances of. </a:t>
            </a:r>
            <a:endParaRPr sz="13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  <a:p>
            <a:pPr marL="45720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 sz="1300"/>
              <a:t>Think of it like a team manager that brings players off the playing field and sends new ones in as required. </a:t>
            </a:r>
            <a:endParaRPr sz="1300"/>
          </a:p>
        </p:txBody>
      </p:sp>
      <p:cxnSp>
        <p:nvCxnSpPr>
          <p:cNvPr id="234" name="Google Shape;234;p21"/>
          <p:cNvCxnSpPr/>
          <p:nvPr/>
        </p:nvCxnSpPr>
        <p:spPr>
          <a:xfrm>
            <a:off x="4969825" y="1390275"/>
            <a:ext cx="4448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35" name="Google Shape;23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300" y="1450525"/>
            <a:ext cx="4304575" cy="182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2"/>
          <p:cNvSpPr txBox="1">
            <a:spLocks noGrp="1"/>
          </p:cNvSpPr>
          <p:nvPr>
            <p:ph type="ctrTitle"/>
          </p:nvPr>
        </p:nvSpPr>
        <p:spPr>
          <a:xfrm>
            <a:off x="4893700" y="843925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/>
              <a:t> Factory</a:t>
            </a:r>
            <a:endParaRPr sz="3000"/>
          </a:p>
        </p:txBody>
      </p:sp>
      <p:sp>
        <p:nvSpPr>
          <p:cNvPr id="241" name="Google Shape;241;p22"/>
          <p:cNvSpPr txBox="1">
            <a:spLocks noGrp="1"/>
          </p:cNvSpPr>
          <p:nvPr>
            <p:ph type="subTitle" idx="1"/>
          </p:nvPr>
        </p:nvSpPr>
        <p:spPr>
          <a:xfrm>
            <a:off x="4893700" y="1667275"/>
            <a:ext cx="4009500" cy="298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 sz="1300" dirty="0"/>
              <a:t>A Factory is a class that provides a singular interface for creating any number of instances, without actually needing to specify the type of class the instances should be. </a:t>
            </a:r>
            <a:endParaRPr sz="13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dirty="0"/>
          </a:p>
          <a:p>
            <a:pPr marL="45720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 sz="1300" dirty="0"/>
              <a:t>A Factory will choose which class to instantiate based on input or internal logic.</a:t>
            </a:r>
            <a:endParaRPr sz="13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dirty="0"/>
          </a:p>
          <a:p>
            <a:pPr marL="45720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 sz="1300" dirty="0"/>
              <a:t>Factories are useful when we need to perform database work, but could be dealing with any number of different database drivers. We use a Factory class to give us the correct driver class, ensuring that all of our drivers confirm to a standard interface.</a:t>
            </a:r>
            <a:endParaRPr sz="1300" dirty="0"/>
          </a:p>
        </p:txBody>
      </p:sp>
      <p:cxnSp>
        <p:nvCxnSpPr>
          <p:cNvPr id="242" name="Google Shape;242;p22"/>
          <p:cNvCxnSpPr/>
          <p:nvPr/>
        </p:nvCxnSpPr>
        <p:spPr>
          <a:xfrm>
            <a:off x="4969825" y="1390275"/>
            <a:ext cx="4448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43" name="Google Shape;24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325" y="1589900"/>
            <a:ext cx="4185975" cy="172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3"/>
          <p:cNvSpPr txBox="1">
            <a:spLocks noGrp="1"/>
          </p:cNvSpPr>
          <p:nvPr>
            <p:ph type="ctrTitle"/>
          </p:nvPr>
        </p:nvSpPr>
        <p:spPr>
          <a:xfrm>
            <a:off x="4893700" y="843925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/>
              <a:t> Observer</a:t>
            </a:r>
            <a:endParaRPr sz="3000"/>
          </a:p>
        </p:txBody>
      </p:sp>
      <p:sp>
        <p:nvSpPr>
          <p:cNvPr id="249" name="Google Shape;249;p23"/>
          <p:cNvSpPr txBox="1">
            <a:spLocks noGrp="1"/>
          </p:cNvSpPr>
          <p:nvPr>
            <p:ph type="subTitle" idx="1"/>
          </p:nvPr>
        </p:nvSpPr>
        <p:spPr>
          <a:xfrm>
            <a:off x="4893700" y="1667275"/>
            <a:ext cx="4009500" cy="298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 sz="1300"/>
              <a:t>The Observer pattern describes a structure in which there are senders and receivers.</a:t>
            </a:r>
            <a:endParaRPr sz="13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  <a:p>
            <a:pPr marL="45720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 sz="1300"/>
              <a:t>When something changes in the state of a sender, it sends a message to the receivers associated with it, usually by calling one of their functions.</a:t>
            </a:r>
            <a:endParaRPr sz="13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  <a:p>
            <a:pPr marL="45720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 sz="1300"/>
              <a:t>The most practical uses of this pattern are to implement event-based software, and to facilitate loose coupling in classes only related by changes in application state.</a:t>
            </a:r>
            <a:endParaRPr sz="1300"/>
          </a:p>
        </p:txBody>
      </p:sp>
      <p:cxnSp>
        <p:nvCxnSpPr>
          <p:cNvPr id="250" name="Google Shape;250;p23"/>
          <p:cNvCxnSpPr/>
          <p:nvPr/>
        </p:nvCxnSpPr>
        <p:spPr>
          <a:xfrm>
            <a:off x="4969825" y="1390275"/>
            <a:ext cx="4448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51" name="Google Shape;25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300" y="1509713"/>
            <a:ext cx="3352800" cy="212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4"/>
          <p:cNvSpPr txBox="1">
            <a:spLocks noGrp="1"/>
          </p:cNvSpPr>
          <p:nvPr>
            <p:ph type="ctrTitle"/>
          </p:nvPr>
        </p:nvSpPr>
        <p:spPr>
          <a:xfrm>
            <a:off x="3986575" y="1429225"/>
            <a:ext cx="35781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THANKS!</a:t>
            </a:r>
            <a:endParaRPr sz="1100"/>
          </a:p>
        </p:txBody>
      </p:sp>
      <p:sp>
        <p:nvSpPr>
          <p:cNvPr id="257" name="Google Shape;257;p24"/>
          <p:cNvSpPr txBox="1">
            <a:spLocks noGrp="1"/>
          </p:cNvSpPr>
          <p:nvPr>
            <p:ph type="subTitle" idx="1"/>
          </p:nvPr>
        </p:nvSpPr>
        <p:spPr>
          <a:xfrm>
            <a:off x="3986575" y="2421700"/>
            <a:ext cx="4470900" cy="139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 dirty="0"/>
              <a:t>Shivay Bhandari</a:t>
            </a:r>
            <a:endParaRPr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 dirty="0"/>
              <a:t>URN/CRN - 1905398/1921142</a:t>
            </a:r>
            <a:endParaRPr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 dirty="0"/>
              <a:t>Class - IT B2</a:t>
            </a:r>
            <a:endParaRPr sz="1400" dirty="0"/>
          </a:p>
        </p:txBody>
      </p:sp>
      <p:grpSp>
        <p:nvGrpSpPr>
          <p:cNvPr id="258" name="Google Shape;258;p24"/>
          <p:cNvGrpSpPr/>
          <p:nvPr/>
        </p:nvGrpSpPr>
        <p:grpSpPr>
          <a:xfrm flipH="1">
            <a:off x="-4531426" y="-117297"/>
            <a:ext cx="7324051" cy="5378088"/>
            <a:chOff x="238125" y="262775"/>
            <a:chExt cx="7092825" cy="5151425"/>
          </a:xfrm>
        </p:grpSpPr>
        <p:sp>
          <p:nvSpPr>
            <p:cNvPr id="259" name="Google Shape;259;p24"/>
            <p:cNvSpPr/>
            <p:nvPr/>
          </p:nvSpPr>
          <p:spPr>
            <a:xfrm>
              <a:off x="4565450" y="4835675"/>
              <a:ext cx="850200" cy="445800"/>
            </a:xfrm>
            <a:custGeom>
              <a:avLst/>
              <a:gdLst/>
              <a:ahLst/>
              <a:cxnLst/>
              <a:rect l="l" t="t" r="r" b="b"/>
              <a:pathLst>
                <a:path w="34008" h="17832" extrusionOk="0">
                  <a:moveTo>
                    <a:pt x="4203" y="0"/>
                  </a:moveTo>
                  <a:cubicBezTo>
                    <a:pt x="1847" y="0"/>
                    <a:pt x="0" y="1847"/>
                    <a:pt x="0" y="4203"/>
                  </a:cubicBezTo>
                  <a:lnTo>
                    <a:pt x="0" y="13629"/>
                  </a:lnTo>
                  <a:cubicBezTo>
                    <a:pt x="0" y="15921"/>
                    <a:pt x="1847" y="17832"/>
                    <a:pt x="4203" y="17832"/>
                  </a:cubicBezTo>
                  <a:lnTo>
                    <a:pt x="29804" y="17832"/>
                  </a:lnTo>
                  <a:cubicBezTo>
                    <a:pt x="32160" y="17832"/>
                    <a:pt x="34007" y="15921"/>
                    <a:pt x="34007" y="13629"/>
                  </a:cubicBezTo>
                  <a:lnTo>
                    <a:pt x="34007" y="4203"/>
                  </a:lnTo>
                  <a:cubicBezTo>
                    <a:pt x="34007" y="1847"/>
                    <a:pt x="32160" y="0"/>
                    <a:pt x="298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4"/>
            <p:cNvSpPr/>
            <p:nvPr/>
          </p:nvSpPr>
          <p:spPr>
            <a:xfrm>
              <a:off x="5848675" y="1425000"/>
              <a:ext cx="423525" cy="132575"/>
            </a:xfrm>
            <a:custGeom>
              <a:avLst/>
              <a:gdLst/>
              <a:ahLst/>
              <a:cxnLst/>
              <a:rect l="l" t="t" r="r" b="b"/>
              <a:pathLst>
                <a:path w="16941" h="5303" extrusionOk="0">
                  <a:moveTo>
                    <a:pt x="8470" y="0"/>
                  </a:moveTo>
                  <a:cubicBezTo>
                    <a:pt x="5413" y="0"/>
                    <a:pt x="2357" y="1131"/>
                    <a:pt x="0" y="3392"/>
                  </a:cubicBezTo>
                  <a:lnTo>
                    <a:pt x="1783" y="5302"/>
                  </a:lnTo>
                  <a:cubicBezTo>
                    <a:pt x="3662" y="3487"/>
                    <a:pt x="6082" y="2580"/>
                    <a:pt x="8502" y="2580"/>
                  </a:cubicBezTo>
                  <a:cubicBezTo>
                    <a:pt x="10922" y="2580"/>
                    <a:pt x="13342" y="3487"/>
                    <a:pt x="15221" y="5302"/>
                  </a:cubicBezTo>
                  <a:lnTo>
                    <a:pt x="16940" y="3392"/>
                  </a:lnTo>
                  <a:cubicBezTo>
                    <a:pt x="14584" y="1131"/>
                    <a:pt x="11527" y="0"/>
                    <a:pt x="84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4"/>
            <p:cNvSpPr/>
            <p:nvPr/>
          </p:nvSpPr>
          <p:spPr>
            <a:xfrm>
              <a:off x="5941025" y="1557925"/>
              <a:ext cx="238825" cy="95175"/>
            </a:xfrm>
            <a:custGeom>
              <a:avLst/>
              <a:gdLst/>
              <a:ahLst/>
              <a:cxnLst/>
              <a:rect l="l" t="t" r="r" b="b"/>
              <a:pathLst>
                <a:path w="9553" h="3807" extrusionOk="0">
                  <a:moveTo>
                    <a:pt x="4752" y="1"/>
                  </a:moveTo>
                  <a:cubicBezTo>
                    <a:pt x="3025" y="1"/>
                    <a:pt x="1306" y="654"/>
                    <a:pt x="0" y="1959"/>
                  </a:cubicBezTo>
                  <a:lnTo>
                    <a:pt x="1783" y="3806"/>
                  </a:lnTo>
                  <a:cubicBezTo>
                    <a:pt x="2611" y="3010"/>
                    <a:pt x="3678" y="2612"/>
                    <a:pt x="4744" y="2612"/>
                  </a:cubicBezTo>
                  <a:cubicBezTo>
                    <a:pt x="5811" y="2612"/>
                    <a:pt x="6878" y="3010"/>
                    <a:pt x="7706" y="3806"/>
                  </a:cubicBezTo>
                  <a:lnTo>
                    <a:pt x="9553" y="1959"/>
                  </a:lnTo>
                  <a:cubicBezTo>
                    <a:pt x="8215" y="654"/>
                    <a:pt x="6480" y="1"/>
                    <a:pt x="47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4"/>
            <p:cNvSpPr/>
            <p:nvPr/>
          </p:nvSpPr>
          <p:spPr>
            <a:xfrm>
              <a:off x="6009475" y="1680125"/>
              <a:ext cx="119425" cy="102525"/>
            </a:xfrm>
            <a:custGeom>
              <a:avLst/>
              <a:gdLst/>
              <a:ahLst/>
              <a:cxnLst/>
              <a:rect l="l" t="t" r="r" b="b"/>
              <a:pathLst>
                <a:path w="4777" h="4101" extrusionOk="0">
                  <a:moveTo>
                    <a:pt x="2038" y="1"/>
                  </a:moveTo>
                  <a:cubicBezTo>
                    <a:pt x="892" y="1"/>
                    <a:pt x="0" y="892"/>
                    <a:pt x="0" y="2039"/>
                  </a:cubicBezTo>
                  <a:cubicBezTo>
                    <a:pt x="0" y="3288"/>
                    <a:pt x="992" y="4101"/>
                    <a:pt x="2047" y="4101"/>
                  </a:cubicBezTo>
                  <a:cubicBezTo>
                    <a:pt x="2552" y="4101"/>
                    <a:pt x="3071" y="3915"/>
                    <a:pt x="3503" y="3503"/>
                  </a:cubicBezTo>
                  <a:cubicBezTo>
                    <a:pt x="4777" y="2166"/>
                    <a:pt x="3885" y="1"/>
                    <a:pt x="20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4"/>
            <p:cNvSpPr/>
            <p:nvPr/>
          </p:nvSpPr>
          <p:spPr>
            <a:xfrm>
              <a:off x="5753150" y="1286475"/>
              <a:ext cx="614575" cy="170775"/>
            </a:xfrm>
            <a:custGeom>
              <a:avLst/>
              <a:gdLst/>
              <a:ahLst/>
              <a:cxnLst/>
              <a:rect l="l" t="t" r="r" b="b"/>
              <a:pathLst>
                <a:path w="24583" h="6831" extrusionOk="0">
                  <a:moveTo>
                    <a:pt x="12291" y="1"/>
                  </a:moveTo>
                  <a:cubicBezTo>
                    <a:pt x="7865" y="1"/>
                    <a:pt x="3439" y="1641"/>
                    <a:pt x="0" y="4920"/>
                  </a:cubicBezTo>
                  <a:lnTo>
                    <a:pt x="1783" y="6831"/>
                  </a:lnTo>
                  <a:cubicBezTo>
                    <a:pt x="4713" y="3997"/>
                    <a:pt x="8502" y="2580"/>
                    <a:pt x="12291" y="2580"/>
                  </a:cubicBezTo>
                  <a:cubicBezTo>
                    <a:pt x="16081" y="2580"/>
                    <a:pt x="19870" y="3997"/>
                    <a:pt x="22799" y="6831"/>
                  </a:cubicBezTo>
                  <a:lnTo>
                    <a:pt x="24582" y="4920"/>
                  </a:lnTo>
                  <a:cubicBezTo>
                    <a:pt x="21143" y="1641"/>
                    <a:pt x="16717" y="1"/>
                    <a:pt x="122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4"/>
            <p:cNvSpPr/>
            <p:nvPr/>
          </p:nvSpPr>
          <p:spPr>
            <a:xfrm>
              <a:off x="1997375" y="1099025"/>
              <a:ext cx="3593400" cy="4136275"/>
            </a:xfrm>
            <a:custGeom>
              <a:avLst/>
              <a:gdLst/>
              <a:ahLst/>
              <a:cxnLst/>
              <a:rect l="l" t="t" r="r" b="b"/>
              <a:pathLst>
                <a:path w="143736" h="165451" extrusionOk="0">
                  <a:moveTo>
                    <a:pt x="75084" y="96481"/>
                  </a:moveTo>
                  <a:cubicBezTo>
                    <a:pt x="75020" y="96545"/>
                    <a:pt x="74957" y="96609"/>
                    <a:pt x="74893" y="96609"/>
                  </a:cubicBezTo>
                  <a:cubicBezTo>
                    <a:pt x="74957" y="96545"/>
                    <a:pt x="75020" y="96545"/>
                    <a:pt x="75084" y="96481"/>
                  </a:cubicBezTo>
                  <a:close/>
                  <a:moveTo>
                    <a:pt x="74000" y="97376"/>
                  </a:moveTo>
                  <a:cubicBezTo>
                    <a:pt x="73937" y="97501"/>
                    <a:pt x="73874" y="97565"/>
                    <a:pt x="73874" y="97691"/>
                  </a:cubicBezTo>
                  <a:lnTo>
                    <a:pt x="73874" y="97628"/>
                  </a:lnTo>
                  <a:cubicBezTo>
                    <a:pt x="73874" y="97564"/>
                    <a:pt x="73937" y="97501"/>
                    <a:pt x="74000" y="97376"/>
                  </a:cubicBezTo>
                  <a:close/>
                  <a:moveTo>
                    <a:pt x="73618" y="98331"/>
                  </a:moveTo>
                  <a:lnTo>
                    <a:pt x="73618" y="98331"/>
                  </a:lnTo>
                  <a:cubicBezTo>
                    <a:pt x="73556" y="98458"/>
                    <a:pt x="73556" y="98648"/>
                    <a:pt x="73556" y="98838"/>
                  </a:cubicBezTo>
                  <a:lnTo>
                    <a:pt x="73556" y="98774"/>
                  </a:lnTo>
                  <a:cubicBezTo>
                    <a:pt x="73556" y="98648"/>
                    <a:pt x="73556" y="98458"/>
                    <a:pt x="73618" y="98331"/>
                  </a:cubicBezTo>
                  <a:close/>
                  <a:moveTo>
                    <a:pt x="87375" y="108709"/>
                  </a:moveTo>
                  <a:cubicBezTo>
                    <a:pt x="87311" y="108709"/>
                    <a:pt x="87248" y="108772"/>
                    <a:pt x="87184" y="108836"/>
                  </a:cubicBezTo>
                  <a:lnTo>
                    <a:pt x="87120" y="108772"/>
                  </a:lnTo>
                  <a:cubicBezTo>
                    <a:pt x="87184" y="108772"/>
                    <a:pt x="87311" y="108709"/>
                    <a:pt x="87375" y="108709"/>
                  </a:cubicBezTo>
                  <a:close/>
                  <a:moveTo>
                    <a:pt x="86929" y="108836"/>
                  </a:moveTo>
                  <a:cubicBezTo>
                    <a:pt x="86866" y="108900"/>
                    <a:pt x="86802" y="108963"/>
                    <a:pt x="86738" y="108963"/>
                  </a:cubicBezTo>
                  <a:lnTo>
                    <a:pt x="86675" y="108963"/>
                  </a:lnTo>
                  <a:cubicBezTo>
                    <a:pt x="86738" y="108963"/>
                    <a:pt x="86802" y="108900"/>
                    <a:pt x="86929" y="108836"/>
                  </a:cubicBezTo>
                  <a:close/>
                  <a:moveTo>
                    <a:pt x="85783" y="109728"/>
                  </a:moveTo>
                  <a:cubicBezTo>
                    <a:pt x="85783" y="109855"/>
                    <a:pt x="85719" y="109919"/>
                    <a:pt x="85719" y="110046"/>
                  </a:cubicBezTo>
                  <a:lnTo>
                    <a:pt x="85656" y="110046"/>
                  </a:lnTo>
                  <a:cubicBezTo>
                    <a:pt x="85719" y="109919"/>
                    <a:pt x="85719" y="109855"/>
                    <a:pt x="85783" y="109728"/>
                  </a:cubicBezTo>
                  <a:close/>
                  <a:moveTo>
                    <a:pt x="85592" y="110173"/>
                  </a:moveTo>
                  <a:cubicBezTo>
                    <a:pt x="85528" y="110301"/>
                    <a:pt x="85528" y="110428"/>
                    <a:pt x="85528" y="110492"/>
                  </a:cubicBezTo>
                  <a:lnTo>
                    <a:pt x="85465" y="110492"/>
                  </a:lnTo>
                  <a:cubicBezTo>
                    <a:pt x="85465" y="110428"/>
                    <a:pt x="85528" y="110301"/>
                    <a:pt x="85592" y="110173"/>
                  </a:cubicBezTo>
                  <a:close/>
                  <a:moveTo>
                    <a:pt x="85401" y="110683"/>
                  </a:moveTo>
                  <a:cubicBezTo>
                    <a:pt x="85401" y="110810"/>
                    <a:pt x="85401" y="111001"/>
                    <a:pt x="85401" y="111192"/>
                  </a:cubicBezTo>
                  <a:lnTo>
                    <a:pt x="85337" y="111129"/>
                  </a:lnTo>
                  <a:cubicBezTo>
                    <a:pt x="85337" y="111001"/>
                    <a:pt x="85401" y="110810"/>
                    <a:pt x="85401" y="110683"/>
                  </a:cubicBezTo>
                  <a:close/>
                  <a:moveTo>
                    <a:pt x="96291" y="112156"/>
                  </a:moveTo>
                  <a:cubicBezTo>
                    <a:pt x="96294" y="112284"/>
                    <a:pt x="96355" y="112469"/>
                    <a:pt x="96355" y="112593"/>
                  </a:cubicBezTo>
                  <a:lnTo>
                    <a:pt x="96355" y="112657"/>
                  </a:lnTo>
                  <a:cubicBezTo>
                    <a:pt x="96355" y="112470"/>
                    <a:pt x="96294" y="112284"/>
                    <a:pt x="96291" y="112156"/>
                  </a:cubicBezTo>
                  <a:close/>
                  <a:moveTo>
                    <a:pt x="90432" y="113758"/>
                  </a:moveTo>
                  <a:lnTo>
                    <a:pt x="90432" y="113758"/>
                  </a:lnTo>
                  <a:cubicBezTo>
                    <a:pt x="90432" y="113879"/>
                    <a:pt x="90438" y="113997"/>
                    <a:pt x="90559" y="114058"/>
                  </a:cubicBezTo>
                  <a:lnTo>
                    <a:pt x="90559" y="114122"/>
                  </a:lnTo>
                  <a:cubicBezTo>
                    <a:pt x="90438" y="114001"/>
                    <a:pt x="90432" y="113879"/>
                    <a:pt x="90432" y="113758"/>
                  </a:cubicBezTo>
                  <a:close/>
                  <a:moveTo>
                    <a:pt x="91260" y="113740"/>
                  </a:moveTo>
                  <a:cubicBezTo>
                    <a:pt x="91260" y="113994"/>
                    <a:pt x="91132" y="114185"/>
                    <a:pt x="90878" y="114185"/>
                  </a:cubicBezTo>
                  <a:lnTo>
                    <a:pt x="90814" y="114185"/>
                  </a:lnTo>
                  <a:cubicBezTo>
                    <a:pt x="91069" y="114185"/>
                    <a:pt x="91260" y="113994"/>
                    <a:pt x="91260" y="113740"/>
                  </a:cubicBezTo>
                  <a:close/>
                  <a:moveTo>
                    <a:pt x="73556" y="122167"/>
                  </a:moveTo>
                  <a:cubicBezTo>
                    <a:pt x="73556" y="122287"/>
                    <a:pt x="73552" y="122408"/>
                    <a:pt x="73492" y="122528"/>
                  </a:cubicBezTo>
                  <a:lnTo>
                    <a:pt x="73492" y="122464"/>
                  </a:lnTo>
                  <a:cubicBezTo>
                    <a:pt x="73552" y="122404"/>
                    <a:pt x="73556" y="122287"/>
                    <a:pt x="73556" y="122167"/>
                  </a:cubicBezTo>
                  <a:close/>
                  <a:moveTo>
                    <a:pt x="73236" y="122848"/>
                  </a:moveTo>
                  <a:cubicBezTo>
                    <a:pt x="73173" y="122911"/>
                    <a:pt x="73109" y="122974"/>
                    <a:pt x="72983" y="123037"/>
                  </a:cubicBezTo>
                  <a:lnTo>
                    <a:pt x="72983" y="122974"/>
                  </a:lnTo>
                  <a:cubicBezTo>
                    <a:pt x="73109" y="122974"/>
                    <a:pt x="73173" y="122911"/>
                    <a:pt x="73236" y="122848"/>
                  </a:cubicBezTo>
                  <a:close/>
                  <a:moveTo>
                    <a:pt x="142143" y="18914"/>
                  </a:moveTo>
                  <a:lnTo>
                    <a:pt x="142143" y="121891"/>
                  </a:lnTo>
                  <a:cubicBezTo>
                    <a:pt x="142143" y="124884"/>
                    <a:pt x="139660" y="127368"/>
                    <a:pt x="136667" y="127368"/>
                  </a:cubicBezTo>
                  <a:lnTo>
                    <a:pt x="97947" y="127368"/>
                  </a:lnTo>
                  <a:lnTo>
                    <a:pt x="97947" y="117306"/>
                  </a:lnTo>
                  <a:lnTo>
                    <a:pt x="120172" y="117306"/>
                  </a:lnTo>
                  <a:lnTo>
                    <a:pt x="120172" y="115714"/>
                  </a:lnTo>
                  <a:lnTo>
                    <a:pt x="97947" y="115714"/>
                  </a:lnTo>
                  <a:lnTo>
                    <a:pt x="97947" y="112593"/>
                  </a:lnTo>
                  <a:cubicBezTo>
                    <a:pt x="97947" y="112339"/>
                    <a:pt x="97883" y="112084"/>
                    <a:pt x="97819" y="111829"/>
                  </a:cubicBezTo>
                  <a:lnTo>
                    <a:pt x="133673" y="111829"/>
                  </a:lnTo>
                  <a:lnTo>
                    <a:pt x="133673" y="110237"/>
                  </a:lnTo>
                  <a:lnTo>
                    <a:pt x="97119" y="110237"/>
                  </a:lnTo>
                  <a:cubicBezTo>
                    <a:pt x="96355" y="109154"/>
                    <a:pt x="95145" y="108581"/>
                    <a:pt x="93871" y="108581"/>
                  </a:cubicBezTo>
                  <a:lnTo>
                    <a:pt x="93744" y="108581"/>
                  </a:lnTo>
                  <a:cubicBezTo>
                    <a:pt x="92916" y="108581"/>
                    <a:pt x="92152" y="108836"/>
                    <a:pt x="91515" y="109345"/>
                  </a:cubicBezTo>
                  <a:cubicBezTo>
                    <a:pt x="90814" y="108008"/>
                    <a:pt x="89477" y="107180"/>
                    <a:pt x="88012" y="107116"/>
                  </a:cubicBezTo>
                  <a:lnTo>
                    <a:pt x="87885" y="107116"/>
                  </a:lnTo>
                  <a:cubicBezTo>
                    <a:pt x="87120" y="107116"/>
                    <a:pt x="86293" y="107371"/>
                    <a:pt x="85656" y="107817"/>
                  </a:cubicBezTo>
                  <a:cubicBezTo>
                    <a:pt x="84933" y="106371"/>
                    <a:pt x="83472" y="105534"/>
                    <a:pt x="81957" y="105534"/>
                  </a:cubicBezTo>
                  <a:cubicBezTo>
                    <a:pt x="81336" y="105534"/>
                    <a:pt x="80707" y="105674"/>
                    <a:pt x="80115" y="105970"/>
                  </a:cubicBezTo>
                  <a:lnTo>
                    <a:pt x="80115" y="98965"/>
                  </a:lnTo>
                  <a:cubicBezTo>
                    <a:pt x="80115" y="96736"/>
                    <a:pt x="78396" y="94889"/>
                    <a:pt x="76167" y="94762"/>
                  </a:cubicBezTo>
                  <a:lnTo>
                    <a:pt x="76039" y="94762"/>
                  </a:lnTo>
                  <a:cubicBezTo>
                    <a:pt x="73747" y="94762"/>
                    <a:pt x="71964" y="96609"/>
                    <a:pt x="71964" y="98838"/>
                  </a:cubicBezTo>
                  <a:lnTo>
                    <a:pt x="71964" y="121000"/>
                  </a:lnTo>
                  <a:lnTo>
                    <a:pt x="67824" y="118516"/>
                  </a:lnTo>
                  <a:cubicBezTo>
                    <a:pt x="67060" y="118134"/>
                    <a:pt x="66232" y="117879"/>
                    <a:pt x="65404" y="117879"/>
                  </a:cubicBezTo>
                  <a:cubicBezTo>
                    <a:pt x="61647" y="117879"/>
                    <a:pt x="59545" y="122337"/>
                    <a:pt x="62029" y="125203"/>
                  </a:cubicBezTo>
                  <a:lnTo>
                    <a:pt x="62093" y="125266"/>
                  </a:lnTo>
                  <a:lnTo>
                    <a:pt x="62156" y="125266"/>
                  </a:lnTo>
                  <a:lnTo>
                    <a:pt x="64258" y="127368"/>
                  </a:lnTo>
                  <a:lnTo>
                    <a:pt x="7070" y="127368"/>
                  </a:lnTo>
                  <a:cubicBezTo>
                    <a:pt x="4077" y="127368"/>
                    <a:pt x="1593" y="124948"/>
                    <a:pt x="1593" y="121891"/>
                  </a:cubicBezTo>
                  <a:lnTo>
                    <a:pt x="1593" y="18914"/>
                  </a:lnTo>
                  <a:close/>
                  <a:moveTo>
                    <a:pt x="7070" y="0"/>
                  </a:moveTo>
                  <a:cubicBezTo>
                    <a:pt x="3185" y="0"/>
                    <a:pt x="1" y="3184"/>
                    <a:pt x="1" y="7069"/>
                  </a:cubicBezTo>
                  <a:lnTo>
                    <a:pt x="1" y="121891"/>
                  </a:lnTo>
                  <a:cubicBezTo>
                    <a:pt x="1" y="125776"/>
                    <a:pt x="3185" y="128960"/>
                    <a:pt x="7070" y="128960"/>
                  </a:cubicBezTo>
                  <a:lnTo>
                    <a:pt x="65914" y="128960"/>
                  </a:lnTo>
                  <a:lnTo>
                    <a:pt x="73811" y="136666"/>
                  </a:lnTo>
                  <a:cubicBezTo>
                    <a:pt x="74002" y="136857"/>
                    <a:pt x="74129" y="137112"/>
                    <a:pt x="74129" y="137366"/>
                  </a:cubicBezTo>
                  <a:lnTo>
                    <a:pt x="74129" y="143607"/>
                  </a:lnTo>
                  <a:lnTo>
                    <a:pt x="73365" y="143607"/>
                  </a:lnTo>
                  <a:lnTo>
                    <a:pt x="73365" y="163859"/>
                  </a:lnTo>
                  <a:lnTo>
                    <a:pt x="74129" y="163859"/>
                  </a:lnTo>
                  <a:lnTo>
                    <a:pt x="74129" y="165451"/>
                  </a:lnTo>
                  <a:lnTo>
                    <a:pt x="94699" y="165451"/>
                  </a:lnTo>
                  <a:lnTo>
                    <a:pt x="94699" y="163859"/>
                  </a:lnTo>
                  <a:lnTo>
                    <a:pt x="97055" y="163859"/>
                  </a:lnTo>
                  <a:lnTo>
                    <a:pt x="97055" y="143607"/>
                  </a:lnTo>
                  <a:lnTo>
                    <a:pt x="94699" y="143607"/>
                  </a:lnTo>
                  <a:lnTo>
                    <a:pt x="94699" y="137175"/>
                  </a:lnTo>
                  <a:cubicBezTo>
                    <a:pt x="94699" y="136857"/>
                    <a:pt x="94763" y="136602"/>
                    <a:pt x="94954" y="136347"/>
                  </a:cubicBezTo>
                  <a:lnTo>
                    <a:pt x="97183" y="132781"/>
                  </a:lnTo>
                  <a:cubicBezTo>
                    <a:pt x="97692" y="132017"/>
                    <a:pt x="97947" y="131189"/>
                    <a:pt x="97947" y="130297"/>
                  </a:cubicBezTo>
                  <a:lnTo>
                    <a:pt x="97947" y="128960"/>
                  </a:lnTo>
                  <a:lnTo>
                    <a:pt x="136667" y="128960"/>
                  </a:lnTo>
                  <a:cubicBezTo>
                    <a:pt x="140551" y="128960"/>
                    <a:pt x="143672" y="125776"/>
                    <a:pt x="143736" y="121891"/>
                  </a:cubicBezTo>
                  <a:lnTo>
                    <a:pt x="143736" y="7069"/>
                  </a:lnTo>
                  <a:cubicBezTo>
                    <a:pt x="143672" y="3121"/>
                    <a:pt x="140551" y="0"/>
                    <a:pt x="1366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4"/>
            <p:cNvSpPr/>
            <p:nvPr/>
          </p:nvSpPr>
          <p:spPr>
            <a:xfrm>
              <a:off x="2271225" y="2928325"/>
              <a:ext cx="977575" cy="976000"/>
            </a:xfrm>
            <a:custGeom>
              <a:avLst/>
              <a:gdLst/>
              <a:ahLst/>
              <a:cxnLst/>
              <a:rect l="l" t="t" r="r" b="b"/>
              <a:pathLst>
                <a:path w="39103" h="39040" extrusionOk="0">
                  <a:moveTo>
                    <a:pt x="19551" y="6369"/>
                  </a:moveTo>
                  <a:cubicBezTo>
                    <a:pt x="20761" y="6369"/>
                    <a:pt x="21971" y="6497"/>
                    <a:pt x="23118" y="6879"/>
                  </a:cubicBezTo>
                  <a:cubicBezTo>
                    <a:pt x="30123" y="8789"/>
                    <a:pt x="34199" y="16113"/>
                    <a:pt x="32225" y="23118"/>
                  </a:cubicBezTo>
                  <a:cubicBezTo>
                    <a:pt x="30632" y="28786"/>
                    <a:pt x="25474" y="32671"/>
                    <a:pt x="19551" y="32734"/>
                  </a:cubicBezTo>
                  <a:cubicBezTo>
                    <a:pt x="18341" y="32671"/>
                    <a:pt x="17131" y="32543"/>
                    <a:pt x="15985" y="32225"/>
                  </a:cubicBezTo>
                  <a:cubicBezTo>
                    <a:pt x="9617" y="30442"/>
                    <a:pt x="5605" y="24201"/>
                    <a:pt x="6496" y="17705"/>
                  </a:cubicBezTo>
                  <a:cubicBezTo>
                    <a:pt x="7388" y="11209"/>
                    <a:pt x="12992" y="6369"/>
                    <a:pt x="19551" y="6369"/>
                  </a:cubicBezTo>
                  <a:close/>
                  <a:moveTo>
                    <a:pt x="18469" y="1"/>
                  </a:moveTo>
                  <a:lnTo>
                    <a:pt x="18596" y="2421"/>
                  </a:lnTo>
                  <a:cubicBezTo>
                    <a:pt x="16049" y="2548"/>
                    <a:pt x="13501" y="3249"/>
                    <a:pt x="11273" y="4523"/>
                  </a:cubicBezTo>
                  <a:lnTo>
                    <a:pt x="10063" y="2485"/>
                  </a:lnTo>
                  <a:cubicBezTo>
                    <a:pt x="8152" y="3504"/>
                    <a:pt x="6433" y="4905"/>
                    <a:pt x="4968" y="6560"/>
                  </a:cubicBezTo>
                  <a:lnTo>
                    <a:pt x="6751" y="8152"/>
                  </a:lnTo>
                  <a:cubicBezTo>
                    <a:pt x="5031" y="10063"/>
                    <a:pt x="3821" y="12356"/>
                    <a:pt x="3121" y="14776"/>
                  </a:cubicBezTo>
                  <a:lnTo>
                    <a:pt x="765" y="14139"/>
                  </a:lnTo>
                  <a:lnTo>
                    <a:pt x="765" y="14202"/>
                  </a:lnTo>
                  <a:cubicBezTo>
                    <a:pt x="255" y="15922"/>
                    <a:pt x="64" y="17705"/>
                    <a:pt x="0" y="19488"/>
                  </a:cubicBezTo>
                  <a:lnTo>
                    <a:pt x="0" y="20635"/>
                  </a:lnTo>
                  <a:lnTo>
                    <a:pt x="2420" y="20507"/>
                  </a:lnTo>
                  <a:cubicBezTo>
                    <a:pt x="2548" y="23055"/>
                    <a:pt x="3312" y="25538"/>
                    <a:pt x="4522" y="27831"/>
                  </a:cubicBezTo>
                  <a:lnTo>
                    <a:pt x="2420" y="28977"/>
                  </a:lnTo>
                  <a:cubicBezTo>
                    <a:pt x="3503" y="30888"/>
                    <a:pt x="4904" y="32607"/>
                    <a:pt x="6496" y="34072"/>
                  </a:cubicBezTo>
                  <a:lnTo>
                    <a:pt x="8088" y="32289"/>
                  </a:lnTo>
                  <a:cubicBezTo>
                    <a:pt x="9999" y="34008"/>
                    <a:pt x="12291" y="35282"/>
                    <a:pt x="14775" y="35982"/>
                  </a:cubicBezTo>
                  <a:lnTo>
                    <a:pt x="14202" y="38275"/>
                  </a:lnTo>
                  <a:lnTo>
                    <a:pt x="14266" y="38275"/>
                  </a:lnTo>
                  <a:cubicBezTo>
                    <a:pt x="15985" y="38784"/>
                    <a:pt x="17768" y="39039"/>
                    <a:pt x="19615" y="39039"/>
                  </a:cubicBezTo>
                  <a:lnTo>
                    <a:pt x="20761" y="39039"/>
                  </a:lnTo>
                  <a:lnTo>
                    <a:pt x="20634" y="36619"/>
                  </a:lnTo>
                  <a:cubicBezTo>
                    <a:pt x="23181" y="36492"/>
                    <a:pt x="25665" y="35728"/>
                    <a:pt x="27958" y="34454"/>
                  </a:cubicBezTo>
                  <a:lnTo>
                    <a:pt x="29104" y="36619"/>
                  </a:lnTo>
                  <a:cubicBezTo>
                    <a:pt x="31015" y="35537"/>
                    <a:pt x="32734" y="34136"/>
                    <a:pt x="34199" y="32480"/>
                  </a:cubicBezTo>
                  <a:lnTo>
                    <a:pt x="32416" y="30888"/>
                  </a:lnTo>
                  <a:cubicBezTo>
                    <a:pt x="34071" y="28977"/>
                    <a:pt x="35345" y="26685"/>
                    <a:pt x="36046" y="24265"/>
                  </a:cubicBezTo>
                  <a:lnTo>
                    <a:pt x="38402" y="24901"/>
                  </a:lnTo>
                  <a:cubicBezTo>
                    <a:pt x="38848" y="23182"/>
                    <a:pt x="39102" y="21399"/>
                    <a:pt x="39102" y="19552"/>
                  </a:cubicBezTo>
                  <a:cubicBezTo>
                    <a:pt x="39102" y="19170"/>
                    <a:pt x="39102" y="18788"/>
                    <a:pt x="39102" y="18406"/>
                  </a:cubicBezTo>
                  <a:lnTo>
                    <a:pt x="36619" y="18469"/>
                  </a:lnTo>
                  <a:cubicBezTo>
                    <a:pt x="36491" y="15922"/>
                    <a:pt x="35727" y="13438"/>
                    <a:pt x="34517" y="11209"/>
                  </a:cubicBezTo>
                  <a:lnTo>
                    <a:pt x="36619" y="10063"/>
                  </a:lnTo>
                  <a:cubicBezTo>
                    <a:pt x="35536" y="8089"/>
                    <a:pt x="34199" y="6369"/>
                    <a:pt x="32543" y="4905"/>
                  </a:cubicBezTo>
                  <a:lnTo>
                    <a:pt x="30951" y="6751"/>
                  </a:lnTo>
                  <a:cubicBezTo>
                    <a:pt x="29040" y="5032"/>
                    <a:pt x="26748" y="3758"/>
                    <a:pt x="24264" y="3058"/>
                  </a:cubicBezTo>
                  <a:lnTo>
                    <a:pt x="24901" y="765"/>
                  </a:lnTo>
                  <a:cubicBezTo>
                    <a:pt x="23181" y="256"/>
                    <a:pt x="21398" y="1"/>
                    <a:pt x="196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4"/>
            <p:cNvSpPr/>
            <p:nvPr/>
          </p:nvSpPr>
          <p:spPr>
            <a:xfrm>
              <a:off x="3957250" y="2998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4"/>
            <p:cNvSpPr/>
            <p:nvPr/>
          </p:nvSpPr>
          <p:spPr>
            <a:xfrm>
              <a:off x="3307675" y="2819750"/>
              <a:ext cx="697375" cy="688475"/>
            </a:xfrm>
            <a:custGeom>
              <a:avLst/>
              <a:gdLst/>
              <a:ahLst/>
              <a:cxnLst/>
              <a:rect l="l" t="t" r="r" b="b"/>
              <a:pathLst>
                <a:path w="27895" h="27539" extrusionOk="0">
                  <a:moveTo>
                    <a:pt x="13948" y="5618"/>
                  </a:moveTo>
                  <a:cubicBezTo>
                    <a:pt x="14712" y="5618"/>
                    <a:pt x="15412" y="5745"/>
                    <a:pt x="16176" y="5936"/>
                  </a:cubicBezTo>
                  <a:cubicBezTo>
                    <a:pt x="19679" y="6955"/>
                    <a:pt x="22099" y="10139"/>
                    <a:pt x="22099" y="13833"/>
                  </a:cubicBezTo>
                  <a:cubicBezTo>
                    <a:pt x="22099" y="14533"/>
                    <a:pt x="21972" y="15298"/>
                    <a:pt x="21781" y="16062"/>
                  </a:cubicBezTo>
                  <a:cubicBezTo>
                    <a:pt x="20802" y="19631"/>
                    <a:pt x="17534" y="22003"/>
                    <a:pt x="13953" y="22003"/>
                  </a:cubicBezTo>
                  <a:cubicBezTo>
                    <a:pt x="13572" y="22003"/>
                    <a:pt x="13187" y="21976"/>
                    <a:pt x="12801" y="21921"/>
                  </a:cubicBezTo>
                  <a:cubicBezTo>
                    <a:pt x="8725" y="21411"/>
                    <a:pt x="5732" y="17909"/>
                    <a:pt x="5732" y="13833"/>
                  </a:cubicBezTo>
                  <a:cubicBezTo>
                    <a:pt x="5732" y="13069"/>
                    <a:pt x="5860" y="12304"/>
                    <a:pt x="6051" y="11604"/>
                  </a:cubicBezTo>
                  <a:cubicBezTo>
                    <a:pt x="7070" y="8038"/>
                    <a:pt x="10254" y="5618"/>
                    <a:pt x="13948" y="5618"/>
                  </a:cubicBezTo>
                  <a:close/>
                  <a:moveTo>
                    <a:pt x="13928" y="0"/>
                  </a:moveTo>
                  <a:cubicBezTo>
                    <a:pt x="13059" y="0"/>
                    <a:pt x="12192" y="87"/>
                    <a:pt x="11336" y="268"/>
                  </a:cubicBezTo>
                  <a:lnTo>
                    <a:pt x="11655" y="1860"/>
                  </a:lnTo>
                  <a:cubicBezTo>
                    <a:pt x="10381" y="2115"/>
                    <a:pt x="9171" y="2497"/>
                    <a:pt x="8089" y="3134"/>
                  </a:cubicBezTo>
                  <a:lnTo>
                    <a:pt x="7261" y="1733"/>
                  </a:lnTo>
                  <a:cubicBezTo>
                    <a:pt x="5350" y="2752"/>
                    <a:pt x="3758" y="4217"/>
                    <a:pt x="2484" y="6000"/>
                  </a:cubicBezTo>
                  <a:lnTo>
                    <a:pt x="3885" y="6955"/>
                  </a:lnTo>
                  <a:cubicBezTo>
                    <a:pt x="3121" y="7974"/>
                    <a:pt x="2612" y="9120"/>
                    <a:pt x="2293" y="10394"/>
                  </a:cubicBezTo>
                  <a:lnTo>
                    <a:pt x="701" y="9948"/>
                  </a:lnTo>
                  <a:lnTo>
                    <a:pt x="701" y="10012"/>
                  </a:lnTo>
                  <a:cubicBezTo>
                    <a:pt x="64" y="12050"/>
                    <a:pt x="1" y="14215"/>
                    <a:pt x="383" y="16317"/>
                  </a:cubicBezTo>
                  <a:lnTo>
                    <a:pt x="1975" y="15998"/>
                  </a:lnTo>
                  <a:cubicBezTo>
                    <a:pt x="2230" y="17272"/>
                    <a:pt x="2612" y="18482"/>
                    <a:pt x="3249" y="19564"/>
                  </a:cubicBezTo>
                  <a:lnTo>
                    <a:pt x="1848" y="20392"/>
                  </a:lnTo>
                  <a:cubicBezTo>
                    <a:pt x="2866" y="22303"/>
                    <a:pt x="4331" y="23959"/>
                    <a:pt x="6114" y="25169"/>
                  </a:cubicBezTo>
                  <a:lnTo>
                    <a:pt x="7070" y="23831"/>
                  </a:lnTo>
                  <a:cubicBezTo>
                    <a:pt x="8089" y="24532"/>
                    <a:pt x="9235" y="25041"/>
                    <a:pt x="10445" y="25423"/>
                  </a:cubicBezTo>
                  <a:lnTo>
                    <a:pt x="10063" y="27015"/>
                  </a:lnTo>
                  <a:lnTo>
                    <a:pt x="10190" y="27015"/>
                  </a:lnTo>
                  <a:cubicBezTo>
                    <a:pt x="11436" y="27355"/>
                    <a:pt x="12704" y="27538"/>
                    <a:pt x="13981" y="27538"/>
                  </a:cubicBezTo>
                  <a:cubicBezTo>
                    <a:pt x="14858" y="27538"/>
                    <a:pt x="15740" y="27452"/>
                    <a:pt x="16622" y="27270"/>
                  </a:cubicBezTo>
                  <a:lnTo>
                    <a:pt x="16304" y="25678"/>
                  </a:lnTo>
                  <a:cubicBezTo>
                    <a:pt x="17514" y="25423"/>
                    <a:pt x="18724" y="24978"/>
                    <a:pt x="19870" y="24404"/>
                  </a:cubicBezTo>
                  <a:lnTo>
                    <a:pt x="20634" y="25805"/>
                  </a:lnTo>
                  <a:cubicBezTo>
                    <a:pt x="22545" y="24723"/>
                    <a:pt x="24137" y="23258"/>
                    <a:pt x="25347" y="21475"/>
                  </a:cubicBezTo>
                  <a:lnTo>
                    <a:pt x="24010" y="20583"/>
                  </a:lnTo>
                  <a:cubicBezTo>
                    <a:pt x="24710" y="19501"/>
                    <a:pt x="25283" y="18354"/>
                    <a:pt x="25602" y="17144"/>
                  </a:cubicBezTo>
                  <a:lnTo>
                    <a:pt x="27194" y="17590"/>
                  </a:lnTo>
                  <a:cubicBezTo>
                    <a:pt x="27767" y="15489"/>
                    <a:pt x="27894" y="13323"/>
                    <a:pt x="27449" y="11222"/>
                  </a:cubicBezTo>
                  <a:lnTo>
                    <a:pt x="27449" y="11222"/>
                  </a:lnTo>
                  <a:lnTo>
                    <a:pt x="25856" y="11477"/>
                  </a:lnTo>
                  <a:cubicBezTo>
                    <a:pt x="25602" y="10267"/>
                    <a:pt x="25220" y="9057"/>
                    <a:pt x="24583" y="7910"/>
                  </a:cubicBezTo>
                  <a:lnTo>
                    <a:pt x="25984" y="7146"/>
                  </a:lnTo>
                  <a:cubicBezTo>
                    <a:pt x="24965" y="5236"/>
                    <a:pt x="23500" y="3580"/>
                    <a:pt x="21653" y="2370"/>
                  </a:cubicBezTo>
                  <a:lnTo>
                    <a:pt x="20762" y="3707"/>
                  </a:lnTo>
                  <a:cubicBezTo>
                    <a:pt x="19743" y="3007"/>
                    <a:pt x="18533" y="2497"/>
                    <a:pt x="17323" y="2115"/>
                  </a:cubicBezTo>
                  <a:lnTo>
                    <a:pt x="17769" y="523"/>
                  </a:lnTo>
                  <a:lnTo>
                    <a:pt x="17705" y="523"/>
                  </a:lnTo>
                  <a:cubicBezTo>
                    <a:pt x="16459" y="183"/>
                    <a:pt x="15191" y="0"/>
                    <a:pt x="139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4"/>
            <p:cNvSpPr/>
            <p:nvPr/>
          </p:nvSpPr>
          <p:spPr>
            <a:xfrm>
              <a:off x="2445675" y="3165225"/>
              <a:ext cx="592975" cy="501025"/>
            </a:xfrm>
            <a:custGeom>
              <a:avLst/>
              <a:gdLst/>
              <a:ahLst/>
              <a:cxnLst/>
              <a:rect l="l" t="t" r="r" b="b"/>
              <a:pathLst>
                <a:path w="23719" h="20041" extrusionOk="0">
                  <a:moveTo>
                    <a:pt x="12506" y="1"/>
                  </a:moveTo>
                  <a:cubicBezTo>
                    <a:pt x="5255" y="1"/>
                    <a:pt x="0" y="8012"/>
                    <a:pt x="3849" y="14916"/>
                  </a:cubicBezTo>
                  <a:cubicBezTo>
                    <a:pt x="5784" y="18387"/>
                    <a:pt x="9168" y="20041"/>
                    <a:pt x="12536" y="20041"/>
                  </a:cubicBezTo>
                  <a:cubicBezTo>
                    <a:pt x="16706" y="20041"/>
                    <a:pt x="20851" y="17507"/>
                    <a:pt x="22190" y="12751"/>
                  </a:cubicBezTo>
                  <a:cubicBezTo>
                    <a:pt x="23718" y="7465"/>
                    <a:pt x="20598" y="1924"/>
                    <a:pt x="15312" y="396"/>
                  </a:cubicBezTo>
                  <a:cubicBezTo>
                    <a:pt x="14355" y="127"/>
                    <a:pt x="13415" y="1"/>
                    <a:pt x="125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4"/>
            <p:cNvSpPr/>
            <p:nvPr/>
          </p:nvSpPr>
          <p:spPr>
            <a:xfrm>
              <a:off x="3481225" y="3027000"/>
              <a:ext cx="333850" cy="275925"/>
            </a:xfrm>
            <a:custGeom>
              <a:avLst/>
              <a:gdLst/>
              <a:ahLst/>
              <a:cxnLst/>
              <a:rect l="l" t="t" r="r" b="b"/>
              <a:pathLst>
                <a:path w="13354" h="11037" extrusionOk="0">
                  <a:moveTo>
                    <a:pt x="6963" y="1"/>
                  </a:moveTo>
                  <a:cubicBezTo>
                    <a:pt x="6076" y="1"/>
                    <a:pt x="5157" y="219"/>
                    <a:pt x="4267" y="703"/>
                  </a:cubicBezTo>
                  <a:cubicBezTo>
                    <a:pt x="0" y="3123"/>
                    <a:pt x="764" y="9491"/>
                    <a:pt x="5477" y="10829"/>
                  </a:cubicBezTo>
                  <a:cubicBezTo>
                    <a:pt x="5975" y="10969"/>
                    <a:pt x="6477" y="11037"/>
                    <a:pt x="6971" y="11037"/>
                  </a:cubicBezTo>
                  <a:cubicBezTo>
                    <a:pt x="9382" y="11037"/>
                    <a:pt x="11604" y="9439"/>
                    <a:pt x="12291" y="7008"/>
                  </a:cubicBezTo>
                  <a:cubicBezTo>
                    <a:pt x="13354" y="3263"/>
                    <a:pt x="10396" y="1"/>
                    <a:pt x="69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4"/>
            <p:cNvSpPr/>
            <p:nvPr/>
          </p:nvSpPr>
          <p:spPr>
            <a:xfrm>
              <a:off x="639325" y="2213475"/>
              <a:ext cx="444225" cy="442625"/>
            </a:xfrm>
            <a:custGeom>
              <a:avLst/>
              <a:gdLst/>
              <a:ahLst/>
              <a:cxnLst/>
              <a:rect l="l" t="t" r="r" b="b"/>
              <a:pathLst>
                <a:path w="17769" h="17705" extrusionOk="0">
                  <a:moveTo>
                    <a:pt x="8916" y="2867"/>
                  </a:moveTo>
                  <a:cubicBezTo>
                    <a:pt x="9426" y="2867"/>
                    <a:pt x="9999" y="2930"/>
                    <a:pt x="10572" y="3058"/>
                  </a:cubicBezTo>
                  <a:cubicBezTo>
                    <a:pt x="13119" y="3822"/>
                    <a:pt x="14902" y="6178"/>
                    <a:pt x="14902" y="8853"/>
                  </a:cubicBezTo>
                  <a:cubicBezTo>
                    <a:pt x="14902" y="9426"/>
                    <a:pt x="14839" y="9936"/>
                    <a:pt x="14648" y="10509"/>
                  </a:cubicBezTo>
                  <a:cubicBezTo>
                    <a:pt x="13947" y="13056"/>
                    <a:pt x="11591" y="14839"/>
                    <a:pt x="8916" y="14839"/>
                  </a:cubicBezTo>
                  <a:cubicBezTo>
                    <a:pt x="5605" y="14839"/>
                    <a:pt x="2930" y="12164"/>
                    <a:pt x="2930" y="8853"/>
                  </a:cubicBezTo>
                  <a:cubicBezTo>
                    <a:pt x="2930" y="8280"/>
                    <a:pt x="2994" y="7770"/>
                    <a:pt x="3121" y="7197"/>
                  </a:cubicBezTo>
                  <a:cubicBezTo>
                    <a:pt x="3885" y="4650"/>
                    <a:pt x="6178" y="2867"/>
                    <a:pt x="8852" y="2867"/>
                  </a:cubicBezTo>
                  <a:close/>
                  <a:moveTo>
                    <a:pt x="8343" y="1"/>
                  </a:moveTo>
                  <a:lnTo>
                    <a:pt x="8407" y="1083"/>
                  </a:lnTo>
                  <a:cubicBezTo>
                    <a:pt x="7260" y="1147"/>
                    <a:pt x="6114" y="1529"/>
                    <a:pt x="5095" y="2102"/>
                  </a:cubicBezTo>
                  <a:lnTo>
                    <a:pt x="4586" y="1083"/>
                  </a:lnTo>
                  <a:cubicBezTo>
                    <a:pt x="3694" y="1593"/>
                    <a:pt x="2930" y="2230"/>
                    <a:pt x="2293" y="2930"/>
                  </a:cubicBezTo>
                  <a:lnTo>
                    <a:pt x="3057" y="3695"/>
                  </a:lnTo>
                  <a:cubicBezTo>
                    <a:pt x="2293" y="4522"/>
                    <a:pt x="1720" y="5605"/>
                    <a:pt x="1401" y="6688"/>
                  </a:cubicBezTo>
                  <a:lnTo>
                    <a:pt x="319" y="6433"/>
                  </a:lnTo>
                  <a:cubicBezTo>
                    <a:pt x="128" y="7197"/>
                    <a:pt x="0" y="7961"/>
                    <a:pt x="0" y="8789"/>
                  </a:cubicBezTo>
                  <a:lnTo>
                    <a:pt x="0" y="9299"/>
                  </a:lnTo>
                  <a:lnTo>
                    <a:pt x="1083" y="9235"/>
                  </a:lnTo>
                  <a:cubicBezTo>
                    <a:pt x="1147" y="10445"/>
                    <a:pt x="1465" y="11528"/>
                    <a:pt x="2038" y="12610"/>
                  </a:cubicBezTo>
                  <a:lnTo>
                    <a:pt x="1083" y="13120"/>
                  </a:lnTo>
                  <a:cubicBezTo>
                    <a:pt x="1592" y="14011"/>
                    <a:pt x="2229" y="14776"/>
                    <a:pt x="2930" y="15412"/>
                  </a:cubicBezTo>
                  <a:lnTo>
                    <a:pt x="3694" y="14648"/>
                  </a:lnTo>
                  <a:cubicBezTo>
                    <a:pt x="4586" y="15412"/>
                    <a:pt x="5605" y="15986"/>
                    <a:pt x="6751" y="16304"/>
                  </a:cubicBezTo>
                  <a:lnTo>
                    <a:pt x="6432" y="17387"/>
                  </a:lnTo>
                  <a:cubicBezTo>
                    <a:pt x="7197" y="17578"/>
                    <a:pt x="8025" y="17705"/>
                    <a:pt x="8852" y="17705"/>
                  </a:cubicBezTo>
                  <a:lnTo>
                    <a:pt x="9362" y="17705"/>
                  </a:lnTo>
                  <a:lnTo>
                    <a:pt x="9298" y="16622"/>
                  </a:lnTo>
                  <a:cubicBezTo>
                    <a:pt x="10508" y="16559"/>
                    <a:pt x="11591" y="16177"/>
                    <a:pt x="12673" y="15603"/>
                  </a:cubicBezTo>
                  <a:lnTo>
                    <a:pt x="13183" y="16622"/>
                  </a:lnTo>
                  <a:cubicBezTo>
                    <a:pt x="14075" y="16113"/>
                    <a:pt x="14839" y="15476"/>
                    <a:pt x="15476" y="14712"/>
                  </a:cubicBezTo>
                  <a:lnTo>
                    <a:pt x="14711" y="14011"/>
                  </a:lnTo>
                  <a:cubicBezTo>
                    <a:pt x="15476" y="13120"/>
                    <a:pt x="16049" y="12101"/>
                    <a:pt x="16367" y="10954"/>
                  </a:cubicBezTo>
                  <a:lnTo>
                    <a:pt x="17450" y="11273"/>
                  </a:lnTo>
                  <a:cubicBezTo>
                    <a:pt x="17641" y="10509"/>
                    <a:pt x="17768" y="9681"/>
                    <a:pt x="17768" y="8853"/>
                  </a:cubicBezTo>
                  <a:lnTo>
                    <a:pt x="17768" y="8343"/>
                  </a:lnTo>
                  <a:lnTo>
                    <a:pt x="16686" y="8407"/>
                  </a:lnTo>
                  <a:cubicBezTo>
                    <a:pt x="16622" y="7261"/>
                    <a:pt x="16240" y="6115"/>
                    <a:pt x="15667" y="5096"/>
                  </a:cubicBezTo>
                  <a:lnTo>
                    <a:pt x="16686" y="4522"/>
                  </a:lnTo>
                  <a:cubicBezTo>
                    <a:pt x="16176" y="3695"/>
                    <a:pt x="15539" y="2867"/>
                    <a:pt x="14775" y="2230"/>
                  </a:cubicBezTo>
                  <a:lnTo>
                    <a:pt x="14075" y="2994"/>
                  </a:lnTo>
                  <a:cubicBezTo>
                    <a:pt x="13183" y="2230"/>
                    <a:pt x="12164" y="1657"/>
                    <a:pt x="11018" y="1338"/>
                  </a:cubicBezTo>
                  <a:lnTo>
                    <a:pt x="11336" y="319"/>
                  </a:lnTo>
                  <a:cubicBezTo>
                    <a:pt x="10508" y="65"/>
                    <a:pt x="9680" y="1"/>
                    <a:pt x="88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4"/>
            <p:cNvSpPr/>
            <p:nvPr/>
          </p:nvSpPr>
          <p:spPr>
            <a:xfrm>
              <a:off x="1112175" y="2165725"/>
              <a:ext cx="313675" cy="310475"/>
            </a:xfrm>
            <a:custGeom>
              <a:avLst/>
              <a:gdLst/>
              <a:ahLst/>
              <a:cxnLst/>
              <a:rect l="l" t="t" r="r" b="b"/>
              <a:pathLst>
                <a:path w="12547" h="12419" extrusionOk="0">
                  <a:moveTo>
                    <a:pt x="6242" y="2484"/>
                  </a:moveTo>
                  <a:cubicBezTo>
                    <a:pt x="6624" y="2484"/>
                    <a:pt x="6942" y="2484"/>
                    <a:pt x="7260" y="2611"/>
                  </a:cubicBezTo>
                  <a:cubicBezTo>
                    <a:pt x="8916" y="3057"/>
                    <a:pt x="9999" y="4522"/>
                    <a:pt x="9999" y="6178"/>
                  </a:cubicBezTo>
                  <a:cubicBezTo>
                    <a:pt x="9999" y="6560"/>
                    <a:pt x="9935" y="6878"/>
                    <a:pt x="9872" y="7197"/>
                  </a:cubicBezTo>
                  <a:cubicBezTo>
                    <a:pt x="9426" y="8789"/>
                    <a:pt x="7961" y="9935"/>
                    <a:pt x="6305" y="9935"/>
                  </a:cubicBezTo>
                  <a:cubicBezTo>
                    <a:pt x="5923" y="9935"/>
                    <a:pt x="5605" y="9871"/>
                    <a:pt x="5286" y="9808"/>
                  </a:cubicBezTo>
                  <a:cubicBezTo>
                    <a:pt x="3630" y="9298"/>
                    <a:pt x="2548" y="7833"/>
                    <a:pt x="2548" y="6178"/>
                  </a:cubicBezTo>
                  <a:cubicBezTo>
                    <a:pt x="2548" y="5859"/>
                    <a:pt x="2612" y="5477"/>
                    <a:pt x="2675" y="5159"/>
                  </a:cubicBezTo>
                  <a:cubicBezTo>
                    <a:pt x="3121" y="3567"/>
                    <a:pt x="4586" y="2484"/>
                    <a:pt x="6242" y="2484"/>
                  </a:cubicBezTo>
                  <a:close/>
                  <a:moveTo>
                    <a:pt x="6242" y="0"/>
                  </a:moveTo>
                  <a:cubicBezTo>
                    <a:pt x="5859" y="0"/>
                    <a:pt x="5477" y="0"/>
                    <a:pt x="5095" y="64"/>
                  </a:cubicBezTo>
                  <a:lnTo>
                    <a:pt x="5223" y="828"/>
                  </a:lnTo>
                  <a:cubicBezTo>
                    <a:pt x="4649" y="956"/>
                    <a:pt x="4140" y="1147"/>
                    <a:pt x="3630" y="1401"/>
                  </a:cubicBezTo>
                  <a:lnTo>
                    <a:pt x="3248" y="701"/>
                  </a:lnTo>
                  <a:cubicBezTo>
                    <a:pt x="2357" y="1147"/>
                    <a:pt x="1656" y="1847"/>
                    <a:pt x="1083" y="2675"/>
                  </a:cubicBezTo>
                  <a:lnTo>
                    <a:pt x="1720" y="3057"/>
                  </a:lnTo>
                  <a:cubicBezTo>
                    <a:pt x="1338" y="3567"/>
                    <a:pt x="1147" y="4076"/>
                    <a:pt x="956" y="4649"/>
                  </a:cubicBezTo>
                  <a:lnTo>
                    <a:pt x="255" y="4458"/>
                  </a:lnTo>
                  <a:lnTo>
                    <a:pt x="255" y="4522"/>
                  </a:lnTo>
                  <a:cubicBezTo>
                    <a:pt x="128" y="5095"/>
                    <a:pt x="1" y="5668"/>
                    <a:pt x="1" y="6241"/>
                  </a:cubicBezTo>
                  <a:cubicBezTo>
                    <a:pt x="1" y="6623"/>
                    <a:pt x="64" y="7006"/>
                    <a:pt x="128" y="7388"/>
                  </a:cubicBezTo>
                  <a:lnTo>
                    <a:pt x="828" y="7260"/>
                  </a:lnTo>
                  <a:cubicBezTo>
                    <a:pt x="956" y="7833"/>
                    <a:pt x="1147" y="8343"/>
                    <a:pt x="1465" y="8852"/>
                  </a:cubicBezTo>
                  <a:lnTo>
                    <a:pt x="765" y="9171"/>
                  </a:lnTo>
                  <a:cubicBezTo>
                    <a:pt x="1274" y="10062"/>
                    <a:pt x="1911" y="10827"/>
                    <a:pt x="2739" y="11336"/>
                  </a:cubicBezTo>
                  <a:lnTo>
                    <a:pt x="3185" y="10763"/>
                  </a:lnTo>
                  <a:cubicBezTo>
                    <a:pt x="3630" y="11081"/>
                    <a:pt x="4204" y="11336"/>
                    <a:pt x="4777" y="11463"/>
                  </a:cubicBezTo>
                  <a:lnTo>
                    <a:pt x="4522" y="12228"/>
                  </a:lnTo>
                  <a:lnTo>
                    <a:pt x="4586" y="12228"/>
                  </a:lnTo>
                  <a:cubicBezTo>
                    <a:pt x="5159" y="12355"/>
                    <a:pt x="5732" y="12419"/>
                    <a:pt x="6305" y="12419"/>
                  </a:cubicBezTo>
                  <a:cubicBezTo>
                    <a:pt x="6751" y="12419"/>
                    <a:pt x="7133" y="12419"/>
                    <a:pt x="7515" y="12291"/>
                  </a:cubicBezTo>
                  <a:lnTo>
                    <a:pt x="7388" y="11591"/>
                  </a:lnTo>
                  <a:cubicBezTo>
                    <a:pt x="7961" y="11463"/>
                    <a:pt x="8470" y="11272"/>
                    <a:pt x="8980" y="11018"/>
                  </a:cubicBezTo>
                  <a:lnTo>
                    <a:pt x="9362" y="11654"/>
                  </a:lnTo>
                  <a:cubicBezTo>
                    <a:pt x="10190" y="11145"/>
                    <a:pt x="10954" y="10508"/>
                    <a:pt x="11464" y="9680"/>
                  </a:cubicBezTo>
                  <a:lnTo>
                    <a:pt x="10890" y="9234"/>
                  </a:lnTo>
                  <a:cubicBezTo>
                    <a:pt x="11209" y="8789"/>
                    <a:pt x="11464" y="8216"/>
                    <a:pt x="11591" y="7642"/>
                  </a:cubicBezTo>
                  <a:lnTo>
                    <a:pt x="12292" y="7897"/>
                  </a:lnTo>
                  <a:cubicBezTo>
                    <a:pt x="12483" y="7388"/>
                    <a:pt x="12546" y="6751"/>
                    <a:pt x="12546" y="6178"/>
                  </a:cubicBezTo>
                  <a:cubicBezTo>
                    <a:pt x="12546" y="5796"/>
                    <a:pt x="12483" y="5413"/>
                    <a:pt x="12419" y="5031"/>
                  </a:cubicBezTo>
                  <a:lnTo>
                    <a:pt x="11718" y="5159"/>
                  </a:lnTo>
                  <a:cubicBezTo>
                    <a:pt x="11591" y="4586"/>
                    <a:pt x="11400" y="4076"/>
                    <a:pt x="11082" y="3567"/>
                  </a:cubicBezTo>
                  <a:lnTo>
                    <a:pt x="11782" y="3185"/>
                  </a:lnTo>
                  <a:cubicBezTo>
                    <a:pt x="11273" y="2357"/>
                    <a:pt x="10572" y="1592"/>
                    <a:pt x="9808" y="1019"/>
                  </a:cubicBezTo>
                  <a:lnTo>
                    <a:pt x="9362" y="1656"/>
                  </a:lnTo>
                  <a:cubicBezTo>
                    <a:pt x="8853" y="1338"/>
                    <a:pt x="8343" y="1083"/>
                    <a:pt x="7770" y="956"/>
                  </a:cubicBezTo>
                  <a:lnTo>
                    <a:pt x="7961" y="191"/>
                  </a:lnTo>
                  <a:cubicBezTo>
                    <a:pt x="7452" y="64"/>
                    <a:pt x="6878" y="0"/>
                    <a:pt x="62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4"/>
            <p:cNvSpPr/>
            <p:nvPr/>
          </p:nvSpPr>
          <p:spPr>
            <a:xfrm>
              <a:off x="4310700" y="22087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4"/>
            <p:cNvSpPr/>
            <p:nvPr/>
          </p:nvSpPr>
          <p:spPr>
            <a:xfrm>
              <a:off x="4310700" y="23456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4"/>
            <p:cNvSpPr/>
            <p:nvPr/>
          </p:nvSpPr>
          <p:spPr>
            <a:xfrm>
              <a:off x="4310700" y="248255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4"/>
            <p:cNvSpPr/>
            <p:nvPr/>
          </p:nvSpPr>
          <p:spPr>
            <a:xfrm>
              <a:off x="4310700" y="2621050"/>
              <a:ext cx="1028525" cy="39850"/>
            </a:xfrm>
            <a:custGeom>
              <a:avLst/>
              <a:gdLst/>
              <a:ahLst/>
              <a:cxnLst/>
              <a:rect l="l" t="t" r="r" b="b"/>
              <a:pathLst>
                <a:path w="41141" h="1594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4"/>
            <p:cNvSpPr/>
            <p:nvPr/>
          </p:nvSpPr>
          <p:spPr>
            <a:xfrm>
              <a:off x="4310700" y="27579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4"/>
            <p:cNvSpPr/>
            <p:nvPr/>
          </p:nvSpPr>
          <p:spPr>
            <a:xfrm>
              <a:off x="4310700" y="28949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4"/>
            <p:cNvSpPr/>
            <p:nvPr/>
          </p:nvSpPr>
          <p:spPr>
            <a:xfrm>
              <a:off x="4310700" y="30318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4"/>
            <p:cNvSpPr/>
            <p:nvPr/>
          </p:nvSpPr>
          <p:spPr>
            <a:xfrm>
              <a:off x="4310700" y="316875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4"/>
            <p:cNvSpPr/>
            <p:nvPr/>
          </p:nvSpPr>
          <p:spPr>
            <a:xfrm>
              <a:off x="4310700" y="33056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4"/>
            <p:cNvSpPr/>
            <p:nvPr/>
          </p:nvSpPr>
          <p:spPr>
            <a:xfrm>
              <a:off x="4310700" y="34425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4"/>
            <p:cNvSpPr/>
            <p:nvPr/>
          </p:nvSpPr>
          <p:spPr>
            <a:xfrm>
              <a:off x="4310700" y="35795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4"/>
            <p:cNvSpPr/>
            <p:nvPr/>
          </p:nvSpPr>
          <p:spPr>
            <a:xfrm>
              <a:off x="4310700" y="37164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4"/>
            <p:cNvSpPr/>
            <p:nvPr/>
          </p:nvSpPr>
          <p:spPr>
            <a:xfrm>
              <a:off x="2293525" y="2208700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4"/>
            <p:cNvSpPr/>
            <p:nvPr/>
          </p:nvSpPr>
          <p:spPr>
            <a:xfrm>
              <a:off x="2293525" y="2345625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4"/>
            <p:cNvSpPr/>
            <p:nvPr/>
          </p:nvSpPr>
          <p:spPr>
            <a:xfrm>
              <a:off x="2293525" y="2482550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0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4"/>
            <p:cNvSpPr/>
            <p:nvPr/>
          </p:nvSpPr>
          <p:spPr>
            <a:xfrm>
              <a:off x="2293525" y="2621050"/>
              <a:ext cx="1195675" cy="39850"/>
            </a:xfrm>
            <a:custGeom>
              <a:avLst/>
              <a:gdLst/>
              <a:ahLst/>
              <a:cxnLst/>
              <a:rect l="l" t="t" r="r" b="b"/>
              <a:pathLst>
                <a:path w="47827" h="1594" extrusionOk="0">
                  <a:moveTo>
                    <a:pt x="0" y="1"/>
                  </a:moveTo>
                  <a:lnTo>
                    <a:pt x="0" y="1593"/>
                  </a:lnTo>
                  <a:lnTo>
                    <a:pt x="47827" y="1593"/>
                  </a:lnTo>
                  <a:lnTo>
                    <a:pt x="478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4"/>
            <p:cNvSpPr/>
            <p:nvPr/>
          </p:nvSpPr>
          <p:spPr>
            <a:xfrm>
              <a:off x="4430100" y="1931675"/>
              <a:ext cx="730800" cy="119450"/>
            </a:xfrm>
            <a:custGeom>
              <a:avLst/>
              <a:gdLst/>
              <a:ahLst/>
              <a:cxnLst/>
              <a:rect l="l" t="t" r="r" b="b"/>
              <a:pathLst>
                <a:path w="29232" h="4778" extrusionOk="0">
                  <a:moveTo>
                    <a:pt x="1" y="1"/>
                  </a:moveTo>
                  <a:lnTo>
                    <a:pt x="1" y="4777"/>
                  </a:lnTo>
                  <a:lnTo>
                    <a:pt x="29232" y="4777"/>
                  </a:lnTo>
                  <a:lnTo>
                    <a:pt x="2923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4"/>
            <p:cNvSpPr/>
            <p:nvPr/>
          </p:nvSpPr>
          <p:spPr>
            <a:xfrm>
              <a:off x="2817325" y="1931675"/>
              <a:ext cx="729200" cy="119450"/>
            </a:xfrm>
            <a:custGeom>
              <a:avLst/>
              <a:gdLst/>
              <a:ahLst/>
              <a:cxnLst/>
              <a:rect l="l" t="t" r="r" b="b"/>
              <a:pathLst>
                <a:path w="29168" h="4778" extrusionOk="0">
                  <a:moveTo>
                    <a:pt x="0" y="1"/>
                  </a:moveTo>
                  <a:lnTo>
                    <a:pt x="0" y="4777"/>
                  </a:lnTo>
                  <a:lnTo>
                    <a:pt x="29167" y="4777"/>
                  </a:lnTo>
                  <a:lnTo>
                    <a:pt x="291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4"/>
            <p:cNvSpPr/>
            <p:nvPr/>
          </p:nvSpPr>
          <p:spPr>
            <a:xfrm>
              <a:off x="628175" y="3272225"/>
              <a:ext cx="765825" cy="1550725"/>
            </a:xfrm>
            <a:custGeom>
              <a:avLst/>
              <a:gdLst/>
              <a:ahLst/>
              <a:cxnLst/>
              <a:rect l="l" t="t" r="r" b="b"/>
              <a:pathLst>
                <a:path w="30633" h="62029" extrusionOk="0">
                  <a:moveTo>
                    <a:pt x="17705" y="42924"/>
                  </a:moveTo>
                  <a:lnTo>
                    <a:pt x="17705" y="60437"/>
                  </a:lnTo>
                  <a:lnTo>
                    <a:pt x="12928" y="60437"/>
                  </a:lnTo>
                  <a:lnTo>
                    <a:pt x="12928" y="42924"/>
                  </a:lnTo>
                  <a:close/>
                  <a:moveTo>
                    <a:pt x="15348" y="1"/>
                  </a:moveTo>
                  <a:cubicBezTo>
                    <a:pt x="7133" y="1"/>
                    <a:pt x="446" y="6496"/>
                    <a:pt x="192" y="14712"/>
                  </a:cubicBezTo>
                  <a:cubicBezTo>
                    <a:pt x="1" y="22927"/>
                    <a:pt x="6369" y="29741"/>
                    <a:pt x="14521" y="30187"/>
                  </a:cubicBezTo>
                  <a:lnTo>
                    <a:pt x="14521" y="41332"/>
                  </a:lnTo>
                  <a:lnTo>
                    <a:pt x="12164" y="41332"/>
                  </a:lnTo>
                  <a:cubicBezTo>
                    <a:pt x="11718" y="41332"/>
                    <a:pt x="11336" y="41714"/>
                    <a:pt x="11336" y="42159"/>
                  </a:cubicBezTo>
                  <a:lnTo>
                    <a:pt x="11336" y="61265"/>
                  </a:lnTo>
                  <a:cubicBezTo>
                    <a:pt x="11336" y="61710"/>
                    <a:pt x="11718" y="62029"/>
                    <a:pt x="12164" y="62029"/>
                  </a:cubicBezTo>
                  <a:lnTo>
                    <a:pt x="18533" y="62029"/>
                  </a:lnTo>
                  <a:cubicBezTo>
                    <a:pt x="18978" y="62029"/>
                    <a:pt x="19297" y="61710"/>
                    <a:pt x="19297" y="61265"/>
                  </a:cubicBezTo>
                  <a:lnTo>
                    <a:pt x="19297" y="42159"/>
                  </a:lnTo>
                  <a:cubicBezTo>
                    <a:pt x="19297" y="41714"/>
                    <a:pt x="18978" y="41332"/>
                    <a:pt x="18533" y="41332"/>
                  </a:cubicBezTo>
                  <a:lnTo>
                    <a:pt x="16113" y="41332"/>
                  </a:lnTo>
                  <a:lnTo>
                    <a:pt x="16113" y="30187"/>
                  </a:lnTo>
                  <a:cubicBezTo>
                    <a:pt x="24328" y="29741"/>
                    <a:pt x="30633" y="22927"/>
                    <a:pt x="30442" y="14712"/>
                  </a:cubicBezTo>
                  <a:cubicBezTo>
                    <a:pt x="30250" y="6496"/>
                    <a:pt x="23500" y="1"/>
                    <a:pt x="153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4"/>
            <p:cNvSpPr/>
            <p:nvPr/>
          </p:nvSpPr>
          <p:spPr>
            <a:xfrm>
              <a:off x="972075" y="4366000"/>
              <a:ext cx="79625" cy="398050"/>
            </a:xfrm>
            <a:custGeom>
              <a:avLst/>
              <a:gdLst/>
              <a:ahLst/>
              <a:cxnLst/>
              <a:rect l="l" t="t" r="r" b="b"/>
              <a:pathLst>
                <a:path w="3185" h="15922" extrusionOk="0">
                  <a:moveTo>
                    <a:pt x="0" y="1"/>
                  </a:moveTo>
                  <a:lnTo>
                    <a:pt x="0" y="15922"/>
                  </a:lnTo>
                  <a:lnTo>
                    <a:pt x="3185" y="15922"/>
                  </a:lnTo>
                  <a:lnTo>
                    <a:pt x="31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4"/>
            <p:cNvSpPr/>
            <p:nvPr/>
          </p:nvSpPr>
          <p:spPr>
            <a:xfrm>
              <a:off x="2436800" y="685075"/>
              <a:ext cx="213375" cy="214950"/>
            </a:xfrm>
            <a:custGeom>
              <a:avLst/>
              <a:gdLst/>
              <a:ahLst/>
              <a:cxnLst/>
              <a:rect l="l" t="t" r="r" b="b"/>
              <a:pathLst>
                <a:path w="8535" h="8598" extrusionOk="0">
                  <a:moveTo>
                    <a:pt x="1" y="0"/>
                  </a:moveTo>
                  <a:lnTo>
                    <a:pt x="1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4"/>
            <p:cNvSpPr/>
            <p:nvPr/>
          </p:nvSpPr>
          <p:spPr>
            <a:xfrm>
              <a:off x="2791850" y="685075"/>
              <a:ext cx="213350" cy="214950"/>
            </a:xfrm>
            <a:custGeom>
              <a:avLst/>
              <a:gdLst/>
              <a:ahLst/>
              <a:cxnLst/>
              <a:rect l="l" t="t" r="r" b="b"/>
              <a:pathLst>
                <a:path w="8534" h="8598" extrusionOk="0">
                  <a:moveTo>
                    <a:pt x="0" y="0"/>
                  </a:moveTo>
                  <a:lnTo>
                    <a:pt x="0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4"/>
            <p:cNvSpPr/>
            <p:nvPr/>
          </p:nvSpPr>
          <p:spPr>
            <a:xfrm>
              <a:off x="3146875" y="685075"/>
              <a:ext cx="213375" cy="214950"/>
            </a:xfrm>
            <a:custGeom>
              <a:avLst/>
              <a:gdLst/>
              <a:ahLst/>
              <a:cxnLst/>
              <a:rect l="l" t="t" r="r" b="b"/>
              <a:pathLst>
                <a:path w="8535" h="8598" extrusionOk="0">
                  <a:moveTo>
                    <a:pt x="1" y="0"/>
                  </a:moveTo>
                  <a:lnTo>
                    <a:pt x="1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4"/>
            <p:cNvSpPr/>
            <p:nvPr/>
          </p:nvSpPr>
          <p:spPr>
            <a:xfrm>
              <a:off x="2258475" y="570450"/>
              <a:ext cx="1280075" cy="444200"/>
            </a:xfrm>
            <a:custGeom>
              <a:avLst/>
              <a:gdLst/>
              <a:ahLst/>
              <a:cxnLst/>
              <a:rect l="l" t="t" r="r" b="b"/>
              <a:pathLst>
                <a:path w="51203" h="17768" extrusionOk="0">
                  <a:moveTo>
                    <a:pt x="49611" y="1592"/>
                  </a:moveTo>
                  <a:lnTo>
                    <a:pt x="49611" y="16176"/>
                  </a:lnTo>
                  <a:lnTo>
                    <a:pt x="1593" y="16176"/>
                  </a:lnTo>
                  <a:lnTo>
                    <a:pt x="1593" y="1592"/>
                  </a:lnTo>
                  <a:close/>
                  <a:moveTo>
                    <a:pt x="1" y="0"/>
                  </a:moveTo>
                  <a:lnTo>
                    <a:pt x="1" y="17768"/>
                  </a:lnTo>
                  <a:lnTo>
                    <a:pt x="51203" y="17768"/>
                  </a:lnTo>
                  <a:lnTo>
                    <a:pt x="512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4"/>
            <p:cNvSpPr/>
            <p:nvPr/>
          </p:nvSpPr>
          <p:spPr>
            <a:xfrm>
              <a:off x="4947550" y="262775"/>
              <a:ext cx="1147925" cy="384100"/>
            </a:xfrm>
            <a:custGeom>
              <a:avLst/>
              <a:gdLst/>
              <a:ahLst/>
              <a:cxnLst/>
              <a:rect l="l" t="t" r="r" b="b"/>
              <a:pathLst>
                <a:path w="45917" h="15364" extrusionOk="0">
                  <a:moveTo>
                    <a:pt x="18787" y="1927"/>
                  </a:moveTo>
                  <a:lnTo>
                    <a:pt x="18787" y="1927"/>
                  </a:lnTo>
                  <a:cubicBezTo>
                    <a:pt x="15539" y="5557"/>
                    <a:pt x="18150" y="11288"/>
                    <a:pt x="22990" y="11288"/>
                  </a:cubicBezTo>
                  <a:cubicBezTo>
                    <a:pt x="27830" y="11288"/>
                    <a:pt x="30377" y="5557"/>
                    <a:pt x="27193" y="1927"/>
                  </a:cubicBezTo>
                  <a:lnTo>
                    <a:pt x="27193" y="1927"/>
                  </a:lnTo>
                  <a:cubicBezTo>
                    <a:pt x="27639" y="1990"/>
                    <a:pt x="28149" y="2054"/>
                    <a:pt x="28594" y="2118"/>
                  </a:cubicBezTo>
                  <a:cubicBezTo>
                    <a:pt x="31396" y="6512"/>
                    <a:pt x="28212" y="12307"/>
                    <a:pt x="22990" y="12307"/>
                  </a:cubicBezTo>
                  <a:cubicBezTo>
                    <a:pt x="17768" y="12307"/>
                    <a:pt x="14584" y="6512"/>
                    <a:pt x="17386" y="2118"/>
                  </a:cubicBezTo>
                  <a:cubicBezTo>
                    <a:pt x="17832" y="2054"/>
                    <a:pt x="18278" y="1990"/>
                    <a:pt x="18787" y="1927"/>
                  </a:cubicBezTo>
                  <a:close/>
                  <a:moveTo>
                    <a:pt x="30569" y="2500"/>
                  </a:moveTo>
                  <a:cubicBezTo>
                    <a:pt x="35026" y="3455"/>
                    <a:pt x="39293" y="5238"/>
                    <a:pt x="43114" y="7722"/>
                  </a:cubicBezTo>
                  <a:cubicBezTo>
                    <a:pt x="37641" y="11329"/>
                    <a:pt x="31317" y="13418"/>
                    <a:pt x="24736" y="13692"/>
                  </a:cubicBezTo>
                  <a:lnTo>
                    <a:pt x="24736" y="13692"/>
                  </a:lnTo>
                  <a:cubicBezTo>
                    <a:pt x="29704" y="12588"/>
                    <a:pt x="32491" y="7212"/>
                    <a:pt x="30569" y="2500"/>
                  </a:cubicBezTo>
                  <a:close/>
                  <a:moveTo>
                    <a:pt x="15348" y="2500"/>
                  </a:moveTo>
                  <a:lnTo>
                    <a:pt x="15348" y="2500"/>
                  </a:lnTo>
                  <a:cubicBezTo>
                    <a:pt x="13310" y="7340"/>
                    <a:pt x="16367" y="12880"/>
                    <a:pt x="21589" y="13772"/>
                  </a:cubicBezTo>
                  <a:cubicBezTo>
                    <a:pt x="14902" y="13517"/>
                    <a:pt x="8406" y="11415"/>
                    <a:pt x="2802" y="7722"/>
                  </a:cubicBezTo>
                  <a:cubicBezTo>
                    <a:pt x="6623" y="5174"/>
                    <a:pt x="10890" y="3455"/>
                    <a:pt x="15348" y="2500"/>
                  </a:cubicBezTo>
                  <a:close/>
                  <a:moveTo>
                    <a:pt x="22958" y="0"/>
                  </a:moveTo>
                  <a:cubicBezTo>
                    <a:pt x="22608" y="0"/>
                    <a:pt x="22258" y="48"/>
                    <a:pt x="21907" y="143"/>
                  </a:cubicBezTo>
                  <a:cubicBezTo>
                    <a:pt x="14393" y="334"/>
                    <a:pt x="7069" y="2754"/>
                    <a:pt x="892" y="7085"/>
                  </a:cubicBezTo>
                  <a:lnTo>
                    <a:pt x="0" y="7722"/>
                  </a:lnTo>
                  <a:lnTo>
                    <a:pt x="892" y="8359"/>
                  </a:lnTo>
                  <a:cubicBezTo>
                    <a:pt x="7388" y="12944"/>
                    <a:pt x="15030" y="15364"/>
                    <a:pt x="22926" y="15364"/>
                  </a:cubicBezTo>
                  <a:cubicBezTo>
                    <a:pt x="30823" y="15364"/>
                    <a:pt x="38529" y="12944"/>
                    <a:pt x="44961" y="8359"/>
                  </a:cubicBezTo>
                  <a:lnTo>
                    <a:pt x="45916" y="7722"/>
                  </a:lnTo>
                  <a:lnTo>
                    <a:pt x="44961" y="7085"/>
                  </a:lnTo>
                  <a:cubicBezTo>
                    <a:pt x="38847" y="2754"/>
                    <a:pt x="31524" y="334"/>
                    <a:pt x="24009" y="143"/>
                  </a:cubicBezTo>
                  <a:cubicBezTo>
                    <a:pt x="23659" y="48"/>
                    <a:pt x="23309" y="0"/>
                    <a:pt x="229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4"/>
            <p:cNvSpPr/>
            <p:nvPr/>
          </p:nvSpPr>
          <p:spPr>
            <a:xfrm>
              <a:off x="5336025" y="1923725"/>
              <a:ext cx="162400" cy="135350"/>
            </a:xfrm>
            <a:custGeom>
              <a:avLst/>
              <a:gdLst/>
              <a:ahLst/>
              <a:cxnLst/>
              <a:rect l="l" t="t" r="r" b="b"/>
              <a:pathLst>
                <a:path w="6496" h="5414" extrusionOk="0">
                  <a:moveTo>
                    <a:pt x="4649" y="0"/>
                  </a:moveTo>
                  <a:lnTo>
                    <a:pt x="0" y="2675"/>
                  </a:lnTo>
                  <a:lnTo>
                    <a:pt x="4649" y="5414"/>
                  </a:lnTo>
                  <a:lnTo>
                    <a:pt x="4649" y="3503"/>
                  </a:lnTo>
                  <a:lnTo>
                    <a:pt x="5477" y="3503"/>
                  </a:lnTo>
                  <a:cubicBezTo>
                    <a:pt x="6496" y="3503"/>
                    <a:pt x="6496" y="1911"/>
                    <a:pt x="5477" y="1911"/>
                  </a:cubicBezTo>
                  <a:lnTo>
                    <a:pt x="4649" y="1911"/>
                  </a:lnTo>
                  <a:lnTo>
                    <a:pt x="46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4"/>
            <p:cNvSpPr/>
            <p:nvPr/>
          </p:nvSpPr>
          <p:spPr>
            <a:xfrm>
              <a:off x="2651725" y="4047575"/>
              <a:ext cx="135375" cy="116250"/>
            </a:xfrm>
            <a:custGeom>
              <a:avLst/>
              <a:gdLst/>
              <a:ahLst/>
              <a:cxnLst/>
              <a:rect l="l" t="t" r="r" b="b"/>
              <a:pathLst>
                <a:path w="5415" h="4650" extrusionOk="0">
                  <a:moveTo>
                    <a:pt x="2739" y="1"/>
                  </a:moveTo>
                  <a:lnTo>
                    <a:pt x="1" y="4650"/>
                  </a:lnTo>
                  <a:lnTo>
                    <a:pt x="5414" y="4650"/>
                  </a:lnTo>
                  <a:lnTo>
                    <a:pt x="27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4"/>
            <p:cNvSpPr/>
            <p:nvPr/>
          </p:nvSpPr>
          <p:spPr>
            <a:xfrm>
              <a:off x="2481375" y="1923725"/>
              <a:ext cx="164025" cy="135350"/>
            </a:xfrm>
            <a:custGeom>
              <a:avLst/>
              <a:gdLst/>
              <a:ahLst/>
              <a:cxnLst/>
              <a:rect l="l" t="t" r="r" b="b"/>
              <a:pathLst>
                <a:path w="6561" h="5414" extrusionOk="0">
                  <a:moveTo>
                    <a:pt x="1848" y="0"/>
                  </a:moveTo>
                  <a:lnTo>
                    <a:pt x="1848" y="1911"/>
                  </a:lnTo>
                  <a:lnTo>
                    <a:pt x="1083" y="1911"/>
                  </a:lnTo>
                  <a:cubicBezTo>
                    <a:pt x="1" y="1911"/>
                    <a:pt x="1" y="3503"/>
                    <a:pt x="1083" y="3503"/>
                  </a:cubicBezTo>
                  <a:lnTo>
                    <a:pt x="1848" y="3503"/>
                  </a:lnTo>
                  <a:lnTo>
                    <a:pt x="1848" y="5414"/>
                  </a:lnTo>
                  <a:lnTo>
                    <a:pt x="6560" y="2675"/>
                  </a:lnTo>
                  <a:lnTo>
                    <a:pt x="18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4"/>
            <p:cNvSpPr/>
            <p:nvPr/>
          </p:nvSpPr>
          <p:spPr>
            <a:xfrm>
              <a:off x="1459250" y="2527125"/>
              <a:ext cx="243625" cy="208425"/>
            </a:xfrm>
            <a:custGeom>
              <a:avLst/>
              <a:gdLst/>
              <a:ahLst/>
              <a:cxnLst/>
              <a:rect l="l" t="t" r="r" b="b"/>
              <a:pathLst>
                <a:path w="9745" h="8337" extrusionOk="0">
                  <a:moveTo>
                    <a:pt x="5559" y="1576"/>
                  </a:moveTo>
                  <a:cubicBezTo>
                    <a:pt x="6878" y="1576"/>
                    <a:pt x="8152" y="2615"/>
                    <a:pt x="8152" y="4204"/>
                  </a:cubicBezTo>
                  <a:cubicBezTo>
                    <a:pt x="8152" y="5605"/>
                    <a:pt x="7006" y="6751"/>
                    <a:pt x="5541" y="6751"/>
                  </a:cubicBezTo>
                  <a:cubicBezTo>
                    <a:pt x="3248" y="6751"/>
                    <a:pt x="2102" y="3949"/>
                    <a:pt x="3758" y="2357"/>
                  </a:cubicBezTo>
                  <a:cubicBezTo>
                    <a:pt x="4276" y="1818"/>
                    <a:pt x="4923" y="1576"/>
                    <a:pt x="5559" y="1576"/>
                  </a:cubicBezTo>
                  <a:close/>
                  <a:moveTo>
                    <a:pt x="5541" y="1"/>
                  </a:moveTo>
                  <a:cubicBezTo>
                    <a:pt x="1847" y="1"/>
                    <a:pt x="1" y="4458"/>
                    <a:pt x="2612" y="7070"/>
                  </a:cubicBezTo>
                  <a:cubicBezTo>
                    <a:pt x="3467" y="7945"/>
                    <a:pt x="4527" y="8336"/>
                    <a:pt x="5566" y="8336"/>
                  </a:cubicBezTo>
                  <a:cubicBezTo>
                    <a:pt x="7699" y="8336"/>
                    <a:pt x="9744" y="6688"/>
                    <a:pt x="9744" y="4204"/>
                  </a:cubicBezTo>
                  <a:cubicBezTo>
                    <a:pt x="9744" y="1847"/>
                    <a:pt x="7897" y="1"/>
                    <a:pt x="55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4"/>
            <p:cNvSpPr/>
            <p:nvPr/>
          </p:nvSpPr>
          <p:spPr>
            <a:xfrm>
              <a:off x="4718275" y="1636825"/>
              <a:ext cx="243625" cy="208900"/>
            </a:xfrm>
            <a:custGeom>
              <a:avLst/>
              <a:gdLst/>
              <a:ahLst/>
              <a:cxnLst/>
              <a:rect l="l" t="t" r="r" b="b"/>
              <a:pathLst>
                <a:path w="9745" h="8356" extrusionOk="0">
                  <a:moveTo>
                    <a:pt x="4034" y="1603"/>
                  </a:moveTo>
                  <a:cubicBezTo>
                    <a:pt x="4070" y="1603"/>
                    <a:pt x="4105" y="1604"/>
                    <a:pt x="4140" y="1605"/>
                  </a:cubicBezTo>
                  <a:cubicBezTo>
                    <a:pt x="6433" y="1605"/>
                    <a:pt x="7579" y="4344"/>
                    <a:pt x="5987" y="6000"/>
                  </a:cubicBezTo>
                  <a:cubicBezTo>
                    <a:pt x="5456" y="6531"/>
                    <a:pt x="4813" y="6767"/>
                    <a:pt x="4185" y="6767"/>
                  </a:cubicBezTo>
                  <a:cubicBezTo>
                    <a:pt x="2856" y="6767"/>
                    <a:pt x="1593" y="5710"/>
                    <a:pt x="1593" y="4153"/>
                  </a:cubicBezTo>
                  <a:cubicBezTo>
                    <a:pt x="1593" y="2787"/>
                    <a:pt x="2682" y="1603"/>
                    <a:pt x="4034" y="1603"/>
                  </a:cubicBezTo>
                  <a:close/>
                  <a:moveTo>
                    <a:pt x="4189" y="0"/>
                  </a:moveTo>
                  <a:cubicBezTo>
                    <a:pt x="2041" y="0"/>
                    <a:pt x="1" y="1654"/>
                    <a:pt x="1" y="4153"/>
                  </a:cubicBezTo>
                  <a:cubicBezTo>
                    <a:pt x="1" y="6509"/>
                    <a:pt x="1848" y="8356"/>
                    <a:pt x="4140" y="8356"/>
                  </a:cubicBezTo>
                  <a:cubicBezTo>
                    <a:pt x="7898" y="8356"/>
                    <a:pt x="9744" y="3834"/>
                    <a:pt x="7133" y="1223"/>
                  </a:cubicBezTo>
                  <a:cubicBezTo>
                    <a:pt x="6268" y="379"/>
                    <a:pt x="5216" y="0"/>
                    <a:pt x="41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4"/>
            <p:cNvSpPr/>
            <p:nvPr/>
          </p:nvSpPr>
          <p:spPr>
            <a:xfrm>
              <a:off x="4971425" y="1636825"/>
              <a:ext cx="243625" cy="208900"/>
            </a:xfrm>
            <a:custGeom>
              <a:avLst/>
              <a:gdLst/>
              <a:ahLst/>
              <a:cxnLst/>
              <a:rect l="l" t="t" r="r" b="b"/>
              <a:pathLst>
                <a:path w="9745" h="8356" extrusionOk="0">
                  <a:moveTo>
                    <a:pt x="4217" y="0"/>
                  </a:moveTo>
                  <a:cubicBezTo>
                    <a:pt x="2070" y="0"/>
                    <a:pt x="0" y="1654"/>
                    <a:pt x="0" y="4153"/>
                  </a:cubicBezTo>
                  <a:cubicBezTo>
                    <a:pt x="0" y="6509"/>
                    <a:pt x="1911" y="8356"/>
                    <a:pt x="4204" y="8356"/>
                  </a:cubicBezTo>
                  <a:cubicBezTo>
                    <a:pt x="7897" y="8356"/>
                    <a:pt x="9744" y="3834"/>
                    <a:pt x="7133" y="1223"/>
                  </a:cubicBezTo>
                  <a:cubicBezTo>
                    <a:pt x="6288" y="379"/>
                    <a:pt x="5244" y="0"/>
                    <a:pt x="42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4"/>
            <p:cNvSpPr/>
            <p:nvPr/>
          </p:nvSpPr>
          <p:spPr>
            <a:xfrm>
              <a:off x="6803925" y="2260975"/>
              <a:ext cx="243625" cy="208850"/>
            </a:xfrm>
            <a:custGeom>
              <a:avLst/>
              <a:gdLst/>
              <a:ahLst/>
              <a:cxnLst/>
              <a:rect l="l" t="t" r="r" b="b"/>
              <a:pathLst>
                <a:path w="9745" h="8354" extrusionOk="0">
                  <a:moveTo>
                    <a:pt x="5547" y="1"/>
                  </a:moveTo>
                  <a:cubicBezTo>
                    <a:pt x="4523" y="1"/>
                    <a:pt x="3475" y="379"/>
                    <a:pt x="2612" y="1221"/>
                  </a:cubicBezTo>
                  <a:cubicBezTo>
                    <a:pt x="1" y="3896"/>
                    <a:pt x="1848" y="8354"/>
                    <a:pt x="5605" y="8354"/>
                  </a:cubicBezTo>
                  <a:cubicBezTo>
                    <a:pt x="7898" y="8354"/>
                    <a:pt x="9744" y="6507"/>
                    <a:pt x="9744" y="4215"/>
                  </a:cubicBezTo>
                  <a:cubicBezTo>
                    <a:pt x="9744" y="1669"/>
                    <a:pt x="7699" y="1"/>
                    <a:pt x="55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4"/>
            <p:cNvSpPr/>
            <p:nvPr/>
          </p:nvSpPr>
          <p:spPr>
            <a:xfrm>
              <a:off x="5711750" y="2736450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4472" y="0"/>
                  </a:moveTo>
                  <a:cubicBezTo>
                    <a:pt x="3635" y="0"/>
                    <a:pt x="2785" y="307"/>
                    <a:pt x="2102" y="989"/>
                  </a:cubicBezTo>
                  <a:cubicBezTo>
                    <a:pt x="1" y="3091"/>
                    <a:pt x="1465" y="6721"/>
                    <a:pt x="4522" y="6721"/>
                  </a:cubicBezTo>
                  <a:cubicBezTo>
                    <a:pt x="6369" y="6721"/>
                    <a:pt x="7897" y="5256"/>
                    <a:pt x="7897" y="3345"/>
                  </a:cubicBezTo>
                  <a:cubicBezTo>
                    <a:pt x="7897" y="1324"/>
                    <a:pt x="6213" y="0"/>
                    <a:pt x="44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4"/>
            <p:cNvSpPr/>
            <p:nvPr/>
          </p:nvSpPr>
          <p:spPr>
            <a:xfrm>
              <a:off x="5789775" y="945725"/>
              <a:ext cx="197425" cy="169225"/>
            </a:xfrm>
            <a:custGeom>
              <a:avLst/>
              <a:gdLst/>
              <a:ahLst/>
              <a:cxnLst/>
              <a:rect l="l" t="t" r="r" b="b"/>
              <a:pathLst>
                <a:path w="7897" h="6769" extrusionOk="0">
                  <a:moveTo>
                    <a:pt x="4463" y="0"/>
                  </a:moveTo>
                  <a:cubicBezTo>
                    <a:pt x="3637" y="0"/>
                    <a:pt x="2795" y="301"/>
                    <a:pt x="2102" y="974"/>
                  </a:cubicBezTo>
                  <a:cubicBezTo>
                    <a:pt x="0" y="3139"/>
                    <a:pt x="1528" y="6769"/>
                    <a:pt x="4522" y="6769"/>
                  </a:cubicBezTo>
                  <a:cubicBezTo>
                    <a:pt x="6368" y="6769"/>
                    <a:pt x="7897" y="5241"/>
                    <a:pt x="7897" y="3394"/>
                  </a:cubicBezTo>
                  <a:cubicBezTo>
                    <a:pt x="7897" y="1358"/>
                    <a:pt x="6218" y="0"/>
                    <a:pt x="44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4"/>
            <p:cNvSpPr/>
            <p:nvPr/>
          </p:nvSpPr>
          <p:spPr>
            <a:xfrm>
              <a:off x="6049275" y="945725"/>
              <a:ext cx="197450" cy="169225"/>
            </a:xfrm>
            <a:custGeom>
              <a:avLst/>
              <a:gdLst/>
              <a:ahLst/>
              <a:cxnLst/>
              <a:rect l="l" t="t" r="r" b="b"/>
              <a:pathLst>
                <a:path w="7898" h="6769" extrusionOk="0">
                  <a:moveTo>
                    <a:pt x="4464" y="0"/>
                  </a:moveTo>
                  <a:cubicBezTo>
                    <a:pt x="3638" y="0"/>
                    <a:pt x="2795" y="301"/>
                    <a:pt x="2102" y="974"/>
                  </a:cubicBezTo>
                  <a:cubicBezTo>
                    <a:pt x="1" y="3139"/>
                    <a:pt x="1529" y="6769"/>
                    <a:pt x="4522" y="6769"/>
                  </a:cubicBezTo>
                  <a:cubicBezTo>
                    <a:pt x="6369" y="6769"/>
                    <a:pt x="7897" y="5241"/>
                    <a:pt x="7897" y="3394"/>
                  </a:cubicBezTo>
                  <a:cubicBezTo>
                    <a:pt x="7897" y="1358"/>
                    <a:pt x="6219" y="0"/>
                    <a:pt x="44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4"/>
            <p:cNvSpPr/>
            <p:nvPr/>
          </p:nvSpPr>
          <p:spPr>
            <a:xfrm>
              <a:off x="3006775" y="4857175"/>
              <a:ext cx="197450" cy="169575"/>
            </a:xfrm>
            <a:custGeom>
              <a:avLst/>
              <a:gdLst/>
              <a:ahLst/>
              <a:cxnLst/>
              <a:rect l="l" t="t" r="r" b="b"/>
              <a:pathLst>
                <a:path w="7898" h="6783" extrusionOk="0">
                  <a:moveTo>
                    <a:pt x="4464" y="0"/>
                  </a:moveTo>
                  <a:cubicBezTo>
                    <a:pt x="3629" y="0"/>
                    <a:pt x="2782" y="307"/>
                    <a:pt x="2102" y="987"/>
                  </a:cubicBezTo>
                  <a:cubicBezTo>
                    <a:pt x="0" y="3089"/>
                    <a:pt x="1465" y="6782"/>
                    <a:pt x="4522" y="6782"/>
                  </a:cubicBezTo>
                  <a:cubicBezTo>
                    <a:pt x="6369" y="6782"/>
                    <a:pt x="7897" y="5254"/>
                    <a:pt x="7897" y="3407"/>
                  </a:cubicBezTo>
                  <a:cubicBezTo>
                    <a:pt x="7897" y="1340"/>
                    <a:pt x="6207" y="0"/>
                    <a:pt x="44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4"/>
            <p:cNvSpPr/>
            <p:nvPr/>
          </p:nvSpPr>
          <p:spPr>
            <a:xfrm>
              <a:off x="3264700" y="4857175"/>
              <a:ext cx="197450" cy="169575"/>
            </a:xfrm>
            <a:custGeom>
              <a:avLst/>
              <a:gdLst/>
              <a:ahLst/>
              <a:cxnLst/>
              <a:rect l="l" t="t" r="r" b="b"/>
              <a:pathLst>
                <a:path w="7898" h="6783" extrusionOk="0">
                  <a:moveTo>
                    <a:pt x="4511" y="0"/>
                  </a:moveTo>
                  <a:cubicBezTo>
                    <a:pt x="3686" y="0"/>
                    <a:pt x="2846" y="307"/>
                    <a:pt x="2166" y="987"/>
                  </a:cubicBezTo>
                  <a:cubicBezTo>
                    <a:pt x="0" y="3089"/>
                    <a:pt x="1529" y="6782"/>
                    <a:pt x="4522" y="6782"/>
                  </a:cubicBezTo>
                  <a:cubicBezTo>
                    <a:pt x="6369" y="6782"/>
                    <a:pt x="7897" y="5254"/>
                    <a:pt x="7897" y="3407"/>
                  </a:cubicBezTo>
                  <a:cubicBezTo>
                    <a:pt x="7897" y="1340"/>
                    <a:pt x="6236" y="0"/>
                    <a:pt x="45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4"/>
            <p:cNvSpPr/>
            <p:nvPr/>
          </p:nvSpPr>
          <p:spPr>
            <a:xfrm>
              <a:off x="6307200" y="945725"/>
              <a:ext cx="195850" cy="169225"/>
            </a:xfrm>
            <a:custGeom>
              <a:avLst/>
              <a:gdLst/>
              <a:ahLst/>
              <a:cxnLst/>
              <a:rect l="l" t="t" r="r" b="b"/>
              <a:pathLst>
                <a:path w="7834" h="6769" extrusionOk="0">
                  <a:moveTo>
                    <a:pt x="4420" y="0"/>
                  </a:moveTo>
                  <a:cubicBezTo>
                    <a:pt x="3604" y="0"/>
                    <a:pt x="2774" y="301"/>
                    <a:pt x="2102" y="974"/>
                  </a:cubicBezTo>
                  <a:cubicBezTo>
                    <a:pt x="0" y="3139"/>
                    <a:pt x="1465" y="6769"/>
                    <a:pt x="4458" y="6769"/>
                  </a:cubicBezTo>
                  <a:cubicBezTo>
                    <a:pt x="6369" y="6769"/>
                    <a:pt x="7833" y="5241"/>
                    <a:pt x="7833" y="3394"/>
                  </a:cubicBezTo>
                  <a:cubicBezTo>
                    <a:pt x="7833" y="1358"/>
                    <a:pt x="6155" y="0"/>
                    <a:pt x="4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4"/>
            <p:cNvSpPr/>
            <p:nvPr/>
          </p:nvSpPr>
          <p:spPr>
            <a:xfrm>
              <a:off x="3767800" y="836325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3376" y="0"/>
                  </a:moveTo>
                  <a:cubicBezTo>
                    <a:pt x="1529" y="0"/>
                    <a:pt x="0" y="1465"/>
                    <a:pt x="0" y="3375"/>
                  </a:cubicBezTo>
                  <a:cubicBezTo>
                    <a:pt x="0" y="5397"/>
                    <a:pt x="1655" y="6721"/>
                    <a:pt x="3397" y="6721"/>
                  </a:cubicBezTo>
                  <a:cubicBezTo>
                    <a:pt x="4235" y="6721"/>
                    <a:pt x="5092" y="6414"/>
                    <a:pt x="5796" y="5732"/>
                  </a:cubicBezTo>
                  <a:cubicBezTo>
                    <a:pt x="7897" y="3630"/>
                    <a:pt x="6369" y="0"/>
                    <a:pt x="33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4"/>
            <p:cNvSpPr/>
            <p:nvPr/>
          </p:nvSpPr>
          <p:spPr>
            <a:xfrm>
              <a:off x="3505100" y="4547475"/>
              <a:ext cx="287750" cy="207875"/>
            </a:xfrm>
            <a:custGeom>
              <a:avLst/>
              <a:gdLst/>
              <a:ahLst/>
              <a:cxnLst/>
              <a:rect l="l" t="t" r="r" b="b"/>
              <a:pathLst>
                <a:path w="11510" h="8315" extrusionOk="0">
                  <a:moveTo>
                    <a:pt x="6004" y="1555"/>
                  </a:moveTo>
                  <a:cubicBezTo>
                    <a:pt x="7334" y="1555"/>
                    <a:pt x="8598" y="2583"/>
                    <a:pt x="8598" y="4141"/>
                  </a:cubicBezTo>
                  <a:cubicBezTo>
                    <a:pt x="8598" y="5542"/>
                    <a:pt x="7452" y="6688"/>
                    <a:pt x="6051" y="6752"/>
                  </a:cubicBezTo>
                  <a:cubicBezTo>
                    <a:pt x="3758" y="6752"/>
                    <a:pt x="2612" y="3950"/>
                    <a:pt x="4204" y="2294"/>
                  </a:cubicBezTo>
                  <a:cubicBezTo>
                    <a:pt x="4734" y="1784"/>
                    <a:pt x="5377" y="1555"/>
                    <a:pt x="6004" y="1555"/>
                  </a:cubicBezTo>
                  <a:close/>
                  <a:moveTo>
                    <a:pt x="6130" y="1"/>
                  </a:moveTo>
                  <a:cubicBezTo>
                    <a:pt x="6104" y="1"/>
                    <a:pt x="6077" y="1"/>
                    <a:pt x="6051" y="2"/>
                  </a:cubicBezTo>
                  <a:cubicBezTo>
                    <a:pt x="4013" y="2"/>
                    <a:pt x="2293" y="1403"/>
                    <a:pt x="1975" y="3377"/>
                  </a:cubicBezTo>
                  <a:lnTo>
                    <a:pt x="1083" y="3377"/>
                  </a:lnTo>
                  <a:cubicBezTo>
                    <a:pt x="1" y="3377"/>
                    <a:pt x="1" y="4969"/>
                    <a:pt x="1083" y="4969"/>
                  </a:cubicBezTo>
                  <a:lnTo>
                    <a:pt x="1975" y="4969"/>
                  </a:lnTo>
                  <a:cubicBezTo>
                    <a:pt x="2367" y="7090"/>
                    <a:pt x="4189" y="8314"/>
                    <a:pt x="6051" y="8314"/>
                  </a:cubicBezTo>
                  <a:cubicBezTo>
                    <a:pt x="7208" y="8314"/>
                    <a:pt x="8380" y="7841"/>
                    <a:pt x="9235" y="6816"/>
                  </a:cubicBezTo>
                  <a:cubicBezTo>
                    <a:pt x="11510" y="4098"/>
                    <a:pt x="9583" y="1"/>
                    <a:pt x="61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4"/>
            <p:cNvSpPr/>
            <p:nvPr/>
          </p:nvSpPr>
          <p:spPr>
            <a:xfrm>
              <a:off x="1495875" y="2773900"/>
              <a:ext cx="203800" cy="1459975"/>
            </a:xfrm>
            <a:custGeom>
              <a:avLst/>
              <a:gdLst/>
              <a:ahLst/>
              <a:cxnLst/>
              <a:rect l="l" t="t" r="r" b="b"/>
              <a:pathLst>
                <a:path w="8152" h="58399" extrusionOk="0">
                  <a:moveTo>
                    <a:pt x="5859" y="13438"/>
                  </a:moveTo>
                  <a:lnTo>
                    <a:pt x="6369" y="20634"/>
                  </a:lnTo>
                  <a:lnTo>
                    <a:pt x="1783" y="20634"/>
                  </a:lnTo>
                  <a:lnTo>
                    <a:pt x="2293" y="13438"/>
                  </a:lnTo>
                  <a:close/>
                  <a:moveTo>
                    <a:pt x="4076" y="1"/>
                  </a:moveTo>
                  <a:lnTo>
                    <a:pt x="3376" y="1593"/>
                  </a:lnTo>
                  <a:cubicBezTo>
                    <a:pt x="2611" y="3312"/>
                    <a:pt x="0" y="8980"/>
                    <a:pt x="0" y="10254"/>
                  </a:cubicBezTo>
                  <a:cubicBezTo>
                    <a:pt x="64" y="11082"/>
                    <a:pt x="319" y="11909"/>
                    <a:pt x="765" y="12610"/>
                  </a:cubicBezTo>
                  <a:lnTo>
                    <a:pt x="191" y="20634"/>
                  </a:lnTo>
                  <a:lnTo>
                    <a:pt x="128" y="20634"/>
                  </a:lnTo>
                  <a:lnTo>
                    <a:pt x="128" y="21462"/>
                  </a:lnTo>
                  <a:lnTo>
                    <a:pt x="64" y="22226"/>
                  </a:lnTo>
                  <a:lnTo>
                    <a:pt x="128" y="22226"/>
                  </a:lnTo>
                  <a:lnTo>
                    <a:pt x="765" y="58399"/>
                  </a:lnTo>
                  <a:lnTo>
                    <a:pt x="7388" y="58399"/>
                  </a:lnTo>
                  <a:lnTo>
                    <a:pt x="8025" y="22163"/>
                  </a:lnTo>
                  <a:lnTo>
                    <a:pt x="8088" y="22163"/>
                  </a:lnTo>
                  <a:lnTo>
                    <a:pt x="8025" y="21398"/>
                  </a:lnTo>
                  <a:lnTo>
                    <a:pt x="8025" y="20571"/>
                  </a:lnTo>
                  <a:lnTo>
                    <a:pt x="7961" y="20571"/>
                  </a:lnTo>
                  <a:lnTo>
                    <a:pt x="7388" y="12546"/>
                  </a:lnTo>
                  <a:cubicBezTo>
                    <a:pt x="7833" y="11846"/>
                    <a:pt x="8088" y="11018"/>
                    <a:pt x="8152" y="10254"/>
                  </a:cubicBezTo>
                  <a:cubicBezTo>
                    <a:pt x="8152" y="8980"/>
                    <a:pt x="5605" y="3312"/>
                    <a:pt x="4840" y="1593"/>
                  </a:cubicBezTo>
                  <a:lnTo>
                    <a:pt x="40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4"/>
            <p:cNvSpPr/>
            <p:nvPr/>
          </p:nvSpPr>
          <p:spPr>
            <a:xfrm>
              <a:off x="4119650" y="868550"/>
              <a:ext cx="133750" cy="157250"/>
            </a:xfrm>
            <a:custGeom>
              <a:avLst/>
              <a:gdLst/>
              <a:ahLst/>
              <a:cxnLst/>
              <a:rect l="l" t="t" r="r" b="b"/>
              <a:pathLst>
                <a:path w="5350" h="6290" extrusionOk="0">
                  <a:moveTo>
                    <a:pt x="2643" y="1"/>
                  </a:moveTo>
                  <a:cubicBezTo>
                    <a:pt x="2245" y="1"/>
                    <a:pt x="1847" y="271"/>
                    <a:pt x="1847" y="813"/>
                  </a:cubicBezTo>
                  <a:lnTo>
                    <a:pt x="1847" y="1577"/>
                  </a:lnTo>
                  <a:lnTo>
                    <a:pt x="1" y="1577"/>
                  </a:lnTo>
                  <a:lnTo>
                    <a:pt x="2675" y="6290"/>
                  </a:lnTo>
                  <a:lnTo>
                    <a:pt x="5350" y="1577"/>
                  </a:lnTo>
                  <a:lnTo>
                    <a:pt x="3439" y="1577"/>
                  </a:lnTo>
                  <a:lnTo>
                    <a:pt x="3439" y="813"/>
                  </a:lnTo>
                  <a:cubicBezTo>
                    <a:pt x="3439" y="271"/>
                    <a:pt x="3041" y="1"/>
                    <a:pt x="26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4"/>
            <p:cNvSpPr/>
            <p:nvPr/>
          </p:nvSpPr>
          <p:spPr>
            <a:xfrm>
              <a:off x="5961700" y="1944425"/>
              <a:ext cx="812000" cy="746725"/>
            </a:xfrm>
            <a:custGeom>
              <a:avLst/>
              <a:gdLst/>
              <a:ahLst/>
              <a:cxnLst/>
              <a:rect l="l" t="t" r="r" b="b"/>
              <a:pathLst>
                <a:path w="32480" h="29869" extrusionOk="0">
                  <a:moveTo>
                    <a:pt x="27258" y="1592"/>
                  </a:moveTo>
                  <a:cubicBezTo>
                    <a:pt x="29232" y="1592"/>
                    <a:pt x="30888" y="3248"/>
                    <a:pt x="30888" y="5222"/>
                  </a:cubicBezTo>
                  <a:lnTo>
                    <a:pt x="30888" y="16112"/>
                  </a:lnTo>
                  <a:cubicBezTo>
                    <a:pt x="30888" y="18086"/>
                    <a:pt x="29232" y="19679"/>
                    <a:pt x="27258" y="19679"/>
                  </a:cubicBezTo>
                  <a:lnTo>
                    <a:pt x="24328" y="19679"/>
                  </a:lnTo>
                  <a:lnTo>
                    <a:pt x="18151" y="25856"/>
                  </a:lnTo>
                  <a:lnTo>
                    <a:pt x="18406" y="19679"/>
                  </a:lnTo>
                  <a:lnTo>
                    <a:pt x="5223" y="19679"/>
                  </a:lnTo>
                  <a:cubicBezTo>
                    <a:pt x="3249" y="19679"/>
                    <a:pt x="1593" y="18086"/>
                    <a:pt x="1593" y="16112"/>
                  </a:cubicBezTo>
                  <a:lnTo>
                    <a:pt x="1593" y="5222"/>
                  </a:lnTo>
                  <a:cubicBezTo>
                    <a:pt x="1593" y="3248"/>
                    <a:pt x="3249" y="1592"/>
                    <a:pt x="5223" y="1592"/>
                  </a:cubicBezTo>
                  <a:close/>
                  <a:moveTo>
                    <a:pt x="5223" y="0"/>
                  </a:moveTo>
                  <a:cubicBezTo>
                    <a:pt x="2357" y="0"/>
                    <a:pt x="1" y="2357"/>
                    <a:pt x="1" y="5222"/>
                  </a:cubicBezTo>
                  <a:lnTo>
                    <a:pt x="1" y="16112"/>
                  </a:lnTo>
                  <a:cubicBezTo>
                    <a:pt x="1" y="18978"/>
                    <a:pt x="2357" y="21271"/>
                    <a:pt x="5223" y="21271"/>
                  </a:cubicBezTo>
                  <a:lnTo>
                    <a:pt x="16750" y="21271"/>
                  </a:lnTo>
                  <a:lnTo>
                    <a:pt x="16431" y="29868"/>
                  </a:lnTo>
                  <a:lnTo>
                    <a:pt x="25029" y="21271"/>
                  </a:lnTo>
                  <a:lnTo>
                    <a:pt x="27258" y="21271"/>
                  </a:lnTo>
                  <a:cubicBezTo>
                    <a:pt x="30187" y="21271"/>
                    <a:pt x="32480" y="18978"/>
                    <a:pt x="32480" y="16112"/>
                  </a:cubicBezTo>
                  <a:lnTo>
                    <a:pt x="32480" y="5222"/>
                  </a:lnTo>
                  <a:cubicBezTo>
                    <a:pt x="32480" y="2357"/>
                    <a:pt x="30123" y="0"/>
                    <a:pt x="272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4"/>
            <p:cNvSpPr/>
            <p:nvPr/>
          </p:nvSpPr>
          <p:spPr>
            <a:xfrm flipH="1">
              <a:off x="755540" y="1025104"/>
              <a:ext cx="1047660" cy="746725"/>
            </a:xfrm>
            <a:custGeom>
              <a:avLst/>
              <a:gdLst/>
              <a:ahLst/>
              <a:cxnLst/>
              <a:rect l="l" t="t" r="r" b="b"/>
              <a:pathLst>
                <a:path w="38849" h="29869" extrusionOk="0">
                  <a:moveTo>
                    <a:pt x="33626" y="1593"/>
                  </a:moveTo>
                  <a:cubicBezTo>
                    <a:pt x="35600" y="1593"/>
                    <a:pt x="37256" y="3248"/>
                    <a:pt x="37256" y="5223"/>
                  </a:cubicBezTo>
                  <a:lnTo>
                    <a:pt x="37256" y="16113"/>
                  </a:lnTo>
                  <a:cubicBezTo>
                    <a:pt x="37256" y="18087"/>
                    <a:pt x="35600" y="19679"/>
                    <a:pt x="33626" y="19743"/>
                  </a:cubicBezTo>
                  <a:lnTo>
                    <a:pt x="30697" y="19743"/>
                  </a:lnTo>
                  <a:lnTo>
                    <a:pt x="24519" y="25856"/>
                  </a:lnTo>
                  <a:lnTo>
                    <a:pt x="24774" y="19679"/>
                  </a:lnTo>
                  <a:lnTo>
                    <a:pt x="5223" y="19679"/>
                  </a:lnTo>
                  <a:cubicBezTo>
                    <a:pt x="3249" y="19679"/>
                    <a:pt x="1593" y="18087"/>
                    <a:pt x="1593" y="16113"/>
                  </a:cubicBezTo>
                  <a:lnTo>
                    <a:pt x="1593" y="5223"/>
                  </a:lnTo>
                  <a:cubicBezTo>
                    <a:pt x="1593" y="3248"/>
                    <a:pt x="3249" y="1593"/>
                    <a:pt x="5223" y="1593"/>
                  </a:cubicBezTo>
                  <a:close/>
                  <a:moveTo>
                    <a:pt x="5223" y="1"/>
                  </a:moveTo>
                  <a:cubicBezTo>
                    <a:pt x="2357" y="1"/>
                    <a:pt x="1" y="2357"/>
                    <a:pt x="1" y="5223"/>
                  </a:cubicBezTo>
                  <a:lnTo>
                    <a:pt x="1" y="16113"/>
                  </a:lnTo>
                  <a:cubicBezTo>
                    <a:pt x="1" y="18978"/>
                    <a:pt x="2357" y="21335"/>
                    <a:pt x="5223" y="21335"/>
                  </a:cubicBezTo>
                  <a:lnTo>
                    <a:pt x="23118" y="21335"/>
                  </a:lnTo>
                  <a:lnTo>
                    <a:pt x="22800" y="29868"/>
                  </a:lnTo>
                  <a:lnTo>
                    <a:pt x="31397" y="21335"/>
                  </a:lnTo>
                  <a:lnTo>
                    <a:pt x="33626" y="21335"/>
                  </a:lnTo>
                  <a:cubicBezTo>
                    <a:pt x="36556" y="21271"/>
                    <a:pt x="38848" y="18978"/>
                    <a:pt x="38848" y="16113"/>
                  </a:cubicBezTo>
                  <a:lnTo>
                    <a:pt x="38848" y="5223"/>
                  </a:lnTo>
                  <a:cubicBezTo>
                    <a:pt x="38848" y="2357"/>
                    <a:pt x="36556" y="1"/>
                    <a:pt x="336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4"/>
            <p:cNvSpPr/>
            <p:nvPr/>
          </p:nvSpPr>
          <p:spPr>
            <a:xfrm>
              <a:off x="5700600" y="3254725"/>
              <a:ext cx="246800" cy="1534800"/>
            </a:xfrm>
            <a:custGeom>
              <a:avLst/>
              <a:gdLst/>
              <a:ahLst/>
              <a:cxnLst/>
              <a:rect l="l" t="t" r="r" b="b"/>
              <a:pathLst>
                <a:path w="9872" h="61392" extrusionOk="0">
                  <a:moveTo>
                    <a:pt x="6751" y="16431"/>
                  </a:moveTo>
                  <a:lnTo>
                    <a:pt x="7261" y="23563"/>
                  </a:lnTo>
                  <a:lnTo>
                    <a:pt x="2675" y="23563"/>
                  </a:lnTo>
                  <a:lnTo>
                    <a:pt x="3121" y="16431"/>
                  </a:lnTo>
                  <a:close/>
                  <a:moveTo>
                    <a:pt x="4522" y="0"/>
                  </a:moveTo>
                  <a:cubicBezTo>
                    <a:pt x="3312" y="2229"/>
                    <a:pt x="1" y="8661"/>
                    <a:pt x="1" y="10890"/>
                  </a:cubicBezTo>
                  <a:cubicBezTo>
                    <a:pt x="1" y="12482"/>
                    <a:pt x="765" y="13947"/>
                    <a:pt x="1975" y="14902"/>
                  </a:cubicBezTo>
                  <a:lnTo>
                    <a:pt x="1657" y="14902"/>
                  </a:lnTo>
                  <a:lnTo>
                    <a:pt x="1020" y="23627"/>
                  </a:lnTo>
                  <a:lnTo>
                    <a:pt x="956" y="23627"/>
                  </a:lnTo>
                  <a:lnTo>
                    <a:pt x="956" y="24455"/>
                  </a:lnTo>
                  <a:lnTo>
                    <a:pt x="956" y="25219"/>
                  </a:lnTo>
                  <a:lnTo>
                    <a:pt x="1020" y="25219"/>
                  </a:lnTo>
                  <a:lnTo>
                    <a:pt x="1593" y="61391"/>
                  </a:lnTo>
                  <a:lnTo>
                    <a:pt x="8216" y="61391"/>
                  </a:lnTo>
                  <a:lnTo>
                    <a:pt x="8853" y="25219"/>
                  </a:lnTo>
                  <a:lnTo>
                    <a:pt x="8916" y="25219"/>
                  </a:lnTo>
                  <a:lnTo>
                    <a:pt x="8853" y="24455"/>
                  </a:lnTo>
                  <a:lnTo>
                    <a:pt x="8853" y="23627"/>
                  </a:lnTo>
                  <a:lnTo>
                    <a:pt x="8789" y="23627"/>
                  </a:lnTo>
                  <a:lnTo>
                    <a:pt x="8216" y="14902"/>
                  </a:lnTo>
                  <a:lnTo>
                    <a:pt x="7834" y="14902"/>
                  </a:lnTo>
                  <a:cubicBezTo>
                    <a:pt x="9108" y="13947"/>
                    <a:pt x="9872" y="12482"/>
                    <a:pt x="9872" y="10890"/>
                  </a:cubicBezTo>
                  <a:cubicBezTo>
                    <a:pt x="9872" y="8661"/>
                    <a:pt x="6560" y="2229"/>
                    <a:pt x="5350" y="0"/>
                  </a:cubicBezTo>
                  <a:lnTo>
                    <a:pt x="5350" y="9553"/>
                  </a:lnTo>
                  <a:cubicBezTo>
                    <a:pt x="7261" y="10062"/>
                    <a:pt x="6879" y="12801"/>
                    <a:pt x="4904" y="12801"/>
                  </a:cubicBezTo>
                  <a:cubicBezTo>
                    <a:pt x="2994" y="12801"/>
                    <a:pt x="2612" y="10062"/>
                    <a:pt x="4522" y="9553"/>
                  </a:cubicBezTo>
                  <a:lnTo>
                    <a:pt x="45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4"/>
            <p:cNvSpPr/>
            <p:nvPr/>
          </p:nvSpPr>
          <p:spPr>
            <a:xfrm>
              <a:off x="6150075" y="3201275"/>
              <a:ext cx="131675" cy="74175"/>
            </a:xfrm>
            <a:custGeom>
              <a:avLst/>
              <a:gdLst/>
              <a:ahLst/>
              <a:cxnLst/>
              <a:rect l="l" t="t" r="r" b="b"/>
              <a:pathLst>
                <a:path w="5267" h="2967" extrusionOk="0">
                  <a:moveTo>
                    <a:pt x="1179" y="1"/>
                  </a:moveTo>
                  <a:cubicBezTo>
                    <a:pt x="396" y="1"/>
                    <a:pt x="0" y="1235"/>
                    <a:pt x="936" y="1565"/>
                  </a:cubicBezTo>
                  <a:cubicBezTo>
                    <a:pt x="1891" y="1947"/>
                    <a:pt x="2846" y="2329"/>
                    <a:pt x="3802" y="2839"/>
                  </a:cubicBezTo>
                  <a:cubicBezTo>
                    <a:pt x="3865" y="2902"/>
                    <a:pt x="3993" y="2966"/>
                    <a:pt x="4120" y="2966"/>
                  </a:cubicBezTo>
                  <a:cubicBezTo>
                    <a:pt x="4948" y="2966"/>
                    <a:pt x="5266" y="1820"/>
                    <a:pt x="4502" y="1438"/>
                  </a:cubicBezTo>
                  <a:cubicBezTo>
                    <a:pt x="3547" y="928"/>
                    <a:pt x="2528" y="482"/>
                    <a:pt x="1573" y="100"/>
                  </a:cubicBezTo>
                  <a:cubicBezTo>
                    <a:pt x="1434" y="31"/>
                    <a:pt x="1302" y="1"/>
                    <a:pt x="11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4"/>
            <p:cNvSpPr/>
            <p:nvPr/>
          </p:nvSpPr>
          <p:spPr>
            <a:xfrm>
              <a:off x="6616075" y="3944100"/>
              <a:ext cx="157625" cy="176750"/>
            </a:xfrm>
            <a:custGeom>
              <a:avLst/>
              <a:gdLst/>
              <a:ahLst/>
              <a:cxnLst/>
              <a:rect l="l" t="t" r="r" b="b"/>
              <a:pathLst>
                <a:path w="6305" h="7070" extrusionOk="0">
                  <a:moveTo>
                    <a:pt x="3121" y="0"/>
                  </a:moveTo>
                  <a:cubicBezTo>
                    <a:pt x="2675" y="0"/>
                    <a:pt x="2293" y="319"/>
                    <a:pt x="2293" y="765"/>
                  </a:cubicBezTo>
                  <a:lnTo>
                    <a:pt x="0" y="765"/>
                  </a:lnTo>
                  <a:lnTo>
                    <a:pt x="0" y="7069"/>
                  </a:lnTo>
                  <a:lnTo>
                    <a:pt x="6305" y="7069"/>
                  </a:lnTo>
                  <a:lnTo>
                    <a:pt x="6305" y="828"/>
                  </a:lnTo>
                  <a:lnTo>
                    <a:pt x="3885" y="828"/>
                  </a:lnTo>
                  <a:lnTo>
                    <a:pt x="3885" y="765"/>
                  </a:lnTo>
                  <a:cubicBezTo>
                    <a:pt x="3885" y="319"/>
                    <a:pt x="3566" y="0"/>
                    <a:pt x="31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4"/>
            <p:cNvSpPr/>
            <p:nvPr/>
          </p:nvSpPr>
          <p:spPr>
            <a:xfrm>
              <a:off x="6299225" y="3275275"/>
              <a:ext cx="313675" cy="328125"/>
            </a:xfrm>
            <a:custGeom>
              <a:avLst/>
              <a:gdLst/>
              <a:ahLst/>
              <a:cxnLst/>
              <a:rect l="l" t="t" r="r" b="b"/>
              <a:pathLst>
                <a:path w="12547" h="13125" extrusionOk="0">
                  <a:moveTo>
                    <a:pt x="920" y="1"/>
                  </a:moveTo>
                  <a:cubicBezTo>
                    <a:pt x="664" y="1"/>
                    <a:pt x="420" y="141"/>
                    <a:pt x="256" y="388"/>
                  </a:cubicBezTo>
                  <a:cubicBezTo>
                    <a:pt x="1" y="707"/>
                    <a:pt x="128" y="1216"/>
                    <a:pt x="510" y="1471"/>
                  </a:cubicBezTo>
                  <a:cubicBezTo>
                    <a:pt x="1338" y="2044"/>
                    <a:pt x="2166" y="2617"/>
                    <a:pt x="2994" y="3318"/>
                  </a:cubicBezTo>
                  <a:cubicBezTo>
                    <a:pt x="3121" y="3381"/>
                    <a:pt x="3312" y="3445"/>
                    <a:pt x="3504" y="3445"/>
                  </a:cubicBezTo>
                  <a:lnTo>
                    <a:pt x="3567" y="3445"/>
                  </a:lnTo>
                  <a:lnTo>
                    <a:pt x="3567" y="9049"/>
                  </a:lnTo>
                  <a:lnTo>
                    <a:pt x="9490" y="9049"/>
                  </a:lnTo>
                  <a:cubicBezTo>
                    <a:pt x="9171" y="9304"/>
                    <a:pt x="9108" y="9750"/>
                    <a:pt x="9299" y="10068"/>
                  </a:cubicBezTo>
                  <a:cubicBezTo>
                    <a:pt x="9936" y="10960"/>
                    <a:pt x="10445" y="11851"/>
                    <a:pt x="10955" y="12743"/>
                  </a:cubicBezTo>
                  <a:cubicBezTo>
                    <a:pt x="11082" y="12998"/>
                    <a:pt x="11337" y="13125"/>
                    <a:pt x="11655" y="13125"/>
                  </a:cubicBezTo>
                  <a:cubicBezTo>
                    <a:pt x="11782" y="13125"/>
                    <a:pt x="11910" y="13125"/>
                    <a:pt x="12037" y="12998"/>
                  </a:cubicBezTo>
                  <a:cubicBezTo>
                    <a:pt x="12419" y="12807"/>
                    <a:pt x="12547" y="12361"/>
                    <a:pt x="12356" y="11915"/>
                  </a:cubicBezTo>
                  <a:cubicBezTo>
                    <a:pt x="11846" y="11023"/>
                    <a:pt x="11273" y="10068"/>
                    <a:pt x="10636" y="9177"/>
                  </a:cubicBezTo>
                  <a:cubicBezTo>
                    <a:pt x="10445" y="8922"/>
                    <a:pt x="10190" y="8858"/>
                    <a:pt x="9872" y="8858"/>
                  </a:cubicBezTo>
                  <a:lnTo>
                    <a:pt x="9872" y="2744"/>
                  </a:lnTo>
                  <a:lnTo>
                    <a:pt x="4268" y="2744"/>
                  </a:lnTo>
                  <a:cubicBezTo>
                    <a:pt x="4268" y="2490"/>
                    <a:pt x="4204" y="2235"/>
                    <a:pt x="4013" y="2044"/>
                  </a:cubicBezTo>
                  <a:cubicBezTo>
                    <a:pt x="3121" y="1407"/>
                    <a:pt x="2230" y="707"/>
                    <a:pt x="1338" y="133"/>
                  </a:cubicBezTo>
                  <a:cubicBezTo>
                    <a:pt x="1203" y="43"/>
                    <a:pt x="1060" y="1"/>
                    <a:pt x="9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4"/>
            <p:cNvSpPr/>
            <p:nvPr/>
          </p:nvSpPr>
          <p:spPr>
            <a:xfrm>
              <a:off x="5732450" y="3078000"/>
              <a:ext cx="244700" cy="157625"/>
            </a:xfrm>
            <a:custGeom>
              <a:avLst/>
              <a:gdLst/>
              <a:ahLst/>
              <a:cxnLst/>
              <a:rect l="l" t="t" r="r" b="b"/>
              <a:pathLst>
                <a:path w="9788" h="6305" extrusionOk="0">
                  <a:moveTo>
                    <a:pt x="0" y="0"/>
                  </a:moveTo>
                  <a:lnTo>
                    <a:pt x="0" y="6305"/>
                  </a:lnTo>
                  <a:lnTo>
                    <a:pt x="6305" y="6305"/>
                  </a:lnTo>
                  <a:lnTo>
                    <a:pt x="6305" y="4140"/>
                  </a:lnTo>
                  <a:cubicBezTo>
                    <a:pt x="7133" y="4140"/>
                    <a:pt x="7834" y="4203"/>
                    <a:pt x="8598" y="4267"/>
                  </a:cubicBezTo>
                  <a:lnTo>
                    <a:pt x="8725" y="4267"/>
                  </a:lnTo>
                  <a:cubicBezTo>
                    <a:pt x="8745" y="4268"/>
                    <a:pt x="8765" y="4269"/>
                    <a:pt x="8784" y="4269"/>
                  </a:cubicBezTo>
                  <a:cubicBezTo>
                    <a:pt x="9746" y="4269"/>
                    <a:pt x="9788" y="2737"/>
                    <a:pt x="8789" y="2675"/>
                  </a:cubicBezTo>
                  <a:cubicBezTo>
                    <a:pt x="7961" y="2611"/>
                    <a:pt x="7133" y="2548"/>
                    <a:pt x="6305" y="2548"/>
                  </a:cubicBezTo>
                  <a:lnTo>
                    <a:pt x="63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4"/>
            <p:cNvSpPr/>
            <p:nvPr/>
          </p:nvSpPr>
          <p:spPr>
            <a:xfrm>
              <a:off x="6651200" y="3786250"/>
              <a:ext cx="58825" cy="118075"/>
            </a:xfrm>
            <a:custGeom>
              <a:avLst/>
              <a:gdLst/>
              <a:ahLst/>
              <a:cxnLst/>
              <a:rect l="l" t="t" r="r" b="b"/>
              <a:pathLst>
                <a:path w="2353" h="4723" extrusionOk="0">
                  <a:moveTo>
                    <a:pt x="968" y="1"/>
                  </a:moveTo>
                  <a:cubicBezTo>
                    <a:pt x="491" y="1"/>
                    <a:pt x="1" y="395"/>
                    <a:pt x="187" y="1029"/>
                  </a:cubicBezTo>
                  <a:cubicBezTo>
                    <a:pt x="378" y="1984"/>
                    <a:pt x="569" y="3003"/>
                    <a:pt x="697" y="4022"/>
                  </a:cubicBezTo>
                  <a:cubicBezTo>
                    <a:pt x="760" y="4404"/>
                    <a:pt x="1079" y="4722"/>
                    <a:pt x="1524" y="4722"/>
                  </a:cubicBezTo>
                  <a:lnTo>
                    <a:pt x="1588" y="4722"/>
                  </a:lnTo>
                  <a:cubicBezTo>
                    <a:pt x="2034" y="4659"/>
                    <a:pt x="2352" y="4276"/>
                    <a:pt x="2289" y="3831"/>
                  </a:cubicBezTo>
                  <a:cubicBezTo>
                    <a:pt x="2161" y="2748"/>
                    <a:pt x="1970" y="1729"/>
                    <a:pt x="1716" y="646"/>
                  </a:cubicBezTo>
                  <a:cubicBezTo>
                    <a:pt x="1636" y="198"/>
                    <a:pt x="1306" y="1"/>
                    <a:pt x="9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4"/>
            <p:cNvSpPr/>
            <p:nvPr/>
          </p:nvSpPr>
          <p:spPr>
            <a:xfrm>
              <a:off x="6007875" y="3155300"/>
              <a:ext cx="121025" cy="59650"/>
            </a:xfrm>
            <a:custGeom>
              <a:avLst/>
              <a:gdLst/>
              <a:ahLst/>
              <a:cxnLst/>
              <a:rect l="l" t="t" r="r" b="b"/>
              <a:pathLst>
                <a:path w="4841" h="2386" extrusionOk="0">
                  <a:moveTo>
                    <a:pt x="759" y="0"/>
                  </a:moveTo>
                  <a:cubicBezTo>
                    <a:pt x="402" y="0"/>
                    <a:pt x="118" y="287"/>
                    <a:pt x="64" y="666"/>
                  </a:cubicBezTo>
                  <a:cubicBezTo>
                    <a:pt x="1" y="1111"/>
                    <a:pt x="255" y="1557"/>
                    <a:pt x="701" y="1621"/>
                  </a:cubicBezTo>
                  <a:cubicBezTo>
                    <a:pt x="1720" y="1812"/>
                    <a:pt x="2739" y="2067"/>
                    <a:pt x="3694" y="2385"/>
                  </a:cubicBezTo>
                  <a:lnTo>
                    <a:pt x="3949" y="2385"/>
                  </a:lnTo>
                  <a:cubicBezTo>
                    <a:pt x="4268" y="2321"/>
                    <a:pt x="4586" y="2130"/>
                    <a:pt x="4713" y="1812"/>
                  </a:cubicBezTo>
                  <a:cubicBezTo>
                    <a:pt x="4841" y="1366"/>
                    <a:pt x="4586" y="920"/>
                    <a:pt x="4140" y="793"/>
                  </a:cubicBezTo>
                  <a:cubicBezTo>
                    <a:pt x="3121" y="475"/>
                    <a:pt x="2102" y="220"/>
                    <a:pt x="956" y="29"/>
                  </a:cubicBezTo>
                  <a:cubicBezTo>
                    <a:pt x="889" y="10"/>
                    <a:pt x="823" y="0"/>
                    <a:pt x="7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4"/>
            <p:cNvSpPr/>
            <p:nvPr/>
          </p:nvSpPr>
          <p:spPr>
            <a:xfrm>
              <a:off x="6599900" y="3634350"/>
              <a:ext cx="76675" cy="115525"/>
            </a:xfrm>
            <a:custGeom>
              <a:avLst/>
              <a:gdLst/>
              <a:ahLst/>
              <a:cxnLst/>
              <a:rect l="l" t="t" r="r" b="b"/>
              <a:pathLst>
                <a:path w="3067" h="4621" extrusionOk="0">
                  <a:moveTo>
                    <a:pt x="1048" y="1"/>
                  </a:moveTo>
                  <a:cubicBezTo>
                    <a:pt x="518" y="1"/>
                    <a:pt x="0" y="525"/>
                    <a:pt x="329" y="1182"/>
                  </a:cubicBezTo>
                  <a:cubicBezTo>
                    <a:pt x="711" y="2074"/>
                    <a:pt x="1093" y="3092"/>
                    <a:pt x="1411" y="4048"/>
                  </a:cubicBezTo>
                  <a:cubicBezTo>
                    <a:pt x="1539" y="4366"/>
                    <a:pt x="1857" y="4621"/>
                    <a:pt x="2175" y="4621"/>
                  </a:cubicBezTo>
                  <a:cubicBezTo>
                    <a:pt x="2239" y="4621"/>
                    <a:pt x="2366" y="4621"/>
                    <a:pt x="2430" y="4557"/>
                  </a:cubicBezTo>
                  <a:cubicBezTo>
                    <a:pt x="2812" y="4430"/>
                    <a:pt x="3067" y="3984"/>
                    <a:pt x="2940" y="3538"/>
                  </a:cubicBezTo>
                  <a:cubicBezTo>
                    <a:pt x="2621" y="2519"/>
                    <a:pt x="2239" y="1500"/>
                    <a:pt x="1793" y="545"/>
                  </a:cubicBezTo>
                  <a:cubicBezTo>
                    <a:pt x="1635" y="160"/>
                    <a:pt x="1340" y="1"/>
                    <a:pt x="10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4"/>
            <p:cNvSpPr/>
            <p:nvPr/>
          </p:nvSpPr>
          <p:spPr>
            <a:xfrm>
              <a:off x="238125" y="2229325"/>
              <a:ext cx="224500" cy="433150"/>
            </a:xfrm>
            <a:custGeom>
              <a:avLst/>
              <a:gdLst/>
              <a:ahLst/>
              <a:cxnLst/>
              <a:rect l="l" t="t" r="r" b="b"/>
              <a:pathLst>
                <a:path w="8980" h="17326" extrusionOk="0">
                  <a:moveTo>
                    <a:pt x="5509" y="0"/>
                  </a:moveTo>
                  <a:cubicBezTo>
                    <a:pt x="5187" y="0"/>
                    <a:pt x="4877" y="174"/>
                    <a:pt x="4776" y="577"/>
                  </a:cubicBezTo>
                  <a:cubicBezTo>
                    <a:pt x="4458" y="1659"/>
                    <a:pt x="4267" y="2742"/>
                    <a:pt x="4076" y="3761"/>
                  </a:cubicBezTo>
                  <a:cubicBezTo>
                    <a:pt x="4012" y="4079"/>
                    <a:pt x="4076" y="4334"/>
                    <a:pt x="4331" y="4525"/>
                  </a:cubicBezTo>
                  <a:lnTo>
                    <a:pt x="0" y="8856"/>
                  </a:lnTo>
                  <a:lnTo>
                    <a:pt x="4012" y="12868"/>
                  </a:lnTo>
                  <a:cubicBezTo>
                    <a:pt x="3757" y="12995"/>
                    <a:pt x="3694" y="13250"/>
                    <a:pt x="3694" y="13505"/>
                  </a:cubicBezTo>
                  <a:cubicBezTo>
                    <a:pt x="3821" y="14587"/>
                    <a:pt x="4012" y="15670"/>
                    <a:pt x="4203" y="16689"/>
                  </a:cubicBezTo>
                  <a:cubicBezTo>
                    <a:pt x="4267" y="17071"/>
                    <a:pt x="4585" y="17326"/>
                    <a:pt x="4967" y="17326"/>
                  </a:cubicBezTo>
                  <a:lnTo>
                    <a:pt x="5158" y="17326"/>
                  </a:lnTo>
                  <a:cubicBezTo>
                    <a:pt x="5541" y="17262"/>
                    <a:pt x="5859" y="16816"/>
                    <a:pt x="5732" y="16434"/>
                  </a:cubicBezTo>
                  <a:cubicBezTo>
                    <a:pt x="5541" y="15415"/>
                    <a:pt x="5413" y="14396"/>
                    <a:pt x="5286" y="13377"/>
                  </a:cubicBezTo>
                  <a:cubicBezTo>
                    <a:pt x="5222" y="13123"/>
                    <a:pt x="5158" y="12932"/>
                    <a:pt x="4967" y="12804"/>
                  </a:cubicBezTo>
                  <a:lnTo>
                    <a:pt x="8979" y="8856"/>
                  </a:lnTo>
                  <a:lnTo>
                    <a:pt x="4776" y="4716"/>
                  </a:lnTo>
                  <a:lnTo>
                    <a:pt x="4840" y="4716"/>
                  </a:lnTo>
                  <a:cubicBezTo>
                    <a:pt x="5222" y="4716"/>
                    <a:pt x="5541" y="4462"/>
                    <a:pt x="5668" y="4079"/>
                  </a:cubicBezTo>
                  <a:cubicBezTo>
                    <a:pt x="5859" y="3061"/>
                    <a:pt x="6050" y="2042"/>
                    <a:pt x="6368" y="1023"/>
                  </a:cubicBezTo>
                  <a:cubicBezTo>
                    <a:pt x="6522" y="407"/>
                    <a:pt x="6001" y="0"/>
                    <a:pt x="55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4"/>
            <p:cNvSpPr/>
            <p:nvPr/>
          </p:nvSpPr>
          <p:spPr>
            <a:xfrm>
              <a:off x="417375" y="2847300"/>
              <a:ext cx="91425" cy="108125"/>
            </a:xfrm>
            <a:custGeom>
              <a:avLst/>
              <a:gdLst/>
              <a:ahLst/>
              <a:cxnLst/>
              <a:rect l="l" t="t" r="r" b="b"/>
              <a:pathLst>
                <a:path w="3657" h="4325" extrusionOk="0">
                  <a:moveTo>
                    <a:pt x="1064" y="1"/>
                  </a:moveTo>
                  <a:cubicBezTo>
                    <a:pt x="528" y="1"/>
                    <a:pt x="1" y="559"/>
                    <a:pt x="345" y="1204"/>
                  </a:cubicBezTo>
                  <a:cubicBezTo>
                    <a:pt x="918" y="2159"/>
                    <a:pt x="1427" y="3051"/>
                    <a:pt x="2064" y="3942"/>
                  </a:cubicBezTo>
                  <a:cubicBezTo>
                    <a:pt x="2192" y="4197"/>
                    <a:pt x="2446" y="4325"/>
                    <a:pt x="2701" y="4325"/>
                  </a:cubicBezTo>
                  <a:cubicBezTo>
                    <a:pt x="2892" y="4325"/>
                    <a:pt x="3019" y="4261"/>
                    <a:pt x="3147" y="4197"/>
                  </a:cubicBezTo>
                  <a:cubicBezTo>
                    <a:pt x="3529" y="3942"/>
                    <a:pt x="3656" y="3433"/>
                    <a:pt x="3402" y="3051"/>
                  </a:cubicBezTo>
                  <a:cubicBezTo>
                    <a:pt x="2828" y="2223"/>
                    <a:pt x="2255" y="1331"/>
                    <a:pt x="1746" y="440"/>
                  </a:cubicBezTo>
                  <a:cubicBezTo>
                    <a:pt x="1580" y="130"/>
                    <a:pt x="1321" y="1"/>
                    <a:pt x="10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4"/>
            <p:cNvSpPr/>
            <p:nvPr/>
          </p:nvSpPr>
          <p:spPr>
            <a:xfrm>
              <a:off x="360700" y="2701425"/>
              <a:ext cx="71675" cy="113900"/>
            </a:xfrm>
            <a:custGeom>
              <a:avLst/>
              <a:gdLst/>
              <a:ahLst/>
              <a:cxnLst/>
              <a:rect l="l" t="t" r="r" b="b"/>
              <a:pathLst>
                <a:path w="2867" h="4556" extrusionOk="0">
                  <a:moveTo>
                    <a:pt x="908" y="1"/>
                  </a:moveTo>
                  <a:cubicBezTo>
                    <a:pt x="839" y="1"/>
                    <a:pt x="769" y="11"/>
                    <a:pt x="701" y="34"/>
                  </a:cubicBezTo>
                  <a:cubicBezTo>
                    <a:pt x="255" y="161"/>
                    <a:pt x="1" y="607"/>
                    <a:pt x="128" y="989"/>
                  </a:cubicBezTo>
                  <a:cubicBezTo>
                    <a:pt x="446" y="2072"/>
                    <a:pt x="829" y="3091"/>
                    <a:pt x="1274" y="4046"/>
                  </a:cubicBezTo>
                  <a:cubicBezTo>
                    <a:pt x="1402" y="4364"/>
                    <a:pt x="1656" y="4555"/>
                    <a:pt x="1975" y="4555"/>
                  </a:cubicBezTo>
                  <a:cubicBezTo>
                    <a:pt x="2102" y="4555"/>
                    <a:pt x="2230" y="4555"/>
                    <a:pt x="2293" y="4492"/>
                  </a:cubicBezTo>
                  <a:cubicBezTo>
                    <a:pt x="2675" y="4301"/>
                    <a:pt x="2866" y="3855"/>
                    <a:pt x="2675" y="3473"/>
                  </a:cubicBezTo>
                  <a:cubicBezTo>
                    <a:pt x="2293" y="2517"/>
                    <a:pt x="1911" y="1499"/>
                    <a:pt x="1656" y="543"/>
                  </a:cubicBezTo>
                  <a:cubicBezTo>
                    <a:pt x="1552" y="229"/>
                    <a:pt x="1231" y="1"/>
                    <a:pt x="9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4"/>
            <p:cNvSpPr/>
            <p:nvPr/>
          </p:nvSpPr>
          <p:spPr>
            <a:xfrm>
              <a:off x="379800" y="2081500"/>
              <a:ext cx="80800" cy="112900"/>
            </a:xfrm>
            <a:custGeom>
              <a:avLst/>
              <a:gdLst/>
              <a:ahLst/>
              <a:cxnLst/>
              <a:rect l="l" t="t" r="r" b="b"/>
              <a:pathLst>
                <a:path w="3232" h="4516" extrusionOk="0">
                  <a:moveTo>
                    <a:pt x="2170" y="1"/>
                  </a:moveTo>
                  <a:cubicBezTo>
                    <a:pt x="1919" y="1"/>
                    <a:pt x="1674" y="130"/>
                    <a:pt x="1529" y="440"/>
                  </a:cubicBezTo>
                  <a:cubicBezTo>
                    <a:pt x="1020" y="1395"/>
                    <a:pt x="574" y="2414"/>
                    <a:pt x="192" y="3433"/>
                  </a:cubicBezTo>
                  <a:cubicBezTo>
                    <a:pt x="1" y="3815"/>
                    <a:pt x="192" y="4325"/>
                    <a:pt x="638" y="4516"/>
                  </a:cubicBezTo>
                  <a:lnTo>
                    <a:pt x="892" y="4516"/>
                  </a:lnTo>
                  <a:cubicBezTo>
                    <a:pt x="1211" y="4516"/>
                    <a:pt x="1529" y="4325"/>
                    <a:pt x="1657" y="4006"/>
                  </a:cubicBezTo>
                  <a:cubicBezTo>
                    <a:pt x="2039" y="3051"/>
                    <a:pt x="2421" y="2096"/>
                    <a:pt x="2930" y="1204"/>
                  </a:cubicBezTo>
                  <a:cubicBezTo>
                    <a:pt x="3231" y="559"/>
                    <a:pt x="2690" y="1"/>
                    <a:pt x="21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4"/>
            <p:cNvSpPr/>
            <p:nvPr/>
          </p:nvSpPr>
          <p:spPr>
            <a:xfrm>
              <a:off x="516725" y="1740625"/>
              <a:ext cx="222925" cy="222925"/>
            </a:xfrm>
            <a:custGeom>
              <a:avLst/>
              <a:gdLst/>
              <a:ahLst/>
              <a:cxnLst/>
              <a:rect l="l" t="t" r="r" b="b"/>
              <a:pathLst>
                <a:path w="8917" h="8917" extrusionOk="0">
                  <a:moveTo>
                    <a:pt x="4459" y="1"/>
                  </a:moveTo>
                  <a:lnTo>
                    <a:pt x="1" y="4459"/>
                  </a:lnTo>
                  <a:lnTo>
                    <a:pt x="1656" y="6114"/>
                  </a:lnTo>
                  <a:lnTo>
                    <a:pt x="1656" y="6178"/>
                  </a:lnTo>
                  <a:cubicBezTo>
                    <a:pt x="1338" y="6496"/>
                    <a:pt x="1338" y="7006"/>
                    <a:pt x="1656" y="7324"/>
                  </a:cubicBezTo>
                  <a:cubicBezTo>
                    <a:pt x="1784" y="7452"/>
                    <a:pt x="1975" y="7515"/>
                    <a:pt x="2230" y="7515"/>
                  </a:cubicBezTo>
                  <a:cubicBezTo>
                    <a:pt x="2421" y="7515"/>
                    <a:pt x="2612" y="7452"/>
                    <a:pt x="2803" y="7261"/>
                  </a:cubicBezTo>
                  <a:lnTo>
                    <a:pt x="4459" y="8916"/>
                  </a:lnTo>
                  <a:lnTo>
                    <a:pt x="8916" y="4459"/>
                  </a:lnTo>
                  <a:lnTo>
                    <a:pt x="4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4"/>
            <p:cNvSpPr/>
            <p:nvPr/>
          </p:nvSpPr>
          <p:spPr>
            <a:xfrm>
              <a:off x="451450" y="1948450"/>
              <a:ext cx="90775" cy="104250"/>
            </a:xfrm>
            <a:custGeom>
              <a:avLst/>
              <a:gdLst/>
              <a:ahLst/>
              <a:cxnLst/>
              <a:rect l="l" t="t" r="r" b="b"/>
              <a:pathLst>
                <a:path w="3631" h="4170" extrusionOk="0">
                  <a:moveTo>
                    <a:pt x="2782" y="0"/>
                  </a:moveTo>
                  <a:cubicBezTo>
                    <a:pt x="2549" y="0"/>
                    <a:pt x="2314" y="100"/>
                    <a:pt x="2166" y="285"/>
                  </a:cubicBezTo>
                  <a:cubicBezTo>
                    <a:pt x="1465" y="1113"/>
                    <a:pt x="829" y="2005"/>
                    <a:pt x="255" y="2960"/>
                  </a:cubicBezTo>
                  <a:cubicBezTo>
                    <a:pt x="1" y="3342"/>
                    <a:pt x="128" y="3788"/>
                    <a:pt x="510" y="4042"/>
                  </a:cubicBezTo>
                  <a:cubicBezTo>
                    <a:pt x="637" y="4106"/>
                    <a:pt x="765" y="4170"/>
                    <a:pt x="892" y="4170"/>
                  </a:cubicBezTo>
                  <a:cubicBezTo>
                    <a:pt x="1211" y="4170"/>
                    <a:pt x="1465" y="4042"/>
                    <a:pt x="1593" y="3788"/>
                  </a:cubicBezTo>
                  <a:cubicBezTo>
                    <a:pt x="2166" y="2960"/>
                    <a:pt x="2739" y="2068"/>
                    <a:pt x="3376" y="1304"/>
                  </a:cubicBezTo>
                  <a:cubicBezTo>
                    <a:pt x="3631" y="922"/>
                    <a:pt x="3567" y="412"/>
                    <a:pt x="3249" y="158"/>
                  </a:cubicBezTo>
                  <a:cubicBezTo>
                    <a:pt x="3116" y="51"/>
                    <a:pt x="2949" y="0"/>
                    <a:pt x="27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4"/>
            <p:cNvSpPr/>
            <p:nvPr/>
          </p:nvSpPr>
          <p:spPr>
            <a:xfrm>
              <a:off x="504525" y="2977900"/>
              <a:ext cx="231950" cy="235450"/>
            </a:xfrm>
            <a:custGeom>
              <a:avLst/>
              <a:gdLst/>
              <a:ahLst/>
              <a:cxnLst/>
              <a:rect l="l" t="t" r="r" b="b"/>
              <a:pathLst>
                <a:path w="9278" h="9418" extrusionOk="0">
                  <a:moveTo>
                    <a:pt x="1102" y="1"/>
                  </a:moveTo>
                  <a:cubicBezTo>
                    <a:pt x="511" y="1"/>
                    <a:pt x="0" y="732"/>
                    <a:pt x="552" y="1330"/>
                  </a:cubicBezTo>
                  <a:cubicBezTo>
                    <a:pt x="1062" y="1966"/>
                    <a:pt x="1635" y="2603"/>
                    <a:pt x="2144" y="3176"/>
                  </a:cubicBezTo>
                  <a:lnTo>
                    <a:pt x="361" y="4959"/>
                  </a:lnTo>
                  <a:lnTo>
                    <a:pt x="4819" y="9417"/>
                  </a:lnTo>
                  <a:lnTo>
                    <a:pt x="9277" y="4959"/>
                  </a:lnTo>
                  <a:lnTo>
                    <a:pt x="4819" y="502"/>
                  </a:lnTo>
                  <a:lnTo>
                    <a:pt x="3291" y="2094"/>
                  </a:lnTo>
                  <a:cubicBezTo>
                    <a:pt x="2781" y="1521"/>
                    <a:pt x="2272" y="947"/>
                    <a:pt x="1762" y="374"/>
                  </a:cubicBezTo>
                  <a:cubicBezTo>
                    <a:pt x="1568" y="109"/>
                    <a:pt x="1329" y="1"/>
                    <a:pt x="11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4"/>
            <p:cNvSpPr/>
            <p:nvPr/>
          </p:nvSpPr>
          <p:spPr>
            <a:xfrm>
              <a:off x="7060250" y="2937275"/>
              <a:ext cx="87600" cy="107625"/>
            </a:xfrm>
            <a:custGeom>
              <a:avLst/>
              <a:gdLst/>
              <a:ahLst/>
              <a:cxnLst/>
              <a:rect l="l" t="t" r="r" b="b"/>
              <a:pathLst>
                <a:path w="3504" h="4305" extrusionOk="0">
                  <a:moveTo>
                    <a:pt x="2565" y="1"/>
                  </a:moveTo>
                  <a:cubicBezTo>
                    <a:pt x="2291" y="1"/>
                    <a:pt x="2024" y="143"/>
                    <a:pt x="1848" y="407"/>
                  </a:cubicBezTo>
                  <a:cubicBezTo>
                    <a:pt x="1402" y="1362"/>
                    <a:pt x="829" y="2254"/>
                    <a:pt x="256" y="3082"/>
                  </a:cubicBezTo>
                  <a:cubicBezTo>
                    <a:pt x="1" y="3464"/>
                    <a:pt x="128" y="3973"/>
                    <a:pt x="510" y="4165"/>
                  </a:cubicBezTo>
                  <a:cubicBezTo>
                    <a:pt x="638" y="4292"/>
                    <a:pt x="765" y="4292"/>
                    <a:pt x="956" y="4292"/>
                  </a:cubicBezTo>
                  <a:cubicBezTo>
                    <a:pt x="990" y="4300"/>
                    <a:pt x="1024" y="4304"/>
                    <a:pt x="1058" y="4304"/>
                  </a:cubicBezTo>
                  <a:cubicBezTo>
                    <a:pt x="1277" y="4304"/>
                    <a:pt x="1483" y="4139"/>
                    <a:pt x="1593" y="3973"/>
                  </a:cubicBezTo>
                  <a:cubicBezTo>
                    <a:pt x="2166" y="3082"/>
                    <a:pt x="2803" y="2127"/>
                    <a:pt x="3312" y="1171"/>
                  </a:cubicBezTo>
                  <a:cubicBezTo>
                    <a:pt x="3503" y="789"/>
                    <a:pt x="3312" y="280"/>
                    <a:pt x="2930" y="89"/>
                  </a:cubicBezTo>
                  <a:cubicBezTo>
                    <a:pt x="2812" y="30"/>
                    <a:pt x="2688" y="1"/>
                    <a:pt x="25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4"/>
            <p:cNvSpPr/>
            <p:nvPr/>
          </p:nvSpPr>
          <p:spPr>
            <a:xfrm>
              <a:off x="7136675" y="2790600"/>
              <a:ext cx="71675" cy="115475"/>
            </a:xfrm>
            <a:custGeom>
              <a:avLst/>
              <a:gdLst/>
              <a:ahLst/>
              <a:cxnLst/>
              <a:rect l="l" t="t" r="r" b="b"/>
              <a:pathLst>
                <a:path w="2867" h="4619" extrusionOk="0">
                  <a:moveTo>
                    <a:pt x="1998" y="0"/>
                  </a:moveTo>
                  <a:cubicBezTo>
                    <a:pt x="1638" y="0"/>
                    <a:pt x="1316" y="238"/>
                    <a:pt x="1211" y="606"/>
                  </a:cubicBezTo>
                  <a:cubicBezTo>
                    <a:pt x="892" y="1562"/>
                    <a:pt x="574" y="2517"/>
                    <a:pt x="128" y="3472"/>
                  </a:cubicBezTo>
                  <a:cubicBezTo>
                    <a:pt x="1" y="3918"/>
                    <a:pt x="192" y="4364"/>
                    <a:pt x="574" y="4555"/>
                  </a:cubicBezTo>
                  <a:cubicBezTo>
                    <a:pt x="701" y="4555"/>
                    <a:pt x="765" y="4618"/>
                    <a:pt x="892" y="4618"/>
                  </a:cubicBezTo>
                  <a:cubicBezTo>
                    <a:pt x="1211" y="4618"/>
                    <a:pt x="1529" y="4427"/>
                    <a:pt x="1656" y="4109"/>
                  </a:cubicBezTo>
                  <a:cubicBezTo>
                    <a:pt x="2039" y="3090"/>
                    <a:pt x="2421" y="2071"/>
                    <a:pt x="2739" y="1052"/>
                  </a:cubicBezTo>
                  <a:cubicBezTo>
                    <a:pt x="2866" y="606"/>
                    <a:pt x="2612" y="160"/>
                    <a:pt x="2230" y="33"/>
                  </a:cubicBezTo>
                  <a:cubicBezTo>
                    <a:pt x="2152" y="11"/>
                    <a:pt x="2074" y="0"/>
                    <a:pt x="19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4"/>
            <p:cNvSpPr/>
            <p:nvPr/>
          </p:nvSpPr>
          <p:spPr>
            <a:xfrm>
              <a:off x="6832600" y="3069275"/>
              <a:ext cx="226100" cy="234825"/>
            </a:xfrm>
            <a:custGeom>
              <a:avLst/>
              <a:gdLst/>
              <a:ahLst/>
              <a:cxnLst/>
              <a:rect l="l" t="t" r="r" b="b"/>
              <a:pathLst>
                <a:path w="9044" h="9393" extrusionOk="0">
                  <a:moveTo>
                    <a:pt x="8144" y="1"/>
                  </a:moveTo>
                  <a:cubicBezTo>
                    <a:pt x="7898" y="1"/>
                    <a:pt x="7663" y="100"/>
                    <a:pt x="7515" y="286"/>
                  </a:cubicBezTo>
                  <a:cubicBezTo>
                    <a:pt x="7005" y="859"/>
                    <a:pt x="6496" y="1432"/>
                    <a:pt x="5986" y="2005"/>
                  </a:cubicBezTo>
                  <a:lnTo>
                    <a:pt x="4458" y="477"/>
                  </a:lnTo>
                  <a:lnTo>
                    <a:pt x="0" y="4934"/>
                  </a:lnTo>
                  <a:lnTo>
                    <a:pt x="4458" y="9392"/>
                  </a:lnTo>
                  <a:lnTo>
                    <a:pt x="8916" y="4934"/>
                  </a:lnTo>
                  <a:lnTo>
                    <a:pt x="7069" y="3151"/>
                  </a:lnTo>
                  <a:cubicBezTo>
                    <a:pt x="7642" y="2514"/>
                    <a:pt x="8215" y="1941"/>
                    <a:pt x="8725" y="1304"/>
                  </a:cubicBezTo>
                  <a:cubicBezTo>
                    <a:pt x="9043" y="986"/>
                    <a:pt x="8979" y="477"/>
                    <a:pt x="8661" y="158"/>
                  </a:cubicBezTo>
                  <a:cubicBezTo>
                    <a:pt x="8502" y="52"/>
                    <a:pt x="8320" y="1"/>
                    <a:pt x="81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4"/>
            <p:cNvSpPr/>
            <p:nvPr/>
          </p:nvSpPr>
          <p:spPr>
            <a:xfrm>
              <a:off x="7108025" y="2320075"/>
              <a:ext cx="222925" cy="434750"/>
            </a:xfrm>
            <a:custGeom>
              <a:avLst/>
              <a:gdLst/>
              <a:ahLst/>
              <a:cxnLst/>
              <a:rect l="l" t="t" r="r" b="b"/>
              <a:pathLst>
                <a:path w="8917" h="17390" extrusionOk="0">
                  <a:moveTo>
                    <a:pt x="3384" y="0"/>
                  </a:moveTo>
                  <a:cubicBezTo>
                    <a:pt x="2901" y="0"/>
                    <a:pt x="2419" y="407"/>
                    <a:pt x="2611" y="1023"/>
                  </a:cubicBezTo>
                  <a:cubicBezTo>
                    <a:pt x="2866" y="1978"/>
                    <a:pt x="3121" y="2997"/>
                    <a:pt x="3312" y="4016"/>
                  </a:cubicBezTo>
                  <a:cubicBezTo>
                    <a:pt x="3376" y="4398"/>
                    <a:pt x="3694" y="4653"/>
                    <a:pt x="4076" y="4653"/>
                  </a:cubicBezTo>
                  <a:lnTo>
                    <a:pt x="4140" y="4653"/>
                  </a:lnTo>
                  <a:lnTo>
                    <a:pt x="0" y="8856"/>
                  </a:lnTo>
                  <a:lnTo>
                    <a:pt x="3949" y="12804"/>
                  </a:lnTo>
                  <a:cubicBezTo>
                    <a:pt x="3821" y="12932"/>
                    <a:pt x="3694" y="13123"/>
                    <a:pt x="3694" y="13377"/>
                  </a:cubicBezTo>
                  <a:cubicBezTo>
                    <a:pt x="3567" y="14396"/>
                    <a:pt x="3376" y="15415"/>
                    <a:pt x="3185" y="16434"/>
                  </a:cubicBezTo>
                  <a:cubicBezTo>
                    <a:pt x="3121" y="16880"/>
                    <a:pt x="3376" y="17262"/>
                    <a:pt x="3821" y="17389"/>
                  </a:cubicBezTo>
                  <a:lnTo>
                    <a:pt x="3949" y="17389"/>
                  </a:lnTo>
                  <a:cubicBezTo>
                    <a:pt x="4331" y="17389"/>
                    <a:pt x="4713" y="17135"/>
                    <a:pt x="4777" y="16753"/>
                  </a:cubicBezTo>
                  <a:cubicBezTo>
                    <a:pt x="4968" y="15670"/>
                    <a:pt x="5159" y="14587"/>
                    <a:pt x="5286" y="13568"/>
                  </a:cubicBezTo>
                  <a:cubicBezTo>
                    <a:pt x="5286" y="13250"/>
                    <a:pt x="5159" y="12995"/>
                    <a:pt x="4904" y="12804"/>
                  </a:cubicBezTo>
                  <a:lnTo>
                    <a:pt x="8916" y="8856"/>
                  </a:lnTo>
                  <a:lnTo>
                    <a:pt x="4586" y="4525"/>
                  </a:lnTo>
                  <a:cubicBezTo>
                    <a:pt x="4777" y="4334"/>
                    <a:pt x="4904" y="4016"/>
                    <a:pt x="4840" y="3761"/>
                  </a:cubicBezTo>
                  <a:cubicBezTo>
                    <a:pt x="4649" y="2678"/>
                    <a:pt x="4395" y="1596"/>
                    <a:pt x="4140" y="577"/>
                  </a:cubicBezTo>
                  <a:cubicBezTo>
                    <a:pt x="4014" y="174"/>
                    <a:pt x="3699" y="0"/>
                    <a:pt x="33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4"/>
            <p:cNvSpPr/>
            <p:nvPr/>
          </p:nvSpPr>
          <p:spPr>
            <a:xfrm>
              <a:off x="7025225" y="2038025"/>
              <a:ext cx="92375" cy="105425"/>
            </a:xfrm>
            <a:custGeom>
              <a:avLst/>
              <a:gdLst/>
              <a:ahLst/>
              <a:cxnLst/>
              <a:rect l="l" t="t" r="r" b="b"/>
              <a:pathLst>
                <a:path w="3695" h="4217" extrusionOk="0">
                  <a:moveTo>
                    <a:pt x="931" y="1"/>
                  </a:moveTo>
                  <a:cubicBezTo>
                    <a:pt x="758" y="1"/>
                    <a:pt x="584" y="67"/>
                    <a:pt x="447" y="205"/>
                  </a:cubicBezTo>
                  <a:cubicBezTo>
                    <a:pt x="64" y="459"/>
                    <a:pt x="1" y="969"/>
                    <a:pt x="319" y="1287"/>
                  </a:cubicBezTo>
                  <a:cubicBezTo>
                    <a:pt x="956" y="2115"/>
                    <a:pt x="1529" y="2943"/>
                    <a:pt x="2102" y="3835"/>
                  </a:cubicBezTo>
                  <a:cubicBezTo>
                    <a:pt x="2230" y="4026"/>
                    <a:pt x="2484" y="4217"/>
                    <a:pt x="2739" y="4217"/>
                  </a:cubicBezTo>
                  <a:cubicBezTo>
                    <a:pt x="2930" y="4217"/>
                    <a:pt x="3058" y="4153"/>
                    <a:pt x="3185" y="4089"/>
                  </a:cubicBezTo>
                  <a:cubicBezTo>
                    <a:pt x="3567" y="3835"/>
                    <a:pt x="3694" y="3325"/>
                    <a:pt x="3440" y="2943"/>
                  </a:cubicBezTo>
                  <a:cubicBezTo>
                    <a:pt x="2867" y="2051"/>
                    <a:pt x="2230" y="1160"/>
                    <a:pt x="1529" y="332"/>
                  </a:cubicBezTo>
                  <a:cubicBezTo>
                    <a:pt x="1385" y="115"/>
                    <a:pt x="1158" y="1"/>
                    <a:pt x="9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4"/>
            <p:cNvSpPr/>
            <p:nvPr/>
          </p:nvSpPr>
          <p:spPr>
            <a:xfrm>
              <a:off x="7111200" y="2171525"/>
              <a:ext cx="78050" cy="113625"/>
            </a:xfrm>
            <a:custGeom>
              <a:avLst/>
              <a:gdLst/>
              <a:ahLst/>
              <a:cxnLst/>
              <a:rect l="l" t="t" r="r" b="b"/>
              <a:pathLst>
                <a:path w="3122" h="4545" extrusionOk="0">
                  <a:moveTo>
                    <a:pt x="876" y="1"/>
                  </a:moveTo>
                  <a:cubicBezTo>
                    <a:pt x="751" y="1"/>
                    <a:pt x="625" y="29"/>
                    <a:pt x="510" y="87"/>
                  </a:cubicBezTo>
                  <a:cubicBezTo>
                    <a:pt x="128" y="278"/>
                    <a:pt x="1" y="787"/>
                    <a:pt x="192" y="1169"/>
                  </a:cubicBezTo>
                  <a:cubicBezTo>
                    <a:pt x="701" y="2125"/>
                    <a:pt x="1083" y="3080"/>
                    <a:pt x="1465" y="4035"/>
                  </a:cubicBezTo>
                  <a:cubicBezTo>
                    <a:pt x="1593" y="4290"/>
                    <a:pt x="1911" y="4545"/>
                    <a:pt x="2230" y="4545"/>
                  </a:cubicBezTo>
                  <a:cubicBezTo>
                    <a:pt x="2293" y="4545"/>
                    <a:pt x="2421" y="4481"/>
                    <a:pt x="2484" y="4481"/>
                  </a:cubicBezTo>
                  <a:cubicBezTo>
                    <a:pt x="2930" y="4290"/>
                    <a:pt x="3121" y="3844"/>
                    <a:pt x="2930" y="3462"/>
                  </a:cubicBezTo>
                  <a:cubicBezTo>
                    <a:pt x="2548" y="2443"/>
                    <a:pt x="2102" y="1424"/>
                    <a:pt x="1593" y="469"/>
                  </a:cubicBezTo>
                  <a:cubicBezTo>
                    <a:pt x="1459" y="157"/>
                    <a:pt x="1169" y="1"/>
                    <a:pt x="8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4"/>
            <p:cNvSpPr/>
            <p:nvPr/>
          </p:nvSpPr>
          <p:spPr>
            <a:xfrm>
              <a:off x="6829400" y="1831375"/>
              <a:ext cx="222925" cy="222925"/>
            </a:xfrm>
            <a:custGeom>
              <a:avLst/>
              <a:gdLst/>
              <a:ahLst/>
              <a:cxnLst/>
              <a:rect l="l" t="t" r="r" b="b"/>
              <a:pathLst>
                <a:path w="8917" h="8917" extrusionOk="0">
                  <a:moveTo>
                    <a:pt x="4459" y="1"/>
                  </a:moveTo>
                  <a:lnTo>
                    <a:pt x="1" y="4459"/>
                  </a:lnTo>
                  <a:lnTo>
                    <a:pt x="4459" y="8916"/>
                  </a:lnTo>
                  <a:lnTo>
                    <a:pt x="6114" y="7197"/>
                  </a:lnTo>
                  <a:cubicBezTo>
                    <a:pt x="6242" y="7388"/>
                    <a:pt x="6433" y="7452"/>
                    <a:pt x="6687" y="7452"/>
                  </a:cubicBezTo>
                  <a:cubicBezTo>
                    <a:pt x="7388" y="7452"/>
                    <a:pt x="7706" y="6624"/>
                    <a:pt x="7261" y="6114"/>
                  </a:cubicBezTo>
                  <a:lnTo>
                    <a:pt x="8916" y="4459"/>
                  </a:lnTo>
                  <a:lnTo>
                    <a:pt x="445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4"/>
            <p:cNvSpPr/>
            <p:nvPr/>
          </p:nvSpPr>
          <p:spPr>
            <a:xfrm>
              <a:off x="1369300" y="4886275"/>
              <a:ext cx="322425" cy="328350"/>
            </a:xfrm>
            <a:custGeom>
              <a:avLst/>
              <a:gdLst/>
              <a:ahLst/>
              <a:cxnLst/>
              <a:rect l="l" t="t" r="r" b="b"/>
              <a:pathLst>
                <a:path w="12897" h="13134" extrusionOk="0">
                  <a:moveTo>
                    <a:pt x="1070" y="1"/>
                  </a:moveTo>
                  <a:cubicBezTo>
                    <a:pt x="523" y="1"/>
                    <a:pt x="0" y="567"/>
                    <a:pt x="351" y="1224"/>
                  </a:cubicBezTo>
                  <a:cubicBezTo>
                    <a:pt x="860" y="2179"/>
                    <a:pt x="1433" y="3071"/>
                    <a:pt x="2070" y="3963"/>
                  </a:cubicBezTo>
                  <a:cubicBezTo>
                    <a:pt x="2198" y="4154"/>
                    <a:pt x="2452" y="4281"/>
                    <a:pt x="2707" y="4345"/>
                  </a:cubicBezTo>
                  <a:lnTo>
                    <a:pt x="2834" y="4345"/>
                  </a:lnTo>
                  <a:lnTo>
                    <a:pt x="2834" y="10458"/>
                  </a:lnTo>
                  <a:lnTo>
                    <a:pt x="8439" y="10458"/>
                  </a:lnTo>
                  <a:cubicBezTo>
                    <a:pt x="8439" y="10713"/>
                    <a:pt x="8502" y="10968"/>
                    <a:pt x="8693" y="11095"/>
                  </a:cubicBezTo>
                  <a:cubicBezTo>
                    <a:pt x="9585" y="11796"/>
                    <a:pt x="10476" y="12433"/>
                    <a:pt x="11368" y="13006"/>
                  </a:cubicBezTo>
                  <a:cubicBezTo>
                    <a:pt x="11495" y="13133"/>
                    <a:pt x="11623" y="13133"/>
                    <a:pt x="11814" y="13133"/>
                  </a:cubicBezTo>
                  <a:cubicBezTo>
                    <a:pt x="12578" y="13133"/>
                    <a:pt x="12896" y="12114"/>
                    <a:pt x="12196" y="11732"/>
                  </a:cubicBezTo>
                  <a:lnTo>
                    <a:pt x="12196" y="11668"/>
                  </a:lnTo>
                  <a:cubicBezTo>
                    <a:pt x="11368" y="11095"/>
                    <a:pt x="10540" y="10458"/>
                    <a:pt x="9712" y="9822"/>
                  </a:cubicBezTo>
                  <a:cubicBezTo>
                    <a:pt x="9572" y="9728"/>
                    <a:pt x="9433" y="9669"/>
                    <a:pt x="9268" y="9669"/>
                  </a:cubicBezTo>
                  <a:cubicBezTo>
                    <a:pt x="9207" y="9669"/>
                    <a:pt x="9144" y="9677"/>
                    <a:pt x="9075" y="9694"/>
                  </a:cubicBezTo>
                  <a:lnTo>
                    <a:pt x="9075" y="4090"/>
                  </a:lnTo>
                  <a:lnTo>
                    <a:pt x="3217" y="4090"/>
                  </a:lnTo>
                  <a:cubicBezTo>
                    <a:pt x="3535" y="3835"/>
                    <a:pt x="3599" y="3389"/>
                    <a:pt x="3408" y="3071"/>
                  </a:cubicBezTo>
                  <a:cubicBezTo>
                    <a:pt x="2771" y="2179"/>
                    <a:pt x="2261" y="1288"/>
                    <a:pt x="1752" y="396"/>
                  </a:cubicBezTo>
                  <a:cubicBezTo>
                    <a:pt x="1573" y="118"/>
                    <a:pt x="1319" y="1"/>
                    <a:pt x="10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4"/>
            <p:cNvSpPr/>
            <p:nvPr/>
          </p:nvSpPr>
          <p:spPr>
            <a:xfrm>
              <a:off x="1849075" y="5273675"/>
              <a:ext cx="130825" cy="60350"/>
            </a:xfrm>
            <a:custGeom>
              <a:avLst/>
              <a:gdLst/>
              <a:ahLst/>
              <a:cxnLst/>
              <a:rect l="l" t="t" r="r" b="b"/>
              <a:pathLst>
                <a:path w="5233" h="2414" extrusionOk="0">
                  <a:moveTo>
                    <a:pt x="1161" y="0"/>
                  </a:moveTo>
                  <a:cubicBezTo>
                    <a:pt x="305" y="0"/>
                    <a:pt x="0" y="1357"/>
                    <a:pt x="1029" y="1586"/>
                  </a:cubicBezTo>
                  <a:cubicBezTo>
                    <a:pt x="2048" y="1904"/>
                    <a:pt x="3131" y="2159"/>
                    <a:pt x="4213" y="2413"/>
                  </a:cubicBezTo>
                  <a:lnTo>
                    <a:pt x="4341" y="2413"/>
                  </a:lnTo>
                  <a:cubicBezTo>
                    <a:pt x="4723" y="2413"/>
                    <a:pt x="5041" y="2095"/>
                    <a:pt x="5105" y="1713"/>
                  </a:cubicBezTo>
                  <a:cubicBezTo>
                    <a:pt x="5232" y="1331"/>
                    <a:pt x="4914" y="885"/>
                    <a:pt x="4468" y="821"/>
                  </a:cubicBezTo>
                  <a:cubicBezTo>
                    <a:pt x="3449" y="630"/>
                    <a:pt x="2430" y="376"/>
                    <a:pt x="1475" y="57"/>
                  </a:cubicBezTo>
                  <a:cubicBezTo>
                    <a:pt x="1364" y="18"/>
                    <a:pt x="1259" y="0"/>
                    <a:pt x="11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4"/>
            <p:cNvSpPr/>
            <p:nvPr/>
          </p:nvSpPr>
          <p:spPr>
            <a:xfrm>
              <a:off x="1276025" y="4585150"/>
              <a:ext cx="55875" cy="116800"/>
            </a:xfrm>
            <a:custGeom>
              <a:avLst/>
              <a:gdLst/>
              <a:ahLst/>
              <a:cxnLst/>
              <a:rect l="l" t="t" r="r" b="b"/>
              <a:pathLst>
                <a:path w="2235" h="4672" extrusionOk="0">
                  <a:moveTo>
                    <a:pt x="875" y="1"/>
                  </a:moveTo>
                  <a:cubicBezTo>
                    <a:pt x="440" y="1"/>
                    <a:pt x="0" y="326"/>
                    <a:pt x="70" y="915"/>
                  </a:cubicBezTo>
                  <a:cubicBezTo>
                    <a:pt x="197" y="1933"/>
                    <a:pt x="388" y="3016"/>
                    <a:pt x="643" y="4099"/>
                  </a:cubicBezTo>
                  <a:cubicBezTo>
                    <a:pt x="706" y="4417"/>
                    <a:pt x="1025" y="4672"/>
                    <a:pt x="1407" y="4672"/>
                  </a:cubicBezTo>
                  <a:lnTo>
                    <a:pt x="1598" y="4672"/>
                  </a:lnTo>
                  <a:cubicBezTo>
                    <a:pt x="1980" y="4608"/>
                    <a:pt x="2235" y="4162"/>
                    <a:pt x="2171" y="3780"/>
                  </a:cubicBezTo>
                  <a:cubicBezTo>
                    <a:pt x="1916" y="2761"/>
                    <a:pt x="1789" y="1742"/>
                    <a:pt x="1662" y="723"/>
                  </a:cubicBezTo>
                  <a:cubicBezTo>
                    <a:pt x="1604" y="230"/>
                    <a:pt x="1241" y="1"/>
                    <a:pt x="8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4"/>
            <p:cNvSpPr/>
            <p:nvPr/>
          </p:nvSpPr>
          <p:spPr>
            <a:xfrm>
              <a:off x="1307975" y="4740050"/>
              <a:ext cx="74875" cy="114750"/>
            </a:xfrm>
            <a:custGeom>
              <a:avLst/>
              <a:gdLst/>
              <a:ahLst/>
              <a:cxnLst/>
              <a:rect l="l" t="t" r="r" b="b"/>
              <a:pathLst>
                <a:path w="2995" h="4590" extrusionOk="0">
                  <a:moveTo>
                    <a:pt x="965" y="1"/>
                  </a:moveTo>
                  <a:cubicBezTo>
                    <a:pt x="483" y="1"/>
                    <a:pt x="0" y="407"/>
                    <a:pt x="193" y="1023"/>
                  </a:cubicBezTo>
                  <a:cubicBezTo>
                    <a:pt x="511" y="2106"/>
                    <a:pt x="893" y="3125"/>
                    <a:pt x="1339" y="4080"/>
                  </a:cubicBezTo>
                  <a:cubicBezTo>
                    <a:pt x="1466" y="4398"/>
                    <a:pt x="1785" y="4590"/>
                    <a:pt x="2103" y="4590"/>
                  </a:cubicBezTo>
                  <a:cubicBezTo>
                    <a:pt x="2167" y="4590"/>
                    <a:pt x="2294" y="4526"/>
                    <a:pt x="2422" y="4526"/>
                  </a:cubicBezTo>
                  <a:cubicBezTo>
                    <a:pt x="2804" y="4335"/>
                    <a:pt x="2995" y="3889"/>
                    <a:pt x="2804" y="3443"/>
                  </a:cubicBezTo>
                  <a:cubicBezTo>
                    <a:pt x="2422" y="2488"/>
                    <a:pt x="2040" y="1533"/>
                    <a:pt x="1721" y="577"/>
                  </a:cubicBezTo>
                  <a:cubicBezTo>
                    <a:pt x="1595" y="175"/>
                    <a:pt x="1280" y="1"/>
                    <a:pt x="9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4"/>
            <p:cNvSpPr/>
            <p:nvPr/>
          </p:nvSpPr>
          <p:spPr>
            <a:xfrm>
              <a:off x="1214075" y="4367600"/>
              <a:ext cx="157625" cy="178325"/>
            </a:xfrm>
            <a:custGeom>
              <a:avLst/>
              <a:gdLst/>
              <a:ahLst/>
              <a:cxnLst/>
              <a:rect l="l" t="t" r="r" b="b"/>
              <a:pathLst>
                <a:path w="6305" h="7133" extrusionOk="0">
                  <a:moveTo>
                    <a:pt x="0" y="0"/>
                  </a:moveTo>
                  <a:lnTo>
                    <a:pt x="0" y="6305"/>
                  </a:lnTo>
                  <a:lnTo>
                    <a:pt x="2357" y="6305"/>
                  </a:lnTo>
                  <a:cubicBezTo>
                    <a:pt x="2357" y="6751"/>
                    <a:pt x="2739" y="7133"/>
                    <a:pt x="3184" y="7133"/>
                  </a:cubicBezTo>
                  <a:cubicBezTo>
                    <a:pt x="3567" y="7133"/>
                    <a:pt x="3949" y="6751"/>
                    <a:pt x="3949" y="6305"/>
                  </a:cubicBezTo>
                  <a:lnTo>
                    <a:pt x="6305" y="6305"/>
                  </a:lnTo>
                  <a:lnTo>
                    <a:pt x="63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4"/>
            <p:cNvSpPr/>
            <p:nvPr/>
          </p:nvSpPr>
          <p:spPr>
            <a:xfrm>
              <a:off x="1702125" y="5214500"/>
              <a:ext cx="131300" cy="73350"/>
            </a:xfrm>
            <a:custGeom>
              <a:avLst/>
              <a:gdLst/>
              <a:ahLst/>
              <a:cxnLst/>
              <a:rect l="l" t="t" r="r" b="b"/>
              <a:pathLst>
                <a:path w="5252" h="2934" extrusionOk="0">
                  <a:moveTo>
                    <a:pt x="1122" y="1"/>
                  </a:moveTo>
                  <a:cubicBezTo>
                    <a:pt x="404" y="1"/>
                    <a:pt x="0" y="1104"/>
                    <a:pt x="857" y="1533"/>
                  </a:cubicBezTo>
                  <a:cubicBezTo>
                    <a:pt x="1812" y="2042"/>
                    <a:pt x="2768" y="2488"/>
                    <a:pt x="3787" y="2870"/>
                  </a:cubicBezTo>
                  <a:cubicBezTo>
                    <a:pt x="3914" y="2934"/>
                    <a:pt x="3978" y="2934"/>
                    <a:pt x="4105" y="2934"/>
                  </a:cubicBezTo>
                  <a:cubicBezTo>
                    <a:pt x="4997" y="2934"/>
                    <a:pt x="5251" y="1724"/>
                    <a:pt x="4423" y="1405"/>
                  </a:cubicBezTo>
                  <a:cubicBezTo>
                    <a:pt x="3468" y="1023"/>
                    <a:pt x="2513" y="641"/>
                    <a:pt x="1558" y="131"/>
                  </a:cubicBezTo>
                  <a:cubicBezTo>
                    <a:pt x="1406" y="40"/>
                    <a:pt x="1258" y="1"/>
                    <a:pt x="11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4"/>
            <p:cNvSpPr/>
            <p:nvPr/>
          </p:nvSpPr>
          <p:spPr>
            <a:xfrm>
              <a:off x="2014900" y="5254400"/>
              <a:ext cx="237250" cy="157625"/>
            </a:xfrm>
            <a:custGeom>
              <a:avLst/>
              <a:gdLst/>
              <a:ahLst/>
              <a:cxnLst/>
              <a:rect l="l" t="t" r="r" b="b"/>
              <a:pathLst>
                <a:path w="9490" h="6305" extrusionOk="0">
                  <a:moveTo>
                    <a:pt x="3185" y="0"/>
                  </a:moveTo>
                  <a:lnTo>
                    <a:pt x="3185" y="2165"/>
                  </a:lnTo>
                  <a:cubicBezTo>
                    <a:pt x="2420" y="2165"/>
                    <a:pt x="1656" y="2102"/>
                    <a:pt x="892" y="2038"/>
                  </a:cubicBezTo>
                  <a:cubicBezTo>
                    <a:pt x="854" y="2033"/>
                    <a:pt x="816" y="2030"/>
                    <a:pt x="779" y="2030"/>
                  </a:cubicBezTo>
                  <a:cubicBezTo>
                    <a:pt x="383" y="2030"/>
                    <a:pt x="64" y="2331"/>
                    <a:pt x="64" y="2739"/>
                  </a:cubicBezTo>
                  <a:cubicBezTo>
                    <a:pt x="0" y="3184"/>
                    <a:pt x="319" y="3566"/>
                    <a:pt x="765" y="3630"/>
                  </a:cubicBezTo>
                  <a:cubicBezTo>
                    <a:pt x="1529" y="3694"/>
                    <a:pt x="2357" y="3758"/>
                    <a:pt x="3185" y="3758"/>
                  </a:cubicBezTo>
                  <a:lnTo>
                    <a:pt x="3185" y="6305"/>
                  </a:lnTo>
                  <a:lnTo>
                    <a:pt x="9489" y="6305"/>
                  </a:lnTo>
                  <a:lnTo>
                    <a:pt x="94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4"/>
            <p:cNvSpPr/>
            <p:nvPr/>
          </p:nvSpPr>
          <p:spPr>
            <a:xfrm>
              <a:off x="3619725" y="1871175"/>
              <a:ext cx="240450" cy="240450"/>
            </a:xfrm>
            <a:custGeom>
              <a:avLst/>
              <a:gdLst/>
              <a:ahLst/>
              <a:cxnLst/>
              <a:rect l="l" t="t" r="r" b="b"/>
              <a:pathLst>
                <a:path w="9618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4"/>
            <p:cNvSpPr/>
            <p:nvPr/>
          </p:nvSpPr>
          <p:spPr>
            <a:xfrm>
              <a:off x="4411000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4"/>
            <p:cNvSpPr/>
            <p:nvPr/>
          </p:nvSpPr>
          <p:spPr>
            <a:xfrm>
              <a:off x="4718275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4"/>
            <p:cNvSpPr/>
            <p:nvPr/>
          </p:nvSpPr>
          <p:spPr>
            <a:xfrm>
              <a:off x="5320100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0" y="1"/>
                  </a:moveTo>
                  <a:lnTo>
                    <a:pt x="0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4"/>
            <p:cNvSpPr/>
            <p:nvPr/>
          </p:nvSpPr>
          <p:spPr>
            <a:xfrm>
              <a:off x="1718775" y="4396250"/>
              <a:ext cx="472875" cy="608200"/>
            </a:xfrm>
            <a:custGeom>
              <a:avLst/>
              <a:gdLst/>
              <a:ahLst/>
              <a:cxnLst/>
              <a:rect l="l" t="t" r="r" b="b"/>
              <a:pathLst>
                <a:path w="18915" h="24328" extrusionOk="0">
                  <a:moveTo>
                    <a:pt x="16494" y="16749"/>
                  </a:moveTo>
                  <a:lnTo>
                    <a:pt x="12992" y="21207"/>
                  </a:lnTo>
                  <a:lnTo>
                    <a:pt x="12992" y="16749"/>
                  </a:lnTo>
                  <a:close/>
                  <a:moveTo>
                    <a:pt x="17322" y="1593"/>
                  </a:moveTo>
                  <a:lnTo>
                    <a:pt x="17322" y="15157"/>
                  </a:lnTo>
                  <a:lnTo>
                    <a:pt x="12164" y="15157"/>
                  </a:lnTo>
                  <a:cubicBezTo>
                    <a:pt x="11718" y="15157"/>
                    <a:pt x="11400" y="15476"/>
                    <a:pt x="11400" y="15922"/>
                  </a:cubicBezTo>
                  <a:lnTo>
                    <a:pt x="11400" y="22672"/>
                  </a:lnTo>
                  <a:lnTo>
                    <a:pt x="1592" y="22672"/>
                  </a:lnTo>
                  <a:lnTo>
                    <a:pt x="1592" y="1593"/>
                  </a:lnTo>
                  <a:close/>
                  <a:moveTo>
                    <a:pt x="764" y="1"/>
                  </a:moveTo>
                  <a:cubicBezTo>
                    <a:pt x="319" y="1"/>
                    <a:pt x="0" y="383"/>
                    <a:pt x="0" y="828"/>
                  </a:cubicBezTo>
                  <a:lnTo>
                    <a:pt x="0" y="23500"/>
                  </a:lnTo>
                  <a:cubicBezTo>
                    <a:pt x="0" y="23946"/>
                    <a:pt x="319" y="24328"/>
                    <a:pt x="764" y="24328"/>
                  </a:cubicBezTo>
                  <a:lnTo>
                    <a:pt x="12164" y="24328"/>
                  </a:lnTo>
                  <a:cubicBezTo>
                    <a:pt x="12291" y="24328"/>
                    <a:pt x="12418" y="24264"/>
                    <a:pt x="12482" y="24200"/>
                  </a:cubicBezTo>
                  <a:cubicBezTo>
                    <a:pt x="12610" y="24137"/>
                    <a:pt x="12737" y="24073"/>
                    <a:pt x="12801" y="24009"/>
                  </a:cubicBezTo>
                  <a:lnTo>
                    <a:pt x="18787" y="16431"/>
                  </a:lnTo>
                  <a:cubicBezTo>
                    <a:pt x="18787" y="16367"/>
                    <a:pt x="18851" y="16304"/>
                    <a:pt x="18851" y="16240"/>
                  </a:cubicBezTo>
                  <a:lnTo>
                    <a:pt x="18851" y="16176"/>
                  </a:lnTo>
                  <a:cubicBezTo>
                    <a:pt x="18914" y="16113"/>
                    <a:pt x="18914" y="16049"/>
                    <a:pt x="18851" y="15985"/>
                  </a:cubicBezTo>
                  <a:lnTo>
                    <a:pt x="18914" y="828"/>
                  </a:lnTo>
                  <a:cubicBezTo>
                    <a:pt x="18914" y="383"/>
                    <a:pt x="18596" y="1"/>
                    <a:pt x="181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4"/>
            <p:cNvSpPr/>
            <p:nvPr/>
          </p:nvSpPr>
          <p:spPr>
            <a:xfrm>
              <a:off x="1817475" y="4498150"/>
              <a:ext cx="280225" cy="39825"/>
            </a:xfrm>
            <a:custGeom>
              <a:avLst/>
              <a:gdLst/>
              <a:ahLst/>
              <a:cxnLst/>
              <a:rect l="l" t="t" r="r" b="b"/>
              <a:pathLst>
                <a:path w="11209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11209" y="1592"/>
                  </a:lnTo>
                  <a:lnTo>
                    <a:pt x="112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4"/>
            <p:cNvSpPr/>
            <p:nvPr/>
          </p:nvSpPr>
          <p:spPr>
            <a:xfrm>
              <a:off x="1817475" y="4574575"/>
              <a:ext cx="280225" cy="39825"/>
            </a:xfrm>
            <a:custGeom>
              <a:avLst/>
              <a:gdLst/>
              <a:ahLst/>
              <a:cxnLst/>
              <a:rect l="l" t="t" r="r" b="b"/>
              <a:pathLst>
                <a:path w="11209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11209" y="1592"/>
                  </a:lnTo>
                  <a:lnTo>
                    <a:pt x="112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4"/>
            <p:cNvSpPr/>
            <p:nvPr/>
          </p:nvSpPr>
          <p:spPr>
            <a:xfrm>
              <a:off x="1817475" y="4650975"/>
              <a:ext cx="221325" cy="39850"/>
            </a:xfrm>
            <a:custGeom>
              <a:avLst/>
              <a:gdLst/>
              <a:ahLst/>
              <a:cxnLst/>
              <a:rect l="l" t="t" r="r" b="b"/>
              <a:pathLst>
                <a:path w="8853" h="1594" extrusionOk="0">
                  <a:moveTo>
                    <a:pt x="1" y="1"/>
                  </a:moveTo>
                  <a:lnTo>
                    <a:pt x="1" y="1593"/>
                  </a:lnTo>
                  <a:lnTo>
                    <a:pt x="8853" y="1593"/>
                  </a:lnTo>
                  <a:lnTo>
                    <a:pt x="88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4"/>
            <p:cNvSpPr/>
            <p:nvPr/>
          </p:nvSpPr>
          <p:spPr>
            <a:xfrm>
              <a:off x="6358150" y="2643350"/>
              <a:ext cx="401225" cy="445825"/>
            </a:xfrm>
            <a:custGeom>
              <a:avLst/>
              <a:gdLst/>
              <a:ahLst/>
              <a:cxnLst/>
              <a:rect l="l" t="t" r="r" b="b"/>
              <a:pathLst>
                <a:path w="16049" h="17833" extrusionOk="0">
                  <a:moveTo>
                    <a:pt x="8024" y="2166"/>
                  </a:moveTo>
                  <a:lnTo>
                    <a:pt x="14456" y="8216"/>
                  </a:lnTo>
                  <a:lnTo>
                    <a:pt x="14456" y="16240"/>
                  </a:lnTo>
                  <a:lnTo>
                    <a:pt x="11081" y="16240"/>
                  </a:lnTo>
                  <a:lnTo>
                    <a:pt x="11081" y="9872"/>
                  </a:lnTo>
                  <a:lnTo>
                    <a:pt x="4968" y="9872"/>
                  </a:lnTo>
                  <a:lnTo>
                    <a:pt x="4968" y="16240"/>
                  </a:lnTo>
                  <a:lnTo>
                    <a:pt x="1592" y="16240"/>
                  </a:lnTo>
                  <a:lnTo>
                    <a:pt x="1592" y="8216"/>
                  </a:lnTo>
                  <a:lnTo>
                    <a:pt x="8024" y="2166"/>
                  </a:lnTo>
                  <a:close/>
                  <a:moveTo>
                    <a:pt x="8024" y="1"/>
                  </a:moveTo>
                  <a:lnTo>
                    <a:pt x="0" y="7515"/>
                  </a:lnTo>
                  <a:lnTo>
                    <a:pt x="0" y="17832"/>
                  </a:lnTo>
                  <a:lnTo>
                    <a:pt x="6560" y="17832"/>
                  </a:lnTo>
                  <a:lnTo>
                    <a:pt x="6560" y="11464"/>
                  </a:lnTo>
                  <a:lnTo>
                    <a:pt x="9489" y="11464"/>
                  </a:lnTo>
                  <a:lnTo>
                    <a:pt x="9489" y="17832"/>
                  </a:lnTo>
                  <a:lnTo>
                    <a:pt x="16049" y="17832"/>
                  </a:lnTo>
                  <a:lnTo>
                    <a:pt x="16049" y="7515"/>
                  </a:lnTo>
                  <a:lnTo>
                    <a:pt x="80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4"/>
            <p:cNvSpPr/>
            <p:nvPr/>
          </p:nvSpPr>
          <p:spPr>
            <a:xfrm>
              <a:off x="3627700" y="319425"/>
              <a:ext cx="525400" cy="450050"/>
            </a:xfrm>
            <a:custGeom>
              <a:avLst/>
              <a:gdLst/>
              <a:ahLst/>
              <a:cxnLst/>
              <a:rect l="l" t="t" r="r" b="b"/>
              <a:pathLst>
                <a:path w="21016" h="18002" extrusionOk="0">
                  <a:moveTo>
                    <a:pt x="8980" y="1635"/>
                  </a:moveTo>
                  <a:cubicBezTo>
                    <a:pt x="15603" y="1635"/>
                    <a:pt x="18851" y="9595"/>
                    <a:pt x="14202" y="14244"/>
                  </a:cubicBezTo>
                  <a:cubicBezTo>
                    <a:pt x="12701" y="15745"/>
                    <a:pt x="10855" y="16416"/>
                    <a:pt x="9043" y="16416"/>
                  </a:cubicBezTo>
                  <a:cubicBezTo>
                    <a:pt x="5242" y="16416"/>
                    <a:pt x="1592" y="13464"/>
                    <a:pt x="1592" y="9022"/>
                  </a:cubicBezTo>
                  <a:cubicBezTo>
                    <a:pt x="1592" y="4883"/>
                    <a:pt x="4904" y="1635"/>
                    <a:pt x="8980" y="1635"/>
                  </a:cubicBezTo>
                  <a:close/>
                  <a:moveTo>
                    <a:pt x="9054" y="0"/>
                  </a:moveTo>
                  <a:cubicBezTo>
                    <a:pt x="4432" y="0"/>
                    <a:pt x="0" y="3593"/>
                    <a:pt x="0" y="9022"/>
                  </a:cubicBezTo>
                  <a:cubicBezTo>
                    <a:pt x="0" y="13926"/>
                    <a:pt x="4012" y="18001"/>
                    <a:pt x="8980" y="18001"/>
                  </a:cubicBezTo>
                  <a:cubicBezTo>
                    <a:pt x="17004" y="18001"/>
                    <a:pt x="21016" y="8322"/>
                    <a:pt x="15348" y="2654"/>
                  </a:cubicBezTo>
                  <a:cubicBezTo>
                    <a:pt x="13515" y="821"/>
                    <a:pt x="11263" y="0"/>
                    <a:pt x="90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4"/>
            <p:cNvSpPr/>
            <p:nvPr/>
          </p:nvSpPr>
          <p:spPr>
            <a:xfrm>
              <a:off x="3778950" y="401675"/>
              <a:ext cx="101900" cy="235650"/>
            </a:xfrm>
            <a:custGeom>
              <a:avLst/>
              <a:gdLst/>
              <a:ahLst/>
              <a:cxnLst/>
              <a:rect l="l" t="t" r="r" b="b"/>
              <a:pathLst>
                <a:path w="4076" h="9426" extrusionOk="0">
                  <a:moveTo>
                    <a:pt x="2484" y="1"/>
                  </a:moveTo>
                  <a:lnTo>
                    <a:pt x="2484" y="5668"/>
                  </a:lnTo>
                  <a:lnTo>
                    <a:pt x="0" y="8279"/>
                  </a:lnTo>
                  <a:lnTo>
                    <a:pt x="1146" y="9426"/>
                  </a:lnTo>
                  <a:lnTo>
                    <a:pt x="4076" y="6305"/>
                  </a:lnTo>
                  <a:lnTo>
                    <a:pt x="40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4"/>
            <p:cNvSpPr/>
            <p:nvPr/>
          </p:nvSpPr>
          <p:spPr>
            <a:xfrm>
              <a:off x="2650150" y="1654650"/>
              <a:ext cx="173550" cy="173575"/>
            </a:xfrm>
            <a:custGeom>
              <a:avLst/>
              <a:gdLst/>
              <a:ahLst/>
              <a:cxnLst/>
              <a:rect l="l" t="t" r="r" b="b"/>
              <a:pathLst>
                <a:path w="6942" h="6943" extrusionOk="0">
                  <a:moveTo>
                    <a:pt x="2675" y="1"/>
                  </a:moveTo>
                  <a:lnTo>
                    <a:pt x="2675" y="2676"/>
                  </a:lnTo>
                  <a:lnTo>
                    <a:pt x="0" y="2676"/>
                  </a:lnTo>
                  <a:lnTo>
                    <a:pt x="0" y="4268"/>
                  </a:lnTo>
                  <a:lnTo>
                    <a:pt x="2675" y="4268"/>
                  </a:lnTo>
                  <a:lnTo>
                    <a:pt x="2675" y="6942"/>
                  </a:lnTo>
                  <a:lnTo>
                    <a:pt x="4267" y="6942"/>
                  </a:lnTo>
                  <a:lnTo>
                    <a:pt x="4267" y="4268"/>
                  </a:lnTo>
                  <a:lnTo>
                    <a:pt x="6942" y="4268"/>
                  </a:lnTo>
                  <a:lnTo>
                    <a:pt x="6942" y="2676"/>
                  </a:lnTo>
                  <a:lnTo>
                    <a:pt x="4267" y="2676"/>
                  </a:lnTo>
                  <a:lnTo>
                    <a:pt x="42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4"/>
            <p:cNvSpPr/>
            <p:nvPr/>
          </p:nvSpPr>
          <p:spPr>
            <a:xfrm>
              <a:off x="1094650" y="2691125"/>
              <a:ext cx="171975" cy="173550"/>
            </a:xfrm>
            <a:custGeom>
              <a:avLst/>
              <a:gdLst/>
              <a:ahLst/>
              <a:cxnLst/>
              <a:rect l="l" t="t" r="r" b="b"/>
              <a:pathLst>
                <a:path w="6879" h="6942" extrusionOk="0">
                  <a:moveTo>
                    <a:pt x="2612" y="0"/>
                  </a:moveTo>
                  <a:lnTo>
                    <a:pt x="2612" y="2675"/>
                  </a:lnTo>
                  <a:lnTo>
                    <a:pt x="1" y="2675"/>
                  </a:lnTo>
                  <a:lnTo>
                    <a:pt x="1" y="4267"/>
                  </a:lnTo>
                  <a:lnTo>
                    <a:pt x="2612" y="4267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7"/>
                  </a:lnTo>
                  <a:lnTo>
                    <a:pt x="6879" y="4267"/>
                  </a:lnTo>
                  <a:lnTo>
                    <a:pt x="6879" y="2675"/>
                  </a:lnTo>
                  <a:lnTo>
                    <a:pt x="4204" y="2675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4"/>
            <p:cNvSpPr/>
            <p:nvPr/>
          </p:nvSpPr>
          <p:spPr>
            <a:xfrm>
              <a:off x="1723550" y="1665800"/>
              <a:ext cx="151275" cy="151275"/>
            </a:xfrm>
            <a:custGeom>
              <a:avLst/>
              <a:gdLst/>
              <a:ahLst/>
              <a:cxnLst/>
              <a:rect l="l" t="t" r="r" b="b"/>
              <a:pathLst>
                <a:path w="6051" h="6051" extrusionOk="0">
                  <a:moveTo>
                    <a:pt x="1146" y="1"/>
                  </a:moveTo>
                  <a:lnTo>
                    <a:pt x="0" y="1147"/>
                  </a:lnTo>
                  <a:lnTo>
                    <a:pt x="1911" y="3057"/>
                  </a:lnTo>
                  <a:lnTo>
                    <a:pt x="0" y="4904"/>
                  </a:lnTo>
                  <a:lnTo>
                    <a:pt x="1146" y="6051"/>
                  </a:lnTo>
                  <a:lnTo>
                    <a:pt x="3057" y="4140"/>
                  </a:lnTo>
                  <a:lnTo>
                    <a:pt x="4904" y="6051"/>
                  </a:lnTo>
                  <a:lnTo>
                    <a:pt x="6050" y="4904"/>
                  </a:lnTo>
                  <a:lnTo>
                    <a:pt x="4140" y="3057"/>
                  </a:lnTo>
                  <a:lnTo>
                    <a:pt x="6050" y="1147"/>
                  </a:lnTo>
                  <a:lnTo>
                    <a:pt x="4904" y="1"/>
                  </a:lnTo>
                  <a:lnTo>
                    <a:pt x="3057" y="1911"/>
                  </a:lnTo>
                  <a:lnTo>
                    <a:pt x="11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4"/>
            <p:cNvSpPr/>
            <p:nvPr/>
          </p:nvSpPr>
          <p:spPr>
            <a:xfrm>
              <a:off x="6334250" y="436700"/>
              <a:ext cx="149700" cy="151275"/>
            </a:xfrm>
            <a:custGeom>
              <a:avLst/>
              <a:gdLst/>
              <a:ahLst/>
              <a:cxnLst/>
              <a:rect l="l" t="t" r="r" b="b"/>
              <a:pathLst>
                <a:path w="5988" h="6051" extrusionOk="0">
                  <a:moveTo>
                    <a:pt x="1084" y="1"/>
                  </a:moveTo>
                  <a:lnTo>
                    <a:pt x="1" y="1147"/>
                  </a:lnTo>
                  <a:lnTo>
                    <a:pt x="1848" y="3057"/>
                  </a:lnTo>
                  <a:lnTo>
                    <a:pt x="1" y="4904"/>
                  </a:lnTo>
                  <a:lnTo>
                    <a:pt x="1084" y="6051"/>
                  </a:lnTo>
                  <a:lnTo>
                    <a:pt x="2994" y="4140"/>
                  </a:lnTo>
                  <a:lnTo>
                    <a:pt x="4905" y="6051"/>
                  </a:lnTo>
                  <a:lnTo>
                    <a:pt x="5987" y="4904"/>
                  </a:lnTo>
                  <a:lnTo>
                    <a:pt x="4140" y="3057"/>
                  </a:lnTo>
                  <a:lnTo>
                    <a:pt x="5987" y="1147"/>
                  </a:lnTo>
                  <a:lnTo>
                    <a:pt x="4905" y="1"/>
                  </a:lnTo>
                  <a:lnTo>
                    <a:pt x="2994" y="1911"/>
                  </a:lnTo>
                  <a:lnTo>
                    <a:pt x="10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4"/>
            <p:cNvSpPr/>
            <p:nvPr/>
          </p:nvSpPr>
          <p:spPr>
            <a:xfrm>
              <a:off x="6866025" y="2581250"/>
              <a:ext cx="149675" cy="151275"/>
            </a:xfrm>
            <a:custGeom>
              <a:avLst/>
              <a:gdLst/>
              <a:ahLst/>
              <a:cxnLst/>
              <a:rect l="l" t="t" r="r" b="b"/>
              <a:pathLst>
                <a:path w="5987" h="6051" extrusionOk="0">
                  <a:moveTo>
                    <a:pt x="1083" y="1"/>
                  </a:moveTo>
                  <a:lnTo>
                    <a:pt x="0" y="1147"/>
                  </a:lnTo>
                  <a:lnTo>
                    <a:pt x="1847" y="3058"/>
                  </a:lnTo>
                  <a:lnTo>
                    <a:pt x="0" y="4905"/>
                  </a:lnTo>
                  <a:lnTo>
                    <a:pt x="1083" y="6051"/>
                  </a:lnTo>
                  <a:lnTo>
                    <a:pt x="2994" y="4140"/>
                  </a:lnTo>
                  <a:lnTo>
                    <a:pt x="4840" y="6051"/>
                  </a:lnTo>
                  <a:lnTo>
                    <a:pt x="5987" y="4905"/>
                  </a:lnTo>
                  <a:lnTo>
                    <a:pt x="4076" y="3058"/>
                  </a:lnTo>
                  <a:lnTo>
                    <a:pt x="5987" y="1147"/>
                  </a:lnTo>
                  <a:lnTo>
                    <a:pt x="4840" y="1"/>
                  </a:lnTo>
                  <a:lnTo>
                    <a:pt x="2994" y="1911"/>
                  </a:lnTo>
                  <a:lnTo>
                    <a:pt x="10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4"/>
            <p:cNvSpPr/>
            <p:nvPr/>
          </p:nvSpPr>
          <p:spPr>
            <a:xfrm>
              <a:off x="1094650" y="2971325"/>
              <a:ext cx="171975" cy="173550"/>
            </a:xfrm>
            <a:custGeom>
              <a:avLst/>
              <a:gdLst/>
              <a:ahLst/>
              <a:cxnLst/>
              <a:rect l="l" t="t" r="r" b="b"/>
              <a:pathLst>
                <a:path w="6879" h="6942" extrusionOk="0">
                  <a:moveTo>
                    <a:pt x="2612" y="0"/>
                  </a:moveTo>
                  <a:lnTo>
                    <a:pt x="2612" y="2675"/>
                  </a:lnTo>
                  <a:lnTo>
                    <a:pt x="1" y="2675"/>
                  </a:lnTo>
                  <a:lnTo>
                    <a:pt x="1" y="4267"/>
                  </a:lnTo>
                  <a:lnTo>
                    <a:pt x="2612" y="4267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7"/>
                  </a:lnTo>
                  <a:lnTo>
                    <a:pt x="6879" y="4267"/>
                  </a:lnTo>
                  <a:lnTo>
                    <a:pt x="6879" y="2675"/>
                  </a:lnTo>
                  <a:lnTo>
                    <a:pt x="4204" y="2675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4"/>
            <p:cNvSpPr/>
            <p:nvPr/>
          </p:nvSpPr>
          <p:spPr>
            <a:xfrm>
              <a:off x="2409725" y="1654650"/>
              <a:ext cx="171975" cy="173575"/>
            </a:xfrm>
            <a:custGeom>
              <a:avLst/>
              <a:gdLst/>
              <a:ahLst/>
              <a:cxnLst/>
              <a:rect l="l" t="t" r="r" b="b"/>
              <a:pathLst>
                <a:path w="6879" h="6943" extrusionOk="0">
                  <a:moveTo>
                    <a:pt x="2612" y="1"/>
                  </a:moveTo>
                  <a:lnTo>
                    <a:pt x="2612" y="2676"/>
                  </a:lnTo>
                  <a:lnTo>
                    <a:pt x="1" y="2676"/>
                  </a:lnTo>
                  <a:lnTo>
                    <a:pt x="1" y="4268"/>
                  </a:lnTo>
                  <a:lnTo>
                    <a:pt x="2612" y="4268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8"/>
                  </a:lnTo>
                  <a:lnTo>
                    <a:pt x="6879" y="4268"/>
                  </a:lnTo>
                  <a:lnTo>
                    <a:pt x="6879" y="2676"/>
                  </a:lnTo>
                  <a:lnTo>
                    <a:pt x="4204" y="2676"/>
                  </a:lnTo>
                  <a:lnTo>
                    <a:pt x="42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4"/>
            <p:cNvSpPr/>
            <p:nvPr/>
          </p:nvSpPr>
          <p:spPr>
            <a:xfrm>
              <a:off x="4450800" y="4440825"/>
              <a:ext cx="1246650" cy="250000"/>
            </a:xfrm>
            <a:custGeom>
              <a:avLst/>
              <a:gdLst/>
              <a:ahLst/>
              <a:cxnLst/>
              <a:rect l="l" t="t" r="r" b="b"/>
              <a:pathLst>
                <a:path w="49866" h="10000" extrusionOk="0">
                  <a:moveTo>
                    <a:pt x="38975" y="1529"/>
                  </a:moveTo>
                  <a:lnTo>
                    <a:pt x="38975" y="4140"/>
                  </a:lnTo>
                  <a:lnTo>
                    <a:pt x="13438" y="4140"/>
                  </a:lnTo>
                  <a:lnTo>
                    <a:pt x="13438" y="1529"/>
                  </a:lnTo>
                  <a:close/>
                  <a:moveTo>
                    <a:pt x="40568" y="2039"/>
                  </a:moveTo>
                  <a:lnTo>
                    <a:pt x="43943" y="3758"/>
                  </a:lnTo>
                  <a:lnTo>
                    <a:pt x="43943" y="6114"/>
                  </a:lnTo>
                  <a:lnTo>
                    <a:pt x="40568" y="7834"/>
                  </a:lnTo>
                  <a:lnTo>
                    <a:pt x="40568" y="2039"/>
                  </a:lnTo>
                  <a:close/>
                  <a:moveTo>
                    <a:pt x="38975" y="5732"/>
                  </a:moveTo>
                  <a:lnTo>
                    <a:pt x="38975" y="8343"/>
                  </a:lnTo>
                  <a:lnTo>
                    <a:pt x="13438" y="8343"/>
                  </a:lnTo>
                  <a:lnTo>
                    <a:pt x="13438" y="5732"/>
                  </a:lnTo>
                  <a:close/>
                  <a:moveTo>
                    <a:pt x="3694" y="1"/>
                  </a:moveTo>
                  <a:cubicBezTo>
                    <a:pt x="1657" y="1"/>
                    <a:pt x="1" y="1593"/>
                    <a:pt x="1" y="3631"/>
                  </a:cubicBezTo>
                  <a:lnTo>
                    <a:pt x="1" y="6305"/>
                  </a:lnTo>
                  <a:cubicBezTo>
                    <a:pt x="1" y="8343"/>
                    <a:pt x="1657" y="9999"/>
                    <a:pt x="3694" y="9999"/>
                  </a:cubicBezTo>
                  <a:lnTo>
                    <a:pt x="39803" y="9999"/>
                  </a:lnTo>
                  <a:cubicBezTo>
                    <a:pt x="39931" y="9999"/>
                    <a:pt x="40058" y="9935"/>
                    <a:pt x="40122" y="9872"/>
                  </a:cubicBezTo>
                  <a:lnTo>
                    <a:pt x="49865" y="4968"/>
                  </a:lnTo>
                  <a:lnTo>
                    <a:pt x="40122" y="64"/>
                  </a:lnTo>
                  <a:cubicBezTo>
                    <a:pt x="40058" y="1"/>
                    <a:pt x="39931" y="1"/>
                    <a:pt x="398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4"/>
            <p:cNvSpPr/>
            <p:nvPr/>
          </p:nvSpPr>
          <p:spPr>
            <a:xfrm>
              <a:off x="3118225" y="1673750"/>
              <a:ext cx="1514100" cy="135375"/>
            </a:xfrm>
            <a:custGeom>
              <a:avLst/>
              <a:gdLst/>
              <a:ahLst/>
              <a:cxnLst/>
              <a:rect l="l" t="t" r="r" b="b"/>
              <a:pathLst>
                <a:path w="60564" h="5415" extrusionOk="0">
                  <a:moveTo>
                    <a:pt x="55851" y="1"/>
                  </a:moveTo>
                  <a:lnTo>
                    <a:pt x="55851" y="1912"/>
                  </a:lnTo>
                  <a:lnTo>
                    <a:pt x="1083" y="1912"/>
                  </a:lnTo>
                  <a:cubicBezTo>
                    <a:pt x="0" y="1912"/>
                    <a:pt x="0" y="3504"/>
                    <a:pt x="1083" y="3504"/>
                  </a:cubicBezTo>
                  <a:lnTo>
                    <a:pt x="55851" y="3504"/>
                  </a:lnTo>
                  <a:lnTo>
                    <a:pt x="55851" y="5414"/>
                  </a:lnTo>
                  <a:lnTo>
                    <a:pt x="60564" y="2676"/>
                  </a:lnTo>
                  <a:lnTo>
                    <a:pt x="5585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4"/>
            <p:cNvSpPr/>
            <p:nvPr/>
          </p:nvSpPr>
          <p:spPr>
            <a:xfrm>
              <a:off x="1349400" y="323650"/>
              <a:ext cx="2101600" cy="616175"/>
            </a:xfrm>
            <a:custGeom>
              <a:avLst/>
              <a:gdLst/>
              <a:ahLst/>
              <a:cxnLst/>
              <a:rect l="l" t="t" r="r" b="b"/>
              <a:pathLst>
                <a:path w="84064" h="24647" extrusionOk="0">
                  <a:moveTo>
                    <a:pt x="23563" y="1"/>
                  </a:moveTo>
                  <a:lnTo>
                    <a:pt x="23563" y="2357"/>
                  </a:lnTo>
                  <a:lnTo>
                    <a:pt x="7897" y="2357"/>
                  </a:lnTo>
                  <a:cubicBezTo>
                    <a:pt x="3503" y="2357"/>
                    <a:pt x="0" y="5860"/>
                    <a:pt x="0" y="10254"/>
                  </a:cubicBezTo>
                  <a:lnTo>
                    <a:pt x="0" y="23882"/>
                  </a:lnTo>
                  <a:cubicBezTo>
                    <a:pt x="0" y="24265"/>
                    <a:pt x="383" y="24647"/>
                    <a:pt x="828" y="24647"/>
                  </a:cubicBezTo>
                  <a:cubicBezTo>
                    <a:pt x="1274" y="24647"/>
                    <a:pt x="1593" y="24265"/>
                    <a:pt x="1593" y="23882"/>
                  </a:cubicBezTo>
                  <a:lnTo>
                    <a:pt x="1593" y="10190"/>
                  </a:lnTo>
                  <a:cubicBezTo>
                    <a:pt x="1593" y="6751"/>
                    <a:pt x="4395" y="3949"/>
                    <a:pt x="7897" y="3949"/>
                  </a:cubicBezTo>
                  <a:lnTo>
                    <a:pt x="23563" y="3949"/>
                  </a:lnTo>
                  <a:lnTo>
                    <a:pt x="23563" y="6369"/>
                  </a:lnTo>
                  <a:lnTo>
                    <a:pt x="29868" y="6369"/>
                  </a:lnTo>
                  <a:lnTo>
                    <a:pt x="29868" y="3949"/>
                  </a:lnTo>
                  <a:lnTo>
                    <a:pt x="79414" y="3949"/>
                  </a:lnTo>
                  <a:lnTo>
                    <a:pt x="79414" y="5860"/>
                  </a:lnTo>
                  <a:lnTo>
                    <a:pt x="84063" y="3185"/>
                  </a:lnTo>
                  <a:lnTo>
                    <a:pt x="79414" y="447"/>
                  </a:lnTo>
                  <a:lnTo>
                    <a:pt x="79414" y="2357"/>
                  </a:lnTo>
                  <a:lnTo>
                    <a:pt x="29868" y="2357"/>
                  </a:lnTo>
                  <a:lnTo>
                    <a:pt x="298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4"/>
            <p:cNvSpPr/>
            <p:nvPr/>
          </p:nvSpPr>
          <p:spPr>
            <a:xfrm>
              <a:off x="5823200" y="713725"/>
              <a:ext cx="843825" cy="1111300"/>
            </a:xfrm>
            <a:custGeom>
              <a:avLst/>
              <a:gdLst/>
              <a:ahLst/>
              <a:cxnLst/>
              <a:rect l="l" t="t" r="r" b="b"/>
              <a:pathLst>
                <a:path w="33753" h="44452" extrusionOk="0">
                  <a:moveTo>
                    <a:pt x="0" y="1"/>
                  </a:moveTo>
                  <a:lnTo>
                    <a:pt x="0" y="6305"/>
                  </a:lnTo>
                  <a:lnTo>
                    <a:pt x="6305" y="6305"/>
                  </a:lnTo>
                  <a:lnTo>
                    <a:pt x="6305" y="3885"/>
                  </a:lnTo>
                  <a:lnTo>
                    <a:pt x="24264" y="3885"/>
                  </a:lnTo>
                  <a:cubicBezTo>
                    <a:pt x="27576" y="3885"/>
                    <a:pt x="30250" y="6560"/>
                    <a:pt x="30314" y="9935"/>
                  </a:cubicBezTo>
                  <a:lnTo>
                    <a:pt x="30314" y="39803"/>
                  </a:lnTo>
                  <a:lnTo>
                    <a:pt x="28403" y="39803"/>
                  </a:lnTo>
                  <a:lnTo>
                    <a:pt x="31078" y="44452"/>
                  </a:lnTo>
                  <a:lnTo>
                    <a:pt x="33753" y="39803"/>
                  </a:lnTo>
                  <a:lnTo>
                    <a:pt x="31906" y="39803"/>
                  </a:lnTo>
                  <a:lnTo>
                    <a:pt x="31906" y="9935"/>
                  </a:lnTo>
                  <a:cubicBezTo>
                    <a:pt x="31842" y="5796"/>
                    <a:pt x="28467" y="2357"/>
                    <a:pt x="24264" y="2357"/>
                  </a:cubicBezTo>
                  <a:lnTo>
                    <a:pt x="6305" y="2357"/>
                  </a:lnTo>
                  <a:lnTo>
                    <a:pt x="63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4"/>
            <p:cNvSpPr/>
            <p:nvPr/>
          </p:nvSpPr>
          <p:spPr>
            <a:xfrm>
              <a:off x="924300" y="661175"/>
              <a:ext cx="135350" cy="314875"/>
            </a:xfrm>
            <a:custGeom>
              <a:avLst/>
              <a:gdLst/>
              <a:ahLst/>
              <a:cxnLst/>
              <a:rect l="l" t="t" r="r" b="b"/>
              <a:pathLst>
                <a:path w="5414" h="12595" extrusionOk="0">
                  <a:moveTo>
                    <a:pt x="2676" y="1"/>
                  </a:moveTo>
                  <a:lnTo>
                    <a:pt x="1" y="4714"/>
                  </a:lnTo>
                  <a:lnTo>
                    <a:pt x="1911" y="4714"/>
                  </a:lnTo>
                  <a:lnTo>
                    <a:pt x="1911" y="11783"/>
                  </a:lnTo>
                  <a:cubicBezTo>
                    <a:pt x="1911" y="12324"/>
                    <a:pt x="2309" y="12594"/>
                    <a:pt x="2707" y="12594"/>
                  </a:cubicBezTo>
                  <a:cubicBezTo>
                    <a:pt x="3105" y="12594"/>
                    <a:pt x="3503" y="12324"/>
                    <a:pt x="3503" y="11783"/>
                  </a:cubicBezTo>
                  <a:lnTo>
                    <a:pt x="3503" y="4714"/>
                  </a:lnTo>
                  <a:lnTo>
                    <a:pt x="5414" y="4714"/>
                  </a:lnTo>
                  <a:lnTo>
                    <a:pt x="267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4"/>
            <p:cNvSpPr/>
            <p:nvPr/>
          </p:nvSpPr>
          <p:spPr>
            <a:xfrm>
              <a:off x="1782450" y="3907475"/>
              <a:ext cx="135350" cy="315250"/>
            </a:xfrm>
            <a:custGeom>
              <a:avLst/>
              <a:gdLst/>
              <a:ahLst/>
              <a:cxnLst/>
              <a:rect l="l" t="t" r="r" b="b"/>
              <a:pathLst>
                <a:path w="5414" h="12610" extrusionOk="0">
                  <a:moveTo>
                    <a:pt x="2739" y="1"/>
                  </a:moveTo>
                  <a:cubicBezTo>
                    <a:pt x="2293" y="1"/>
                    <a:pt x="1911" y="383"/>
                    <a:pt x="1911" y="828"/>
                  </a:cubicBezTo>
                  <a:lnTo>
                    <a:pt x="1911" y="7897"/>
                  </a:lnTo>
                  <a:lnTo>
                    <a:pt x="0" y="7897"/>
                  </a:lnTo>
                  <a:lnTo>
                    <a:pt x="2739" y="12610"/>
                  </a:lnTo>
                  <a:lnTo>
                    <a:pt x="5414" y="7897"/>
                  </a:lnTo>
                  <a:lnTo>
                    <a:pt x="3503" y="7897"/>
                  </a:lnTo>
                  <a:lnTo>
                    <a:pt x="3503" y="828"/>
                  </a:lnTo>
                  <a:cubicBezTo>
                    <a:pt x="3503" y="383"/>
                    <a:pt x="3121" y="1"/>
                    <a:pt x="27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4"/>
            <p:cNvSpPr/>
            <p:nvPr/>
          </p:nvSpPr>
          <p:spPr>
            <a:xfrm>
              <a:off x="1113775" y="661175"/>
              <a:ext cx="133750" cy="314875"/>
            </a:xfrm>
            <a:custGeom>
              <a:avLst/>
              <a:gdLst/>
              <a:ahLst/>
              <a:cxnLst/>
              <a:rect l="l" t="t" r="r" b="b"/>
              <a:pathLst>
                <a:path w="5350" h="12595" extrusionOk="0">
                  <a:moveTo>
                    <a:pt x="2675" y="1"/>
                  </a:moveTo>
                  <a:lnTo>
                    <a:pt x="0" y="4714"/>
                  </a:lnTo>
                  <a:lnTo>
                    <a:pt x="1911" y="4714"/>
                  </a:lnTo>
                  <a:lnTo>
                    <a:pt x="1847" y="11783"/>
                  </a:lnTo>
                  <a:cubicBezTo>
                    <a:pt x="1847" y="12324"/>
                    <a:pt x="2245" y="12594"/>
                    <a:pt x="2643" y="12594"/>
                  </a:cubicBezTo>
                  <a:cubicBezTo>
                    <a:pt x="3041" y="12594"/>
                    <a:pt x="3439" y="12324"/>
                    <a:pt x="3439" y="11783"/>
                  </a:cubicBezTo>
                  <a:lnTo>
                    <a:pt x="3439" y="4714"/>
                  </a:lnTo>
                  <a:lnTo>
                    <a:pt x="5350" y="4714"/>
                  </a:lnTo>
                  <a:lnTo>
                    <a:pt x="26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4"/>
            <p:cNvSpPr/>
            <p:nvPr/>
          </p:nvSpPr>
          <p:spPr>
            <a:xfrm>
              <a:off x="1782450" y="2181650"/>
              <a:ext cx="135350" cy="1668525"/>
            </a:xfrm>
            <a:custGeom>
              <a:avLst/>
              <a:gdLst/>
              <a:ahLst/>
              <a:cxnLst/>
              <a:rect l="l" t="t" r="r" b="b"/>
              <a:pathLst>
                <a:path w="5414" h="66741" extrusionOk="0">
                  <a:moveTo>
                    <a:pt x="2739" y="0"/>
                  </a:moveTo>
                  <a:lnTo>
                    <a:pt x="0" y="4649"/>
                  </a:lnTo>
                  <a:lnTo>
                    <a:pt x="1911" y="4649"/>
                  </a:lnTo>
                  <a:lnTo>
                    <a:pt x="1911" y="65977"/>
                  </a:lnTo>
                  <a:cubicBezTo>
                    <a:pt x="1911" y="66486"/>
                    <a:pt x="2309" y="66741"/>
                    <a:pt x="2707" y="66741"/>
                  </a:cubicBezTo>
                  <a:cubicBezTo>
                    <a:pt x="3105" y="66741"/>
                    <a:pt x="3503" y="66486"/>
                    <a:pt x="3503" y="65977"/>
                  </a:cubicBezTo>
                  <a:lnTo>
                    <a:pt x="3503" y="4649"/>
                  </a:lnTo>
                  <a:lnTo>
                    <a:pt x="5414" y="4649"/>
                  </a:lnTo>
                  <a:lnTo>
                    <a:pt x="27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4"/>
            <p:cNvSpPr/>
            <p:nvPr/>
          </p:nvSpPr>
          <p:spPr>
            <a:xfrm>
              <a:off x="5576425" y="4885025"/>
              <a:ext cx="1047625" cy="159225"/>
            </a:xfrm>
            <a:custGeom>
              <a:avLst/>
              <a:gdLst/>
              <a:ahLst/>
              <a:cxnLst/>
              <a:rect l="l" t="t" r="r" b="b"/>
              <a:pathLst>
                <a:path w="41905" h="6369" extrusionOk="0">
                  <a:moveTo>
                    <a:pt x="25092" y="1"/>
                  </a:moveTo>
                  <a:lnTo>
                    <a:pt x="25092" y="2357"/>
                  </a:lnTo>
                  <a:lnTo>
                    <a:pt x="1019" y="2357"/>
                  </a:lnTo>
                  <a:cubicBezTo>
                    <a:pt x="0" y="2357"/>
                    <a:pt x="0" y="3949"/>
                    <a:pt x="1019" y="3949"/>
                  </a:cubicBezTo>
                  <a:lnTo>
                    <a:pt x="25092" y="3949"/>
                  </a:lnTo>
                  <a:lnTo>
                    <a:pt x="25092" y="6369"/>
                  </a:lnTo>
                  <a:lnTo>
                    <a:pt x="31397" y="6369"/>
                  </a:lnTo>
                  <a:lnTo>
                    <a:pt x="31397" y="3949"/>
                  </a:lnTo>
                  <a:lnTo>
                    <a:pt x="37256" y="3949"/>
                  </a:lnTo>
                  <a:lnTo>
                    <a:pt x="37256" y="5859"/>
                  </a:lnTo>
                  <a:lnTo>
                    <a:pt x="41904" y="3185"/>
                  </a:lnTo>
                  <a:lnTo>
                    <a:pt x="37256" y="446"/>
                  </a:lnTo>
                  <a:lnTo>
                    <a:pt x="37256" y="2357"/>
                  </a:lnTo>
                  <a:lnTo>
                    <a:pt x="31397" y="2357"/>
                  </a:lnTo>
                  <a:lnTo>
                    <a:pt x="31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4"/>
            <p:cNvSpPr/>
            <p:nvPr/>
          </p:nvSpPr>
          <p:spPr>
            <a:xfrm>
              <a:off x="5523875" y="5074475"/>
              <a:ext cx="1100175" cy="157650"/>
            </a:xfrm>
            <a:custGeom>
              <a:avLst/>
              <a:gdLst/>
              <a:ahLst/>
              <a:cxnLst/>
              <a:rect l="l" t="t" r="r" b="b"/>
              <a:pathLst>
                <a:path w="44007" h="6306" extrusionOk="0">
                  <a:moveTo>
                    <a:pt x="1" y="1"/>
                  </a:moveTo>
                  <a:lnTo>
                    <a:pt x="1" y="6306"/>
                  </a:lnTo>
                  <a:lnTo>
                    <a:pt x="6306" y="6306"/>
                  </a:lnTo>
                  <a:lnTo>
                    <a:pt x="6306" y="3949"/>
                  </a:lnTo>
                  <a:lnTo>
                    <a:pt x="39358" y="3949"/>
                  </a:lnTo>
                  <a:lnTo>
                    <a:pt x="39358" y="5860"/>
                  </a:lnTo>
                  <a:lnTo>
                    <a:pt x="44006" y="3121"/>
                  </a:lnTo>
                  <a:lnTo>
                    <a:pt x="39358" y="447"/>
                  </a:lnTo>
                  <a:lnTo>
                    <a:pt x="39358" y="2357"/>
                  </a:lnTo>
                  <a:lnTo>
                    <a:pt x="6306" y="2357"/>
                  </a:lnTo>
                  <a:lnTo>
                    <a:pt x="630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4"/>
            <p:cNvSpPr/>
            <p:nvPr/>
          </p:nvSpPr>
          <p:spPr>
            <a:xfrm>
              <a:off x="2408625" y="5020350"/>
              <a:ext cx="1230225" cy="393850"/>
            </a:xfrm>
            <a:custGeom>
              <a:avLst/>
              <a:gdLst/>
              <a:ahLst/>
              <a:cxnLst/>
              <a:rect l="l" t="t" r="r" b="b"/>
              <a:pathLst>
                <a:path w="49209" h="15754" extrusionOk="0">
                  <a:moveTo>
                    <a:pt x="46534" y="1"/>
                  </a:moveTo>
                  <a:lnTo>
                    <a:pt x="43796" y="4650"/>
                  </a:lnTo>
                  <a:lnTo>
                    <a:pt x="45706" y="4650"/>
                  </a:lnTo>
                  <a:lnTo>
                    <a:pt x="45706" y="8725"/>
                  </a:lnTo>
                  <a:cubicBezTo>
                    <a:pt x="45706" y="10381"/>
                    <a:pt x="44369" y="11719"/>
                    <a:pt x="42713" y="11719"/>
                  </a:cubicBezTo>
                  <a:lnTo>
                    <a:pt x="32651" y="11719"/>
                  </a:lnTo>
                  <a:lnTo>
                    <a:pt x="32651" y="9235"/>
                  </a:lnTo>
                  <a:lnTo>
                    <a:pt x="26346" y="9235"/>
                  </a:lnTo>
                  <a:lnTo>
                    <a:pt x="26346" y="11719"/>
                  </a:lnTo>
                  <a:lnTo>
                    <a:pt x="6859" y="11719"/>
                  </a:lnTo>
                  <a:cubicBezTo>
                    <a:pt x="6497" y="9847"/>
                    <a:pt x="5018" y="8948"/>
                    <a:pt x="3536" y="8948"/>
                  </a:cubicBezTo>
                  <a:cubicBezTo>
                    <a:pt x="1892" y="8948"/>
                    <a:pt x="243" y="10054"/>
                    <a:pt x="109" y="12164"/>
                  </a:cubicBezTo>
                  <a:cubicBezTo>
                    <a:pt x="0" y="14441"/>
                    <a:pt x="1778" y="15754"/>
                    <a:pt x="3558" y="15754"/>
                  </a:cubicBezTo>
                  <a:cubicBezTo>
                    <a:pt x="4915" y="15754"/>
                    <a:pt x="6272" y="14991"/>
                    <a:pt x="6795" y="13311"/>
                  </a:cubicBezTo>
                  <a:lnTo>
                    <a:pt x="26346" y="13311"/>
                  </a:lnTo>
                  <a:lnTo>
                    <a:pt x="26346" y="15540"/>
                  </a:lnTo>
                  <a:lnTo>
                    <a:pt x="32651" y="15540"/>
                  </a:lnTo>
                  <a:lnTo>
                    <a:pt x="32651" y="13311"/>
                  </a:lnTo>
                  <a:lnTo>
                    <a:pt x="42650" y="13311"/>
                  </a:lnTo>
                  <a:cubicBezTo>
                    <a:pt x="45261" y="13311"/>
                    <a:pt x="47298" y="11273"/>
                    <a:pt x="47298" y="8725"/>
                  </a:cubicBezTo>
                  <a:lnTo>
                    <a:pt x="47298" y="4650"/>
                  </a:lnTo>
                  <a:lnTo>
                    <a:pt x="49209" y="4650"/>
                  </a:lnTo>
                  <a:lnTo>
                    <a:pt x="465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4"/>
            <p:cNvSpPr/>
            <p:nvPr/>
          </p:nvSpPr>
          <p:spPr>
            <a:xfrm>
              <a:off x="819225" y="2831225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4522" y="0"/>
                  </a:moveTo>
                  <a:cubicBezTo>
                    <a:pt x="1465" y="0"/>
                    <a:pt x="1" y="3630"/>
                    <a:pt x="2102" y="5732"/>
                  </a:cubicBezTo>
                  <a:cubicBezTo>
                    <a:pt x="2805" y="6414"/>
                    <a:pt x="3663" y="6721"/>
                    <a:pt x="4501" y="6721"/>
                  </a:cubicBezTo>
                  <a:cubicBezTo>
                    <a:pt x="6242" y="6721"/>
                    <a:pt x="7897" y="5396"/>
                    <a:pt x="7897" y="3375"/>
                  </a:cubicBezTo>
                  <a:cubicBezTo>
                    <a:pt x="7897" y="1465"/>
                    <a:pt x="6369" y="0"/>
                    <a:pt x="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4"/>
            <p:cNvSpPr/>
            <p:nvPr/>
          </p:nvSpPr>
          <p:spPr>
            <a:xfrm>
              <a:off x="860625" y="1842525"/>
              <a:ext cx="619350" cy="135350"/>
            </a:xfrm>
            <a:custGeom>
              <a:avLst/>
              <a:gdLst/>
              <a:ahLst/>
              <a:cxnLst/>
              <a:rect l="l" t="t" r="r" b="b"/>
              <a:pathLst>
                <a:path w="24774" h="5414" extrusionOk="0">
                  <a:moveTo>
                    <a:pt x="4713" y="0"/>
                  </a:moveTo>
                  <a:lnTo>
                    <a:pt x="0" y="2739"/>
                  </a:lnTo>
                  <a:lnTo>
                    <a:pt x="4713" y="5414"/>
                  </a:lnTo>
                  <a:lnTo>
                    <a:pt x="4713" y="3503"/>
                  </a:lnTo>
                  <a:lnTo>
                    <a:pt x="23946" y="3503"/>
                  </a:lnTo>
                  <a:cubicBezTo>
                    <a:pt x="24391" y="3503"/>
                    <a:pt x="24774" y="3185"/>
                    <a:pt x="24774" y="2739"/>
                  </a:cubicBezTo>
                  <a:cubicBezTo>
                    <a:pt x="24774" y="2293"/>
                    <a:pt x="24391" y="1911"/>
                    <a:pt x="23946" y="1911"/>
                  </a:cubicBezTo>
                  <a:lnTo>
                    <a:pt x="4713" y="1911"/>
                  </a:lnTo>
                  <a:lnTo>
                    <a:pt x="47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4"/>
            <p:cNvSpPr/>
            <p:nvPr/>
          </p:nvSpPr>
          <p:spPr>
            <a:xfrm>
              <a:off x="6060425" y="4273650"/>
              <a:ext cx="627300" cy="495175"/>
            </a:xfrm>
            <a:custGeom>
              <a:avLst/>
              <a:gdLst/>
              <a:ahLst/>
              <a:cxnLst/>
              <a:rect l="l" t="t" r="r" b="b"/>
              <a:pathLst>
                <a:path w="25092" h="19807" extrusionOk="0">
                  <a:moveTo>
                    <a:pt x="5031" y="1"/>
                  </a:moveTo>
                  <a:cubicBezTo>
                    <a:pt x="2229" y="1"/>
                    <a:pt x="0" y="2230"/>
                    <a:pt x="0" y="5032"/>
                  </a:cubicBezTo>
                  <a:lnTo>
                    <a:pt x="0" y="14776"/>
                  </a:lnTo>
                  <a:cubicBezTo>
                    <a:pt x="0" y="17578"/>
                    <a:pt x="2229" y="19807"/>
                    <a:pt x="5031" y="19807"/>
                  </a:cubicBezTo>
                  <a:lnTo>
                    <a:pt x="20124" y="19807"/>
                  </a:lnTo>
                  <a:cubicBezTo>
                    <a:pt x="22863" y="19807"/>
                    <a:pt x="25092" y="17578"/>
                    <a:pt x="25092" y="14776"/>
                  </a:cubicBezTo>
                  <a:lnTo>
                    <a:pt x="25092" y="5032"/>
                  </a:lnTo>
                  <a:cubicBezTo>
                    <a:pt x="25092" y="2230"/>
                    <a:pt x="22863" y="1"/>
                    <a:pt x="201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4"/>
            <p:cNvSpPr/>
            <p:nvPr/>
          </p:nvSpPr>
          <p:spPr>
            <a:xfrm>
              <a:off x="6033350" y="2694300"/>
              <a:ext cx="97150" cy="98725"/>
            </a:xfrm>
            <a:custGeom>
              <a:avLst/>
              <a:gdLst/>
              <a:ahLst/>
              <a:cxnLst/>
              <a:rect l="l" t="t" r="r" b="b"/>
              <a:pathLst>
                <a:path w="3886" h="3949" extrusionOk="0">
                  <a:moveTo>
                    <a:pt x="1" y="0"/>
                  </a:moveTo>
                  <a:lnTo>
                    <a:pt x="1" y="3949"/>
                  </a:lnTo>
                  <a:lnTo>
                    <a:pt x="3885" y="3949"/>
                  </a:lnTo>
                  <a:lnTo>
                    <a:pt x="38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4"/>
            <p:cNvSpPr/>
            <p:nvPr/>
          </p:nvSpPr>
          <p:spPr>
            <a:xfrm>
              <a:off x="6162325" y="2694300"/>
              <a:ext cx="98725" cy="98725"/>
            </a:xfrm>
            <a:custGeom>
              <a:avLst/>
              <a:gdLst/>
              <a:ahLst/>
              <a:cxnLst/>
              <a:rect l="l" t="t" r="r" b="b"/>
              <a:pathLst>
                <a:path w="3949" h="3949" extrusionOk="0">
                  <a:moveTo>
                    <a:pt x="0" y="0"/>
                  </a:moveTo>
                  <a:lnTo>
                    <a:pt x="0" y="3949"/>
                  </a:lnTo>
                  <a:lnTo>
                    <a:pt x="3948" y="3949"/>
                  </a:lnTo>
                  <a:lnTo>
                    <a:pt x="39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4"/>
            <p:cNvSpPr/>
            <p:nvPr/>
          </p:nvSpPr>
          <p:spPr>
            <a:xfrm>
              <a:off x="6033350" y="2820075"/>
              <a:ext cx="97150" cy="98725"/>
            </a:xfrm>
            <a:custGeom>
              <a:avLst/>
              <a:gdLst/>
              <a:ahLst/>
              <a:cxnLst/>
              <a:rect l="l" t="t" r="r" b="b"/>
              <a:pathLst>
                <a:path w="3886" h="3949" extrusionOk="0">
                  <a:moveTo>
                    <a:pt x="1" y="0"/>
                  </a:moveTo>
                  <a:lnTo>
                    <a:pt x="1" y="3949"/>
                  </a:lnTo>
                  <a:lnTo>
                    <a:pt x="3885" y="3949"/>
                  </a:lnTo>
                  <a:lnTo>
                    <a:pt x="38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4"/>
            <p:cNvSpPr/>
            <p:nvPr/>
          </p:nvSpPr>
          <p:spPr>
            <a:xfrm>
              <a:off x="6162325" y="2820075"/>
              <a:ext cx="98725" cy="98725"/>
            </a:xfrm>
            <a:custGeom>
              <a:avLst/>
              <a:gdLst/>
              <a:ahLst/>
              <a:cxnLst/>
              <a:rect l="l" t="t" r="r" b="b"/>
              <a:pathLst>
                <a:path w="3949" h="3949" extrusionOk="0">
                  <a:moveTo>
                    <a:pt x="0" y="0"/>
                  </a:moveTo>
                  <a:lnTo>
                    <a:pt x="0" y="3949"/>
                  </a:lnTo>
                  <a:lnTo>
                    <a:pt x="3948" y="3949"/>
                  </a:lnTo>
                  <a:lnTo>
                    <a:pt x="39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4"/>
            <p:cNvSpPr/>
            <p:nvPr/>
          </p:nvSpPr>
          <p:spPr>
            <a:xfrm>
              <a:off x="6076350" y="3681400"/>
              <a:ext cx="176750" cy="455375"/>
            </a:xfrm>
            <a:custGeom>
              <a:avLst/>
              <a:gdLst/>
              <a:ahLst/>
              <a:cxnLst/>
              <a:rect l="l" t="t" r="r" b="b"/>
              <a:pathLst>
                <a:path w="7070" h="18215" extrusionOk="0">
                  <a:moveTo>
                    <a:pt x="0" y="0"/>
                  </a:moveTo>
                  <a:cubicBezTo>
                    <a:pt x="0" y="2866"/>
                    <a:pt x="1911" y="4777"/>
                    <a:pt x="3503" y="6305"/>
                  </a:cubicBezTo>
                  <a:cubicBezTo>
                    <a:pt x="4522" y="7324"/>
                    <a:pt x="5413" y="8279"/>
                    <a:pt x="5541" y="9107"/>
                  </a:cubicBezTo>
                  <a:cubicBezTo>
                    <a:pt x="5413" y="9935"/>
                    <a:pt x="4522" y="10890"/>
                    <a:pt x="3503" y="11846"/>
                  </a:cubicBezTo>
                  <a:cubicBezTo>
                    <a:pt x="1911" y="13438"/>
                    <a:pt x="0" y="15348"/>
                    <a:pt x="0" y="18214"/>
                  </a:cubicBezTo>
                  <a:lnTo>
                    <a:pt x="1592" y="18214"/>
                  </a:lnTo>
                  <a:cubicBezTo>
                    <a:pt x="1592" y="16049"/>
                    <a:pt x="3121" y="14520"/>
                    <a:pt x="4585" y="13056"/>
                  </a:cubicBezTo>
                  <a:cubicBezTo>
                    <a:pt x="5859" y="11846"/>
                    <a:pt x="7005" y="10636"/>
                    <a:pt x="7069" y="9235"/>
                  </a:cubicBezTo>
                  <a:lnTo>
                    <a:pt x="7069" y="9107"/>
                  </a:lnTo>
                  <a:lnTo>
                    <a:pt x="7069" y="9044"/>
                  </a:lnTo>
                  <a:cubicBezTo>
                    <a:pt x="7005" y="7579"/>
                    <a:pt x="5859" y="6433"/>
                    <a:pt x="4585" y="5223"/>
                  </a:cubicBezTo>
                  <a:cubicBezTo>
                    <a:pt x="3121" y="3694"/>
                    <a:pt x="1592" y="2166"/>
                    <a:pt x="15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4"/>
            <p:cNvSpPr/>
            <p:nvPr/>
          </p:nvSpPr>
          <p:spPr>
            <a:xfrm>
              <a:off x="6270575" y="3679800"/>
              <a:ext cx="178350" cy="456975"/>
            </a:xfrm>
            <a:custGeom>
              <a:avLst/>
              <a:gdLst/>
              <a:ahLst/>
              <a:cxnLst/>
              <a:rect l="l" t="t" r="r" b="b"/>
              <a:pathLst>
                <a:path w="7134" h="18279" extrusionOk="0">
                  <a:moveTo>
                    <a:pt x="5541" y="1"/>
                  </a:moveTo>
                  <a:cubicBezTo>
                    <a:pt x="5541" y="2230"/>
                    <a:pt x="4013" y="3758"/>
                    <a:pt x="2484" y="5223"/>
                  </a:cubicBezTo>
                  <a:cubicBezTo>
                    <a:pt x="1274" y="6433"/>
                    <a:pt x="128" y="7643"/>
                    <a:pt x="1" y="9044"/>
                  </a:cubicBezTo>
                  <a:lnTo>
                    <a:pt x="1" y="9171"/>
                  </a:lnTo>
                  <a:lnTo>
                    <a:pt x="1" y="9235"/>
                  </a:lnTo>
                  <a:cubicBezTo>
                    <a:pt x="128" y="10700"/>
                    <a:pt x="1274" y="11846"/>
                    <a:pt x="2484" y="13056"/>
                  </a:cubicBezTo>
                  <a:cubicBezTo>
                    <a:pt x="4013" y="14521"/>
                    <a:pt x="5541" y="16113"/>
                    <a:pt x="5541" y="18278"/>
                  </a:cubicBezTo>
                  <a:lnTo>
                    <a:pt x="7133" y="18278"/>
                  </a:lnTo>
                  <a:cubicBezTo>
                    <a:pt x="7133" y="15412"/>
                    <a:pt x="5159" y="13502"/>
                    <a:pt x="3631" y="11910"/>
                  </a:cubicBezTo>
                  <a:cubicBezTo>
                    <a:pt x="2612" y="10891"/>
                    <a:pt x="1656" y="9935"/>
                    <a:pt x="1593" y="9108"/>
                  </a:cubicBezTo>
                  <a:cubicBezTo>
                    <a:pt x="1656" y="8280"/>
                    <a:pt x="2612" y="7388"/>
                    <a:pt x="3631" y="6369"/>
                  </a:cubicBezTo>
                  <a:cubicBezTo>
                    <a:pt x="5223" y="4777"/>
                    <a:pt x="7133" y="2867"/>
                    <a:pt x="71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4"/>
            <p:cNvSpPr/>
            <p:nvPr/>
          </p:nvSpPr>
          <p:spPr>
            <a:xfrm>
              <a:off x="6170275" y="3772150"/>
              <a:ext cx="184700" cy="116250"/>
            </a:xfrm>
            <a:custGeom>
              <a:avLst/>
              <a:gdLst/>
              <a:ahLst/>
              <a:cxnLst/>
              <a:rect l="l" t="t" r="r" b="b"/>
              <a:pathLst>
                <a:path w="7388" h="4650" extrusionOk="0">
                  <a:moveTo>
                    <a:pt x="1" y="0"/>
                  </a:moveTo>
                  <a:cubicBezTo>
                    <a:pt x="574" y="637"/>
                    <a:pt x="1274" y="1338"/>
                    <a:pt x="1975" y="1975"/>
                  </a:cubicBezTo>
                  <a:cubicBezTo>
                    <a:pt x="2548" y="2548"/>
                    <a:pt x="3057" y="3248"/>
                    <a:pt x="3439" y="4013"/>
                  </a:cubicBezTo>
                  <a:cubicBezTo>
                    <a:pt x="3567" y="4204"/>
                    <a:pt x="3630" y="4458"/>
                    <a:pt x="3694" y="4649"/>
                  </a:cubicBezTo>
                  <a:cubicBezTo>
                    <a:pt x="3694" y="4586"/>
                    <a:pt x="3758" y="4458"/>
                    <a:pt x="3758" y="4395"/>
                  </a:cubicBezTo>
                  <a:cubicBezTo>
                    <a:pt x="3885" y="4013"/>
                    <a:pt x="4076" y="3694"/>
                    <a:pt x="4267" y="3376"/>
                  </a:cubicBezTo>
                  <a:cubicBezTo>
                    <a:pt x="4713" y="2803"/>
                    <a:pt x="5159" y="2229"/>
                    <a:pt x="5668" y="1720"/>
                  </a:cubicBezTo>
                  <a:cubicBezTo>
                    <a:pt x="6242" y="1147"/>
                    <a:pt x="6878" y="574"/>
                    <a:pt x="73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4"/>
            <p:cNvSpPr/>
            <p:nvPr/>
          </p:nvSpPr>
          <p:spPr>
            <a:xfrm>
              <a:off x="6132075" y="3928175"/>
              <a:ext cx="261125" cy="208600"/>
            </a:xfrm>
            <a:custGeom>
              <a:avLst/>
              <a:gdLst/>
              <a:ahLst/>
              <a:cxnLst/>
              <a:rect l="l" t="t" r="r" b="b"/>
              <a:pathLst>
                <a:path w="10445" h="8344" extrusionOk="0">
                  <a:moveTo>
                    <a:pt x="5222" y="0"/>
                  </a:moveTo>
                  <a:cubicBezTo>
                    <a:pt x="5222" y="4522"/>
                    <a:pt x="828" y="6496"/>
                    <a:pt x="191" y="6751"/>
                  </a:cubicBezTo>
                  <a:cubicBezTo>
                    <a:pt x="64" y="7260"/>
                    <a:pt x="0" y="7770"/>
                    <a:pt x="0" y="8343"/>
                  </a:cubicBezTo>
                  <a:lnTo>
                    <a:pt x="10444" y="8343"/>
                  </a:lnTo>
                  <a:cubicBezTo>
                    <a:pt x="10444" y="7770"/>
                    <a:pt x="10444" y="7260"/>
                    <a:pt x="10317" y="6751"/>
                  </a:cubicBezTo>
                  <a:cubicBezTo>
                    <a:pt x="10317" y="6751"/>
                    <a:pt x="5222" y="4840"/>
                    <a:pt x="52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4"/>
            <p:cNvSpPr/>
            <p:nvPr/>
          </p:nvSpPr>
          <p:spPr>
            <a:xfrm>
              <a:off x="6262625" y="39281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4"/>
            <p:cNvSpPr/>
            <p:nvPr/>
          </p:nvSpPr>
          <p:spPr>
            <a:xfrm>
              <a:off x="6036550" y="3628850"/>
              <a:ext cx="447400" cy="39825"/>
            </a:xfrm>
            <a:custGeom>
              <a:avLst/>
              <a:gdLst/>
              <a:ahLst/>
              <a:cxnLst/>
              <a:rect l="l" t="t" r="r" b="b"/>
              <a:pathLst>
                <a:path w="17896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17895" y="1593"/>
                  </a:lnTo>
                  <a:lnTo>
                    <a:pt x="178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4"/>
            <p:cNvSpPr/>
            <p:nvPr/>
          </p:nvSpPr>
          <p:spPr>
            <a:xfrm>
              <a:off x="6036550" y="4149475"/>
              <a:ext cx="447400" cy="39825"/>
            </a:xfrm>
            <a:custGeom>
              <a:avLst/>
              <a:gdLst/>
              <a:ahLst/>
              <a:cxnLst/>
              <a:rect l="l" t="t" r="r" b="b"/>
              <a:pathLst>
                <a:path w="17896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17895" y="1593"/>
                  </a:lnTo>
                  <a:lnTo>
                    <a:pt x="178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4"/>
            <p:cNvSpPr/>
            <p:nvPr/>
          </p:nvSpPr>
          <p:spPr>
            <a:xfrm>
              <a:off x="6163900" y="2121150"/>
              <a:ext cx="122575" cy="176750"/>
            </a:xfrm>
            <a:custGeom>
              <a:avLst/>
              <a:gdLst/>
              <a:ahLst/>
              <a:cxnLst/>
              <a:rect l="l" t="t" r="r" b="b"/>
              <a:pathLst>
                <a:path w="4903" h="7070" extrusionOk="0">
                  <a:moveTo>
                    <a:pt x="2357" y="1274"/>
                  </a:moveTo>
                  <a:cubicBezTo>
                    <a:pt x="2930" y="1274"/>
                    <a:pt x="3312" y="1720"/>
                    <a:pt x="3312" y="2293"/>
                  </a:cubicBezTo>
                  <a:cubicBezTo>
                    <a:pt x="3312" y="2802"/>
                    <a:pt x="2930" y="3312"/>
                    <a:pt x="2357" y="3312"/>
                  </a:cubicBezTo>
                  <a:lnTo>
                    <a:pt x="1593" y="3312"/>
                  </a:lnTo>
                  <a:lnTo>
                    <a:pt x="1593" y="1274"/>
                  </a:lnTo>
                  <a:close/>
                  <a:moveTo>
                    <a:pt x="1" y="0"/>
                  </a:moveTo>
                  <a:lnTo>
                    <a:pt x="1" y="7069"/>
                  </a:lnTo>
                  <a:lnTo>
                    <a:pt x="1593" y="7069"/>
                  </a:lnTo>
                  <a:lnTo>
                    <a:pt x="1593" y="4522"/>
                  </a:lnTo>
                  <a:lnTo>
                    <a:pt x="2675" y="4522"/>
                  </a:lnTo>
                  <a:cubicBezTo>
                    <a:pt x="2710" y="4524"/>
                    <a:pt x="2743" y="4524"/>
                    <a:pt x="2777" y="4524"/>
                  </a:cubicBezTo>
                  <a:cubicBezTo>
                    <a:pt x="3942" y="4524"/>
                    <a:pt x="4903" y="3469"/>
                    <a:pt x="4841" y="2293"/>
                  </a:cubicBezTo>
                  <a:cubicBezTo>
                    <a:pt x="4841" y="1019"/>
                    <a:pt x="3885" y="0"/>
                    <a:pt x="26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4"/>
            <p:cNvSpPr/>
            <p:nvPr/>
          </p:nvSpPr>
          <p:spPr>
            <a:xfrm>
              <a:off x="6302425" y="2121150"/>
              <a:ext cx="138525" cy="176750"/>
            </a:xfrm>
            <a:custGeom>
              <a:avLst/>
              <a:gdLst/>
              <a:ahLst/>
              <a:cxnLst/>
              <a:rect l="l" t="t" r="r" b="b"/>
              <a:pathLst>
                <a:path w="5541" h="7070" extrusionOk="0">
                  <a:moveTo>
                    <a:pt x="0" y="0"/>
                  </a:moveTo>
                  <a:lnTo>
                    <a:pt x="0" y="7069"/>
                  </a:lnTo>
                  <a:lnTo>
                    <a:pt x="1592" y="7069"/>
                  </a:lnTo>
                  <a:lnTo>
                    <a:pt x="1592" y="4267"/>
                  </a:lnTo>
                  <a:lnTo>
                    <a:pt x="3885" y="4267"/>
                  </a:lnTo>
                  <a:lnTo>
                    <a:pt x="3885" y="7069"/>
                  </a:lnTo>
                  <a:lnTo>
                    <a:pt x="5541" y="7069"/>
                  </a:lnTo>
                  <a:lnTo>
                    <a:pt x="5541" y="0"/>
                  </a:lnTo>
                  <a:lnTo>
                    <a:pt x="3885" y="0"/>
                  </a:lnTo>
                  <a:lnTo>
                    <a:pt x="3885" y="2802"/>
                  </a:lnTo>
                  <a:lnTo>
                    <a:pt x="1592" y="2802"/>
                  </a:lnTo>
                  <a:lnTo>
                    <a:pt x="15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4"/>
            <p:cNvSpPr/>
            <p:nvPr/>
          </p:nvSpPr>
          <p:spPr>
            <a:xfrm>
              <a:off x="6472775" y="2121150"/>
              <a:ext cx="121025" cy="176750"/>
            </a:xfrm>
            <a:custGeom>
              <a:avLst/>
              <a:gdLst/>
              <a:ahLst/>
              <a:cxnLst/>
              <a:rect l="l" t="t" r="r" b="b"/>
              <a:pathLst>
                <a:path w="4841" h="7070" extrusionOk="0">
                  <a:moveTo>
                    <a:pt x="2357" y="1274"/>
                  </a:moveTo>
                  <a:cubicBezTo>
                    <a:pt x="2930" y="1274"/>
                    <a:pt x="3312" y="1720"/>
                    <a:pt x="3312" y="2293"/>
                  </a:cubicBezTo>
                  <a:cubicBezTo>
                    <a:pt x="3312" y="2802"/>
                    <a:pt x="2930" y="3312"/>
                    <a:pt x="2357" y="3312"/>
                  </a:cubicBezTo>
                  <a:lnTo>
                    <a:pt x="1529" y="3312"/>
                  </a:lnTo>
                  <a:lnTo>
                    <a:pt x="1529" y="1274"/>
                  </a:lnTo>
                  <a:close/>
                  <a:moveTo>
                    <a:pt x="0" y="0"/>
                  </a:moveTo>
                  <a:lnTo>
                    <a:pt x="0" y="7069"/>
                  </a:lnTo>
                  <a:lnTo>
                    <a:pt x="1529" y="7069"/>
                  </a:lnTo>
                  <a:lnTo>
                    <a:pt x="1529" y="4522"/>
                  </a:lnTo>
                  <a:lnTo>
                    <a:pt x="2612" y="4522"/>
                  </a:lnTo>
                  <a:cubicBezTo>
                    <a:pt x="2647" y="4524"/>
                    <a:pt x="2683" y="4524"/>
                    <a:pt x="2718" y="4524"/>
                  </a:cubicBezTo>
                  <a:cubicBezTo>
                    <a:pt x="3938" y="4524"/>
                    <a:pt x="4839" y="3469"/>
                    <a:pt x="4777" y="2293"/>
                  </a:cubicBezTo>
                  <a:cubicBezTo>
                    <a:pt x="4840" y="1083"/>
                    <a:pt x="3822" y="64"/>
                    <a:pt x="26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4"/>
            <p:cNvSpPr/>
            <p:nvPr/>
          </p:nvSpPr>
          <p:spPr>
            <a:xfrm>
              <a:off x="1688525" y="661175"/>
              <a:ext cx="92350" cy="178350"/>
            </a:xfrm>
            <a:custGeom>
              <a:avLst/>
              <a:gdLst/>
              <a:ahLst/>
              <a:cxnLst/>
              <a:rect l="l" t="t" r="r" b="b"/>
              <a:pathLst>
                <a:path w="3694" h="7134" extrusionOk="0">
                  <a:moveTo>
                    <a:pt x="2102" y="1"/>
                  </a:moveTo>
                  <a:lnTo>
                    <a:pt x="2102" y="4268"/>
                  </a:lnTo>
                  <a:cubicBezTo>
                    <a:pt x="2102" y="5032"/>
                    <a:pt x="2102" y="5669"/>
                    <a:pt x="955" y="5669"/>
                  </a:cubicBezTo>
                  <a:cubicBezTo>
                    <a:pt x="573" y="5669"/>
                    <a:pt x="191" y="5478"/>
                    <a:pt x="0" y="5159"/>
                  </a:cubicBezTo>
                  <a:lnTo>
                    <a:pt x="0" y="7006"/>
                  </a:lnTo>
                  <a:cubicBezTo>
                    <a:pt x="319" y="7134"/>
                    <a:pt x="637" y="7134"/>
                    <a:pt x="955" y="7134"/>
                  </a:cubicBezTo>
                  <a:cubicBezTo>
                    <a:pt x="2675" y="7134"/>
                    <a:pt x="3694" y="6433"/>
                    <a:pt x="3694" y="4395"/>
                  </a:cubicBezTo>
                  <a:lnTo>
                    <a:pt x="36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4"/>
            <p:cNvSpPr/>
            <p:nvPr/>
          </p:nvSpPr>
          <p:spPr>
            <a:xfrm flipH="1">
              <a:off x="1461393" y="1206602"/>
              <a:ext cx="147728" cy="176750"/>
            </a:xfrm>
            <a:custGeom>
              <a:avLst/>
              <a:gdLst/>
              <a:ahLst/>
              <a:cxnLst/>
              <a:rect l="l" t="t" r="r" b="b"/>
              <a:pathLst>
                <a:path w="5478" h="7070" extrusionOk="0">
                  <a:moveTo>
                    <a:pt x="0" y="1"/>
                  </a:moveTo>
                  <a:lnTo>
                    <a:pt x="0" y="7069"/>
                  </a:lnTo>
                  <a:lnTo>
                    <a:pt x="1529" y="7069"/>
                  </a:lnTo>
                  <a:lnTo>
                    <a:pt x="1529" y="4267"/>
                  </a:lnTo>
                  <a:lnTo>
                    <a:pt x="3821" y="4267"/>
                  </a:lnTo>
                  <a:lnTo>
                    <a:pt x="3821" y="7069"/>
                  </a:lnTo>
                  <a:lnTo>
                    <a:pt x="5477" y="7069"/>
                  </a:lnTo>
                  <a:lnTo>
                    <a:pt x="5477" y="1"/>
                  </a:lnTo>
                  <a:lnTo>
                    <a:pt x="3821" y="1"/>
                  </a:lnTo>
                  <a:lnTo>
                    <a:pt x="3821" y="2866"/>
                  </a:lnTo>
                  <a:lnTo>
                    <a:pt x="1529" y="2866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4"/>
            <p:cNvSpPr/>
            <p:nvPr/>
          </p:nvSpPr>
          <p:spPr>
            <a:xfrm flipH="1">
              <a:off x="1291396" y="1206602"/>
              <a:ext cx="151153" cy="176750"/>
            </a:xfrm>
            <a:custGeom>
              <a:avLst/>
              <a:gdLst/>
              <a:ahLst/>
              <a:cxnLst/>
              <a:rect l="l" t="t" r="r" b="b"/>
              <a:pathLst>
                <a:path w="5605" h="7070" extrusionOk="0">
                  <a:moveTo>
                    <a:pt x="1" y="1"/>
                  </a:moveTo>
                  <a:lnTo>
                    <a:pt x="1" y="1465"/>
                  </a:lnTo>
                  <a:lnTo>
                    <a:pt x="2038" y="1465"/>
                  </a:lnTo>
                  <a:lnTo>
                    <a:pt x="2038" y="7069"/>
                  </a:lnTo>
                  <a:lnTo>
                    <a:pt x="3567" y="7069"/>
                  </a:lnTo>
                  <a:lnTo>
                    <a:pt x="3567" y="1465"/>
                  </a:lnTo>
                  <a:lnTo>
                    <a:pt x="5605" y="1465"/>
                  </a:lnTo>
                  <a:lnTo>
                    <a:pt x="56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4"/>
            <p:cNvSpPr/>
            <p:nvPr/>
          </p:nvSpPr>
          <p:spPr>
            <a:xfrm flipH="1">
              <a:off x="1037205" y="1206602"/>
              <a:ext cx="252497" cy="176750"/>
            </a:xfrm>
            <a:custGeom>
              <a:avLst/>
              <a:gdLst/>
              <a:ahLst/>
              <a:cxnLst/>
              <a:rect l="l" t="t" r="r" b="b"/>
              <a:pathLst>
                <a:path w="9363" h="7070" extrusionOk="0">
                  <a:moveTo>
                    <a:pt x="1402" y="1"/>
                  </a:moveTo>
                  <a:lnTo>
                    <a:pt x="0" y="7069"/>
                  </a:lnTo>
                  <a:lnTo>
                    <a:pt x="1720" y="7069"/>
                  </a:lnTo>
                  <a:lnTo>
                    <a:pt x="2548" y="2229"/>
                  </a:lnTo>
                  <a:lnTo>
                    <a:pt x="3949" y="7069"/>
                  </a:lnTo>
                  <a:lnTo>
                    <a:pt x="5477" y="7069"/>
                  </a:lnTo>
                  <a:lnTo>
                    <a:pt x="6815" y="2229"/>
                  </a:lnTo>
                  <a:lnTo>
                    <a:pt x="7643" y="7069"/>
                  </a:lnTo>
                  <a:lnTo>
                    <a:pt x="9362" y="7069"/>
                  </a:lnTo>
                  <a:lnTo>
                    <a:pt x="8025" y="1"/>
                  </a:lnTo>
                  <a:lnTo>
                    <a:pt x="6178" y="1"/>
                  </a:lnTo>
                  <a:lnTo>
                    <a:pt x="4713" y="4968"/>
                  </a:lnTo>
                  <a:lnTo>
                    <a:pt x="32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4"/>
            <p:cNvSpPr/>
            <p:nvPr/>
          </p:nvSpPr>
          <p:spPr>
            <a:xfrm flipH="1">
              <a:off x="908417" y="1206602"/>
              <a:ext cx="109946" cy="176750"/>
            </a:xfrm>
            <a:custGeom>
              <a:avLst/>
              <a:gdLst/>
              <a:ahLst/>
              <a:cxnLst/>
              <a:rect l="l" t="t" r="r" b="b"/>
              <a:pathLst>
                <a:path w="4077" h="7070" extrusionOk="0">
                  <a:moveTo>
                    <a:pt x="1" y="1"/>
                  </a:moveTo>
                  <a:lnTo>
                    <a:pt x="1" y="7069"/>
                  </a:lnTo>
                  <a:lnTo>
                    <a:pt x="4076" y="7069"/>
                  </a:lnTo>
                  <a:lnTo>
                    <a:pt x="4076" y="5668"/>
                  </a:lnTo>
                  <a:lnTo>
                    <a:pt x="1529" y="566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4"/>
            <p:cNvSpPr/>
            <p:nvPr/>
          </p:nvSpPr>
          <p:spPr>
            <a:xfrm>
              <a:off x="2245750" y="4830900"/>
              <a:ext cx="162425" cy="211775"/>
            </a:xfrm>
            <a:custGeom>
              <a:avLst/>
              <a:gdLst/>
              <a:ahLst/>
              <a:cxnLst/>
              <a:rect l="l" t="t" r="r" b="b"/>
              <a:pathLst>
                <a:path w="6497" h="8471" extrusionOk="0">
                  <a:moveTo>
                    <a:pt x="6496" y="0"/>
                  </a:moveTo>
                  <a:lnTo>
                    <a:pt x="0" y="3057"/>
                  </a:lnTo>
                  <a:lnTo>
                    <a:pt x="0" y="5413"/>
                  </a:lnTo>
                  <a:lnTo>
                    <a:pt x="6496" y="8470"/>
                  </a:lnTo>
                  <a:lnTo>
                    <a:pt x="6496" y="6560"/>
                  </a:lnTo>
                  <a:lnTo>
                    <a:pt x="1402" y="4267"/>
                  </a:lnTo>
                  <a:lnTo>
                    <a:pt x="6496" y="1911"/>
                  </a:lnTo>
                  <a:lnTo>
                    <a:pt x="64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4"/>
            <p:cNvSpPr/>
            <p:nvPr/>
          </p:nvSpPr>
          <p:spPr>
            <a:xfrm>
              <a:off x="2433625" y="4727400"/>
              <a:ext cx="207000" cy="380550"/>
            </a:xfrm>
            <a:custGeom>
              <a:avLst/>
              <a:gdLst/>
              <a:ahLst/>
              <a:cxnLst/>
              <a:rect l="l" t="t" r="r" b="b"/>
              <a:pathLst>
                <a:path w="8280" h="15222" extrusionOk="0">
                  <a:moveTo>
                    <a:pt x="6114" y="1"/>
                  </a:moveTo>
                  <a:lnTo>
                    <a:pt x="0" y="15221"/>
                  </a:lnTo>
                  <a:lnTo>
                    <a:pt x="2165" y="15221"/>
                  </a:lnTo>
                  <a:lnTo>
                    <a:pt x="82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4"/>
            <p:cNvSpPr/>
            <p:nvPr/>
          </p:nvSpPr>
          <p:spPr>
            <a:xfrm>
              <a:off x="2661300" y="4830900"/>
              <a:ext cx="164000" cy="211775"/>
            </a:xfrm>
            <a:custGeom>
              <a:avLst/>
              <a:gdLst/>
              <a:ahLst/>
              <a:cxnLst/>
              <a:rect l="l" t="t" r="r" b="b"/>
              <a:pathLst>
                <a:path w="6560" h="8471" extrusionOk="0">
                  <a:moveTo>
                    <a:pt x="0" y="0"/>
                  </a:moveTo>
                  <a:lnTo>
                    <a:pt x="0" y="1911"/>
                  </a:lnTo>
                  <a:lnTo>
                    <a:pt x="5095" y="4267"/>
                  </a:lnTo>
                  <a:lnTo>
                    <a:pt x="0" y="6560"/>
                  </a:lnTo>
                  <a:lnTo>
                    <a:pt x="0" y="8470"/>
                  </a:lnTo>
                  <a:lnTo>
                    <a:pt x="6559" y="5413"/>
                  </a:lnTo>
                  <a:lnTo>
                    <a:pt x="6559" y="3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WEB PROPOSAL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8FFD5"/>
      </a:accent1>
      <a:accent2>
        <a:srgbClr val="48FFD5"/>
      </a:accent2>
      <a:accent3>
        <a:srgbClr val="48FFD5"/>
      </a:accent3>
      <a:accent4>
        <a:srgbClr val="48FFD5"/>
      </a:accent4>
      <a:accent5>
        <a:srgbClr val="48FFD5"/>
      </a:accent5>
      <a:accent6>
        <a:srgbClr val="48FFD5"/>
      </a:accent6>
      <a:hlink>
        <a:srgbClr val="48FFD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347</Words>
  <Application>Microsoft Office PowerPoint</Application>
  <PresentationFormat>On-screen Show (16:9)</PresentationFormat>
  <Paragraphs>38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Bree Serif</vt:lpstr>
      <vt:lpstr>Didact Gothic</vt:lpstr>
      <vt:lpstr>Roboto Light</vt:lpstr>
      <vt:lpstr>Roboto Thin</vt:lpstr>
      <vt:lpstr>Roboto Black</vt:lpstr>
      <vt:lpstr>Arial</vt:lpstr>
      <vt:lpstr>Roboto Mono Thin</vt:lpstr>
      <vt:lpstr>WEB PROPOSAL</vt:lpstr>
      <vt:lpstr>Design Patterns</vt:lpstr>
      <vt:lpstr>Types of Design Patterns</vt:lpstr>
      <vt:lpstr> Singleton</vt:lpstr>
      <vt:lpstr> Registry</vt:lpstr>
      <vt:lpstr> Factory</vt:lpstr>
      <vt:lpstr> Observer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Patterns</dc:title>
  <cp:lastModifiedBy>Shivay Bhandari</cp:lastModifiedBy>
  <cp:revision>3</cp:revision>
  <dcterms:modified xsi:type="dcterms:W3CDTF">2021-11-09T02:48:37Z</dcterms:modified>
</cp:coreProperties>
</file>