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8288000"/>
  <p:notesSz cx="18288000" cy="1828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5669280"/>
            <a:ext cx="15544800" cy="384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10241280"/>
            <a:ext cx="12801600" cy="457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rgbClr val="FFF5D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350" b="1" i="0">
                <a:solidFill>
                  <a:srgbClr val="2538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rgbClr val="FFF5D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4206240"/>
            <a:ext cx="7955280" cy="1207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4206240"/>
            <a:ext cx="7955280" cy="1207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24384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172" y="3352800"/>
            <a:ext cx="9058656" cy="11582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rgbClr val="FFF5D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538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37914" y="902335"/>
            <a:ext cx="11012170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0" i="0">
                <a:solidFill>
                  <a:srgbClr val="FFF5D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4153" y="2872739"/>
            <a:ext cx="15839693" cy="68872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1" i="0">
                <a:solidFill>
                  <a:srgbClr val="2538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17007840"/>
            <a:ext cx="5852160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17007840"/>
            <a:ext cx="4206240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17007840"/>
            <a:ext cx="4206240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4384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26492"/>
            <a:ext cx="18288000" cy="10160635"/>
            <a:chOff x="0" y="126492"/>
            <a:chExt cx="18288000" cy="101606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912608"/>
              <a:ext cx="18288000" cy="23743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6492"/>
              <a:ext cx="4357116" cy="80497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5372" y="4043171"/>
              <a:ext cx="4114800" cy="413308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162290" y="933398"/>
            <a:ext cx="9040495" cy="26079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ts val="7184"/>
              </a:lnSpc>
              <a:spcBef>
                <a:spcPts val="95"/>
              </a:spcBef>
            </a:pPr>
            <a:r>
              <a:rPr dirty="0" sz="7000" spc="225"/>
              <a:t>DEVELOPING</a:t>
            </a:r>
            <a:r>
              <a:rPr dirty="0" sz="7000" spc="-610"/>
              <a:t> </a:t>
            </a:r>
            <a:r>
              <a:rPr dirty="0" sz="7000" spc="295"/>
              <a:t>AN</a:t>
            </a:r>
            <a:endParaRPr sz="7000"/>
          </a:p>
          <a:p>
            <a:pPr algn="ctr" marL="12700" marR="5080" indent="2540">
              <a:lnSpc>
                <a:spcPct val="71000"/>
              </a:lnSpc>
              <a:spcBef>
                <a:spcPts val="1225"/>
              </a:spcBef>
            </a:pPr>
            <a:r>
              <a:rPr dirty="0" sz="7000" spc="275"/>
              <a:t>E</a:t>
            </a:r>
            <a:r>
              <a:rPr dirty="0" sz="7000" spc="155"/>
              <a:t>R</a:t>
            </a:r>
            <a:r>
              <a:rPr dirty="0" sz="7000" spc="-5"/>
              <a:t>P</a:t>
            </a:r>
            <a:r>
              <a:rPr dirty="0" sz="7000" spc="-125"/>
              <a:t> </a:t>
            </a:r>
            <a:r>
              <a:rPr dirty="0" sz="7000" spc="495"/>
              <a:t>F</a:t>
            </a:r>
            <a:r>
              <a:rPr dirty="0" sz="7000" spc="-55"/>
              <a:t>O</a:t>
            </a:r>
            <a:r>
              <a:rPr dirty="0" sz="7000" spc="-5"/>
              <a:t>R</a:t>
            </a:r>
            <a:r>
              <a:rPr dirty="0" sz="7000" spc="-465"/>
              <a:t> </a:t>
            </a:r>
            <a:r>
              <a:rPr dirty="0" sz="7000" spc="-50"/>
              <a:t>O</a:t>
            </a:r>
            <a:r>
              <a:rPr dirty="0" sz="7000" spc="190"/>
              <a:t>U</a:t>
            </a:r>
            <a:r>
              <a:rPr dirty="0" sz="7000" spc="840"/>
              <a:t>T</a:t>
            </a:r>
            <a:r>
              <a:rPr dirty="0" sz="7000" spc="254"/>
              <a:t>C</a:t>
            </a:r>
            <a:r>
              <a:rPr dirty="0" sz="7000" spc="-55"/>
              <a:t>O</a:t>
            </a:r>
            <a:r>
              <a:rPr dirty="0" sz="7000" spc="-5"/>
              <a:t>M</a:t>
            </a:r>
            <a:r>
              <a:rPr dirty="0" sz="7000" spc="-1505"/>
              <a:t> </a:t>
            </a:r>
            <a:r>
              <a:rPr dirty="0" sz="7000" spc="-5"/>
              <a:t>E  </a:t>
            </a:r>
            <a:r>
              <a:rPr dirty="0" sz="7000" spc="55"/>
              <a:t>B</a:t>
            </a:r>
            <a:r>
              <a:rPr dirty="0" sz="7000" spc="560"/>
              <a:t>A</a:t>
            </a:r>
            <a:r>
              <a:rPr dirty="0" sz="7000" spc="-430"/>
              <a:t>S</a:t>
            </a:r>
            <a:r>
              <a:rPr dirty="0" sz="7000" spc="275"/>
              <a:t>E</a:t>
            </a:r>
            <a:r>
              <a:rPr dirty="0" sz="7000" spc="-5"/>
              <a:t>D</a:t>
            </a:r>
            <a:r>
              <a:rPr dirty="0" sz="7000" spc="-570"/>
              <a:t> </a:t>
            </a:r>
            <a:r>
              <a:rPr dirty="0" sz="7000" spc="275"/>
              <a:t>E</a:t>
            </a:r>
            <a:r>
              <a:rPr dirty="0" sz="7000" spc="50"/>
              <a:t>D</a:t>
            </a:r>
            <a:r>
              <a:rPr dirty="0" sz="7000" spc="190"/>
              <a:t>U</a:t>
            </a:r>
            <a:r>
              <a:rPr dirty="0" sz="7000" spc="254"/>
              <a:t>C</a:t>
            </a:r>
            <a:r>
              <a:rPr dirty="0" sz="7000" spc="190"/>
              <a:t>A</a:t>
            </a:r>
            <a:r>
              <a:rPr dirty="0" sz="7000" spc="-5"/>
              <a:t>T</a:t>
            </a:r>
            <a:r>
              <a:rPr dirty="0" sz="7000" spc="-1480"/>
              <a:t> </a:t>
            </a:r>
            <a:r>
              <a:rPr dirty="0" sz="7000" spc="-215"/>
              <a:t>I</a:t>
            </a:r>
            <a:r>
              <a:rPr dirty="0" sz="7000" spc="-50"/>
              <a:t>O</a:t>
            </a:r>
            <a:r>
              <a:rPr dirty="0" sz="7000" spc="-5"/>
              <a:t>N</a:t>
            </a:r>
            <a:endParaRPr sz="7000"/>
          </a:p>
        </p:txBody>
      </p:sp>
      <p:sp>
        <p:nvSpPr>
          <p:cNvPr id="8" name="object 8"/>
          <p:cNvSpPr txBox="1"/>
          <p:nvPr/>
        </p:nvSpPr>
        <p:spPr>
          <a:xfrm>
            <a:off x="7390892" y="4835753"/>
            <a:ext cx="10695305" cy="383921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algn="ctr" marR="313055">
              <a:lnSpc>
                <a:spcPct val="100000"/>
              </a:lnSpc>
              <a:spcBef>
                <a:spcPts val="1440"/>
              </a:spcBef>
              <a:tabLst>
                <a:tab pos="3917950" algn="l"/>
              </a:tabLst>
            </a:pPr>
            <a:r>
              <a:rPr dirty="0" sz="3500" spc="195">
                <a:solidFill>
                  <a:srgbClr val="FFF5D4"/>
                </a:solidFill>
                <a:latin typeface="Cambria"/>
                <a:cs typeface="Cambria"/>
              </a:rPr>
              <a:t>DEPARTMENT</a:t>
            </a:r>
            <a:r>
              <a:rPr dirty="0" sz="3500" spc="325">
                <a:solidFill>
                  <a:srgbClr val="FFF5D4"/>
                </a:solidFill>
                <a:latin typeface="Cambria"/>
                <a:cs typeface="Cambria"/>
              </a:rPr>
              <a:t> </a:t>
            </a:r>
            <a:r>
              <a:rPr dirty="0" sz="3500" spc="180">
                <a:solidFill>
                  <a:srgbClr val="FFF5D4"/>
                </a:solidFill>
                <a:latin typeface="Cambria"/>
                <a:cs typeface="Cambria"/>
              </a:rPr>
              <a:t>OF	</a:t>
            </a:r>
            <a:r>
              <a:rPr dirty="0" sz="3500" spc="190">
                <a:solidFill>
                  <a:srgbClr val="FFF5D4"/>
                </a:solidFill>
                <a:latin typeface="Cambria"/>
                <a:cs typeface="Cambria"/>
              </a:rPr>
              <a:t>INFORMATION</a:t>
            </a:r>
            <a:r>
              <a:rPr dirty="0" sz="3500" spc="250">
                <a:solidFill>
                  <a:srgbClr val="FFF5D4"/>
                </a:solidFill>
                <a:latin typeface="Cambria"/>
                <a:cs typeface="Cambria"/>
              </a:rPr>
              <a:t> </a:t>
            </a:r>
            <a:r>
              <a:rPr dirty="0" sz="3500" spc="320">
                <a:solidFill>
                  <a:srgbClr val="FFF5D4"/>
                </a:solidFill>
                <a:latin typeface="Cambria"/>
                <a:cs typeface="Cambria"/>
              </a:rPr>
              <a:t>TECHNOLOGY</a:t>
            </a:r>
            <a:endParaRPr sz="3500">
              <a:latin typeface="Cambria"/>
              <a:cs typeface="Cambria"/>
            </a:endParaRPr>
          </a:p>
          <a:p>
            <a:pPr algn="ctr" marR="98425">
              <a:lnSpc>
                <a:spcPct val="100000"/>
              </a:lnSpc>
              <a:spcBef>
                <a:spcPts val="1345"/>
              </a:spcBef>
              <a:tabLst>
                <a:tab pos="1812289" algn="l"/>
              </a:tabLst>
            </a:pPr>
            <a:r>
              <a:rPr dirty="0" sz="3500" spc="254">
                <a:solidFill>
                  <a:srgbClr val="FFF5D4"/>
                </a:solidFill>
                <a:latin typeface="Cambria"/>
                <a:cs typeface="Cambria"/>
              </a:rPr>
              <a:t>GNDEC,	</a:t>
            </a:r>
            <a:r>
              <a:rPr dirty="0" sz="3500" spc="150">
                <a:solidFill>
                  <a:srgbClr val="FFF5D4"/>
                </a:solidFill>
                <a:latin typeface="Cambria"/>
                <a:cs typeface="Cambria"/>
              </a:rPr>
              <a:t>LUDHIANA</a:t>
            </a:r>
            <a:endParaRPr sz="3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410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3629"/>
              </a:spcBef>
            </a:pPr>
            <a:r>
              <a:rPr dirty="0" sz="3500" spc="120" b="1">
                <a:solidFill>
                  <a:srgbClr val="FFF5D4"/>
                </a:solidFill>
                <a:latin typeface="Times New Roman"/>
                <a:cs typeface="Times New Roman"/>
              </a:rPr>
              <a:t>Presented</a:t>
            </a:r>
            <a:r>
              <a:rPr dirty="0" sz="3500" spc="245" b="1">
                <a:solidFill>
                  <a:srgbClr val="FFF5D4"/>
                </a:solidFill>
                <a:latin typeface="Times New Roman"/>
                <a:cs typeface="Times New Roman"/>
              </a:rPr>
              <a:t> </a:t>
            </a:r>
            <a:r>
              <a:rPr dirty="0" sz="3500" spc="-75" b="1">
                <a:solidFill>
                  <a:srgbClr val="FFF5D4"/>
                </a:solidFill>
                <a:latin typeface="Times New Roman"/>
                <a:cs typeface="Times New Roman"/>
              </a:rPr>
              <a:t>by:</a:t>
            </a:r>
            <a:r>
              <a:rPr dirty="0" sz="3500" spc="5" b="1">
                <a:solidFill>
                  <a:srgbClr val="FFF5D4"/>
                </a:solidFill>
                <a:latin typeface="Times New Roman"/>
                <a:cs typeface="Times New Roman"/>
              </a:rPr>
              <a:t> </a:t>
            </a:r>
            <a:r>
              <a:rPr dirty="0" sz="3500" spc="55" b="1">
                <a:solidFill>
                  <a:srgbClr val="FFF5D4"/>
                </a:solidFill>
                <a:latin typeface="Times New Roman"/>
                <a:cs typeface="Times New Roman"/>
              </a:rPr>
              <a:t>Shivay</a:t>
            </a:r>
            <a:r>
              <a:rPr dirty="0" sz="3500" spc="130" b="1">
                <a:solidFill>
                  <a:srgbClr val="FFF5D4"/>
                </a:solidFill>
                <a:latin typeface="Times New Roman"/>
                <a:cs typeface="Times New Roman"/>
              </a:rPr>
              <a:t> </a:t>
            </a:r>
            <a:r>
              <a:rPr dirty="0" sz="3500" spc="65" b="1">
                <a:solidFill>
                  <a:srgbClr val="FFF5D4"/>
                </a:solidFill>
                <a:latin typeface="Times New Roman"/>
                <a:cs typeface="Times New Roman"/>
              </a:rPr>
              <a:t>Bhandari,</a:t>
            </a:r>
            <a:r>
              <a:rPr dirty="0" sz="3500" spc="20" b="1">
                <a:solidFill>
                  <a:srgbClr val="FFF5D4"/>
                </a:solidFill>
                <a:latin typeface="Times New Roman"/>
                <a:cs typeface="Times New Roman"/>
              </a:rPr>
              <a:t> </a:t>
            </a:r>
            <a:r>
              <a:rPr dirty="0" sz="3500" spc="-20" b="1">
                <a:solidFill>
                  <a:srgbClr val="FFF5D4"/>
                </a:solidFill>
                <a:latin typeface="Times New Roman"/>
                <a:cs typeface="Times New Roman"/>
              </a:rPr>
              <a:t>Tarun</a:t>
            </a:r>
            <a:r>
              <a:rPr dirty="0" sz="3500" spc="85" b="1">
                <a:solidFill>
                  <a:srgbClr val="FFF5D4"/>
                </a:solidFill>
                <a:latin typeface="Times New Roman"/>
                <a:cs typeface="Times New Roman"/>
              </a:rPr>
              <a:t> </a:t>
            </a:r>
            <a:r>
              <a:rPr dirty="0" sz="3500" spc="45" b="1">
                <a:solidFill>
                  <a:srgbClr val="FFF5D4"/>
                </a:solidFill>
                <a:latin typeface="Times New Roman"/>
                <a:cs typeface="Times New Roman"/>
              </a:rPr>
              <a:t>Sehgal,</a:t>
            </a:r>
            <a:r>
              <a:rPr dirty="0" sz="3500" spc="60" b="1">
                <a:solidFill>
                  <a:srgbClr val="FFF5D4"/>
                </a:solidFill>
                <a:latin typeface="Times New Roman"/>
                <a:cs typeface="Times New Roman"/>
              </a:rPr>
              <a:t> </a:t>
            </a:r>
            <a:r>
              <a:rPr dirty="0" sz="3500" spc="45" b="1">
                <a:solidFill>
                  <a:srgbClr val="FFF5D4"/>
                </a:solidFill>
                <a:latin typeface="Times New Roman"/>
                <a:cs typeface="Times New Roman"/>
              </a:rPr>
              <a:t>Zeenat</a:t>
            </a:r>
            <a:endParaRPr sz="3500">
              <a:latin typeface="Times New Roman"/>
              <a:cs typeface="Times New Roman"/>
            </a:endParaRPr>
          </a:p>
          <a:p>
            <a:pPr algn="r" marR="106045">
              <a:lnSpc>
                <a:spcPct val="100000"/>
              </a:lnSpc>
              <a:spcBef>
                <a:spcPts val="2100"/>
              </a:spcBef>
            </a:pPr>
            <a:r>
              <a:rPr dirty="0" sz="3500" spc="114" b="1">
                <a:solidFill>
                  <a:srgbClr val="243842"/>
                </a:solidFill>
                <a:latin typeface="Times New Roman"/>
                <a:cs typeface="Times New Roman"/>
              </a:rPr>
              <a:t>P</a:t>
            </a:r>
            <a:r>
              <a:rPr dirty="0" sz="3500" spc="60" b="1">
                <a:solidFill>
                  <a:srgbClr val="243842"/>
                </a:solidFill>
                <a:latin typeface="Times New Roman"/>
                <a:cs typeface="Times New Roman"/>
              </a:rPr>
              <a:t>r</a:t>
            </a:r>
            <a:r>
              <a:rPr dirty="0" sz="3500" spc="114" b="1">
                <a:solidFill>
                  <a:srgbClr val="243842"/>
                </a:solidFill>
                <a:latin typeface="Times New Roman"/>
                <a:cs typeface="Times New Roman"/>
              </a:rPr>
              <a:t>oj</a:t>
            </a:r>
            <a:r>
              <a:rPr dirty="0" sz="3500" spc="120" b="1">
                <a:solidFill>
                  <a:srgbClr val="243842"/>
                </a:solidFill>
                <a:latin typeface="Times New Roman"/>
                <a:cs typeface="Times New Roman"/>
              </a:rPr>
              <a:t>ec</a:t>
            </a:r>
            <a:r>
              <a:rPr dirty="0" sz="3500" b="1">
                <a:solidFill>
                  <a:srgbClr val="243842"/>
                </a:solidFill>
                <a:latin typeface="Times New Roman"/>
                <a:cs typeface="Times New Roman"/>
              </a:rPr>
              <a:t>t</a:t>
            </a:r>
            <a:r>
              <a:rPr dirty="0" sz="3500" spc="175" b="1">
                <a:solidFill>
                  <a:srgbClr val="243842"/>
                </a:solidFill>
                <a:latin typeface="Times New Roman"/>
                <a:cs typeface="Times New Roman"/>
              </a:rPr>
              <a:t> </a:t>
            </a:r>
            <a:r>
              <a:rPr dirty="0" sz="3500" b="1">
                <a:solidFill>
                  <a:srgbClr val="243842"/>
                </a:solidFill>
                <a:latin typeface="Times New Roman"/>
                <a:cs typeface="Times New Roman"/>
              </a:rPr>
              <a:t>Gui</a:t>
            </a:r>
            <a:r>
              <a:rPr dirty="0" sz="3500" spc="-15" b="1">
                <a:solidFill>
                  <a:srgbClr val="243842"/>
                </a:solidFill>
                <a:latin typeface="Times New Roman"/>
                <a:cs typeface="Times New Roman"/>
              </a:rPr>
              <a:t>d</a:t>
            </a:r>
            <a:r>
              <a:rPr dirty="0" sz="3500" b="1">
                <a:solidFill>
                  <a:srgbClr val="243842"/>
                </a:solidFill>
                <a:latin typeface="Times New Roman"/>
                <a:cs typeface="Times New Roman"/>
              </a:rPr>
              <a:t>e:</a:t>
            </a:r>
            <a:r>
              <a:rPr dirty="0" sz="3500" spc="60" b="1">
                <a:solidFill>
                  <a:srgbClr val="243842"/>
                </a:solidFill>
                <a:latin typeface="Times New Roman"/>
                <a:cs typeface="Times New Roman"/>
              </a:rPr>
              <a:t> </a:t>
            </a:r>
            <a:r>
              <a:rPr dirty="0" sz="3500" b="1">
                <a:solidFill>
                  <a:srgbClr val="243842"/>
                </a:solidFill>
                <a:latin typeface="Times New Roman"/>
                <a:cs typeface="Times New Roman"/>
              </a:rPr>
              <a:t>D</a:t>
            </a:r>
            <a:r>
              <a:rPr dirty="0" sz="3500" spc="-345" b="1">
                <a:solidFill>
                  <a:srgbClr val="243842"/>
                </a:solidFill>
                <a:latin typeface="Times New Roman"/>
                <a:cs typeface="Times New Roman"/>
              </a:rPr>
              <a:t>r</a:t>
            </a:r>
            <a:r>
              <a:rPr dirty="0" sz="3500" b="1">
                <a:solidFill>
                  <a:srgbClr val="243842"/>
                </a:solidFill>
                <a:latin typeface="Times New Roman"/>
                <a:cs typeface="Times New Roman"/>
              </a:rPr>
              <a:t>.</a:t>
            </a:r>
            <a:r>
              <a:rPr dirty="0" sz="3500" spc="-130" b="1">
                <a:solidFill>
                  <a:srgbClr val="243842"/>
                </a:solidFill>
                <a:latin typeface="Times New Roman"/>
                <a:cs typeface="Times New Roman"/>
              </a:rPr>
              <a:t> </a:t>
            </a:r>
            <a:r>
              <a:rPr dirty="0" sz="3500" spc="35" b="1">
                <a:solidFill>
                  <a:srgbClr val="243842"/>
                </a:solidFill>
                <a:latin typeface="Times New Roman"/>
                <a:cs typeface="Times New Roman"/>
              </a:rPr>
              <a:t>A</a:t>
            </a:r>
            <a:r>
              <a:rPr dirty="0" sz="3500" spc="25" b="1">
                <a:solidFill>
                  <a:srgbClr val="243842"/>
                </a:solidFill>
                <a:latin typeface="Times New Roman"/>
                <a:cs typeface="Times New Roman"/>
              </a:rPr>
              <a:t>m</a:t>
            </a:r>
            <a:r>
              <a:rPr dirty="0" sz="3500" spc="30" b="1">
                <a:solidFill>
                  <a:srgbClr val="243842"/>
                </a:solidFill>
                <a:latin typeface="Times New Roman"/>
                <a:cs typeface="Times New Roman"/>
              </a:rPr>
              <a:t>i</a:t>
            </a:r>
            <a:r>
              <a:rPr dirty="0" sz="3500" b="1">
                <a:solidFill>
                  <a:srgbClr val="243842"/>
                </a:solidFill>
                <a:latin typeface="Times New Roman"/>
                <a:cs typeface="Times New Roman"/>
              </a:rPr>
              <a:t>t</a:t>
            </a:r>
            <a:r>
              <a:rPr dirty="0" sz="3500" spc="140" b="1">
                <a:solidFill>
                  <a:srgbClr val="243842"/>
                </a:solidFill>
                <a:latin typeface="Times New Roman"/>
                <a:cs typeface="Times New Roman"/>
              </a:rPr>
              <a:t> </a:t>
            </a:r>
            <a:r>
              <a:rPr dirty="0" sz="3500" spc="-40" b="1">
                <a:solidFill>
                  <a:srgbClr val="243842"/>
                </a:solidFill>
                <a:latin typeface="Times New Roman"/>
                <a:cs typeface="Times New Roman"/>
              </a:rPr>
              <a:t>K</a:t>
            </a:r>
            <a:r>
              <a:rPr dirty="0" sz="3500" spc="-35" b="1">
                <a:solidFill>
                  <a:srgbClr val="243842"/>
                </a:solidFill>
                <a:latin typeface="Times New Roman"/>
                <a:cs typeface="Times New Roman"/>
              </a:rPr>
              <a:t>a</a:t>
            </a:r>
            <a:r>
              <a:rPr dirty="0" sz="3500" spc="-40" b="1">
                <a:solidFill>
                  <a:srgbClr val="243842"/>
                </a:solidFill>
                <a:latin typeface="Times New Roman"/>
                <a:cs typeface="Times New Roman"/>
              </a:rPr>
              <a:t>m</a:t>
            </a:r>
            <a:r>
              <a:rPr dirty="0" sz="3500" spc="-35" b="1">
                <a:solidFill>
                  <a:srgbClr val="243842"/>
                </a:solidFill>
                <a:latin typeface="Times New Roman"/>
                <a:cs typeface="Times New Roman"/>
              </a:rPr>
              <a:t>r</a:t>
            </a:r>
            <a:r>
              <a:rPr dirty="0" sz="3500" b="1">
                <a:solidFill>
                  <a:srgbClr val="24384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5367" y="697230"/>
            <a:ext cx="14151610" cy="16332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50" spc="-5"/>
              <a:t>T</a:t>
            </a:r>
            <a:r>
              <a:rPr dirty="0" sz="10550" spc="-2220"/>
              <a:t> </a:t>
            </a:r>
            <a:r>
              <a:rPr dirty="0" sz="10550" spc="415"/>
              <a:t>E</a:t>
            </a:r>
            <a:r>
              <a:rPr dirty="0" sz="10550" spc="405"/>
              <a:t>CH</a:t>
            </a:r>
            <a:r>
              <a:rPr dirty="0" sz="10550" spc="120"/>
              <a:t>N</a:t>
            </a:r>
            <a:r>
              <a:rPr dirty="0" sz="10550" spc="-75"/>
              <a:t>O</a:t>
            </a:r>
            <a:r>
              <a:rPr dirty="0" sz="10550" spc="1095"/>
              <a:t>L</a:t>
            </a:r>
            <a:r>
              <a:rPr dirty="0" sz="10550" spc="-80"/>
              <a:t>O</a:t>
            </a:r>
            <a:r>
              <a:rPr dirty="0" sz="10550" spc="95"/>
              <a:t>G</a:t>
            </a:r>
            <a:r>
              <a:rPr dirty="0" sz="10550" spc="-5"/>
              <a:t>Y</a:t>
            </a:r>
            <a:r>
              <a:rPr dirty="0" sz="10550" spc="275"/>
              <a:t> </a:t>
            </a:r>
            <a:r>
              <a:rPr dirty="0" sz="10550" spc="290"/>
              <a:t>U</a:t>
            </a:r>
            <a:r>
              <a:rPr dirty="0" sz="10550" spc="-640"/>
              <a:t>S</a:t>
            </a:r>
            <a:r>
              <a:rPr dirty="0" sz="10550" spc="420"/>
              <a:t>E</a:t>
            </a:r>
            <a:r>
              <a:rPr dirty="0" sz="10550" spc="-5"/>
              <a:t>D</a:t>
            </a:r>
            <a:endParaRPr sz="10550"/>
          </a:p>
        </p:txBody>
      </p:sp>
      <p:grpSp>
        <p:nvGrpSpPr>
          <p:cNvPr id="3" name="object 3"/>
          <p:cNvGrpSpPr/>
          <p:nvPr/>
        </p:nvGrpSpPr>
        <p:grpSpPr>
          <a:xfrm>
            <a:off x="1219200" y="2872739"/>
            <a:ext cx="15845155" cy="7414259"/>
            <a:chOff x="1219200" y="2872739"/>
            <a:chExt cx="15845155" cy="7414259"/>
          </a:xfrm>
        </p:grpSpPr>
        <p:sp>
          <p:nvSpPr>
            <p:cNvPr id="4" name="object 4"/>
            <p:cNvSpPr/>
            <p:nvPr/>
          </p:nvSpPr>
          <p:spPr>
            <a:xfrm>
              <a:off x="1219200" y="2872739"/>
              <a:ext cx="15845155" cy="6887209"/>
            </a:xfrm>
            <a:custGeom>
              <a:avLst/>
              <a:gdLst/>
              <a:ahLst/>
              <a:cxnLst/>
              <a:rect l="l" t="t" r="r" b="b"/>
              <a:pathLst>
                <a:path w="15845155" h="6887209">
                  <a:moveTo>
                    <a:pt x="7629525" y="0"/>
                  </a:moveTo>
                  <a:lnTo>
                    <a:pt x="0" y="0"/>
                  </a:lnTo>
                  <a:lnTo>
                    <a:pt x="0" y="6886956"/>
                  </a:lnTo>
                  <a:lnTo>
                    <a:pt x="7629525" y="6886956"/>
                  </a:lnTo>
                  <a:lnTo>
                    <a:pt x="7629525" y="0"/>
                  </a:lnTo>
                  <a:close/>
                </a:path>
                <a:path w="15845155" h="6887209">
                  <a:moveTo>
                    <a:pt x="15844647" y="0"/>
                  </a:moveTo>
                  <a:lnTo>
                    <a:pt x="8215122" y="0"/>
                  </a:lnTo>
                  <a:lnTo>
                    <a:pt x="8215122" y="6886956"/>
                  </a:lnTo>
                  <a:lnTo>
                    <a:pt x="15844647" y="6886956"/>
                  </a:lnTo>
                  <a:lnTo>
                    <a:pt x="15844647" y="0"/>
                  </a:lnTo>
                  <a:close/>
                </a:path>
              </a:pathLst>
            </a:custGeom>
            <a:solidFill>
              <a:srgbClr val="FFF5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0044" y="7877555"/>
              <a:ext cx="3276600" cy="24094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4708" y="5076444"/>
              <a:ext cx="134112" cy="13411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4708" y="6245351"/>
              <a:ext cx="134112" cy="13411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4708" y="7414260"/>
              <a:ext cx="134112" cy="13411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19200" y="2872739"/>
            <a:ext cx="7629525" cy="6887209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4350" spc="30" b="1">
                <a:solidFill>
                  <a:srgbClr val="253840"/>
                </a:solidFill>
                <a:latin typeface="Arial"/>
                <a:cs typeface="Arial"/>
              </a:rPr>
              <a:t>BROWSER</a:t>
            </a:r>
            <a:endParaRPr sz="4350">
              <a:latin typeface="Arial"/>
              <a:cs typeface="Arial"/>
            </a:endParaRPr>
          </a:p>
          <a:p>
            <a:pPr marL="967740">
              <a:lnSpc>
                <a:spcPct val="100000"/>
              </a:lnSpc>
              <a:spcBef>
                <a:spcPts val="4054"/>
              </a:spcBef>
            </a:pPr>
            <a:r>
              <a:rPr dirty="0" sz="3300" spc="70">
                <a:solidFill>
                  <a:srgbClr val="253840"/>
                </a:solidFill>
                <a:latin typeface="Microsoft Sans Serif"/>
                <a:cs typeface="Microsoft Sans Serif"/>
              </a:rPr>
              <a:t>G</a:t>
            </a:r>
            <a:r>
              <a:rPr dirty="0" sz="3300" spc="95">
                <a:solidFill>
                  <a:srgbClr val="253840"/>
                </a:solidFill>
                <a:latin typeface="Microsoft Sans Serif"/>
                <a:cs typeface="Microsoft Sans Serif"/>
              </a:rPr>
              <a:t>oog</a:t>
            </a:r>
            <a:r>
              <a:rPr dirty="0" sz="3300" spc="35">
                <a:solidFill>
                  <a:srgbClr val="253840"/>
                </a:solidFill>
                <a:latin typeface="Microsoft Sans Serif"/>
                <a:cs typeface="Microsoft Sans Serif"/>
              </a:rPr>
              <a:t>l</a:t>
            </a:r>
            <a:r>
              <a:rPr dirty="0" sz="3300">
                <a:solidFill>
                  <a:srgbClr val="253840"/>
                </a:solidFill>
                <a:latin typeface="Microsoft Sans Serif"/>
                <a:cs typeface="Microsoft Sans Serif"/>
              </a:rPr>
              <a:t>e</a:t>
            </a:r>
            <a:r>
              <a:rPr dirty="0" sz="3300" spc="-195">
                <a:solidFill>
                  <a:srgbClr val="253840"/>
                </a:solidFill>
                <a:latin typeface="Microsoft Sans Serif"/>
                <a:cs typeface="Microsoft Sans Serif"/>
              </a:rPr>
              <a:t> </a:t>
            </a:r>
            <a:r>
              <a:rPr dirty="0" sz="3300" spc="110">
                <a:solidFill>
                  <a:srgbClr val="253840"/>
                </a:solidFill>
                <a:latin typeface="Microsoft Sans Serif"/>
                <a:cs typeface="Microsoft Sans Serif"/>
              </a:rPr>
              <a:t>C</a:t>
            </a:r>
            <a:r>
              <a:rPr dirty="0" sz="3300" spc="105">
                <a:solidFill>
                  <a:srgbClr val="253840"/>
                </a:solidFill>
                <a:latin typeface="Microsoft Sans Serif"/>
                <a:cs typeface="Microsoft Sans Serif"/>
              </a:rPr>
              <a:t>h</a:t>
            </a:r>
            <a:r>
              <a:rPr dirty="0" sz="3300" spc="50">
                <a:solidFill>
                  <a:srgbClr val="253840"/>
                </a:solidFill>
                <a:latin typeface="Microsoft Sans Serif"/>
                <a:cs typeface="Microsoft Sans Serif"/>
              </a:rPr>
              <a:t>r</a:t>
            </a:r>
            <a:r>
              <a:rPr dirty="0" sz="3300" spc="95">
                <a:solidFill>
                  <a:srgbClr val="253840"/>
                </a:solidFill>
                <a:latin typeface="Microsoft Sans Serif"/>
                <a:cs typeface="Microsoft Sans Serif"/>
              </a:rPr>
              <a:t>o</a:t>
            </a:r>
            <a:r>
              <a:rPr dirty="0" sz="3300" spc="130">
                <a:solidFill>
                  <a:srgbClr val="253840"/>
                </a:solidFill>
                <a:latin typeface="Microsoft Sans Serif"/>
                <a:cs typeface="Microsoft Sans Serif"/>
              </a:rPr>
              <a:t>m</a:t>
            </a:r>
            <a:r>
              <a:rPr dirty="0" sz="3300" spc="-5">
                <a:solidFill>
                  <a:srgbClr val="253840"/>
                </a:solidFill>
                <a:latin typeface="Microsoft Sans Serif"/>
                <a:cs typeface="Microsoft Sans Serif"/>
              </a:rPr>
              <a:t>e  </a:t>
            </a:r>
            <a:endParaRPr sz="3300">
              <a:latin typeface="Microsoft Sans Serif"/>
              <a:cs typeface="Microsoft Sans Serif"/>
            </a:endParaRPr>
          </a:p>
          <a:p>
            <a:pPr marL="967740" marR="3765550">
              <a:lnSpc>
                <a:spcPct val="233000"/>
              </a:lnSpc>
            </a:pPr>
            <a:r>
              <a:rPr dirty="0" sz="3300" spc="30">
                <a:solidFill>
                  <a:srgbClr val="253840"/>
                </a:solidFill>
                <a:latin typeface="Microsoft Sans Serif"/>
                <a:cs typeface="Microsoft Sans Serif"/>
              </a:rPr>
              <a:t>Mozilla Firefox </a:t>
            </a:r>
            <a:r>
              <a:rPr dirty="0" sz="3300" spc="-860">
                <a:solidFill>
                  <a:srgbClr val="253840"/>
                </a:solidFill>
                <a:latin typeface="Microsoft Sans Serif"/>
                <a:cs typeface="Microsoft Sans Serif"/>
              </a:rPr>
              <a:t> </a:t>
            </a:r>
            <a:r>
              <a:rPr dirty="0" sz="3300" spc="-55">
                <a:solidFill>
                  <a:srgbClr val="253840"/>
                </a:solidFill>
                <a:latin typeface="Microsoft Sans Serif"/>
                <a:cs typeface="Microsoft Sans Serif"/>
              </a:rPr>
              <a:t>Safari</a:t>
            </a:r>
            <a:endParaRPr sz="33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54283" y="5099303"/>
            <a:ext cx="132588" cy="13411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8209915">
              <a:lnSpc>
                <a:spcPct val="100000"/>
              </a:lnSpc>
              <a:spcBef>
                <a:spcPts val="10"/>
              </a:spcBef>
            </a:pPr>
            <a:endParaRPr sz="4100">
              <a:latin typeface="Times New Roman"/>
              <a:cs typeface="Times New Roman"/>
            </a:endParaRPr>
          </a:p>
          <a:p>
            <a:pPr algn="ctr" marL="8209915" marR="30480">
              <a:lnSpc>
                <a:spcPct val="100000"/>
              </a:lnSpc>
            </a:pPr>
            <a:r>
              <a:rPr dirty="0" spc="195"/>
              <a:t>GIT</a:t>
            </a:r>
          </a:p>
          <a:p>
            <a:pPr marL="8209915">
              <a:lnSpc>
                <a:spcPct val="100000"/>
              </a:lnSpc>
              <a:spcBef>
                <a:spcPts val="15"/>
              </a:spcBef>
            </a:pPr>
            <a:endParaRPr sz="5200"/>
          </a:p>
          <a:p>
            <a:pPr algn="ctr" marL="8209915" marR="812800">
              <a:lnSpc>
                <a:spcPct val="100000"/>
              </a:lnSpc>
            </a:pPr>
            <a:r>
              <a:rPr dirty="0" sz="3300" spc="25" b="0">
                <a:latin typeface="Microsoft Sans Serif"/>
                <a:cs typeface="Microsoft Sans Serif"/>
              </a:rPr>
              <a:t>For</a:t>
            </a:r>
            <a:r>
              <a:rPr dirty="0" sz="3300" spc="-170" b="0">
                <a:latin typeface="Microsoft Sans Serif"/>
                <a:cs typeface="Microsoft Sans Serif"/>
              </a:rPr>
              <a:t> </a:t>
            </a:r>
            <a:r>
              <a:rPr dirty="0" sz="3300" b="0">
                <a:latin typeface="Microsoft Sans Serif"/>
                <a:cs typeface="Microsoft Sans Serif"/>
              </a:rPr>
              <a:t>Version</a:t>
            </a:r>
            <a:r>
              <a:rPr dirty="0" sz="3300" spc="-195" b="0">
                <a:latin typeface="Microsoft Sans Serif"/>
                <a:cs typeface="Microsoft Sans Serif"/>
              </a:rPr>
              <a:t> </a:t>
            </a:r>
            <a:r>
              <a:rPr dirty="0" sz="3300" spc="75" b="0">
                <a:latin typeface="Microsoft Sans Serif"/>
                <a:cs typeface="Microsoft Sans Serif"/>
              </a:rPr>
              <a:t>Control</a:t>
            </a:r>
            <a:endParaRPr sz="3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438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6508" y="3890213"/>
            <a:ext cx="11134090" cy="1549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</a:t>
            </a:r>
            <a:r>
              <a:rPr dirty="0" spc="-2115"/>
              <a:t> </a:t>
            </a:r>
            <a:r>
              <a:rPr dirty="0" spc="375"/>
              <a:t>H</a:t>
            </a:r>
            <a:r>
              <a:rPr dirty="0" spc="840"/>
              <a:t>A</a:t>
            </a:r>
            <a:r>
              <a:rPr dirty="0" spc="95"/>
              <a:t>N</a:t>
            </a:r>
            <a:r>
              <a:rPr dirty="0" spc="-5"/>
              <a:t>K</a:t>
            </a:r>
            <a:r>
              <a:rPr dirty="0" spc="-245"/>
              <a:t> </a:t>
            </a:r>
            <a:r>
              <a:rPr dirty="0" spc="1175"/>
              <a:t>Y</a:t>
            </a:r>
            <a:r>
              <a:rPr dirty="0" spc="-90"/>
              <a:t>O</a:t>
            </a:r>
            <a:r>
              <a:rPr dirty="0" spc="-5"/>
              <a:t>U</a:t>
            </a:r>
            <a:r>
              <a:rPr dirty="0" spc="-620"/>
              <a:t> </a:t>
            </a:r>
            <a:r>
              <a:rPr dirty="0" spc="715"/>
              <a:t>F</a:t>
            </a:r>
            <a:r>
              <a:rPr dirty="0" spc="-90"/>
              <a:t>O</a:t>
            </a:r>
            <a:r>
              <a:rPr dirty="0" spc="-5"/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71617" y="4967097"/>
            <a:ext cx="7779384" cy="2574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0" spc="105">
                <a:solidFill>
                  <a:srgbClr val="FFF5D4"/>
                </a:solidFill>
                <a:latin typeface="Verdana"/>
                <a:cs typeface="Verdana"/>
              </a:rPr>
              <a:t>LISTENING!</a:t>
            </a:r>
            <a:endParaRPr sz="10000">
              <a:latin typeface="Verdana"/>
              <a:cs typeface="Verdana"/>
            </a:endParaRPr>
          </a:p>
          <a:p>
            <a:pPr marL="412115">
              <a:lnSpc>
                <a:spcPct val="100000"/>
              </a:lnSpc>
              <a:spcBef>
                <a:spcPts val="3695"/>
              </a:spcBef>
            </a:pPr>
            <a:r>
              <a:rPr dirty="0" sz="3650" spc="100">
                <a:solidFill>
                  <a:srgbClr val="FFF5D4"/>
                </a:solidFill>
                <a:latin typeface="Microsoft Sans Serif"/>
                <a:cs typeface="Microsoft Sans Serif"/>
              </a:rPr>
              <a:t>Don</a:t>
            </a:r>
            <a:r>
              <a:rPr dirty="0" sz="3650" spc="95">
                <a:solidFill>
                  <a:srgbClr val="FFF5D4"/>
                </a:solidFill>
                <a:latin typeface="Microsoft Sans Serif"/>
                <a:cs typeface="Microsoft Sans Serif"/>
              </a:rPr>
              <a:t>'</a:t>
            </a:r>
            <a:r>
              <a:rPr dirty="0" sz="3650" spc="-5">
                <a:solidFill>
                  <a:srgbClr val="FFF5D4"/>
                </a:solidFill>
                <a:latin typeface="Microsoft Sans Serif"/>
                <a:cs typeface="Microsoft Sans Serif"/>
              </a:rPr>
              <a:t>t</a:t>
            </a:r>
            <a:r>
              <a:rPr dirty="0" sz="3650" spc="-5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650" spc="25">
                <a:solidFill>
                  <a:srgbClr val="FFF5D4"/>
                </a:solidFill>
                <a:latin typeface="Microsoft Sans Serif"/>
                <a:cs typeface="Microsoft Sans Serif"/>
              </a:rPr>
              <a:t>hes</a:t>
            </a:r>
            <a:r>
              <a:rPr dirty="0" sz="3650" spc="20">
                <a:solidFill>
                  <a:srgbClr val="FFF5D4"/>
                </a:solidFill>
                <a:latin typeface="Microsoft Sans Serif"/>
                <a:cs typeface="Microsoft Sans Serif"/>
              </a:rPr>
              <a:t>it</a:t>
            </a:r>
            <a:r>
              <a:rPr dirty="0" sz="3650" spc="25">
                <a:solidFill>
                  <a:srgbClr val="FFF5D4"/>
                </a:solidFill>
                <a:latin typeface="Microsoft Sans Serif"/>
                <a:cs typeface="Microsoft Sans Serif"/>
              </a:rPr>
              <a:t>a</a:t>
            </a:r>
            <a:r>
              <a:rPr dirty="0" sz="3650" spc="20">
                <a:solidFill>
                  <a:srgbClr val="FFF5D4"/>
                </a:solidFill>
                <a:latin typeface="Microsoft Sans Serif"/>
                <a:cs typeface="Microsoft Sans Serif"/>
              </a:rPr>
              <a:t>t</a:t>
            </a:r>
            <a:r>
              <a:rPr dirty="0" sz="3650" spc="-5">
                <a:solidFill>
                  <a:srgbClr val="FFF5D4"/>
                </a:solidFill>
                <a:latin typeface="Microsoft Sans Serif"/>
                <a:cs typeface="Microsoft Sans Serif"/>
              </a:rPr>
              <a:t>e</a:t>
            </a:r>
            <a:r>
              <a:rPr dirty="0" sz="3650" spc="-14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650" spc="180">
                <a:solidFill>
                  <a:srgbClr val="FFF5D4"/>
                </a:solidFill>
                <a:latin typeface="Microsoft Sans Serif"/>
                <a:cs typeface="Microsoft Sans Serif"/>
              </a:rPr>
              <a:t>t</a:t>
            </a:r>
            <a:r>
              <a:rPr dirty="0" sz="3650" spc="-5">
                <a:solidFill>
                  <a:srgbClr val="FFF5D4"/>
                </a:solidFill>
                <a:latin typeface="Microsoft Sans Serif"/>
                <a:cs typeface="Microsoft Sans Serif"/>
              </a:rPr>
              <a:t>o</a:t>
            </a:r>
            <a:r>
              <a:rPr dirty="0" sz="365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650" spc="-130">
                <a:solidFill>
                  <a:srgbClr val="FFF5D4"/>
                </a:solidFill>
                <a:latin typeface="Microsoft Sans Serif"/>
                <a:cs typeface="Microsoft Sans Serif"/>
              </a:rPr>
              <a:t>as</a:t>
            </a:r>
            <a:r>
              <a:rPr dirty="0" sz="3650" spc="-5">
                <a:solidFill>
                  <a:srgbClr val="FFF5D4"/>
                </a:solidFill>
                <a:latin typeface="Microsoft Sans Serif"/>
                <a:cs typeface="Microsoft Sans Serif"/>
              </a:rPr>
              <a:t>k</a:t>
            </a:r>
            <a:r>
              <a:rPr dirty="0" sz="3650" spc="-32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650" spc="-30">
                <a:solidFill>
                  <a:srgbClr val="FFF5D4"/>
                </a:solidFill>
                <a:latin typeface="Microsoft Sans Serif"/>
                <a:cs typeface="Microsoft Sans Serif"/>
              </a:rPr>
              <a:t>an</a:t>
            </a:r>
            <a:r>
              <a:rPr dirty="0" sz="3650" spc="-5">
                <a:solidFill>
                  <a:srgbClr val="FFF5D4"/>
                </a:solidFill>
                <a:latin typeface="Microsoft Sans Serif"/>
                <a:cs typeface="Microsoft Sans Serif"/>
              </a:rPr>
              <a:t>y</a:t>
            </a:r>
            <a:r>
              <a:rPr dirty="0" sz="3650" spc="-24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650" spc="15">
                <a:solidFill>
                  <a:srgbClr val="FFF5D4"/>
                </a:solidFill>
                <a:latin typeface="Microsoft Sans Serif"/>
                <a:cs typeface="Microsoft Sans Serif"/>
              </a:rPr>
              <a:t>ques</a:t>
            </a:r>
            <a:r>
              <a:rPr dirty="0" sz="3650" spc="10">
                <a:solidFill>
                  <a:srgbClr val="FFF5D4"/>
                </a:solidFill>
                <a:latin typeface="Microsoft Sans Serif"/>
                <a:cs typeface="Microsoft Sans Serif"/>
              </a:rPr>
              <a:t>ti</a:t>
            </a:r>
            <a:r>
              <a:rPr dirty="0" sz="3650" spc="15">
                <a:solidFill>
                  <a:srgbClr val="FFF5D4"/>
                </a:solidFill>
                <a:latin typeface="Microsoft Sans Serif"/>
                <a:cs typeface="Microsoft Sans Serif"/>
              </a:rPr>
              <a:t>ons</a:t>
            </a:r>
            <a:r>
              <a:rPr dirty="0" sz="3650" spc="-5">
                <a:solidFill>
                  <a:srgbClr val="FFF5D4"/>
                </a:solidFill>
                <a:latin typeface="Microsoft Sans Serif"/>
                <a:cs typeface="Microsoft Sans Serif"/>
              </a:rPr>
              <a:t>!</a:t>
            </a:r>
            <a:endParaRPr sz="3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31800">
              <a:lnSpc>
                <a:spcPct val="100000"/>
              </a:lnSpc>
              <a:spcBef>
                <a:spcPts val="95"/>
              </a:spcBef>
            </a:pPr>
            <a:r>
              <a:rPr dirty="0" spc="229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2071" y="4200144"/>
            <a:ext cx="7805928" cy="60868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6275" y="3427476"/>
            <a:ext cx="143256" cy="1417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79270" y="3028398"/>
            <a:ext cx="9830435" cy="3738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95"/>
              </a:spcBef>
            </a:pPr>
            <a:r>
              <a:rPr dirty="0" sz="3500" spc="5">
                <a:solidFill>
                  <a:srgbClr val="FFF5D4"/>
                </a:solidFill>
                <a:latin typeface="Microsoft Sans Serif"/>
                <a:cs typeface="Microsoft Sans Serif"/>
              </a:rPr>
              <a:t>Graduates</a:t>
            </a:r>
            <a:r>
              <a:rPr dirty="0" sz="3500" spc="3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0">
                <a:solidFill>
                  <a:srgbClr val="FFF5D4"/>
                </a:solidFill>
                <a:latin typeface="Microsoft Sans Serif"/>
                <a:cs typeface="Microsoft Sans Serif"/>
              </a:rPr>
              <a:t>of</a:t>
            </a:r>
            <a:r>
              <a:rPr dirty="0" sz="3500" spc="12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">
                <a:solidFill>
                  <a:srgbClr val="FFF5D4"/>
                </a:solidFill>
                <a:latin typeface="Microsoft Sans Serif"/>
                <a:cs typeface="Microsoft Sans Serif"/>
              </a:rPr>
              <a:t>Engineering</a:t>
            </a:r>
            <a:r>
              <a:rPr dirty="0" sz="3500" spc="9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">
                <a:solidFill>
                  <a:srgbClr val="FFF5D4"/>
                </a:solidFill>
                <a:latin typeface="Microsoft Sans Serif"/>
                <a:cs typeface="Microsoft Sans Serif"/>
              </a:rPr>
              <a:t>programs</a:t>
            </a:r>
            <a:r>
              <a:rPr dirty="0" sz="3500" spc="2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0">
                <a:solidFill>
                  <a:srgbClr val="FFF5D4"/>
                </a:solidFill>
                <a:latin typeface="Microsoft Sans Serif"/>
                <a:cs typeface="Microsoft Sans Serif"/>
              </a:rPr>
              <a:t>in</a:t>
            </a:r>
            <a:r>
              <a:rPr dirty="0" sz="3500" spc="4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">
                <a:solidFill>
                  <a:srgbClr val="FFF5D4"/>
                </a:solidFill>
                <a:latin typeface="Microsoft Sans Serif"/>
                <a:cs typeface="Microsoft Sans Serif"/>
              </a:rPr>
              <a:t>India</a:t>
            </a:r>
            <a:r>
              <a:rPr dirty="0" sz="3500" spc="2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40">
                <a:solidFill>
                  <a:srgbClr val="FFF5D4"/>
                </a:solidFill>
                <a:latin typeface="Microsoft Sans Serif"/>
                <a:cs typeface="Microsoft Sans Serif"/>
              </a:rPr>
              <a:t>are </a:t>
            </a:r>
            <a:r>
              <a:rPr dirty="0" sz="3500" spc="-3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40">
                <a:solidFill>
                  <a:srgbClr val="FFF5D4"/>
                </a:solidFill>
                <a:latin typeface="Microsoft Sans Serif"/>
                <a:cs typeface="Microsoft Sans Serif"/>
              </a:rPr>
              <a:t>required</a:t>
            </a:r>
            <a:r>
              <a:rPr dirty="0" sz="3500" spc="114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75">
                <a:solidFill>
                  <a:srgbClr val="FFF5D4"/>
                </a:solidFill>
                <a:latin typeface="Microsoft Sans Serif"/>
                <a:cs typeface="Microsoft Sans Serif"/>
              </a:rPr>
              <a:t>to </a:t>
            </a:r>
            <a:r>
              <a:rPr dirty="0" sz="3500" spc="50">
                <a:solidFill>
                  <a:srgbClr val="FFF5D4"/>
                </a:solidFill>
                <a:latin typeface="Microsoft Sans Serif"/>
                <a:cs typeface="Microsoft Sans Serif"/>
              </a:rPr>
              <a:t>attain</a:t>
            </a:r>
            <a:r>
              <a:rPr dirty="0" sz="3500" spc="9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10">
                <a:solidFill>
                  <a:srgbClr val="FFF5D4"/>
                </a:solidFill>
                <a:latin typeface="Microsoft Sans Serif"/>
                <a:cs typeface="Microsoft Sans Serif"/>
              </a:rPr>
              <a:t>the</a:t>
            </a:r>
            <a:r>
              <a:rPr dirty="0" sz="3500" spc="13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5">
                <a:solidFill>
                  <a:srgbClr val="FFF5D4"/>
                </a:solidFill>
                <a:latin typeface="Microsoft Sans Serif"/>
                <a:cs typeface="Microsoft Sans Serif"/>
              </a:rPr>
              <a:t>Course</a:t>
            </a:r>
            <a:r>
              <a:rPr dirty="0" sz="3500" spc="2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14">
                <a:solidFill>
                  <a:srgbClr val="FFF5D4"/>
                </a:solidFill>
                <a:latin typeface="Microsoft Sans Serif"/>
                <a:cs typeface="Microsoft Sans Serif"/>
              </a:rPr>
              <a:t>Outcome</a:t>
            </a:r>
            <a:r>
              <a:rPr dirty="0" sz="3500" spc="10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">
                <a:solidFill>
                  <a:srgbClr val="FFF5D4"/>
                </a:solidFill>
                <a:latin typeface="Microsoft Sans Serif"/>
                <a:cs typeface="Microsoft Sans Serif"/>
              </a:rPr>
              <a:t>(CO), </a:t>
            </a:r>
            <a:r>
              <a:rPr dirty="0" sz="3500" spc="2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">
                <a:solidFill>
                  <a:srgbClr val="FFF5D4"/>
                </a:solidFill>
                <a:latin typeface="Microsoft Sans Serif"/>
                <a:cs typeface="Microsoft Sans Serif"/>
              </a:rPr>
              <a:t>Program</a:t>
            </a:r>
            <a:r>
              <a:rPr dirty="0" sz="3500" spc="1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10">
                <a:solidFill>
                  <a:srgbClr val="FFF5D4"/>
                </a:solidFill>
                <a:latin typeface="Microsoft Sans Serif"/>
                <a:cs typeface="Microsoft Sans Serif"/>
              </a:rPr>
              <a:t>Outcome</a:t>
            </a:r>
            <a:r>
              <a:rPr dirty="0" sz="3500" spc="114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0">
                <a:solidFill>
                  <a:srgbClr val="FFF5D4"/>
                </a:solidFill>
                <a:latin typeface="Microsoft Sans Serif"/>
                <a:cs typeface="Microsoft Sans Serif"/>
              </a:rPr>
              <a:t>(PO) </a:t>
            </a:r>
            <a:r>
              <a:rPr dirty="0" sz="3500" spc="65">
                <a:solidFill>
                  <a:srgbClr val="FFF5D4"/>
                </a:solidFill>
                <a:latin typeface="Microsoft Sans Serif"/>
                <a:cs typeface="Microsoft Sans Serif"/>
              </a:rPr>
              <a:t>identified</a:t>
            </a:r>
            <a:r>
              <a:rPr dirty="0" sz="3500" spc="16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0">
                <a:solidFill>
                  <a:srgbClr val="FFF5D4"/>
                </a:solidFill>
                <a:latin typeface="Microsoft Sans Serif"/>
                <a:cs typeface="Microsoft Sans Serif"/>
              </a:rPr>
              <a:t>by</a:t>
            </a:r>
            <a:r>
              <a:rPr dirty="0" sz="3500" spc="4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10">
                <a:solidFill>
                  <a:srgbClr val="FFF5D4"/>
                </a:solidFill>
                <a:latin typeface="Microsoft Sans Serif"/>
                <a:cs typeface="Microsoft Sans Serif"/>
              </a:rPr>
              <a:t>the</a:t>
            </a:r>
            <a:r>
              <a:rPr dirty="0" sz="3500" spc="13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">
                <a:solidFill>
                  <a:srgbClr val="FFF5D4"/>
                </a:solidFill>
                <a:latin typeface="Microsoft Sans Serif"/>
                <a:cs typeface="Microsoft Sans Serif"/>
              </a:rPr>
              <a:t>NBA, </a:t>
            </a:r>
            <a:r>
              <a:rPr dirty="0" sz="3500" spc="1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0">
                <a:solidFill>
                  <a:srgbClr val="FFF5D4"/>
                </a:solidFill>
                <a:latin typeface="Microsoft Sans Serif"/>
                <a:cs typeface="Microsoft Sans Serif"/>
              </a:rPr>
              <a:t>an</a:t>
            </a:r>
            <a:r>
              <a:rPr dirty="0" sz="3500">
                <a:solidFill>
                  <a:srgbClr val="FFF5D4"/>
                </a:solidFill>
                <a:latin typeface="Microsoft Sans Serif"/>
                <a:cs typeface="Microsoft Sans Serif"/>
              </a:rPr>
              <a:t>d</a:t>
            </a:r>
            <a:r>
              <a:rPr dirty="0" sz="3500" spc="-17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0">
                <a:solidFill>
                  <a:srgbClr val="FFF5D4"/>
                </a:solidFill>
                <a:latin typeface="Microsoft Sans Serif"/>
                <a:cs typeface="Microsoft Sans Serif"/>
              </a:rPr>
              <a:t>P</a:t>
            </a:r>
            <a:r>
              <a:rPr dirty="0" sz="3500" spc="15">
                <a:solidFill>
                  <a:srgbClr val="FFF5D4"/>
                </a:solidFill>
                <a:latin typeface="Microsoft Sans Serif"/>
                <a:cs typeface="Microsoft Sans Serif"/>
              </a:rPr>
              <a:t>rogra</a:t>
            </a:r>
            <a:r>
              <a:rPr dirty="0" sz="3500">
                <a:solidFill>
                  <a:srgbClr val="FFF5D4"/>
                </a:solidFill>
                <a:latin typeface="Microsoft Sans Serif"/>
                <a:cs typeface="Microsoft Sans Serif"/>
              </a:rPr>
              <a:t>m</a:t>
            </a:r>
            <a:r>
              <a:rPr dirty="0" sz="3500" spc="-17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>
                <a:solidFill>
                  <a:srgbClr val="FFF5D4"/>
                </a:solidFill>
                <a:latin typeface="Microsoft Sans Serif"/>
                <a:cs typeface="Microsoft Sans Serif"/>
              </a:rPr>
              <a:t>Specif</a:t>
            </a:r>
            <a:r>
              <a:rPr dirty="0" sz="3500" spc="10">
                <a:solidFill>
                  <a:srgbClr val="FFF5D4"/>
                </a:solidFill>
                <a:latin typeface="Microsoft Sans Serif"/>
                <a:cs typeface="Microsoft Sans Serif"/>
              </a:rPr>
              <a:t>i</a:t>
            </a:r>
            <a:r>
              <a:rPr dirty="0" sz="3500">
                <a:solidFill>
                  <a:srgbClr val="FFF5D4"/>
                </a:solidFill>
                <a:latin typeface="Microsoft Sans Serif"/>
                <a:cs typeface="Microsoft Sans Serif"/>
              </a:rPr>
              <a:t>c</a:t>
            </a:r>
            <a:r>
              <a:rPr dirty="0" sz="3500" spc="-204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14">
                <a:solidFill>
                  <a:srgbClr val="FFF5D4"/>
                </a:solidFill>
                <a:latin typeface="Microsoft Sans Serif"/>
                <a:cs typeface="Microsoft Sans Serif"/>
              </a:rPr>
              <a:t>O</a:t>
            </a:r>
            <a:r>
              <a:rPr dirty="0" sz="3500" spc="110">
                <a:solidFill>
                  <a:srgbClr val="FFF5D4"/>
                </a:solidFill>
                <a:latin typeface="Microsoft Sans Serif"/>
                <a:cs typeface="Microsoft Sans Serif"/>
              </a:rPr>
              <a:t>u</a:t>
            </a:r>
            <a:r>
              <a:rPr dirty="0" sz="3500" spc="114">
                <a:solidFill>
                  <a:srgbClr val="FFF5D4"/>
                </a:solidFill>
                <a:latin typeface="Microsoft Sans Serif"/>
                <a:cs typeface="Microsoft Sans Serif"/>
              </a:rPr>
              <a:t>tc</a:t>
            </a:r>
            <a:r>
              <a:rPr dirty="0" sz="3500" spc="110">
                <a:solidFill>
                  <a:srgbClr val="FFF5D4"/>
                </a:solidFill>
                <a:latin typeface="Microsoft Sans Serif"/>
                <a:cs typeface="Microsoft Sans Serif"/>
              </a:rPr>
              <a:t>om</a:t>
            </a:r>
            <a:r>
              <a:rPr dirty="0" sz="3500">
                <a:solidFill>
                  <a:srgbClr val="FFF5D4"/>
                </a:solidFill>
                <a:latin typeface="Microsoft Sans Serif"/>
                <a:cs typeface="Microsoft Sans Serif"/>
              </a:rPr>
              <a:t>e</a:t>
            </a:r>
            <a:r>
              <a:rPr dirty="0" sz="3500" spc="-7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90">
                <a:solidFill>
                  <a:srgbClr val="FFF5D4"/>
                </a:solidFill>
                <a:latin typeface="Microsoft Sans Serif"/>
                <a:cs typeface="Microsoft Sans Serif"/>
              </a:rPr>
              <a:t>(</a:t>
            </a:r>
            <a:r>
              <a:rPr dirty="0" sz="3500" spc="-85">
                <a:solidFill>
                  <a:srgbClr val="FFF5D4"/>
                </a:solidFill>
                <a:latin typeface="Microsoft Sans Serif"/>
                <a:cs typeface="Microsoft Sans Serif"/>
              </a:rPr>
              <a:t>PS</a:t>
            </a:r>
            <a:r>
              <a:rPr dirty="0" sz="3500" spc="-90">
                <a:solidFill>
                  <a:srgbClr val="FFF5D4"/>
                </a:solidFill>
                <a:latin typeface="Microsoft Sans Serif"/>
                <a:cs typeface="Microsoft Sans Serif"/>
              </a:rPr>
              <a:t>O</a:t>
            </a:r>
            <a:r>
              <a:rPr dirty="0" sz="3500" spc="-85">
                <a:solidFill>
                  <a:srgbClr val="FFF5D4"/>
                </a:solidFill>
                <a:latin typeface="Microsoft Sans Serif"/>
                <a:cs typeface="Microsoft Sans Serif"/>
              </a:rPr>
              <a:t>s</a:t>
            </a:r>
            <a:r>
              <a:rPr dirty="0" sz="3500">
                <a:solidFill>
                  <a:srgbClr val="FFF5D4"/>
                </a:solidFill>
                <a:latin typeface="Microsoft Sans Serif"/>
                <a:cs typeface="Microsoft Sans Serif"/>
              </a:rPr>
              <a:t>)</a:t>
            </a:r>
            <a:r>
              <a:rPr dirty="0" sz="3500" spc="-26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FF5D4"/>
                </a:solidFill>
                <a:latin typeface="Microsoft Sans Serif"/>
                <a:cs typeface="Microsoft Sans Serif"/>
              </a:rPr>
              <a:t>i</a:t>
            </a:r>
            <a:r>
              <a:rPr dirty="0" sz="3500" spc="60">
                <a:solidFill>
                  <a:srgbClr val="FFF5D4"/>
                </a:solidFill>
                <a:latin typeface="Microsoft Sans Serif"/>
                <a:cs typeface="Microsoft Sans Serif"/>
              </a:rPr>
              <a:t>den</a:t>
            </a:r>
            <a:r>
              <a:rPr dirty="0" sz="3500" spc="65">
                <a:solidFill>
                  <a:srgbClr val="FFF5D4"/>
                </a:solidFill>
                <a:latin typeface="Microsoft Sans Serif"/>
                <a:cs typeface="Microsoft Sans Serif"/>
              </a:rPr>
              <a:t>t</a:t>
            </a:r>
            <a:r>
              <a:rPr dirty="0" sz="3500" spc="70">
                <a:solidFill>
                  <a:srgbClr val="FFF5D4"/>
                </a:solidFill>
                <a:latin typeface="Microsoft Sans Serif"/>
                <a:cs typeface="Microsoft Sans Serif"/>
              </a:rPr>
              <a:t>i</a:t>
            </a:r>
            <a:r>
              <a:rPr dirty="0" sz="3500" spc="65">
                <a:solidFill>
                  <a:srgbClr val="FFF5D4"/>
                </a:solidFill>
                <a:latin typeface="Microsoft Sans Serif"/>
                <a:cs typeface="Microsoft Sans Serif"/>
              </a:rPr>
              <a:t>f</a:t>
            </a:r>
            <a:r>
              <a:rPr dirty="0" sz="3500" spc="70">
                <a:solidFill>
                  <a:srgbClr val="FFF5D4"/>
                </a:solidFill>
                <a:latin typeface="Microsoft Sans Serif"/>
                <a:cs typeface="Microsoft Sans Serif"/>
              </a:rPr>
              <a:t>i</a:t>
            </a:r>
            <a:r>
              <a:rPr dirty="0" sz="3500" spc="60">
                <a:solidFill>
                  <a:srgbClr val="FFF5D4"/>
                </a:solidFill>
                <a:latin typeface="Microsoft Sans Serif"/>
                <a:cs typeface="Microsoft Sans Serif"/>
              </a:rPr>
              <a:t>ed </a:t>
            </a:r>
            <a:r>
              <a:rPr dirty="0" sz="350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5">
                <a:solidFill>
                  <a:srgbClr val="FFF5D4"/>
                </a:solidFill>
                <a:latin typeface="Microsoft Sans Serif"/>
                <a:cs typeface="Microsoft Sans Serif"/>
              </a:rPr>
              <a:t>by </a:t>
            </a:r>
            <a:r>
              <a:rPr dirty="0" sz="3500" spc="75">
                <a:solidFill>
                  <a:srgbClr val="FFF5D4"/>
                </a:solidFill>
                <a:latin typeface="Microsoft Sans Serif"/>
                <a:cs typeface="Microsoft Sans Serif"/>
              </a:rPr>
              <a:t>the </a:t>
            </a:r>
            <a:r>
              <a:rPr dirty="0" sz="3500" spc="5">
                <a:solidFill>
                  <a:srgbClr val="FFF5D4"/>
                </a:solidFill>
                <a:latin typeface="Microsoft Sans Serif"/>
                <a:cs typeface="Microsoft Sans Serif"/>
              </a:rPr>
              <a:t>University </a:t>
            </a:r>
            <a:r>
              <a:rPr dirty="0" sz="3500" spc="25">
                <a:solidFill>
                  <a:srgbClr val="FFF5D4"/>
                </a:solidFill>
                <a:latin typeface="Microsoft Sans Serif"/>
                <a:cs typeface="Microsoft Sans Serif"/>
              </a:rPr>
              <a:t>or </a:t>
            </a:r>
            <a:r>
              <a:rPr dirty="0" sz="3500" spc="75">
                <a:solidFill>
                  <a:srgbClr val="FFF5D4"/>
                </a:solidFill>
                <a:latin typeface="Microsoft Sans Serif"/>
                <a:cs typeface="Microsoft Sans Serif"/>
              </a:rPr>
              <a:t>the </a:t>
            </a:r>
            <a:r>
              <a:rPr dirty="0" sz="3500" spc="70">
                <a:solidFill>
                  <a:srgbClr val="FFF5D4"/>
                </a:solidFill>
                <a:latin typeface="Microsoft Sans Serif"/>
                <a:cs typeface="Microsoft Sans Serif"/>
              </a:rPr>
              <a:t>Department </a:t>
            </a:r>
            <a:r>
              <a:rPr dirty="0" sz="3500" spc="45">
                <a:solidFill>
                  <a:srgbClr val="FFF5D4"/>
                </a:solidFill>
                <a:latin typeface="Microsoft Sans Serif"/>
                <a:cs typeface="Microsoft Sans Serif"/>
              </a:rPr>
              <a:t>offering </a:t>
            </a:r>
            <a:r>
              <a:rPr dirty="0" sz="3500" spc="110">
                <a:solidFill>
                  <a:srgbClr val="FFF5D4"/>
                </a:solidFill>
                <a:latin typeface="Microsoft Sans Serif"/>
                <a:cs typeface="Microsoft Sans Serif"/>
              </a:rPr>
              <a:t>the </a:t>
            </a:r>
            <a:r>
              <a:rPr dirty="0" sz="3500" spc="114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15">
                <a:solidFill>
                  <a:srgbClr val="FFF5D4"/>
                </a:solidFill>
                <a:latin typeface="Microsoft Sans Serif"/>
                <a:cs typeface="Microsoft Sans Serif"/>
              </a:rPr>
              <a:t>Program.</a:t>
            </a:r>
            <a:endParaRPr sz="3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2071" y="4200144"/>
            <a:ext cx="7805928" cy="60868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6275" y="3427476"/>
            <a:ext cx="143256" cy="1417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9270" y="3028398"/>
            <a:ext cx="10127615" cy="25006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95"/>
              </a:spcBef>
            </a:pPr>
            <a:r>
              <a:rPr dirty="0" sz="3500" spc="50">
                <a:solidFill>
                  <a:srgbClr val="FFF5D4"/>
                </a:solidFill>
                <a:latin typeface="Microsoft Sans Serif"/>
                <a:cs typeface="Microsoft Sans Serif"/>
              </a:rPr>
              <a:t>CO </a:t>
            </a:r>
            <a:r>
              <a:rPr dirty="0" sz="3500">
                <a:solidFill>
                  <a:srgbClr val="FFF5D4"/>
                </a:solidFill>
                <a:latin typeface="Microsoft Sans Serif"/>
                <a:cs typeface="Microsoft Sans Serif"/>
              </a:rPr>
              <a:t>is </a:t>
            </a:r>
            <a:r>
              <a:rPr dirty="0" sz="3500" spc="40">
                <a:solidFill>
                  <a:srgbClr val="FFF5D4"/>
                </a:solidFill>
                <a:latin typeface="Microsoft Sans Serif"/>
                <a:cs typeface="Microsoft Sans Serif"/>
              </a:rPr>
              <a:t>attained </a:t>
            </a:r>
            <a:r>
              <a:rPr dirty="0" sz="3500" spc="85">
                <a:solidFill>
                  <a:srgbClr val="FFF5D4"/>
                </a:solidFill>
                <a:latin typeface="Microsoft Sans Serif"/>
                <a:cs typeface="Microsoft Sans Serif"/>
              </a:rPr>
              <a:t>through </a:t>
            </a:r>
            <a:r>
              <a:rPr dirty="0" sz="3500">
                <a:solidFill>
                  <a:srgbClr val="FFF5D4"/>
                </a:solidFill>
                <a:latin typeface="Microsoft Sans Serif"/>
                <a:cs typeface="Microsoft Sans Serif"/>
              </a:rPr>
              <a:t>a </a:t>
            </a:r>
            <a:r>
              <a:rPr dirty="0" sz="3500" spc="30">
                <a:solidFill>
                  <a:srgbClr val="FFF5D4"/>
                </a:solidFill>
                <a:latin typeface="Microsoft Sans Serif"/>
                <a:cs typeface="Microsoft Sans Serif"/>
              </a:rPr>
              <a:t>particular </a:t>
            </a:r>
            <a:r>
              <a:rPr dirty="0" sz="3500" spc="-5">
                <a:solidFill>
                  <a:srgbClr val="FFF5D4"/>
                </a:solidFill>
                <a:latin typeface="Microsoft Sans Serif"/>
                <a:cs typeface="Microsoft Sans Serif"/>
              </a:rPr>
              <a:t>course </a:t>
            </a:r>
            <a:r>
              <a:rPr dirty="0" sz="3500" spc="-25">
                <a:solidFill>
                  <a:srgbClr val="FFF5D4"/>
                </a:solidFill>
                <a:latin typeface="Microsoft Sans Serif"/>
                <a:cs typeface="Microsoft Sans Serif"/>
              </a:rPr>
              <a:t>and </a:t>
            </a:r>
            <a:r>
              <a:rPr dirty="0" sz="3500" spc="30">
                <a:solidFill>
                  <a:srgbClr val="FFF5D4"/>
                </a:solidFill>
                <a:latin typeface="Microsoft Sans Serif"/>
                <a:cs typeface="Microsoft Sans Serif"/>
              </a:rPr>
              <a:t>PO </a:t>
            </a:r>
            <a:r>
              <a:rPr dirty="0" sz="3500" spc="-91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5">
                <a:solidFill>
                  <a:srgbClr val="FFF5D4"/>
                </a:solidFill>
                <a:latin typeface="Microsoft Sans Serif"/>
                <a:cs typeface="Microsoft Sans Serif"/>
              </a:rPr>
              <a:t>and </a:t>
            </a:r>
            <a:r>
              <a:rPr dirty="0" sz="3500" spc="-75">
                <a:solidFill>
                  <a:srgbClr val="FFF5D4"/>
                </a:solidFill>
                <a:latin typeface="Microsoft Sans Serif"/>
                <a:cs typeface="Microsoft Sans Serif"/>
              </a:rPr>
              <a:t>PSO</a:t>
            </a:r>
            <a:r>
              <a:rPr dirty="0" sz="3500" spc="-8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45">
                <a:solidFill>
                  <a:srgbClr val="FFF5D4"/>
                </a:solidFill>
                <a:latin typeface="Microsoft Sans Serif"/>
                <a:cs typeface="Microsoft Sans Serif"/>
              </a:rPr>
              <a:t>are</a:t>
            </a:r>
            <a:r>
              <a:rPr dirty="0" sz="3500" spc="-3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75">
                <a:solidFill>
                  <a:srgbClr val="FFF5D4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19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0">
                <a:solidFill>
                  <a:srgbClr val="FFF5D4"/>
                </a:solidFill>
                <a:latin typeface="Microsoft Sans Serif"/>
                <a:cs typeface="Microsoft Sans Serif"/>
              </a:rPr>
              <a:t>attain</a:t>
            </a:r>
            <a:r>
              <a:rPr dirty="0" sz="3500" spc="10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5">
                <a:solidFill>
                  <a:srgbClr val="FFF5D4"/>
                </a:solidFill>
                <a:latin typeface="Microsoft Sans Serif"/>
                <a:cs typeface="Microsoft Sans Serif"/>
              </a:rPr>
              <a:t>through</a:t>
            </a:r>
            <a:r>
              <a:rPr dirty="0" sz="3500" spc="14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">
                <a:solidFill>
                  <a:srgbClr val="FFF5D4"/>
                </a:solidFill>
                <a:latin typeface="Microsoft Sans Serif"/>
                <a:cs typeface="Microsoft Sans Serif"/>
              </a:rPr>
              <a:t>projects,</a:t>
            </a:r>
            <a:r>
              <a:rPr dirty="0" sz="3500" spc="1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FF5D4"/>
                </a:solidFill>
                <a:latin typeface="Microsoft Sans Serif"/>
                <a:cs typeface="Microsoft Sans Serif"/>
              </a:rPr>
              <a:t>co- </a:t>
            </a:r>
            <a:r>
              <a:rPr dirty="0" sz="3500" spc="7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5">
                <a:solidFill>
                  <a:srgbClr val="FFF5D4"/>
                </a:solidFill>
                <a:latin typeface="Microsoft Sans Serif"/>
                <a:cs typeface="Microsoft Sans Serif"/>
              </a:rPr>
              <a:t>curricular</a:t>
            </a:r>
            <a:r>
              <a:rPr dirty="0" sz="3500" spc="-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5">
                <a:solidFill>
                  <a:srgbClr val="FFF5D4"/>
                </a:solidFill>
                <a:latin typeface="Microsoft Sans Serif"/>
                <a:cs typeface="Microsoft Sans Serif"/>
              </a:rPr>
              <a:t>and</a:t>
            </a:r>
            <a:r>
              <a:rPr dirty="0" sz="3500" spc="6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0">
                <a:solidFill>
                  <a:srgbClr val="FFF5D4"/>
                </a:solidFill>
                <a:latin typeface="Microsoft Sans Serif"/>
                <a:cs typeface="Microsoft Sans Serif"/>
              </a:rPr>
              <a:t>extra-curricular</a:t>
            </a:r>
            <a:r>
              <a:rPr dirty="0" sz="3500" spc="6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">
                <a:solidFill>
                  <a:srgbClr val="FFF5D4"/>
                </a:solidFill>
                <a:latin typeface="Microsoft Sans Serif"/>
                <a:cs typeface="Microsoft Sans Serif"/>
              </a:rPr>
              <a:t>activities</a:t>
            </a:r>
            <a:r>
              <a:rPr dirty="0" sz="3500" spc="4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0">
                <a:solidFill>
                  <a:srgbClr val="FFF5D4"/>
                </a:solidFill>
                <a:latin typeface="Microsoft Sans Serif"/>
                <a:cs typeface="Microsoft Sans Serif"/>
              </a:rPr>
              <a:t>in</a:t>
            </a:r>
            <a:r>
              <a:rPr dirty="0" sz="3500" spc="40">
                <a:solidFill>
                  <a:srgbClr val="FFF5D4"/>
                </a:solidFill>
                <a:latin typeface="Microsoft Sans Serif"/>
                <a:cs typeface="Microsoft Sans Serif"/>
              </a:rPr>
              <a:t> which </a:t>
            </a:r>
            <a:r>
              <a:rPr dirty="0" sz="3500" spc="4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14">
                <a:solidFill>
                  <a:srgbClr val="FFF5D4"/>
                </a:solidFill>
                <a:latin typeface="Microsoft Sans Serif"/>
                <a:cs typeface="Microsoft Sans Serif"/>
              </a:rPr>
              <a:t>t</a:t>
            </a:r>
            <a:r>
              <a:rPr dirty="0" sz="3500" spc="110">
                <a:solidFill>
                  <a:srgbClr val="FFF5D4"/>
                </a:solidFill>
                <a:latin typeface="Microsoft Sans Serif"/>
                <a:cs typeface="Microsoft Sans Serif"/>
              </a:rPr>
              <a:t>h</a:t>
            </a:r>
            <a:r>
              <a:rPr dirty="0" sz="3500">
                <a:solidFill>
                  <a:srgbClr val="FFF5D4"/>
                </a:solidFill>
                <a:latin typeface="Microsoft Sans Serif"/>
                <a:cs typeface="Microsoft Sans Serif"/>
              </a:rPr>
              <a:t>e</a:t>
            </a:r>
            <a:r>
              <a:rPr dirty="0" sz="3500" spc="-6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5">
                <a:solidFill>
                  <a:srgbClr val="FFF5D4"/>
                </a:solidFill>
                <a:latin typeface="Microsoft Sans Serif"/>
                <a:cs typeface="Microsoft Sans Serif"/>
              </a:rPr>
              <a:t>pe</a:t>
            </a:r>
            <a:r>
              <a:rPr dirty="0" sz="3500" spc="40">
                <a:solidFill>
                  <a:srgbClr val="FFF5D4"/>
                </a:solidFill>
                <a:latin typeface="Microsoft Sans Serif"/>
                <a:cs typeface="Microsoft Sans Serif"/>
              </a:rPr>
              <a:t>rf</a:t>
            </a:r>
            <a:r>
              <a:rPr dirty="0" sz="3500" spc="35">
                <a:solidFill>
                  <a:srgbClr val="FFF5D4"/>
                </a:solidFill>
                <a:latin typeface="Microsoft Sans Serif"/>
                <a:cs typeface="Microsoft Sans Serif"/>
              </a:rPr>
              <a:t>o</a:t>
            </a:r>
            <a:r>
              <a:rPr dirty="0" sz="3500" spc="40">
                <a:solidFill>
                  <a:srgbClr val="FFF5D4"/>
                </a:solidFill>
                <a:latin typeface="Microsoft Sans Serif"/>
                <a:cs typeface="Microsoft Sans Serif"/>
              </a:rPr>
              <a:t>rm</a:t>
            </a:r>
            <a:r>
              <a:rPr dirty="0" sz="3500" spc="35">
                <a:solidFill>
                  <a:srgbClr val="FFF5D4"/>
                </a:solidFill>
                <a:latin typeface="Microsoft Sans Serif"/>
                <a:cs typeface="Microsoft Sans Serif"/>
              </a:rPr>
              <a:t>an</a:t>
            </a:r>
            <a:r>
              <a:rPr dirty="0" sz="3500" spc="45">
                <a:solidFill>
                  <a:srgbClr val="FFF5D4"/>
                </a:solidFill>
                <a:latin typeface="Microsoft Sans Serif"/>
                <a:cs typeface="Microsoft Sans Serif"/>
              </a:rPr>
              <a:t>c</a:t>
            </a:r>
            <a:r>
              <a:rPr dirty="0" sz="3500">
                <a:solidFill>
                  <a:srgbClr val="FFF5D4"/>
                </a:solidFill>
                <a:latin typeface="Microsoft Sans Serif"/>
                <a:cs typeface="Microsoft Sans Serif"/>
              </a:rPr>
              <a:t>e</a:t>
            </a:r>
            <a:r>
              <a:rPr dirty="0" sz="3500" spc="-114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0">
                <a:solidFill>
                  <a:srgbClr val="FFF5D4"/>
                </a:solidFill>
                <a:latin typeface="Microsoft Sans Serif"/>
                <a:cs typeface="Microsoft Sans Serif"/>
              </a:rPr>
              <a:t>o</a:t>
            </a:r>
            <a:r>
              <a:rPr dirty="0" sz="3500">
                <a:solidFill>
                  <a:srgbClr val="FFF5D4"/>
                </a:solidFill>
                <a:latin typeface="Microsoft Sans Serif"/>
                <a:cs typeface="Microsoft Sans Serif"/>
              </a:rPr>
              <a:t>f</a:t>
            </a:r>
            <a:r>
              <a:rPr dirty="0" sz="3500" spc="-8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14">
                <a:solidFill>
                  <a:srgbClr val="FFF5D4"/>
                </a:solidFill>
                <a:latin typeface="Microsoft Sans Serif"/>
                <a:cs typeface="Microsoft Sans Serif"/>
              </a:rPr>
              <a:t>t</a:t>
            </a:r>
            <a:r>
              <a:rPr dirty="0" sz="3500" spc="110">
                <a:solidFill>
                  <a:srgbClr val="FFF5D4"/>
                </a:solidFill>
                <a:latin typeface="Microsoft Sans Serif"/>
                <a:cs typeface="Microsoft Sans Serif"/>
              </a:rPr>
              <a:t>h</a:t>
            </a:r>
            <a:r>
              <a:rPr dirty="0" sz="3500">
                <a:solidFill>
                  <a:srgbClr val="FFF5D4"/>
                </a:solidFill>
                <a:latin typeface="Microsoft Sans Serif"/>
                <a:cs typeface="Microsoft Sans Serif"/>
              </a:rPr>
              <a:t>e</a:t>
            </a:r>
            <a:r>
              <a:rPr dirty="0" sz="3500" spc="-6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45">
                <a:solidFill>
                  <a:srgbClr val="FFF5D4"/>
                </a:solidFill>
                <a:latin typeface="Microsoft Sans Serif"/>
                <a:cs typeface="Microsoft Sans Serif"/>
              </a:rPr>
              <a:t>s</a:t>
            </a:r>
            <a:r>
              <a:rPr dirty="0" sz="3500" spc="40">
                <a:solidFill>
                  <a:srgbClr val="FFF5D4"/>
                </a:solidFill>
                <a:latin typeface="Microsoft Sans Serif"/>
                <a:cs typeface="Microsoft Sans Serif"/>
              </a:rPr>
              <a:t>t</a:t>
            </a:r>
            <a:r>
              <a:rPr dirty="0" sz="3500" spc="35">
                <a:solidFill>
                  <a:srgbClr val="FFF5D4"/>
                </a:solidFill>
                <a:latin typeface="Microsoft Sans Serif"/>
                <a:cs typeface="Microsoft Sans Serif"/>
              </a:rPr>
              <a:t>uden</a:t>
            </a:r>
            <a:r>
              <a:rPr dirty="0" sz="3500" spc="40">
                <a:solidFill>
                  <a:srgbClr val="FFF5D4"/>
                </a:solidFill>
                <a:latin typeface="Microsoft Sans Serif"/>
                <a:cs typeface="Microsoft Sans Serif"/>
              </a:rPr>
              <a:t>t</a:t>
            </a:r>
            <a:r>
              <a:rPr dirty="0" sz="3500">
                <a:solidFill>
                  <a:srgbClr val="FFF5D4"/>
                </a:solidFill>
                <a:latin typeface="Microsoft Sans Serif"/>
                <a:cs typeface="Microsoft Sans Serif"/>
              </a:rPr>
              <a:t>s</a:t>
            </a:r>
            <a:r>
              <a:rPr dirty="0" sz="3500" spc="-12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120">
                <a:solidFill>
                  <a:srgbClr val="FFF5D4"/>
                </a:solidFill>
                <a:latin typeface="Microsoft Sans Serif"/>
                <a:cs typeface="Microsoft Sans Serif"/>
              </a:rPr>
              <a:t>i</a:t>
            </a:r>
            <a:r>
              <a:rPr dirty="0" sz="3500">
                <a:solidFill>
                  <a:srgbClr val="FFF5D4"/>
                </a:solidFill>
                <a:latin typeface="Microsoft Sans Serif"/>
                <a:cs typeface="Microsoft Sans Serif"/>
              </a:rPr>
              <a:t>s</a:t>
            </a:r>
            <a:r>
              <a:rPr dirty="0" sz="3500" spc="-34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5">
                <a:solidFill>
                  <a:srgbClr val="FFF5D4"/>
                </a:solidFill>
                <a:latin typeface="Microsoft Sans Serif"/>
                <a:cs typeface="Microsoft Sans Serif"/>
              </a:rPr>
              <a:t>evalu</a:t>
            </a:r>
            <a:r>
              <a:rPr dirty="0" sz="3500" spc="-15">
                <a:solidFill>
                  <a:srgbClr val="FFF5D4"/>
                </a:solidFill>
                <a:latin typeface="Microsoft Sans Serif"/>
                <a:cs typeface="Microsoft Sans Serif"/>
              </a:rPr>
              <a:t>a</a:t>
            </a:r>
            <a:r>
              <a:rPr dirty="0" sz="3500">
                <a:solidFill>
                  <a:srgbClr val="FFF5D4"/>
                </a:solidFill>
                <a:latin typeface="Microsoft Sans Serif"/>
                <a:cs typeface="Microsoft Sans Serif"/>
              </a:rPr>
              <a:t>te</a:t>
            </a:r>
            <a:r>
              <a:rPr dirty="0" sz="3500" spc="-10">
                <a:solidFill>
                  <a:srgbClr val="FFF5D4"/>
                </a:solidFill>
                <a:latin typeface="Microsoft Sans Serif"/>
                <a:cs typeface="Microsoft Sans Serif"/>
              </a:rPr>
              <a:t>d</a:t>
            </a:r>
            <a:r>
              <a:rPr dirty="0" sz="3500">
                <a:solidFill>
                  <a:srgbClr val="FFF5D4"/>
                </a:solidFill>
                <a:latin typeface="Microsoft Sans Serif"/>
                <a:cs typeface="Microsoft Sans Serif"/>
              </a:rPr>
              <a:t>.</a:t>
            </a:r>
            <a:endParaRPr sz="35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31800">
              <a:lnSpc>
                <a:spcPct val="100000"/>
              </a:lnSpc>
              <a:spcBef>
                <a:spcPts val="95"/>
              </a:spcBef>
            </a:pPr>
            <a:r>
              <a:rPr dirty="0" spc="229"/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2071" y="4200144"/>
            <a:ext cx="7805928" cy="60868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6275" y="3427476"/>
            <a:ext cx="143256" cy="1417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6275" y="5283708"/>
            <a:ext cx="143256" cy="1432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79270" y="3028398"/>
            <a:ext cx="9296400" cy="3155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4769">
              <a:lnSpc>
                <a:spcPct val="115999"/>
              </a:lnSpc>
              <a:spcBef>
                <a:spcPts val="95"/>
              </a:spcBef>
            </a:pPr>
            <a:r>
              <a:rPr dirty="0" sz="3500" spc="45">
                <a:solidFill>
                  <a:srgbClr val="FFF5D4"/>
                </a:solidFill>
                <a:latin typeface="Microsoft Sans Serif"/>
                <a:cs typeface="Microsoft Sans Serif"/>
              </a:rPr>
              <a:t>I</a:t>
            </a:r>
            <a:r>
              <a:rPr dirty="0" sz="3500">
                <a:solidFill>
                  <a:srgbClr val="FFF5D4"/>
                </a:solidFill>
                <a:latin typeface="Microsoft Sans Serif"/>
                <a:cs typeface="Microsoft Sans Serif"/>
              </a:rPr>
              <a:t>n</a:t>
            </a:r>
            <a:r>
              <a:rPr dirty="0" sz="3500" spc="-14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">
                <a:solidFill>
                  <a:srgbClr val="FFF5D4"/>
                </a:solidFill>
                <a:latin typeface="Microsoft Sans Serif"/>
                <a:cs typeface="Microsoft Sans Serif"/>
              </a:rPr>
              <a:t>C</a:t>
            </a:r>
            <a:r>
              <a:rPr dirty="0" sz="3500" spc="-5">
                <a:solidFill>
                  <a:srgbClr val="FFF5D4"/>
                </a:solidFill>
                <a:latin typeface="Microsoft Sans Serif"/>
                <a:cs typeface="Microsoft Sans Serif"/>
              </a:rPr>
              <a:t>o</a:t>
            </a:r>
            <a:r>
              <a:rPr dirty="0" sz="3500" spc="20">
                <a:solidFill>
                  <a:srgbClr val="FFF5D4"/>
                </a:solidFill>
                <a:latin typeface="Microsoft Sans Serif"/>
                <a:cs typeface="Microsoft Sans Serif"/>
              </a:rPr>
              <a:t>l</a:t>
            </a:r>
            <a:r>
              <a:rPr dirty="0" sz="3500" spc="10">
                <a:solidFill>
                  <a:srgbClr val="FFF5D4"/>
                </a:solidFill>
                <a:latin typeface="Microsoft Sans Serif"/>
                <a:cs typeface="Microsoft Sans Serif"/>
              </a:rPr>
              <a:t>l</a:t>
            </a:r>
            <a:r>
              <a:rPr dirty="0" sz="3500" spc="-5">
                <a:solidFill>
                  <a:srgbClr val="FFF5D4"/>
                </a:solidFill>
                <a:latin typeface="Microsoft Sans Serif"/>
                <a:cs typeface="Microsoft Sans Serif"/>
              </a:rPr>
              <a:t>e</a:t>
            </a:r>
            <a:r>
              <a:rPr dirty="0" sz="3500" spc="10">
                <a:solidFill>
                  <a:srgbClr val="FFF5D4"/>
                </a:solidFill>
                <a:latin typeface="Microsoft Sans Serif"/>
                <a:cs typeface="Microsoft Sans Serif"/>
              </a:rPr>
              <a:t>g</a:t>
            </a:r>
            <a:r>
              <a:rPr dirty="0" sz="3500" spc="-5">
                <a:solidFill>
                  <a:srgbClr val="FFF5D4"/>
                </a:solidFill>
                <a:latin typeface="Microsoft Sans Serif"/>
                <a:cs typeface="Microsoft Sans Serif"/>
              </a:rPr>
              <a:t>e</a:t>
            </a:r>
            <a:r>
              <a:rPr dirty="0" sz="3500">
                <a:solidFill>
                  <a:srgbClr val="FFF5D4"/>
                </a:solidFill>
                <a:latin typeface="Microsoft Sans Serif"/>
                <a:cs typeface="Microsoft Sans Serif"/>
              </a:rPr>
              <a:t>,</a:t>
            </a:r>
            <a:r>
              <a:rPr dirty="0" sz="3500" spc="-18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5">
                <a:solidFill>
                  <a:srgbClr val="FFF5D4"/>
                </a:solidFill>
                <a:latin typeface="Microsoft Sans Serif"/>
                <a:cs typeface="Microsoft Sans Serif"/>
              </a:rPr>
              <a:t>A</a:t>
            </a:r>
            <a:r>
              <a:rPr dirty="0" sz="3500" spc="100">
                <a:solidFill>
                  <a:srgbClr val="FFF5D4"/>
                </a:solidFill>
                <a:latin typeface="Microsoft Sans Serif"/>
                <a:cs typeface="Microsoft Sans Serif"/>
              </a:rPr>
              <a:t>tta</a:t>
            </a:r>
            <a:r>
              <a:rPr dirty="0" sz="3500" spc="105">
                <a:solidFill>
                  <a:srgbClr val="FFF5D4"/>
                </a:solidFill>
                <a:latin typeface="Microsoft Sans Serif"/>
                <a:cs typeface="Microsoft Sans Serif"/>
              </a:rPr>
              <a:t>i</a:t>
            </a:r>
            <a:r>
              <a:rPr dirty="0" sz="3500" spc="100">
                <a:solidFill>
                  <a:srgbClr val="FFF5D4"/>
                </a:solidFill>
                <a:latin typeface="Microsoft Sans Serif"/>
                <a:cs typeface="Microsoft Sans Serif"/>
              </a:rPr>
              <a:t>nmen</a:t>
            </a:r>
            <a:r>
              <a:rPr dirty="0" sz="3500">
                <a:solidFill>
                  <a:srgbClr val="FFF5D4"/>
                </a:solidFill>
                <a:latin typeface="Microsoft Sans Serif"/>
                <a:cs typeface="Microsoft Sans Serif"/>
              </a:rPr>
              <a:t>t</a:t>
            </a:r>
            <a:r>
              <a:rPr dirty="0" sz="3500" spc="-6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120">
                <a:solidFill>
                  <a:srgbClr val="FFF5D4"/>
                </a:solidFill>
                <a:latin typeface="Microsoft Sans Serif"/>
                <a:cs typeface="Microsoft Sans Serif"/>
              </a:rPr>
              <a:t>i</a:t>
            </a:r>
            <a:r>
              <a:rPr dirty="0" sz="3500">
                <a:solidFill>
                  <a:srgbClr val="FFF5D4"/>
                </a:solidFill>
                <a:latin typeface="Microsoft Sans Serif"/>
                <a:cs typeface="Microsoft Sans Serif"/>
              </a:rPr>
              <a:t>s</a:t>
            </a:r>
            <a:r>
              <a:rPr dirty="0" sz="3500" spc="-33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0">
                <a:solidFill>
                  <a:srgbClr val="FFF5D4"/>
                </a:solidFill>
                <a:latin typeface="Microsoft Sans Serif"/>
                <a:cs typeface="Microsoft Sans Serif"/>
              </a:rPr>
              <a:t>c</a:t>
            </a:r>
            <a:r>
              <a:rPr dirty="0" sz="3500" spc="25">
                <a:solidFill>
                  <a:srgbClr val="FFF5D4"/>
                </a:solidFill>
                <a:latin typeface="Microsoft Sans Serif"/>
                <a:cs typeface="Microsoft Sans Serif"/>
              </a:rPr>
              <a:t>a</a:t>
            </a:r>
            <a:r>
              <a:rPr dirty="0" sz="3500" spc="35">
                <a:solidFill>
                  <a:srgbClr val="FFF5D4"/>
                </a:solidFill>
                <a:latin typeface="Microsoft Sans Serif"/>
                <a:cs typeface="Microsoft Sans Serif"/>
              </a:rPr>
              <a:t>l</a:t>
            </a:r>
            <a:r>
              <a:rPr dirty="0" sz="3500" spc="30">
                <a:solidFill>
                  <a:srgbClr val="FFF5D4"/>
                </a:solidFill>
                <a:latin typeface="Microsoft Sans Serif"/>
                <a:cs typeface="Microsoft Sans Serif"/>
              </a:rPr>
              <a:t>c</a:t>
            </a:r>
            <a:r>
              <a:rPr dirty="0" sz="3500" spc="25">
                <a:solidFill>
                  <a:srgbClr val="FFF5D4"/>
                </a:solidFill>
                <a:latin typeface="Microsoft Sans Serif"/>
                <a:cs typeface="Microsoft Sans Serif"/>
              </a:rPr>
              <a:t>u</a:t>
            </a:r>
            <a:r>
              <a:rPr dirty="0" sz="3500" spc="35">
                <a:solidFill>
                  <a:srgbClr val="FFF5D4"/>
                </a:solidFill>
                <a:latin typeface="Microsoft Sans Serif"/>
                <a:cs typeface="Microsoft Sans Serif"/>
              </a:rPr>
              <a:t>l</a:t>
            </a:r>
            <a:r>
              <a:rPr dirty="0" sz="3500" spc="25">
                <a:solidFill>
                  <a:srgbClr val="FFF5D4"/>
                </a:solidFill>
                <a:latin typeface="Microsoft Sans Serif"/>
                <a:cs typeface="Microsoft Sans Serif"/>
              </a:rPr>
              <a:t>a</a:t>
            </a:r>
            <a:r>
              <a:rPr dirty="0" sz="3500" spc="30">
                <a:solidFill>
                  <a:srgbClr val="FFF5D4"/>
                </a:solidFill>
                <a:latin typeface="Microsoft Sans Serif"/>
                <a:cs typeface="Microsoft Sans Serif"/>
              </a:rPr>
              <a:t>t</a:t>
            </a:r>
            <a:r>
              <a:rPr dirty="0" sz="3500" spc="25">
                <a:solidFill>
                  <a:srgbClr val="FFF5D4"/>
                </a:solidFill>
                <a:latin typeface="Microsoft Sans Serif"/>
                <a:cs typeface="Microsoft Sans Serif"/>
              </a:rPr>
              <a:t>e</a:t>
            </a:r>
            <a:r>
              <a:rPr dirty="0" sz="3500">
                <a:solidFill>
                  <a:srgbClr val="FFF5D4"/>
                </a:solidFill>
                <a:latin typeface="Microsoft Sans Serif"/>
                <a:cs typeface="Microsoft Sans Serif"/>
              </a:rPr>
              <a:t>d</a:t>
            </a:r>
            <a:r>
              <a:rPr dirty="0" sz="3500" spc="-7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0">
                <a:solidFill>
                  <a:srgbClr val="FFF5D4"/>
                </a:solidFill>
                <a:latin typeface="Microsoft Sans Serif"/>
                <a:cs typeface="Microsoft Sans Serif"/>
              </a:rPr>
              <a:t>w</a:t>
            </a:r>
            <a:r>
              <a:rPr dirty="0" sz="3500" spc="95">
                <a:solidFill>
                  <a:srgbClr val="FFF5D4"/>
                </a:solidFill>
                <a:latin typeface="Microsoft Sans Serif"/>
                <a:cs typeface="Microsoft Sans Serif"/>
              </a:rPr>
              <a:t>i</a:t>
            </a:r>
            <a:r>
              <a:rPr dirty="0" sz="3500" spc="90">
                <a:solidFill>
                  <a:srgbClr val="FFF5D4"/>
                </a:solidFill>
                <a:latin typeface="Microsoft Sans Serif"/>
                <a:cs typeface="Microsoft Sans Serif"/>
              </a:rPr>
              <a:t>t</a:t>
            </a:r>
            <a:r>
              <a:rPr dirty="0" sz="3500">
                <a:solidFill>
                  <a:srgbClr val="FFF5D4"/>
                </a:solidFill>
                <a:latin typeface="Microsoft Sans Serif"/>
                <a:cs typeface="Microsoft Sans Serif"/>
              </a:rPr>
              <a:t>h</a:t>
            </a:r>
            <a:r>
              <a:rPr dirty="0" sz="3500" spc="-9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5">
                <a:solidFill>
                  <a:srgbClr val="FFF5D4"/>
                </a:solidFill>
                <a:latin typeface="Microsoft Sans Serif"/>
                <a:cs typeface="Microsoft Sans Serif"/>
              </a:rPr>
              <a:t>excel  </a:t>
            </a:r>
            <a:r>
              <a:rPr dirty="0" sz="3500" spc="45">
                <a:solidFill>
                  <a:srgbClr val="FFF5D4"/>
                </a:solidFill>
                <a:latin typeface="Microsoft Sans Serif"/>
                <a:cs typeface="Microsoft Sans Serif"/>
              </a:rPr>
              <a:t>methods</a:t>
            </a:r>
            <a:r>
              <a:rPr dirty="0" sz="3500" spc="-8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0">
                <a:solidFill>
                  <a:srgbClr val="FFF5D4"/>
                </a:solidFill>
                <a:latin typeface="Microsoft Sans Serif"/>
                <a:cs typeface="Microsoft Sans Serif"/>
              </a:rPr>
              <a:t>and</a:t>
            </a:r>
            <a:r>
              <a:rPr dirty="0" sz="3500" spc="-17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0">
                <a:solidFill>
                  <a:srgbClr val="FFF5D4"/>
                </a:solidFill>
                <a:latin typeface="Microsoft Sans Serif"/>
                <a:cs typeface="Microsoft Sans Serif"/>
              </a:rPr>
              <a:t>writing</a:t>
            </a:r>
            <a:r>
              <a:rPr dirty="0" sz="3500" spc="-14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5">
                <a:solidFill>
                  <a:srgbClr val="FFF5D4"/>
                </a:solidFill>
                <a:latin typeface="Microsoft Sans Serif"/>
                <a:cs typeface="Microsoft Sans Serif"/>
              </a:rPr>
              <a:t>criteria.</a:t>
            </a:r>
            <a:endParaRPr sz="3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50">
              <a:latin typeface="Microsoft Sans Serif"/>
              <a:cs typeface="Microsoft Sans Serif"/>
            </a:endParaRPr>
          </a:p>
          <a:p>
            <a:pPr marL="12700" marR="5080">
              <a:lnSpc>
                <a:spcPct val="115999"/>
              </a:lnSpc>
            </a:pPr>
            <a:r>
              <a:rPr dirty="0" sz="3500" spc="-100">
                <a:solidFill>
                  <a:srgbClr val="FFF5D4"/>
                </a:solidFill>
                <a:latin typeface="Microsoft Sans Serif"/>
                <a:cs typeface="Microsoft Sans Serif"/>
              </a:rPr>
              <a:t>This</a:t>
            </a:r>
            <a:r>
              <a:rPr dirty="0" sz="3500" spc="-7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5">
                <a:solidFill>
                  <a:srgbClr val="FFF5D4"/>
                </a:solidFill>
                <a:latin typeface="Microsoft Sans Serif"/>
                <a:cs typeface="Microsoft Sans Serif"/>
              </a:rPr>
              <a:t>project </a:t>
            </a:r>
            <a:r>
              <a:rPr dirty="0" sz="3500" spc="30">
                <a:solidFill>
                  <a:srgbClr val="FFF5D4"/>
                </a:solidFill>
                <a:latin typeface="Microsoft Sans Serif"/>
                <a:cs typeface="Microsoft Sans Serif"/>
              </a:rPr>
              <a:t>automatically</a:t>
            </a:r>
            <a:r>
              <a:rPr dirty="0" sz="3500" spc="13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>
                <a:solidFill>
                  <a:srgbClr val="FFF5D4"/>
                </a:solidFill>
                <a:latin typeface="Microsoft Sans Serif"/>
                <a:cs typeface="Microsoft Sans Serif"/>
              </a:rPr>
              <a:t>calculates</a:t>
            </a:r>
            <a:r>
              <a:rPr dirty="0" sz="3500" spc="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10">
                <a:solidFill>
                  <a:srgbClr val="FFF5D4"/>
                </a:solidFill>
                <a:latin typeface="Microsoft Sans Serif"/>
                <a:cs typeface="Microsoft Sans Serif"/>
              </a:rPr>
              <a:t>the </a:t>
            </a:r>
            <a:r>
              <a:rPr dirty="0" sz="3500" spc="114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FF5D4"/>
                </a:solidFill>
                <a:latin typeface="Microsoft Sans Serif"/>
                <a:cs typeface="Microsoft Sans Serif"/>
              </a:rPr>
              <a:t>attainment</a:t>
            </a:r>
            <a:r>
              <a:rPr dirty="0" sz="3500" spc="-5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0">
                <a:solidFill>
                  <a:srgbClr val="FFF5D4"/>
                </a:solidFill>
                <a:latin typeface="Microsoft Sans Serif"/>
                <a:cs typeface="Microsoft Sans Serif"/>
              </a:rPr>
              <a:t>of</a:t>
            </a:r>
            <a:r>
              <a:rPr dirty="0" sz="3500" spc="-8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45">
                <a:solidFill>
                  <a:srgbClr val="FFF5D4"/>
                </a:solidFill>
                <a:latin typeface="Microsoft Sans Serif"/>
                <a:cs typeface="Microsoft Sans Serif"/>
              </a:rPr>
              <a:t>outcomes</a:t>
            </a:r>
            <a:r>
              <a:rPr dirty="0" sz="3500" spc="-14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FF5D4"/>
                </a:solidFill>
                <a:latin typeface="Microsoft Sans Serif"/>
                <a:cs typeface="Microsoft Sans Serif"/>
              </a:rPr>
              <a:t>with</a:t>
            </a:r>
            <a:r>
              <a:rPr dirty="0" sz="3500" spc="-9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>
                <a:solidFill>
                  <a:srgbClr val="FFF5D4"/>
                </a:solidFill>
                <a:latin typeface="Microsoft Sans Serif"/>
                <a:cs typeface="Microsoft Sans Serif"/>
              </a:rPr>
              <a:t>simple</a:t>
            </a:r>
            <a:r>
              <a:rPr dirty="0" sz="3500" spc="-19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0">
                <a:solidFill>
                  <a:srgbClr val="FFF5D4"/>
                </a:solidFill>
                <a:latin typeface="Microsoft Sans Serif"/>
                <a:cs typeface="Microsoft Sans Serif"/>
              </a:rPr>
              <a:t>data</a:t>
            </a:r>
            <a:r>
              <a:rPr dirty="0" sz="3500" spc="-12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">
                <a:solidFill>
                  <a:srgbClr val="FFF5D4"/>
                </a:solidFill>
                <a:latin typeface="Microsoft Sans Serif"/>
                <a:cs typeface="Microsoft Sans Serif"/>
              </a:rPr>
              <a:t>entry.</a:t>
            </a:r>
            <a:endParaRPr sz="35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31800">
              <a:lnSpc>
                <a:spcPct val="100000"/>
              </a:lnSpc>
              <a:spcBef>
                <a:spcPts val="95"/>
              </a:spcBef>
            </a:pPr>
            <a:r>
              <a:rPr dirty="0" spc="229"/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3758" y="256489"/>
            <a:ext cx="7613015" cy="14363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250" spc="145"/>
              <a:t>OBJECTIVES</a:t>
            </a:r>
            <a:endParaRPr sz="92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0028" y="2577083"/>
            <a:ext cx="132587" cy="1341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0028" y="3735323"/>
            <a:ext cx="132587" cy="1325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0028" y="5471159"/>
            <a:ext cx="132587" cy="1341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0028" y="7786116"/>
            <a:ext cx="132587" cy="13411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630416" y="2338578"/>
            <a:ext cx="10686415" cy="6933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50" spc="-175">
                <a:solidFill>
                  <a:srgbClr val="FFF5D4"/>
                </a:solidFill>
                <a:latin typeface="Microsoft Sans Serif"/>
                <a:cs typeface="Microsoft Sans Serif"/>
              </a:rPr>
              <a:t>T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o</a:t>
            </a:r>
            <a:r>
              <a:rPr dirty="0" sz="3250" spc="-9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50">
                <a:solidFill>
                  <a:srgbClr val="FFF5D4"/>
                </a:solidFill>
                <a:latin typeface="Microsoft Sans Serif"/>
                <a:cs typeface="Microsoft Sans Serif"/>
              </a:rPr>
              <a:t>c</a:t>
            </a:r>
            <a:r>
              <a:rPr dirty="0" sz="3250" spc="-120">
                <a:solidFill>
                  <a:srgbClr val="FFF5D4"/>
                </a:solidFill>
                <a:latin typeface="Microsoft Sans Serif"/>
                <a:cs typeface="Microsoft Sans Serif"/>
              </a:rPr>
              <a:t>a</a:t>
            </a:r>
            <a:r>
              <a:rPr dirty="0" sz="3250" spc="35">
                <a:solidFill>
                  <a:srgbClr val="FFF5D4"/>
                </a:solidFill>
                <a:latin typeface="Microsoft Sans Serif"/>
                <a:cs typeface="Microsoft Sans Serif"/>
              </a:rPr>
              <a:t>l</a:t>
            </a:r>
            <a:r>
              <a:rPr dirty="0" sz="3250" spc="50">
                <a:solidFill>
                  <a:srgbClr val="FFF5D4"/>
                </a:solidFill>
                <a:latin typeface="Microsoft Sans Serif"/>
                <a:cs typeface="Microsoft Sans Serif"/>
              </a:rPr>
              <a:t>c</a:t>
            </a:r>
            <a:r>
              <a:rPr dirty="0" sz="3250" spc="95">
                <a:solidFill>
                  <a:srgbClr val="FFF5D4"/>
                </a:solidFill>
                <a:latin typeface="Microsoft Sans Serif"/>
                <a:cs typeface="Microsoft Sans Serif"/>
              </a:rPr>
              <a:t>u</a:t>
            </a:r>
            <a:r>
              <a:rPr dirty="0" sz="3250" spc="35">
                <a:solidFill>
                  <a:srgbClr val="FFF5D4"/>
                </a:solidFill>
                <a:latin typeface="Microsoft Sans Serif"/>
                <a:cs typeface="Microsoft Sans Serif"/>
              </a:rPr>
              <a:t>l</a:t>
            </a:r>
            <a:r>
              <a:rPr dirty="0" sz="3250" spc="-120">
                <a:solidFill>
                  <a:srgbClr val="FFF5D4"/>
                </a:solidFill>
                <a:latin typeface="Microsoft Sans Serif"/>
                <a:cs typeface="Microsoft Sans Serif"/>
              </a:rPr>
              <a:t>a</a:t>
            </a:r>
            <a:r>
              <a:rPr dirty="0" sz="3250" spc="260">
                <a:solidFill>
                  <a:srgbClr val="FFF5D4"/>
                </a:solidFill>
                <a:latin typeface="Microsoft Sans Serif"/>
                <a:cs typeface="Microsoft Sans Serif"/>
              </a:rPr>
              <a:t>t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e</a:t>
            </a:r>
            <a:r>
              <a:rPr dirty="0" sz="3250" spc="-18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260">
                <a:solidFill>
                  <a:srgbClr val="FFF5D4"/>
                </a:solidFill>
                <a:latin typeface="Microsoft Sans Serif"/>
                <a:cs typeface="Microsoft Sans Serif"/>
              </a:rPr>
              <a:t>t</a:t>
            </a:r>
            <a:r>
              <a:rPr dirty="0" sz="3250" spc="95">
                <a:solidFill>
                  <a:srgbClr val="FFF5D4"/>
                </a:solidFill>
                <a:latin typeface="Microsoft Sans Serif"/>
                <a:cs typeface="Microsoft Sans Serif"/>
              </a:rPr>
              <a:t>h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e</a:t>
            </a:r>
            <a:r>
              <a:rPr dirty="0" sz="3250" spc="-16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85">
                <a:solidFill>
                  <a:srgbClr val="FFF5D4"/>
                </a:solidFill>
                <a:latin typeface="Microsoft Sans Serif"/>
                <a:cs typeface="Microsoft Sans Serif"/>
              </a:rPr>
              <a:t>A</a:t>
            </a:r>
            <a:r>
              <a:rPr dirty="0" sz="3250" spc="260">
                <a:solidFill>
                  <a:srgbClr val="FFF5D4"/>
                </a:solidFill>
                <a:latin typeface="Microsoft Sans Serif"/>
                <a:cs typeface="Microsoft Sans Serif"/>
              </a:rPr>
              <a:t>tt</a:t>
            </a:r>
            <a:r>
              <a:rPr dirty="0" sz="3250" spc="-120">
                <a:solidFill>
                  <a:srgbClr val="FFF5D4"/>
                </a:solidFill>
                <a:latin typeface="Microsoft Sans Serif"/>
                <a:cs typeface="Microsoft Sans Serif"/>
              </a:rPr>
              <a:t>a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i</a:t>
            </a:r>
            <a:r>
              <a:rPr dirty="0" sz="3250" spc="85">
                <a:solidFill>
                  <a:srgbClr val="FFF5D4"/>
                </a:solidFill>
                <a:latin typeface="Microsoft Sans Serif"/>
                <a:cs typeface="Microsoft Sans Serif"/>
              </a:rPr>
              <a:t>n</a:t>
            </a:r>
            <a:r>
              <a:rPr dirty="0" sz="3250" spc="135">
                <a:solidFill>
                  <a:srgbClr val="FFF5D4"/>
                </a:solidFill>
                <a:latin typeface="Microsoft Sans Serif"/>
                <a:cs typeface="Microsoft Sans Serif"/>
              </a:rPr>
              <a:t>m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e</a:t>
            </a:r>
            <a:r>
              <a:rPr dirty="0" sz="3250" spc="85">
                <a:solidFill>
                  <a:srgbClr val="FFF5D4"/>
                </a:solidFill>
                <a:latin typeface="Microsoft Sans Serif"/>
                <a:cs typeface="Microsoft Sans Serif"/>
              </a:rPr>
              <a:t>n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t</a:t>
            </a:r>
            <a:r>
              <a:rPr dirty="0" sz="3250" spc="6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35">
                <a:solidFill>
                  <a:srgbClr val="FFF5D4"/>
                </a:solidFill>
                <a:latin typeface="Microsoft Sans Serif"/>
                <a:cs typeface="Microsoft Sans Serif"/>
              </a:rPr>
              <a:t>l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e</a:t>
            </a:r>
            <a:r>
              <a:rPr dirty="0" sz="3250" spc="-30">
                <a:solidFill>
                  <a:srgbClr val="FFF5D4"/>
                </a:solidFill>
                <a:latin typeface="Microsoft Sans Serif"/>
                <a:cs typeface="Microsoft Sans Serif"/>
              </a:rPr>
              <a:t>v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el</a:t>
            </a:r>
            <a:r>
              <a:rPr dirty="0" sz="3250" spc="-15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90">
                <a:solidFill>
                  <a:srgbClr val="FFF5D4"/>
                </a:solidFill>
                <a:latin typeface="Microsoft Sans Serif"/>
                <a:cs typeface="Microsoft Sans Serif"/>
              </a:rPr>
              <a:t>o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f</a:t>
            </a:r>
            <a:r>
              <a:rPr dirty="0" sz="3250" spc="-5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95">
                <a:solidFill>
                  <a:srgbClr val="FFF5D4"/>
                </a:solidFill>
                <a:latin typeface="Microsoft Sans Serif"/>
                <a:cs typeface="Microsoft Sans Serif"/>
              </a:rPr>
              <a:t>C</a:t>
            </a:r>
            <a:r>
              <a:rPr dirty="0" sz="3250" spc="215">
                <a:solidFill>
                  <a:srgbClr val="FFF5D4"/>
                </a:solidFill>
                <a:latin typeface="Microsoft Sans Serif"/>
                <a:cs typeface="Microsoft Sans Serif"/>
              </a:rPr>
              <a:t>O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/</a:t>
            </a:r>
            <a:r>
              <a:rPr dirty="0" sz="3250" spc="-58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-50">
                <a:solidFill>
                  <a:srgbClr val="FFF5D4"/>
                </a:solidFill>
                <a:latin typeface="Microsoft Sans Serif"/>
                <a:cs typeface="Microsoft Sans Serif"/>
              </a:rPr>
              <a:t>P</a:t>
            </a:r>
            <a:r>
              <a:rPr dirty="0" sz="3250" spc="215">
                <a:solidFill>
                  <a:srgbClr val="FFF5D4"/>
                </a:solidFill>
                <a:latin typeface="Microsoft Sans Serif"/>
                <a:cs typeface="Microsoft Sans Serif"/>
              </a:rPr>
              <a:t>O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/</a:t>
            </a:r>
            <a:r>
              <a:rPr dirty="0" sz="3250" spc="-58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-50">
                <a:solidFill>
                  <a:srgbClr val="FFF5D4"/>
                </a:solidFill>
                <a:latin typeface="Microsoft Sans Serif"/>
                <a:cs typeface="Microsoft Sans Serif"/>
              </a:rPr>
              <a:t>P</a:t>
            </a:r>
            <a:r>
              <a:rPr dirty="0" sz="3250" spc="-335">
                <a:solidFill>
                  <a:srgbClr val="FFF5D4"/>
                </a:solidFill>
                <a:latin typeface="Microsoft Sans Serif"/>
                <a:cs typeface="Microsoft Sans Serif"/>
              </a:rPr>
              <a:t>S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O</a:t>
            </a:r>
            <a:endParaRPr sz="32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Microsoft Sans Serif"/>
              <a:cs typeface="Microsoft Sans Serif"/>
            </a:endParaRPr>
          </a:p>
          <a:p>
            <a:pPr marL="12700" marR="5080">
              <a:lnSpc>
                <a:spcPct val="116900"/>
              </a:lnSpc>
            </a:pPr>
            <a:r>
              <a:rPr dirty="0" sz="3250" spc="-90">
                <a:solidFill>
                  <a:srgbClr val="FFF5D4"/>
                </a:solidFill>
                <a:latin typeface="Microsoft Sans Serif"/>
                <a:cs typeface="Microsoft Sans Serif"/>
              </a:rPr>
              <a:t>To</a:t>
            </a:r>
            <a:r>
              <a:rPr dirty="0" sz="3250" spc="-9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70">
                <a:solidFill>
                  <a:srgbClr val="FFF5D4"/>
                </a:solidFill>
                <a:latin typeface="Microsoft Sans Serif"/>
                <a:cs typeface="Microsoft Sans Serif"/>
              </a:rPr>
              <a:t>determine</a:t>
            </a:r>
            <a:r>
              <a:rPr dirty="0" sz="3250" spc="-16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20">
                <a:solidFill>
                  <a:srgbClr val="FFF5D4"/>
                </a:solidFill>
                <a:latin typeface="Microsoft Sans Serif"/>
                <a:cs typeface="Microsoft Sans Serif"/>
              </a:rPr>
              <a:t>the</a:t>
            </a:r>
            <a:r>
              <a:rPr dirty="0" sz="3250" spc="-17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level</a:t>
            </a:r>
            <a:r>
              <a:rPr dirty="0" sz="3250" spc="-15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-60">
                <a:solidFill>
                  <a:srgbClr val="FFF5D4"/>
                </a:solidFill>
                <a:latin typeface="Microsoft Sans Serif"/>
                <a:cs typeface="Microsoft Sans Serif"/>
              </a:rPr>
              <a:t>at</a:t>
            </a:r>
            <a:r>
              <a:rPr dirty="0" sz="3250" spc="9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35">
                <a:solidFill>
                  <a:srgbClr val="FFF5D4"/>
                </a:solidFill>
                <a:latin typeface="Microsoft Sans Serif"/>
                <a:cs typeface="Microsoft Sans Serif"/>
              </a:rPr>
              <a:t>which</a:t>
            </a:r>
            <a:r>
              <a:rPr dirty="0" sz="3250" spc="-7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a</a:t>
            </a:r>
            <a:r>
              <a:rPr dirty="0" sz="3250" spc="-29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35">
                <a:solidFill>
                  <a:srgbClr val="FFF5D4"/>
                </a:solidFill>
                <a:latin typeface="Microsoft Sans Serif"/>
                <a:cs typeface="Microsoft Sans Serif"/>
              </a:rPr>
              <a:t>particular</a:t>
            </a:r>
            <a:r>
              <a:rPr dirty="0" sz="3250" spc="-114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00">
                <a:solidFill>
                  <a:srgbClr val="FFF5D4"/>
                </a:solidFill>
                <a:latin typeface="Microsoft Sans Serif"/>
                <a:cs typeface="Microsoft Sans Serif"/>
              </a:rPr>
              <a:t>CO/</a:t>
            </a:r>
            <a:r>
              <a:rPr dirty="0" sz="3250" spc="-58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55">
                <a:solidFill>
                  <a:srgbClr val="FFF5D4"/>
                </a:solidFill>
                <a:latin typeface="Microsoft Sans Serif"/>
                <a:cs typeface="Microsoft Sans Serif"/>
              </a:rPr>
              <a:t>PO/</a:t>
            </a:r>
            <a:r>
              <a:rPr dirty="0" sz="3250" spc="-58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-95">
                <a:solidFill>
                  <a:srgbClr val="FFF5D4"/>
                </a:solidFill>
                <a:latin typeface="Microsoft Sans Serif"/>
                <a:cs typeface="Microsoft Sans Serif"/>
              </a:rPr>
              <a:t>PSO </a:t>
            </a:r>
            <a:r>
              <a:rPr dirty="0" sz="3250" spc="-9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-110">
                <a:solidFill>
                  <a:srgbClr val="FFF5D4"/>
                </a:solidFill>
                <a:latin typeface="Microsoft Sans Serif"/>
                <a:cs typeface="Microsoft Sans Serif"/>
              </a:rPr>
              <a:t>i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s</a:t>
            </a:r>
            <a:r>
              <a:rPr dirty="0" sz="3250" spc="-31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-5">
                <a:solidFill>
                  <a:srgbClr val="FFF5D4"/>
                </a:solidFill>
                <a:latin typeface="Microsoft Sans Serif"/>
                <a:cs typeface="Microsoft Sans Serif"/>
              </a:rPr>
              <a:t>a</a:t>
            </a:r>
            <a:r>
              <a:rPr dirty="0" sz="3250" spc="-20">
                <a:solidFill>
                  <a:srgbClr val="FFF5D4"/>
                </a:solidFill>
                <a:latin typeface="Microsoft Sans Serif"/>
                <a:cs typeface="Microsoft Sans Serif"/>
              </a:rPr>
              <a:t>d</a:t>
            </a:r>
            <a:r>
              <a:rPr dirty="0" sz="3250" spc="-5">
                <a:solidFill>
                  <a:srgbClr val="FFF5D4"/>
                </a:solidFill>
                <a:latin typeface="Microsoft Sans Serif"/>
                <a:cs typeface="Microsoft Sans Serif"/>
              </a:rPr>
              <a:t>d</a:t>
            </a:r>
            <a:r>
              <a:rPr dirty="0" sz="3250" spc="-30">
                <a:solidFill>
                  <a:srgbClr val="FFF5D4"/>
                </a:solidFill>
                <a:latin typeface="Microsoft Sans Serif"/>
                <a:cs typeface="Microsoft Sans Serif"/>
              </a:rPr>
              <a:t>r</a:t>
            </a:r>
            <a:r>
              <a:rPr dirty="0" sz="3250" spc="-5">
                <a:solidFill>
                  <a:srgbClr val="FFF5D4"/>
                </a:solidFill>
                <a:latin typeface="Microsoft Sans Serif"/>
                <a:cs typeface="Microsoft Sans Serif"/>
              </a:rPr>
              <a:t>e</a:t>
            </a:r>
            <a:r>
              <a:rPr dirty="0" sz="3250" spc="-20">
                <a:solidFill>
                  <a:srgbClr val="FFF5D4"/>
                </a:solidFill>
                <a:latin typeface="Microsoft Sans Serif"/>
                <a:cs typeface="Microsoft Sans Serif"/>
              </a:rPr>
              <a:t>s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s</a:t>
            </a:r>
            <a:r>
              <a:rPr dirty="0" sz="3250" spc="-20">
                <a:solidFill>
                  <a:srgbClr val="FFF5D4"/>
                </a:solidFill>
                <a:latin typeface="Microsoft Sans Serif"/>
                <a:cs typeface="Microsoft Sans Serif"/>
              </a:rPr>
              <a:t>e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d</a:t>
            </a:r>
            <a:r>
              <a:rPr dirty="0" sz="3250" spc="-16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60">
                <a:solidFill>
                  <a:srgbClr val="FFF5D4"/>
                </a:solidFill>
                <a:latin typeface="Microsoft Sans Serif"/>
                <a:cs typeface="Microsoft Sans Serif"/>
              </a:rPr>
              <a:t>b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y</a:t>
            </a:r>
            <a:r>
              <a:rPr dirty="0" sz="3250" spc="-12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10">
                <a:solidFill>
                  <a:srgbClr val="FFF5D4"/>
                </a:solidFill>
                <a:latin typeface="Microsoft Sans Serif"/>
                <a:cs typeface="Microsoft Sans Serif"/>
              </a:rPr>
              <a:t>t</a:t>
            </a:r>
            <a:r>
              <a:rPr dirty="0" sz="3250" spc="114">
                <a:solidFill>
                  <a:srgbClr val="FFF5D4"/>
                </a:solidFill>
                <a:latin typeface="Microsoft Sans Serif"/>
                <a:cs typeface="Microsoft Sans Serif"/>
              </a:rPr>
              <a:t>h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e</a:t>
            </a:r>
            <a:r>
              <a:rPr dirty="0" sz="3250" spc="-4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20">
                <a:solidFill>
                  <a:srgbClr val="FFF5D4"/>
                </a:solidFill>
                <a:latin typeface="Microsoft Sans Serif"/>
                <a:cs typeface="Microsoft Sans Serif"/>
              </a:rPr>
              <a:t>Cou</a:t>
            </a:r>
            <a:r>
              <a:rPr dirty="0" sz="3250" spc="15">
                <a:solidFill>
                  <a:srgbClr val="FFF5D4"/>
                </a:solidFill>
                <a:latin typeface="Microsoft Sans Serif"/>
                <a:cs typeface="Microsoft Sans Serif"/>
              </a:rPr>
              <a:t>r</a:t>
            </a:r>
            <a:r>
              <a:rPr dirty="0" sz="3250" spc="25">
                <a:solidFill>
                  <a:srgbClr val="FFF5D4"/>
                </a:solidFill>
                <a:latin typeface="Microsoft Sans Serif"/>
                <a:cs typeface="Microsoft Sans Serif"/>
              </a:rPr>
              <a:t>s</a:t>
            </a:r>
            <a:r>
              <a:rPr dirty="0" sz="3250" spc="20">
                <a:solidFill>
                  <a:srgbClr val="FFF5D4"/>
                </a:solidFill>
                <a:latin typeface="Microsoft Sans Serif"/>
                <a:cs typeface="Microsoft Sans Serif"/>
              </a:rPr>
              <a:t>e</a:t>
            </a:r>
            <a:r>
              <a:rPr dirty="0" sz="3250" spc="15">
                <a:solidFill>
                  <a:srgbClr val="FFF5D4"/>
                </a:solidFill>
                <a:latin typeface="Microsoft Sans Serif"/>
                <a:cs typeface="Microsoft Sans Serif"/>
              </a:rPr>
              <a:t>/</a:t>
            </a:r>
            <a:r>
              <a:rPr dirty="0" sz="3250" spc="20">
                <a:solidFill>
                  <a:srgbClr val="FFF5D4"/>
                </a:solidFill>
                <a:latin typeface="Microsoft Sans Serif"/>
                <a:cs typeface="Microsoft Sans Serif"/>
              </a:rPr>
              <a:t>Subje</a:t>
            </a:r>
            <a:r>
              <a:rPr dirty="0" sz="3250" spc="25">
                <a:solidFill>
                  <a:srgbClr val="FFF5D4"/>
                </a:solidFill>
                <a:latin typeface="Microsoft Sans Serif"/>
                <a:cs typeface="Microsoft Sans Serif"/>
              </a:rPr>
              <a:t>c</a:t>
            </a:r>
            <a:r>
              <a:rPr dirty="0" sz="3250" spc="15">
                <a:solidFill>
                  <a:srgbClr val="FFF5D4"/>
                </a:solidFill>
                <a:latin typeface="Microsoft Sans Serif"/>
                <a:cs typeface="Microsoft Sans Serif"/>
              </a:rPr>
              <a:t>t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.</a:t>
            </a:r>
            <a:endParaRPr sz="32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4250">
              <a:latin typeface="Microsoft Sans Serif"/>
              <a:cs typeface="Microsoft Sans Serif"/>
            </a:endParaRPr>
          </a:p>
          <a:p>
            <a:pPr algn="just" marL="12700" marR="405130">
              <a:lnSpc>
                <a:spcPct val="116900"/>
              </a:lnSpc>
              <a:spcBef>
                <a:spcPts val="5"/>
              </a:spcBef>
            </a:pPr>
            <a:r>
              <a:rPr dirty="0" sz="3250" spc="-50">
                <a:solidFill>
                  <a:srgbClr val="FFF5D4"/>
                </a:solidFill>
                <a:latin typeface="Microsoft Sans Serif"/>
                <a:cs typeface="Microsoft Sans Serif"/>
              </a:rPr>
              <a:t>To </a:t>
            </a:r>
            <a:r>
              <a:rPr dirty="0" sz="3250" spc="-25">
                <a:solidFill>
                  <a:srgbClr val="FFF5D4"/>
                </a:solidFill>
                <a:latin typeface="Microsoft Sans Serif"/>
                <a:cs typeface="Microsoft Sans Serif"/>
              </a:rPr>
              <a:t>increase </a:t>
            </a:r>
            <a:r>
              <a:rPr dirty="0" sz="3250" spc="110">
                <a:solidFill>
                  <a:srgbClr val="FFF5D4"/>
                </a:solidFill>
                <a:latin typeface="Microsoft Sans Serif"/>
                <a:cs typeface="Microsoft Sans Serif"/>
              </a:rPr>
              <a:t>the </a:t>
            </a:r>
            <a:r>
              <a:rPr dirty="0" sz="3250" spc="55">
                <a:solidFill>
                  <a:srgbClr val="FFF5D4"/>
                </a:solidFill>
                <a:latin typeface="Microsoft Sans Serif"/>
                <a:cs typeface="Microsoft Sans Serif"/>
              </a:rPr>
              <a:t>performance </a:t>
            </a:r>
            <a:r>
              <a:rPr dirty="0" sz="3250" spc="100">
                <a:solidFill>
                  <a:srgbClr val="FFF5D4"/>
                </a:solidFill>
                <a:latin typeface="Microsoft Sans Serif"/>
                <a:cs typeface="Microsoft Sans Serif"/>
              </a:rPr>
              <a:t>of </a:t>
            </a:r>
            <a:r>
              <a:rPr dirty="0" sz="3250" spc="114">
                <a:solidFill>
                  <a:srgbClr val="FFF5D4"/>
                </a:solidFill>
                <a:latin typeface="Microsoft Sans Serif"/>
                <a:cs typeface="Microsoft Sans Serif"/>
              </a:rPr>
              <a:t>the </a:t>
            </a:r>
            <a:r>
              <a:rPr dirty="0" sz="3250" spc="45">
                <a:solidFill>
                  <a:srgbClr val="FFF5D4"/>
                </a:solidFill>
                <a:latin typeface="Microsoft Sans Serif"/>
                <a:cs typeface="Microsoft Sans Serif"/>
              </a:rPr>
              <a:t>students </a:t>
            </a:r>
            <a:r>
              <a:rPr dirty="0" sz="3250" spc="175">
                <a:solidFill>
                  <a:srgbClr val="FFF5D4"/>
                </a:solidFill>
                <a:latin typeface="Microsoft Sans Serif"/>
                <a:cs typeface="Microsoft Sans Serif"/>
              </a:rPr>
              <a:t>to </a:t>
            </a:r>
            <a:r>
              <a:rPr dirty="0" sz="3250" spc="55">
                <a:solidFill>
                  <a:srgbClr val="FFF5D4"/>
                </a:solidFill>
                <a:latin typeface="Microsoft Sans Serif"/>
                <a:cs typeface="Microsoft Sans Serif"/>
              </a:rPr>
              <a:t>attain </a:t>
            </a:r>
            <a:r>
              <a:rPr dirty="0" sz="3250" spc="6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10">
                <a:solidFill>
                  <a:srgbClr val="FFF5D4"/>
                </a:solidFill>
                <a:latin typeface="Microsoft Sans Serif"/>
                <a:cs typeface="Microsoft Sans Serif"/>
              </a:rPr>
              <a:t>t</a:t>
            </a:r>
            <a:r>
              <a:rPr dirty="0" sz="3250" spc="114">
                <a:solidFill>
                  <a:srgbClr val="FFF5D4"/>
                </a:solidFill>
                <a:latin typeface="Microsoft Sans Serif"/>
                <a:cs typeface="Microsoft Sans Serif"/>
              </a:rPr>
              <a:t>h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e</a:t>
            </a:r>
            <a:r>
              <a:rPr dirty="0" sz="3250" spc="-4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45">
                <a:solidFill>
                  <a:srgbClr val="FFF5D4"/>
                </a:solidFill>
                <a:latin typeface="Microsoft Sans Serif"/>
                <a:cs typeface="Microsoft Sans Serif"/>
              </a:rPr>
              <a:t>ma</a:t>
            </a:r>
            <a:r>
              <a:rPr dirty="0" sz="3250" spc="50">
                <a:solidFill>
                  <a:srgbClr val="FFF5D4"/>
                </a:solidFill>
                <a:latin typeface="Microsoft Sans Serif"/>
                <a:cs typeface="Microsoft Sans Serif"/>
              </a:rPr>
              <a:t>x</a:t>
            </a:r>
            <a:r>
              <a:rPr dirty="0" sz="3250" spc="45">
                <a:solidFill>
                  <a:srgbClr val="FFF5D4"/>
                </a:solidFill>
                <a:latin typeface="Microsoft Sans Serif"/>
                <a:cs typeface="Microsoft Sans Serif"/>
              </a:rPr>
              <a:t>imu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m</a:t>
            </a:r>
            <a:r>
              <a:rPr dirty="0" sz="3250" spc="-15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60">
                <a:solidFill>
                  <a:srgbClr val="FFF5D4"/>
                </a:solidFill>
                <a:latin typeface="Microsoft Sans Serif"/>
                <a:cs typeface="Microsoft Sans Serif"/>
              </a:rPr>
              <a:t>C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O</a:t>
            </a:r>
            <a:r>
              <a:rPr dirty="0" sz="3250" spc="-2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&amp;</a:t>
            </a:r>
            <a:r>
              <a:rPr dirty="0" sz="3250" spc="-31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85">
                <a:solidFill>
                  <a:srgbClr val="FFF5D4"/>
                </a:solidFill>
                <a:latin typeface="Microsoft Sans Serif"/>
                <a:cs typeface="Microsoft Sans Serif"/>
              </a:rPr>
              <a:t>P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O</a:t>
            </a:r>
            <a:r>
              <a:rPr dirty="0" sz="3250" spc="-10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80">
                <a:solidFill>
                  <a:srgbClr val="FFF5D4"/>
                </a:solidFill>
                <a:latin typeface="Microsoft Sans Serif"/>
                <a:cs typeface="Microsoft Sans Serif"/>
              </a:rPr>
              <a:t>A</a:t>
            </a:r>
            <a:r>
              <a:rPr dirty="0" sz="3250" spc="75">
                <a:solidFill>
                  <a:srgbClr val="FFF5D4"/>
                </a:solidFill>
                <a:latin typeface="Microsoft Sans Serif"/>
                <a:cs typeface="Microsoft Sans Serif"/>
              </a:rPr>
              <a:t>tt</a:t>
            </a:r>
            <a:r>
              <a:rPr dirty="0" sz="3250" spc="80">
                <a:solidFill>
                  <a:srgbClr val="FFF5D4"/>
                </a:solidFill>
                <a:latin typeface="Microsoft Sans Serif"/>
                <a:cs typeface="Microsoft Sans Serif"/>
              </a:rPr>
              <a:t>ai</a:t>
            </a:r>
            <a:r>
              <a:rPr dirty="0" sz="3250" spc="70">
                <a:solidFill>
                  <a:srgbClr val="FFF5D4"/>
                </a:solidFill>
                <a:latin typeface="Microsoft Sans Serif"/>
                <a:cs typeface="Microsoft Sans Serif"/>
              </a:rPr>
              <a:t>n</a:t>
            </a:r>
            <a:r>
              <a:rPr dirty="0" sz="3250" spc="80">
                <a:solidFill>
                  <a:srgbClr val="FFF5D4"/>
                </a:solidFill>
                <a:latin typeface="Microsoft Sans Serif"/>
                <a:cs typeface="Microsoft Sans Serif"/>
              </a:rPr>
              <a:t>me</a:t>
            </a:r>
            <a:r>
              <a:rPr dirty="0" sz="3250" spc="70">
                <a:solidFill>
                  <a:srgbClr val="FFF5D4"/>
                </a:solidFill>
                <a:latin typeface="Microsoft Sans Serif"/>
                <a:cs typeface="Microsoft Sans Serif"/>
              </a:rPr>
              <a:t>n</a:t>
            </a:r>
            <a:r>
              <a:rPr dirty="0" sz="3250" spc="75">
                <a:solidFill>
                  <a:srgbClr val="FFF5D4"/>
                </a:solidFill>
                <a:latin typeface="Microsoft Sans Serif"/>
                <a:cs typeface="Microsoft Sans Serif"/>
              </a:rPr>
              <a:t>t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,</a:t>
            </a:r>
            <a:r>
              <a:rPr dirty="0" sz="3250" spc="-10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60">
                <a:solidFill>
                  <a:srgbClr val="FFF5D4"/>
                </a:solidFill>
                <a:latin typeface="Microsoft Sans Serif"/>
                <a:cs typeface="Microsoft Sans Serif"/>
              </a:rPr>
              <a:t>wh</a:t>
            </a:r>
            <a:r>
              <a:rPr dirty="0" sz="3250" spc="55">
                <a:solidFill>
                  <a:srgbClr val="FFF5D4"/>
                </a:solidFill>
                <a:latin typeface="Microsoft Sans Serif"/>
                <a:cs typeface="Microsoft Sans Serif"/>
              </a:rPr>
              <a:t>i</a:t>
            </a:r>
            <a:r>
              <a:rPr dirty="0" sz="3250" spc="60">
                <a:solidFill>
                  <a:srgbClr val="FFF5D4"/>
                </a:solidFill>
                <a:latin typeface="Microsoft Sans Serif"/>
                <a:cs typeface="Microsoft Sans Serif"/>
              </a:rPr>
              <a:t>c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h</a:t>
            </a:r>
            <a:r>
              <a:rPr dirty="0" sz="3250" spc="-13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-25">
                <a:solidFill>
                  <a:srgbClr val="FFF5D4"/>
                </a:solidFill>
                <a:latin typeface="Microsoft Sans Serif"/>
                <a:cs typeface="Microsoft Sans Serif"/>
              </a:rPr>
              <a:t>i</a:t>
            </a:r>
            <a:r>
              <a:rPr dirty="0" sz="3250" spc="-20">
                <a:solidFill>
                  <a:srgbClr val="FFF5D4"/>
                </a:solidFill>
                <a:latin typeface="Microsoft Sans Serif"/>
                <a:cs typeface="Microsoft Sans Serif"/>
              </a:rPr>
              <a:t>nc</a:t>
            </a:r>
            <a:r>
              <a:rPr dirty="0" sz="3250" spc="-30">
                <a:solidFill>
                  <a:srgbClr val="FFF5D4"/>
                </a:solidFill>
                <a:latin typeface="Microsoft Sans Serif"/>
                <a:cs typeface="Microsoft Sans Serif"/>
              </a:rPr>
              <a:t>r</a:t>
            </a:r>
            <a:r>
              <a:rPr dirty="0" sz="3250" spc="-20">
                <a:solidFill>
                  <a:srgbClr val="FFF5D4"/>
                </a:solidFill>
                <a:latin typeface="Microsoft Sans Serif"/>
                <a:cs typeface="Microsoft Sans Serif"/>
              </a:rPr>
              <a:t>eas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e</a:t>
            </a:r>
            <a:r>
              <a:rPr dirty="0" sz="3250" spc="-17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10">
                <a:solidFill>
                  <a:srgbClr val="FFF5D4"/>
                </a:solidFill>
                <a:latin typeface="Microsoft Sans Serif"/>
                <a:cs typeface="Microsoft Sans Serif"/>
              </a:rPr>
              <a:t>t</a:t>
            </a:r>
            <a:r>
              <a:rPr dirty="0" sz="3250" spc="120">
                <a:solidFill>
                  <a:srgbClr val="FFF5D4"/>
                </a:solidFill>
                <a:latin typeface="Microsoft Sans Serif"/>
                <a:cs typeface="Microsoft Sans Serif"/>
              </a:rPr>
              <a:t>he 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-20">
                <a:solidFill>
                  <a:srgbClr val="FFF5D4"/>
                </a:solidFill>
                <a:latin typeface="Microsoft Sans Serif"/>
                <a:cs typeface="Microsoft Sans Serif"/>
              </a:rPr>
              <a:t>skills</a:t>
            </a:r>
            <a:r>
              <a:rPr dirty="0" sz="3250" spc="-434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in</a:t>
            </a:r>
            <a:r>
              <a:rPr dirty="0" sz="3250" spc="-10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45">
                <a:solidFill>
                  <a:srgbClr val="FFF5D4"/>
                </a:solidFill>
                <a:latin typeface="Microsoft Sans Serif"/>
                <a:cs typeface="Microsoft Sans Serif"/>
              </a:rPr>
              <a:t>students.</a:t>
            </a:r>
            <a:endParaRPr sz="32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200">
              <a:latin typeface="Microsoft Sans Serif"/>
              <a:cs typeface="Microsoft Sans Serif"/>
            </a:endParaRPr>
          </a:p>
          <a:p>
            <a:pPr marL="12700" marR="1344295">
              <a:lnSpc>
                <a:spcPct val="117100"/>
              </a:lnSpc>
              <a:spcBef>
                <a:spcPts val="5"/>
              </a:spcBef>
            </a:pPr>
            <a:r>
              <a:rPr dirty="0" sz="3250" spc="-90">
                <a:solidFill>
                  <a:srgbClr val="FFF5D4"/>
                </a:solidFill>
                <a:latin typeface="Microsoft Sans Serif"/>
                <a:cs typeface="Microsoft Sans Serif"/>
              </a:rPr>
              <a:t>To </a:t>
            </a:r>
            <a:r>
              <a:rPr dirty="0" sz="3250" spc="30">
                <a:solidFill>
                  <a:srgbClr val="FFF5D4"/>
                </a:solidFill>
                <a:latin typeface="Microsoft Sans Serif"/>
                <a:cs typeface="Microsoft Sans Serif"/>
              </a:rPr>
              <a:t>calculate </a:t>
            </a:r>
            <a:r>
              <a:rPr dirty="0" sz="3250" spc="114">
                <a:solidFill>
                  <a:srgbClr val="FFF5D4"/>
                </a:solidFill>
                <a:latin typeface="Microsoft Sans Serif"/>
                <a:cs typeface="Microsoft Sans Serif"/>
              </a:rPr>
              <a:t>the </a:t>
            </a:r>
            <a:r>
              <a:rPr dirty="0" sz="3250" spc="55">
                <a:solidFill>
                  <a:srgbClr val="FFF5D4"/>
                </a:solidFill>
                <a:latin typeface="Microsoft Sans Serif"/>
                <a:cs typeface="Microsoft Sans Serif"/>
              </a:rPr>
              <a:t>attainment </a:t>
            </a:r>
            <a:r>
              <a:rPr dirty="0" sz="3250" spc="40">
                <a:solidFill>
                  <a:srgbClr val="FFF5D4"/>
                </a:solidFill>
                <a:latin typeface="Microsoft Sans Serif"/>
                <a:cs typeface="Microsoft Sans Serif"/>
              </a:rPr>
              <a:t>of </a:t>
            </a:r>
            <a:r>
              <a:rPr dirty="0" sz="3250" spc="5">
                <a:solidFill>
                  <a:srgbClr val="FFF5D4"/>
                </a:solidFill>
                <a:latin typeface="Microsoft Sans Serif"/>
                <a:cs typeface="Microsoft Sans Serif"/>
              </a:rPr>
              <a:t>course </a:t>
            </a:r>
            <a:r>
              <a:rPr dirty="0" sz="3250" spc="100">
                <a:solidFill>
                  <a:srgbClr val="FFF5D4"/>
                </a:solidFill>
                <a:latin typeface="Microsoft Sans Serif"/>
                <a:cs typeface="Microsoft Sans Serif"/>
              </a:rPr>
              <a:t>outcome of </a:t>
            </a:r>
            <a:r>
              <a:rPr dirty="0" sz="3250" spc="10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40">
                <a:solidFill>
                  <a:srgbClr val="FFF5D4"/>
                </a:solidFill>
                <a:latin typeface="Microsoft Sans Serif"/>
                <a:cs typeface="Microsoft Sans Serif"/>
              </a:rPr>
              <a:t>particular</a:t>
            </a:r>
            <a:r>
              <a:rPr dirty="0" sz="3250" spc="3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0">
                <a:solidFill>
                  <a:srgbClr val="FFF5D4"/>
                </a:solidFill>
                <a:latin typeface="Microsoft Sans Serif"/>
                <a:cs typeface="Microsoft Sans Serif"/>
              </a:rPr>
              <a:t>course</a:t>
            </a:r>
            <a:r>
              <a:rPr dirty="0" sz="3250" spc="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30">
                <a:solidFill>
                  <a:srgbClr val="FFF5D4"/>
                </a:solidFill>
                <a:latin typeface="Microsoft Sans Serif"/>
                <a:cs typeface="Microsoft Sans Serif"/>
              </a:rPr>
              <a:t>(subject)</a:t>
            </a:r>
            <a:r>
              <a:rPr dirty="0" sz="3250" spc="100">
                <a:solidFill>
                  <a:srgbClr val="FFF5D4"/>
                </a:solidFill>
                <a:latin typeface="Microsoft Sans Serif"/>
                <a:cs typeface="Microsoft Sans Serif"/>
              </a:rPr>
              <a:t> of</a:t>
            </a:r>
            <a:r>
              <a:rPr dirty="0" sz="3250" spc="11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00">
                <a:solidFill>
                  <a:srgbClr val="FFF5D4"/>
                </a:solidFill>
                <a:latin typeface="Microsoft Sans Serif"/>
                <a:cs typeface="Microsoft Sans Serif"/>
              </a:rPr>
              <a:t>term</a:t>
            </a:r>
            <a:r>
              <a:rPr dirty="0" sz="3250" spc="16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>
                <a:solidFill>
                  <a:srgbClr val="FFF5D4"/>
                </a:solidFill>
                <a:latin typeface="Microsoft Sans Serif"/>
                <a:cs typeface="Microsoft Sans Serif"/>
              </a:rPr>
              <a:t>(semester)</a:t>
            </a:r>
            <a:r>
              <a:rPr dirty="0" sz="3250" spc="1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00">
                <a:solidFill>
                  <a:srgbClr val="FFF5D4"/>
                </a:solidFill>
                <a:latin typeface="Microsoft Sans Serif"/>
                <a:cs typeface="Microsoft Sans Serif"/>
              </a:rPr>
              <a:t>of </a:t>
            </a:r>
            <a:r>
              <a:rPr dirty="0" sz="3250" spc="10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50">
                <a:solidFill>
                  <a:srgbClr val="FFF5D4"/>
                </a:solidFill>
                <a:latin typeface="Microsoft Sans Serif"/>
                <a:cs typeface="Microsoft Sans Serif"/>
              </a:rPr>
              <a:t>curriculum</a:t>
            </a:r>
            <a:r>
              <a:rPr dirty="0" sz="3250" spc="-6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50">
                <a:solidFill>
                  <a:srgbClr val="FFF5D4"/>
                </a:solidFill>
                <a:latin typeface="Microsoft Sans Serif"/>
                <a:cs typeface="Microsoft Sans Serif"/>
              </a:rPr>
              <a:t>(batch)</a:t>
            </a:r>
            <a:r>
              <a:rPr dirty="0" sz="3250" spc="-60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55">
                <a:solidFill>
                  <a:srgbClr val="FFF5D4"/>
                </a:solidFill>
                <a:latin typeface="Microsoft Sans Serif"/>
                <a:cs typeface="Microsoft Sans Serif"/>
              </a:rPr>
              <a:t>of</a:t>
            </a:r>
            <a:r>
              <a:rPr dirty="0" sz="3250" spc="-7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-5">
                <a:solidFill>
                  <a:srgbClr val="FFF5D4"/>
                </a:solidFill>
                <a:latin typeface="Microsoft Sans Serif"/>
                <a:cs typeface="Microsoft Sans Serif"/>
              </a:rPr>
              <a:t>every</a:t>
            </a:r>
            <a:r>
              <a:rPr dirty="0" sz="3250" spc="-195">
                <a:solidFill>
                  <a:srgbClr val="FFF5D4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50">
                <a:solidFill>
                  <a:srgbClr val="FFF5D4"/>
                </a:solidFill>
                <a:latin typeface="Microsoft Sans Serif"/>
                <a:cs typeface="Microsoft Sans Serif"/>
              </a:rPr>
              <a:t>department.</a:t>
            </a:r>
            <a:endParaRPr sz="325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2638425" cy="1626235"/>
            <a:chOff x="0" y="0"/>
            <a:chExt cx="2638425" cy="1626235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2628900" cy="1612265"/>
            </a:xfrm>
            <a:custGeom>
              <a:avLst/>
              <a:gdLst/>
              <a:ahLst/>
              <a:cxnLst/>
              <a:rect l="l" t="t" r="r" b="b"/>
              <a:pathLst>
                <a:path w="2628900" h="1612265">
                  <a:moveTo>
                    <a:pt x="2628900" y="474345"/>
                  </a:moveTo>
                  <a:lnTo>
                    <a:pt x="2560066" y="280924"/>
                  </a:lnTo>
                  <a:lnTo>
                    <a:pt x="2443734" y="185039"/>
                  </a:lnTo>
                  <a:lnTo>
                    <a:pt x="2334006" y="152654"/>
                  </a:lnTo>
                  <a:lnTo>
                    <a:pt x="2285238" y="149352"/>
                  </a:lnTo>
                  <a:lnTo>
                    <a:pt x="2193544" y="0"/>
                  </a:lnTo>
                  <a:lnTo>
                    <a:pt x="991679" y="0"/>
                  </a:lnTo>
                  <a:lnTo>
                    <a:pt x="929881" y="139192"/>
                  </a:lnTo>
                  <a:lnTo>
                    <a:pt x="919213" y="211582"/>
                  </a:lnTo>
                  <a:lnTo>
                    <a:pt x="721182" y="250190"/>
                  </a:lnTo>
                  <a:lnTo>
                    <a:pt x="606602" y="369062"/>
                  </a:lnTo>
                  <a:lnTo>
                    <a:pt x="553758" y="494538"/>
                  </a:lnTo>
                  <a:lnTo>
                    <a:pt x="541096" y="552107"/>
                  </a:lnTo>
                  <a:lnTo>
                    <a:pt x="424027" y="552069"/>
                  </a:lnTo>
                  <a:lnTo>
                    <a:pt x="328803" y="588518"/>
                  </a:lnTo>
                  <a:lnTo>
                    <a:pt x="264718" y="632333"/>
                  </a:lnTo>
                  <a:lnTo>
                    <a:pt x="241261" y="653542"/>
                  </a:lnTo>
                  <a:lnTo>
                    <a:pt x="164719" y="819150"/>
                  </a:lnTo>
                  <a:lnTo>
                    <a:pt x="167335" y="961009"/>
                  </a:lnTo>
                  <a:lnTo>
                    <a:pt x="202819" y="1060196"/>
                  </a:lnTo>
                  <a:lnTo>
                    <a:pt x="224929" y="1097534"/>
                  </a:lnTo>
                  <a:lnTo>
                    <a:pt x="146380" y="1088644"/>
                  </a:lnTo>
                  <a:lnTo>
                    <a:pt x="81661" y="1091819"/>
                  </a:lnTo>
                  <a:lnTo>
                    <a:pt x="29425" y="1104392"/>
                  </a:lnTo>
                  <a:lnTo>
                    <a:pt x="0" y="1118743"/>
                  </a:lnTo>
                  <a:lnTo>
                    <a:pt x="0" y="1558417"/>
                  </a:lnTo>
                  <a:lnTo>
                    <a:pt x="191109" y="1590040"/>
                  </a:lnTo>
                  <a:lnTo>
                    <a:pt x="337337" y="1565656"/>
                  </a:lnTo>
                  <a:lnTo>
                    <a:pt x="408254" y="1519555"/>
                  </a:lnTo>
                  <a:lnTo>
                    <a:pt x="426796" y="1494663"/>
                  </a:lnTo>
                  <a:lnTo>
                    <a:pt x="563473" y="1589786"/>
                  </a:lnTo>
                  <a:lnTo>
                    <a:pt x="685228" y="1586611"/>
                  </a:lnTo>
                  <a:lnTo>
                    <a:pt x="772579" y="1542542"/>
                  </a:lnTo>
                  <a:lnTo>
                    <a:pt x="806030" y="1514983"/>
                  </a:lnTo>
                  <a:lnTo>
                    <a:pt x="1105522" y="1611884"/>
                  </a:lnTo>
                  <a:lnTo>
                    <a:pt x="1304163" y="1566926"/>
                  </a:lnTo>
                  <a:lnTo>
                    <a:pt x="1364615" y="1514983"/>
                  </a:lnTo>
                  <a:lnTo>
                    <a:pt x="1388364" y="1494663"/>
                  </a:lnTo>
                  <a:lnTo>
                    <a:pt x="1414272" y="1472311"/>
                  </a:lnTo>
                  <a:lnTo>
                    <a:pt x="1448308" y="1420368"/>
                  </a:lnTo>
                  <a:lnTo>
                    <a:pt x="1684401" y="1522730"/>
                  </a:lnTo>
                  <a:lnTo>
                    <a:pt x="1832991" y="1469136"/>
                  </a:lnTo>
                  <a:lnTo>
                    <a:pt x="1868170" y="1420368"/>
                  </a:lnTo>
                  <a:lnTo>
                    <a:pt x="1910334" y="1361694"/>
                  </a:lnTo>
                  <a:lnTo>
                    <a:pt x="1932559" y="1303147"/>
                  </a:lnTo>
                  <a:lnTo>
                    <a:pt x="2208911" y="1229614"/>
                  </a:lnTo>
                  <a:lnTo>
                    <a:pt x="2282825" y="1097534"/>
                  </a:lnTo>
                  <a:lnTo>
                    <a:pt x="2298319" y="1069721"/>
                  </a:lnTo>
                  <a:lnTo>
                    <a:pt x="2287778" y="910209"/>
                  </a:lnTo>
                  <a:lnTo>
                    <a:pt x="2264918" y="837819"/>
                  </a:lnTo>
                  <a:lnTo>
                    <a:pt x="2491232" y="772795"/>
                  </a:lnTo>
                  <a:lnTo>
                    <a:pt x="2597531" y="648843"/>
                  </a:lnTo>
                  <a:lnTo>
                    <a:pt x="2622169" y="552704"/>
                  </a:lnTo>
                  <a:lnTo>
                    <a:pt x="2628519" y="528320"/>
                  </a:lnTo>
                  <a:lnTo>
                    <a:pt x="2628900" y="474345"/>
                  </a:lnTo>
                  <a:close/>
                </a:path>
              </a:pathLst>
            </a:custGeom>
            <a:solidFill>
              <a:srgbClr val="8281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8424" y="0"/>
              <a:ext cx="875030" cy="1080135"/>
            </a:xfrm>
            <a:custGeom>
              <a:avLst/>
              <a:gdLst/>
              <a:ahLst/>
              <a:cxnLst/>
              <a:rect l="l" t="t" r="r" b="b"/>
              <a:pathLst>
                <a:path w="875030" h="1080135">
                  <a:moveTo>
                    <a:pt x="847471" y="0"/>
                  </a:moveTo>
                  <a:lnTo>
                    <a:pt x="815416" y="0"/>
                  </a:lnTo>
                  <a:lnTo>
                    <a:pt x="796264" y="38100"/>
                  </a:lnTo>
                  <a:lnTo>
                    <a:pt x="780999" y="76200"/>
                  </a:lnTo>
                  <a:lnTo>
                    <a:pt x="769785" y="114300"/>
                  </a:lnTo>
                  <a:lnTo>
                    <a:pt x="762800" y="152400"/>
                  </a:lnTo>
                  <a:lnTo>
                    <a:pt x="760234" y="190500"/>
                  </a:lnTo>
                  <a:lnTo>
                    <a:pt x="745947" y="190500"/>
                  </a:lnTo>
                  <a:lnTo>
                    <a:pt x="698830" y="203200"/>
                  </a:lnTo>
                  <a:lnTo>
                    <a:pt x="653554" y="203200"/>
                  </a:lnTo>
                  <a:lnTo>
                    <a:pt x="610501" y="216026"/>
                  </a:lnTo>
                  <a:lnTo>
                    <a:pt x="570064" y="241426"/>
                  </a:lnTo>
                  <a:lnTo>
                    <a:pt x="532612" y="266826"/>
                  </a:lnTo>
                  <a:lnTo>
                    <a:pt x="498563" y="292226"/>
                  </a:lnTo>
                  <a:lnTo>
                    <a:pt x="468299" y="330326"/>
                  </a:lnTo>
                  <a:lnTo>
                    <a:pt x="442188" y="355726"/>
                  </a:lnTo>
                  <a:lnTo>
                    <a:pt x="420649" y="406526"/>
                  </a:lnTo>
                  <a:lnTo>
                    <a:pt x="404050" y="444626"/>
                  </a:lnTo>
                  <a:lnTo>
                    <a:pt x="392785" y="482726"/>
                  </a:lnTo>
                  <a:lnTo>
                    <a:pt x="387235" y="533526"/>
                  </a:lnTo>
                  <a:lnTo>
                    <a:pt x="284111" y="533526"/>
                  </a:lnTo>
                  <a:lnTo>
                    <a:pt x="237197" y="546226"/>
                  </a:lnTo>
                  <a:lnTo>
                    <a:pt x="193001" y="558926"/>
                  </a:lnTo>
                  <a:lnTo>
                    <a:pt x="152044" y="584326"/>
                  </a:lnTo>
                  <a:lnTo>
                    <a:pt x="114846" y="609726"/>
                  </a:lnTo>
                  <a:lnTo>
                    <a:pt x="81927" y="647953"/>
                  </a:lnTo>
                  <a:lnTo>
                    <a:pt x="53835" y="686053"/>
                  </a:lnTo>
                  <a:lnTo>
                    <a:pt x="31064" y="724153"/>
                  </a:lnTo>
                  <a:lnTo>
                    <a:pt x="14147" y="762253"/>
                  </a:lnTo>
                  <a:lnTo>
                    <a:pt x="3619" y="813053"/>
                  </a:lnTo>
                  <a:lnTo>
                    <a:pt x="0" y="863853"/>
                  </a:lnTo>
                  <a:lnTo>
                    <a:pt x="2755" y="914653"/>
                  </a:lnTo>
                  <a:lnTo>
                    <a:pt x="10795" y="952753"/>
                  </a:lnTo>
                  <a:lnTo>
                    <a:pt x="23774" y="1003553"/>
                  </a:lnTo>
                  <a:lnTo>
                    <a:pt x="41338" y="1041780"/>
                  </a:lnTo>
                  <a:lnTo>
                    <a:pt x="63169" y="1079880"/>
                  </a:lnTo>
                  <a:lnTo>
                    <a:pt x="84137" y="1079880"/>
                  </a:lnTo>
                  <a:lnTo>
                    <a:pt x="66014" y="1041780"/>
                  </a:lnTo>
                  <a:lnTo>
                    <a:pt x="46583" y="1003553"/>
                  </a:lnTo>
                  <a:lnTo>
                    <a:pt x="32270" y="965453"/>
                  </a:lnTo>
                  <a:lnTo>
                    <a:pt x="23406" y="914653"/>
                  </a:lnTo>
                  <a:lnTo>
                    <a:pt x="20370" y="863853"/>
                  </a:lnTo>
                  <a:lnTo>
                    <a:pt x="23774" y="813053"/>
                  </a:lnTo>
                  <a:lnTo>
                    <a:pt x="33667" y="774953"/>
                  </a:lnTo>
                  <a:lnTo>
                    <a:pt x="49542" y="736853"/>
                  </a:lnTo>
                  <a:lnTo>
                    <a:pt x="70916" y="698753"/>
                  </a:lnTo>
                  <a:lnTo>
                    <a:pt x="97307" y="660653"/>
                  </a:lnTo>
                  <a:lnTo>
                    <a:pt x="128206" y="622553"/>
                  </a:lnTo>
                  <a:lnTo>
                    <a:pt x="163131" y="597026"/>
                  </a:lnTo>
                  <a:lnTo>
                    <a:pt x="201587" y="584326"/>
                  </a:lnTo>
                  <a:lnTo>
                    <a:pt x="243078" y="558926"/>
                  </a:lnTo>
                  <a:lnTo>
                    <a:pt x="287121" y="558926"/>
                  </a:lnTo>
                  <a:lnTo>
                    <a:pt x="333222" y="546226"/>
                  </a:lnTo>
                  <a:lnTo>
                    <a:pt x="450773" y="546226"/>
                  </a:lnTo>
                  <a:lnTo>
                    <a:pt x="407619" y="533526"/>
                  </a:lnTo>
                  <a:lnTo>
                    <a:pt x="413258" y="495426"/>
                  </a:lnTo>
                  <a:lnTo>
                    <a:pt x="425373" y="444626"/>
                  </a:lnTo>
                  <a:lnTo>
                    <a:pt x="443484" y="406526"/>
                  </a:lnTo>
                  <a:lnTo>
                    <a:pt x="467106" y="355726"/>
                  </a:lnTo>
                  <a:lnTo>
                    <a:pt x="495757" y="330326"/>
                  </a:lnTo>
                  <a:lnTo>
                    <a:pt x="528955" y="292226"/>
                  </a:lnTo>
                  <a:lnTo>
                    <a:pt x="566191" y="266826"/>
                  </a:lnTo>
                  <a:lnTo>
                    <a:pt x="606996" y="241426"/>
                  </a:lnTo>
                  <a:lnTo>
                    <a:pt x="650887" y="228726"/>
                  </a:lnTo>
                  <a:lnTo>
                    <a:pt x="697357" y="216026"/>
                  </a:lnTo>
                  <a:lnTo>
                    <a:pt x="874522" y="216026"/>
                  </a:lnTo>
                  <a:lnTo>
                    <a:pt x="829360" y="203200"/>
                  </a:lnTo>
                  <a:lnTo>
                    <a:pt x="781608" y="190500"/>
                  </a:lnTo>
                  <a:lnTo>
                    <a:pt x="783983" y="152400"/>
                  </a:lnTo>
                  <a:lnTo>
                    <a:pt x="790651" y="114300"/>
                  </a:lnTo>
                  <a:lnTo>
                    <a:pt x="801458" y="76200"/>
                  </a:lnTo>
                  <a:lnTo>
                    <a:pt x="816229" y="50800"/>
                  </a:lnTo>
                  <a:lnTo>
                    <a:pt x="834783" y="12700"/>
                  </a:lnTo>
                  <a:lnTo>
                    <a:pt x="847471" y="0"/>
                  </a:lnTo>
                  <a:close/>
                </a:path>
              </a:pathLst>
            </a:custGeom>
            <a:solidFill>
              <a:srgbClr val="C66F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2942" y="0"/>
              <a:ext cx="180466" cy="177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19326" y="152399"/>
              <a:ext cx="918844" cy="1143635"/>
            </a:xfrm>
            <a:custGeom>
              <a:avLst/>
              <a:gdLst/>
              <a:ahLst/>
              <a:cxnLst/>
              <a:rect l="l" t="t" r="r" b="b"/>
              <a:pathLst>
                <a:path w="918844" h="1143635">
                  <a:moveTo>
                    <a:pt x="568071" y="25400"/>
                  </a:moveTo>
                  <a:lnTo>
                    <a:pt x="548767" y="25400"/>
                  </a:lnTo>
                  <a:lnTo>
                    <a:pt x="548767" y="38100"/>
                  </a:lnTo>
                  <a:lnTo>
                    <a:pt x="547243" y="89027"/>
                  </a:lnTo>
                  <a:lnTo>
                    <a:pt x="540385" y="139827"/>
                  </a:lnTo>
                  <a:lnTo>
                    <a:pt x="527812" y="177927"/>
                  </a:lnTo>
                  <a:lnTo>
                    <a:pt x="509524" y="216027"/>
                  </a:lnTo>
                  <a:lnTo>
                    <a:pt x="485394" y="254127"/>
                  </a:lnTo>
                  <a:lnTo>
                    <a:pt x="455041" y="279527"/>
                  </a:lnTo>
                  <a:lnTo>
                    <a:pt x="418465" y="317627"/>
                  </a:lnTo>
                  <a:lnTo>
                    <a:pt x="375539" y="343027"/>
                  </a:lnTo>
                  <a:lnTo>
                    <a:pt x="330581" y="368427"/>
                  </a:lnTo>
                  <a:lnTo>
                    <a:pt x="282448" y="368427"/>
                  </a:lnTo>
                  <a:lnTo>
                    <a:pt x="233172" y="381127"/>
                  </a:lnTo>
                  <a:lnTo>
                    <a:pt x="184658" y="368427"/>
                  </a:lnTo>
                  <a:lnTo>
                    <a:pt x="138811" y="355727"/>
                  </a:lnTo>
                  <a:lnTo>
                    <a:pt x="97536" y="330327"/>
                  </a:lnTo>
                  <a:lnTo>
                    <a:pt x="41656" y="279527"/>
                  </a:lnTo>
                  <a:lnTo>
                    <a:pt x="27813" y="241427"/>
                  </a:lnTo>
                  <a:lnTo>
                    <a:pt x="21082" y="216027"/>
                  </a:lnTo>
                  <a:lnTo>
                    <a:pt x="21971" y="177927"/>
                  </a:lnTo>
                  <a:lnTo>
                    <a:pt x="31750" y="139827"/>
                  </a:lnTo>
                  <a:lnTo>
                    <a:pt x="50165" y="114427"/>
                  </a:lnTo>
                  <a:lnTo>
                    <a:pt x="76708" y="76327"/>
                  </a:lnTo>
                  <a:lnTo>
                    <a:pt x="110617" y="63627"/>
                  </a:lnTo>
                  <a:lnTo>
                    <a:pt x="156718" y="38100"/>
                  </a:lnTo>
                  <a:lnTo>
                    <a:pt x="270891" y="38100"/>
                  </a:lnTo>
                  <a:lnTo>
                    <a:pt x="230505" y="25400"/>
                  </a:lnTo>
                  <a:lnTo>
                    <a:pt x="186436" y="12700"/>
                  </a:lnTo>
                  <a:lnTo>
                    <a:pt x="141986" y="25400"/>
                  </a:lnTo>
                  <a:lnTo>
                    <a:pt x="100330" y="38100"/>
                  </a:lnTo>
                  <a:lnTo>
                    <a:pt x="62865" y="63627"/>
                  </a:lnTo>
                  <a:lnTo>
                    <a:pt x="33401" y="101727"/>
                  </a:lnTo>
                  <a:lnTo>
                    <a:pt x="12700" y="139827"/>
                  </a:lnTo>
                  <a:lnTo>
                    <a:pt x="1524" y="177927"/>
                  </a:lnTo>
                  <a:lnTo>
                    <a:pt x="0" y="216027"/>
                  </a:lnTo>
                  <a:lnTo>
                    <a:pt x="23114" y="279527"/>
                  </a:lnTo>
                  <a:lnTo>
                    <a:pt x="47371" y="317627"/>
                  </a:lnTo>
                  <a:lnTo>
                    <a:pt x="87757" y="355727"/>
                  </a:lnTo>
                  <a:lnTo>
                    <a:pt x="135382" y="381127"/>
                  </a:lnTo>
                  <a:lnTo>
                    <a:pt x="188214" y="393827"/>
                  </a:lnTo>
                  <a:lnTo>
                    <a:pt x="317119" y="393827"/>
                  </a:lnTo>
                  <a:lnTo>
                    <a:pt x="352425" y="381127"/>
                  </a:lnTo>
                  <a:lnTo>
                    <a:pt x="385699" y="355727"/>
                  </a:lnTo>
                  <a:lnTo>
                    <a:pt x="432435" y="330327"/>
                  </a:lnTo>
                  <a:lnTo>
                    <a:pt x="471932" y="292227"/>
                  </a:lnTo>
                  <a:lnTo>
                    <a:pt x="504444" y="266827"/>
                  </a:lnTo>
                  <a:lnTo>
                    <a:pt x="530098" y="228727"/>
                  </a:lnTo>
                  <a:lnTo>
                    <a:pt x="549021" y="177927"/>
                  </a:lnTo>
                  <a:lnTo>
                    <a:pt x="561594" y="139827"/>
                  </a:lnTo>
                  <a:lnTo>
                    <a:pt x="567817" y="89027"/>
                  </a:lnTo>
                  <a:lnTo>
                    <a:pt x="568071" y="25400"/>
                  </a:lnTo>
                  <a:close/>
                </a:path>
                <a:path w="918844" h="1143635">
                  <a:moveTo>
                    <a:pt x="918718" y="355727"/>
                  </a:moveTo>
                  <a:lnTo>
                    <a:pt x="917448" y="304927"/>
                  </a:lnTo>
                  <a:lnTo>
                    <a:pt x="909828" y="266827"/>
                  </a:lnTo>
                  <a:lnTo>
                    <a:pt x="895985" y="216027"/>
                  </a:lnTo>
                  <a:lnTo>
                    <a:pt x="876300" y="177927"/>
                  </a:lnTo>
                  <a:lnTo>
                    <a:pt x="850773" y="127127"/>
                  </a:lnTo>
                  <a:lnTo>
                    <a:pt x="819785" y="101727"/>
                  </a:lnTo>
                  <a:lnTo>
                    <a:pt x="785495" y="63627"/>
                  </a:lnTo>
                  <a:lnTo>
                    <a:pt x="747649" y="38100"/>
                  </a:lnTo>
                  <a:lnTo>
                    <a:pt x="707136" y="12700"/>
                  </a:lnTo>
                  <a:lnTo>
                    <a:pt x="664083" y="0"/>
                  </a:lnTo>
                  <a:lnTo>
                    <a:pt x="566039" y="0"/>
                  </a:lnTo>
                  <a:lnTo>
                    <a:pt x="620141" y="12700"/>
                  </a:lnTo>
                  <a:lnTo>
                    <a:pt x="671830" y="25400"/>
                  </a:lnTo>
                  <a:lnTo>
                    <a:pt x="720344" y="50800"/>
                  </a:lnTo>
                  <a:lnTo>
                    <a:pt x="765175" y="76327"/>
                  </a:lnTo>
                  <a:lnTo>
                    <a:pt x="805561" y="114427"/>
                  </a:lnTo>
                  <a:lnTo>
                    <a:pt x="839851" y="152527"/>
                  </a:lnTo>
                  <a:lnTo>
                    <a:pt x="866775" y="203327"/>
                  </a:lnTo>
                  <a:lnTo>
                    <a:pt x="885825" y="254127"/>
                  </a:lnTo>
                  <a:lnTo>
                    <a:pt x="896747" y="304927"/>
                  </a:lnTo>
                  <a:lnTo>
                    <a:pt x="899287" y="355727"/>
                  </a:lnTo>
                  <a:lnTo>
                    <a:pt x="894969" y="406527"/>
                  </a:lnTo>
                  <a:lnTo>
                    <a:pt x="884936" y="444627"/>
                  </a:lnTo>
                  <a:lnTo>
                    <a:pt x="869442" y="482854"/>
                  </a:lnTo>
                  <a:lnTo>
                    <a:pt x="848868" y="520954"/>
                  </a:lnTo>
                  <a:lnTo>
                    <a:pt x="823468" y="559054"/>
                  </a:lnTo>
                  <a:lnTo>
                    <a:pt x="793877" y="584454"/>
                  </a:lnTo>
                  <a:lnTo>
                    <a:pt x="760222" y="609854"/>
                  </a:lnTo>
                  <a:lnTo>
                    <a:pt x="722884" y="635254"/>
                  </a:lnTo>
                  <a:lnTo>
                    <a:pt x="682371" y="647954"/>
                  </a:lnTo>
                  <a:lnTo>
                    <a:pt x="638937" y="660654"/>
                  </a:lnTo>
                  <a:lnTo>
                    <a:pt x="592836" y="673354"/>
                  </a:lnTo>
                  <a:lnTo>
                    <a:pt x="526288" y="673354"/>
                  </a:lnTo>
                  <a:lnTo>
                    <a:pt x="535559" y="686054"/>
                  </a:lnTo>
                  <a:lnTo>
                    <a:pt x="557022" y="724154"/>
                  </a:lnTo>
                  <a:lnTo>
                    <a:pt x="570865" y="774954"/>
                  </a:lnTo>
                  <a:lnTo>
                    <a:pt x="577342" y="825754"/>
                  </a:lnTo>
                  <a:lnTo>
                    <a:pt x="576580" y="863854"/>
                  </a:lnTo>
                  <a:lnTo>
                    <a:pt x="568706" y="914781"/>
                  </a:lnTo>
                  <a:lnTo>
                    <a:pt x="554101" y="952881"/>
                  </a:lnTo>
                  <a:lnTo>
                    <a:pt x="532892" y="1003681"/>
                  </a:lnTo>
                  <a:lnTo>
                    <a:pt x="505333" y="1029081"/>
                  </a:lnTo>
                  <a:lnTo>
                    <a:pt x="471424" y="1067181"/>
                  </a:lnTo>
                  <a:lnTo>
                    <a:pt x="431546" y="1092581"/>
                  </a:lnTo>
                  <a:lnTo>
                    <a:pt x="388620" y="1117981"/>
                  </a:lnTo>
                  <a:lnTo>
                    <a:pt x="298577" y="1143381"/>
                  </a:lnTo>
                  <a:lnTo>
                    <a:pt x="401447" y="1143381"/>
                  </a:lnTo>
                  <a:lnTo>
                    <a:pt x="440690" y="1117981"/>
                  </a:lnTo>
                  <a:lnTo>
                    <a:pt x="482092" y="1092581"/>
                  </a:lnTo>
                  <a:lnTo>
                    <a:pt x="517906" y="1054481"/>
                  </a:lnTo>
                  <a:lnTo>
                    <a:pt x="547751" y="1016381"/>
                  </a:lnTo>
                  <a:lnTo>
                    <a:pt x="570992" y="965581"/>
                  </a:lnTo>
                  <a:lnTo>
                    <a:pt x="587502" y="914781"/>
                  </a:lnTo>
                  <a:lnTo>
                    <a:pt x="595630" y="876681"/>
                  </a:lnTo>
                  <a:lnTo>
                    <a:pt x="597027" y="825754"/>
                  </a:lnTo>
                  <a:lnTo>
                    <a:pt x="591693" y="774954"/>
                  </a:lnTo>
                  <a:lnTo>
                    <a:pt x="579628" y="736854"/>
                  </a:lnTo>
                  <a:lnTo>
                    <a:pt x="560959" y="686054"/>
                  </a:lnTo>
                  <a:lnTo>
                    <a:pt x="656463" y="686054"/>
                  </a:lnTo>
                  <a:lnTo>
                    <a:pt x="700405" y="660654"/>
                  </a:lnTo>
                  <a:lnTo>
                    <a:pt x="741426" y="647954"/>
                  </a:lnTo>
                  <a:lnTo>
                    <a:pt x="778891" y="622554"/>
                  </a:lnTo>
                  <a:lnTo>
                    <a:pt x="812800" y="597154"/>
                  </a:lnTo>
                  <a:lnTo>
                    <a:pt x="842645" y="559054"/>
                  </a:lnTo>
                  <a:lnTo>
                    <a:pt x="868045" y="533654"/>
                  </a:lnTo>
                  <a:lnTo>
                    <a:pt x="888746" y="495554"/>
                  </a:lnTo>
                  <a:lnTo>
                    <a:pt x="904240" y="444627"/>
                  </a:lnTo>
                  <a:lnTo>
                    <a:pt x="914400" y="406527"/>
                  </a:lnTo>
                  <a:lnTo>
                    <a:pt x="918718" y="355727"/>
                  </a:lnTo>
                  <a:close/>
                </a:path>
              </a:pathLst>
            </a:custGeom>
            <a:solidFill>
              <a:srgbClr val="C66F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25192" y="190500"/>
              <a:ext cx="126873" cy="19062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70458" y="216026"/>
              <a:ext cx="1305560" cy="1016635"/>
            </a:xfrm>
            <a:custGeom>
              <a:avLst/>
              <a:gdLst/>
              <a:ahLst/>
              <a:cxnLst/>
              <a:rect l="l" t="t" r="r" b="b"/>
              <a:pathLst>
                <a:path w="1305560" h="1016635">
                  <a:moveTo>
                    <a:pt x="344411" y="647827"/>
                  </a:moveTo>
                  <a:lnTo>
                    <a:pt x="341160" y="597027"/>
                  </a:lnTo>
                  <a:lnTo>
                    <a:pt x="331685" y="558927"/>
                  </a:lnTo>
                  <a:lnTo>
                    <a:pt x="316433" y="508127"/>
                  </a:lnTo>
                  <a:lnTo>
                    <a:pt x="295859" y="470027"/>
                  </a:lnTo>
                  <a:lnTo>
                    <a:pt x="270408" y="431927"/>
                  </a:lnTo>
                  <a:lnTo>
                    <a:pt x="240525" y="406527"/>
                  </a:lnTo>
                  <a:lnTo>
                    <a:pt x="206654" y="381000"/>
                  </a:lnTo>
                  <a:lnTo>
                    <a:pt x="169252" y="355600"/>
                  </a:lnTo>
                  <a:lnTo>
                    <a:pt x="128739" y="330200"/>
                  </a:lnTo>
                  <a:lnTo>
                    <a:pt x="11188" y="330200"/>
                  </a:lnTo>
                  <a:lnTo>
                    <a:pt x="57302" y="342900"/>
                  </a:lnTo>
                  <a:lnTo>
                    <a:pt x="101346" y="342900"/>
                  </a:lnTo>
                  <a:lnTo>
                    <a:pt x="142849" y="368300"/>
                  </a:lnTo>
                  <a:lnTo>
                    <a:pt x="181305" y="381000"/>
                  </a:lnTo>
                  <a:lnTo>
                    <a:pt x="216217" y="406527"/>
                  </a:lnTo>
                  <a:lnTo>
                    <a:pt x="247116" y="444627"/>
                  </a:lnTo>
                  <a:lnTo>
                    <a:pt x="273494" y="482727"/>
                  </a:lnTo>
                  <a:lnTo>
                    <a:pt x="294868" y="520827"/>
                  </a:lnTo>
                  <a:lnTo>
                    <a:pt x="310743" y="558927"/>
                  </a:lnTo>
                  <a:lnTo>
                    <a:pt x="320636" y="597027"/>
                  </a:lnTo>
                  <a:lnTo>
                    <a:pt x="324040" y="647827"/>
                  </a:lnTo>
                  <a:lnTo>
                    <a:pt x="316268" y="698627"/>
                  </a:lnTo>
                  <a:lnTo>
                    <a:pt x="294652" y="736727"/>
                  </a:lnTo>
                  <a:lnTo>
                    <a:pt x="261747" y="774827"/>
                  </a:lnTo>
                  <a:lnTo>
                    <a:pt x="220078" y="787527"/>
                  </a:lnTo>
                  <a:lnTo>
                    <a:pt x="172212" y="800227"/>
                  </a:lnTo>
                  <a:lnTo>
                    <a:pt x="124333" y="787527"/>
                  </a:lnTo>
                  <a:lnTo>
                    <a:pt x="82664" y="774827"/>
                  </a:lnTo>
                  <a:lnTo>
                    <a:pt x="49758" y="736727"/>
                  </a:lnTo>
                  <a:lnTo>
                    <a:pt x="28155" y="698627"/>
                  </a:lnTo>
                  <a:lnTo>
                    <a:pt x="20383" y="647827"/>
                  </a:lnTo>
                  <a:lnTo>
                    <a:pt x="27000" y="609727"/>
                  </a:lnTo>
                  <a:lnTo>
                    <a:pt x="45085" y="584327"/>
                  </a:lnTo>
                  <a:lnTo>
                    <a:pt x="71958" y="571627"/>
                  </a:lnTo>
                  <a:lnTo>
                    <a:pt x="104940" y="558927"/>
                  </a:lnTo>
                  <a:lnTo>
                    <a:pt x="162534" y="558927"/>
                  </a:lnTo>
                  <a:lnTo>
                    <a:pt x="145859" y="546227"/>
                  </a:lnTo>
                  <a:lnTo>
                    <a:pt x="64033" y="546227"/>
                  </a:lnTo>
                  <a:lnTo>
                    <a:pt x="30683" y="571627"/>
                  </a:lnTo>
                  <a:lnTo>
                    <a:pt x="8229" y="609727"/>
                  </a:lnTo>
                  <a:lnTo>
                    <a:pt x="0" y="647827"/>
                  </a:lnTo>
                  <a:lnTo>
                    <a:pt x="6172" y="698627"/>
                  </a:lnTo>
                  <a:lnTo>
                    <a:pt x="23583" y="736727"/>
                  </a:lnTo>
                  <a:lnTo>
                    <a:pt x="50558" y="762127"/>
                  </a:lnTo>
                  <a:lnTo>
                    <a:pt x="85432" y="800227"/>
                  </a:lnTo>
                  <a:lnTo>
                    <a:pt x="126542" y="813054"/>
                  </a:lnTo>
                  <a:lnTo>
                    <a:pt x="217881" y="813054"/>
                  </a:lnTo>
                  <a:lnTo>
                    <a:pt x="258978" y="800227"/>
                  </a:lnTo>
                  <a:lnTo>
                    <a:pt x="293852" y="762127"/>
                  </a:lnTo>
                  <a:lnTo>
                    <a:pt x="320827" y="736727"/>
                  </a:lnTo>
                  <a:lnTo>
                    <a:pt x="338239" y="698627"/>
                  </a:lnTo>
                  <a:lnTo>
                    <a:pt x="344411" y="647827"/>
                  </a:lnTo>
                  <a:close/>
                </a:path>
                <a:path w="1305560" h="1016635">
                  <a:moveTo>
                    <a:pt x="1305382" y="825754"/>
                  </a:moveTo>
                  <a:lnTo>
                    <a:pt x="1300937" y="774827"/>
                  </a:lnTo>
                  <a:lnTo>
                    <a:pt x="1287856" y="736727"/>
                  </a:lnTo>
                  <a:lnTo>
                    <a:pt x="1267282" y="698627"/>
                  </a:lnTo>
                  <a:lnTo>
                    <a:pt x="1240104" y="660527"/>
                  </a:lnTo>
                  <a:lnTo>
                    <a:pt x="1206957" y="635127"/>
                  </a:lnTo>
                  <a:lnTo>
                    <a:pt x="1168984" y="622427"/>
                  </a:lnTo>
                  <a:lnTo>
                    <a:pt x="1127074" y="609727"/>
                  </a:lnTo>
                  <a:lnTo>
                    <a:pt x="1148664" y="584327"/>
                  </a:lnTo>
                  <a:lnTo>
                    <a:pt x="1163142" y="546227"/>
                  </a:lnTo>
                  <a:lnTo>
                    <a:pt x="1170508" y="508127"/>
                  </a:lnTo>
                  <a:lnTo>
                    <a:pt x="1170889" y="470027"/>
                  </a:lnTo>
                  <a:lnTo>
                    <a:pt x="1163142" y="431927"/>
                  </a:lnTo>
                  <a:lnTo>
                    <a:pt x="1147521" y="393700"/>
                  </a:lnTo>
                  <a:lnTo>
                    <a:pt x="1124661" y="355600"/>
                  </a:lnTo>
                  <a:lnTo>
                    <a:pt x="1094435" y="317500"/>
                  </a:lnTo>
                  <a:lnTo>
                    <a:pt x="1059129" y="292100"/>
                  </a:lnTo>
                  <a:lnTo>
                    <a:pt x="1019378" y="266700"/>
                  </a:lnTo>
                  <a:lnTo>
                    <a:pt x="976579" y="254000"/>
                  </a:lnTo>
                  <a:lnTo>
                    <a:pt x="931367" y="241300"/>
                  </a:lnTo>
                  <a:lnTo>
                    <a:pt x="890854" y="254000"/>
                  </a:lnTo>
                  <a:lnTo>
                    <a:pt x="852246" y="254000"/>
                  </a:lnTo>
                  <a:lnTo>
                    <a:pt x="816178" y="279400"/>
                  </a:lnTo>
                  <a:lnTo>
                    <a:pt x="783653" y="292100"/>
                  </a:lnTo>
                  <a:lnTo>
                    <a:pt x="777849" y="254000"/>
                  </a:lnTo>
                  <a:lnTo>
                    <a:pt x="766241" y="203200"/>
                  </a:lnTo>
                  <a:lnTo>
                    <a:pt x="749185" y="165100"/>
                  </a:lnTo>
                  <a:lnTo>
                    <a:pt x="727036" y="127000"/>
                  </a:lnTo>
                  <a:lnTo>
                    <a:pt x="700163" y="88900"/>
                  </a:lnTo>
                  <a:lnTo>
                    <a:pt x="668909" y="63500"/>
                  </a:lnTo>
                  <a:lnTo>
                    <a:pt x="633641" y="38100"/>
                  </a:lnTo>
                  <a:lnTo>
                    <a:pt x="594715" y="12700"/>
                  </a:lnTo>
                  <a:lnTo>
                    <a:pt x="552488" y="0"/>
                  </a:lnTo>
                  <a:lnTo>
                    <a:pt x="475208" y="0"/>
                  </a:lnTo>
                  <a:lnTo>
                    <a:pt x="523735" y="12700"/>
                  </a:lnTo>
                  <a:lnTo>
                    <a:pt x="569036" y="25400"/>
                  </a:lnTo>
                  <a:lnTo>
                    <a:pt x="610679" y="50800"/>
                  </a:lnTo>
                  <a:lnTo>
                    <a:pt x="648220" y="76200"/>
                  </a:lnTo>
                  <a:lnTo>
                    <a:pt x="681202" y="101600"/>
                  </a:lnTo>
                  <a:lnTo>
                    <a:pt x="709193" y="139700"/>
                  </a:lnTo>
                  <a:lnTo>
                    <a:pt x="731723" y="177800"/>
                  </a:lnTo>
                  <a:lnTo>
                    <a:pt x="748385" y="228600"/>
                  </a:lnTo>
                  <a:lnTo>
                    <a:pt x="758698" y="266700"/>
                  </a:lnTo>
                  <a:lnTo>
                    <a:pt x="762241" y="317500"/>
                  </a:lnTo>
                  <a:lnTo>
                    <a:pt x="762241" y="342900"/>
                  </a:lnTo>
                  <a:lnTo>
                    <a:pt x="779589" y="330200"/>
                  </a:lnTo>
                  <a:lnTo>
                    <a:pt x="811606" y="304800"/>
                  </a:lnTo>
                  <a:lnTo>
                    <a:pt x="829513" y="292100"/>
                  </a:lnTo>
                  <a:lnTo>
                    <a:pt x="847420" y="279400"/>
                  </a:lnTo>
                  <a:lnTo>
                    <a:pt x="886663" y="266700"/>
                  </a:lnTo>
                  <a:lnTo>
                    <a:pt x="928319" y="266700"/>
                  </a:lnTo>
                  <a:lnTo>
                    <a:pt x="969721" y="279400"/>
                  </a:lnTo>
                  <a:lnTo>
                    <a:pt x="1008964" y="292100"/>
                  </a:lnTo>
                  <a:lnTo>
                    <a:pt x="1045413" y="304800"/>
                  </a:lnTo>
                  <a:lnTo>
                    <a:pt x="1078179" y="330200"/>
                  </a:lnTo>
                  <a:lnTo>
                    <a:pt x="1106246" y="368300"/>
                  </a:lnTo>
                  <a:lnTo>
                    <a:pt x="1127582" y="406527"/>
                  </a:lnTo>
                  <a:lnTo>
                    <a:pt x="1142060" y="431927"/>
                  </a:lnTo>
                  <a:lnTo>
                    <a:pt x="1149426" y="470027"/>
                  </a:lnTo>
                  <a:lnTo>
                    <a:pt x="1148537" y="508127"/>
                  </a:lnTo>
                  <a:lnTo>
                    <a:pt x="1139393" y="546227"/>
                  </a:lnTo>
                  <a:lnTo>
                    <a:pt x="1122121" y="584327"/>
                  </a:lnTo>
                  <a:lnTo>
                    <a:pt x="1096467" y="609727"/>
                  </a:lnTo>
                  <a:lnTo>
                    <a:pt x="1079195" y="622427"/>
                  </a:lnTo>
                  <a:lnTo>
                    <a:pt x="1103579" y="622427"/>
                  </a:lnTo>
                  <a:lnTo>
                    <a:pt x="1151966" y="635127"/>
                  </a:lnTo>
                  <a:lnTo>
                    <a:pt x="1195019" y="660527"/>
                  </a:lnTo>
                  <a:lnTo>
                    <a:pt x="1231214" y="685927"/>
                  </a:lnTo>
                  <a:lnTo>
                    <a:pt x="1258900" y="724027"/>
                  </a:lnTo>
                  <a:lnTo>
                    <a:pt x="1276680" y="774827"/>
                  </a:lnTo>
                  <a:lnTo>
                    <a:pt x="1283030" y="825754"/>
                  </a:lnTo>
                  <a:lnTo>
                    <a:pt x="1277950" y="863854"/>
                  </a:lnTo>
                  <a:lnTo>
                    <a:pt x="1263599" y="914654"/>
                  </a:lnTo>
                  <a:lnTo>
                    <a:pt x="1240993" y="940054"/>
                  </a:lnTo>
                  <a:lnTo>
                    <a:pt x="1211529" y="978154"/>
                  </a:lnTo>
                  <a:lnTo>
                    <a:pt x="1176096" y="990854"/>
                  </a:lnTo>
                  <a:lnTo>
                    <a:pt x="1136091" y="1016254"/>
                  </a:lnTo>
                  <a:lnTo>
                    <a:pt x="1187145" y="1016254"/>
                  </a:lnTo>
                  <a:lnTo>
                    <a:pt x="1226769" y="990854"/>
                  </a:lnTo>
                  <a:lnTo>
                    <a:pt x="1259535" y="952754"/>
                  </a:lnTo>
                  <a:lnTo>
                    <a:pt x="1282395" y="952754"/>
                  </a:lnTo>
                  <a:lnTo>
                    <a:pt x="1272743" y="940054"/>
                  </a:lnTo>
                  <a:lnTo>
                    <a:pt x="1286459" y="914654"/>
                  </a:lnTo>
                  <a:lnTo>
                    <a:pt x="1296746" y="889254"/>
                  </a:lnTo>
                  <a:lnTo>
                    <a:pt x="1303223" y="851154"/>
                  </a:lnTo>
                  <a:lnTo>
                    <a:pt x="1305382" y="825754"/>
                  </a:lnTo>
                  <a:close/>
                </a:path>
              </a:pathLst>
            </a:custGeom>
            <a:solidFill>
              <a:srgbClr val="C66F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5398" y="774954"/>
              <a:ext cx="104965" cy="889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863853"/>
              <a:ext cx="1657985" cy="483234"/>
            </a:xfrm>
            <a:custGeom>
              <a:avLst/>
              <a:gdLst/>
              <a:ahLst/>
              <a:cxnLst/>
              <a:rect l="l" t="t" r="r" b="b"/>
              <a:pathLst>
                <a:path w="1657985" h="483234">
                  <a:moveTo>
                    <a:pt x="1165961" y="457327"/>
                  </a:moveTo>
                  <a:lnTo>
                    <a:pt x="1073746" y="457327"/>
                  </a:lnTo>
                  <a:lnTo>
                    <a:pt x="1024864" y="444627"/>
                  </a:lnTo>
                  <a:lnTo>
                    <a:pt x="981735" y="431927"/>
                  </a:lnTo>
                  <a:lnTo>
                    <a:pt x="944956" y="406527"/>
                  </a:lnTo>
                  <a:lnTo>
                    <a:pt x="915174" y="381127"/>
                  </a:lnTo>
                  <a:lnTo>
                    <a:pt x="893013" y="343027"/>
                  </a:lnTo>
                  <a:lnTo>
                    <a:pt x="879068" y="304927"/>
                  </a:lnTo>
                  <a:lnTo>
                    <a:pt x="877379" y="292227"/>
                  </a:lnTo>
                  <a:lnTo>
                    <a:pt x="873988" y="266827"/>
                  </a:lnTo>
                  <a:lnTo>
                    <a:pt x="902462" y="228727"/>
                  </a:lnTo>
                  <a:lnTo>
                    <a:pt x="926528" y="190627"/>
                  </a:lnTo>
                  <a:lnTo>
                    <a:pt x="945845" y="139700"/>
                  </a:lnTo>
                  <a:lnTo>
                    <a:pt x="960056" y="101600"/>
                  </a:lnTo>
                  <a:lnTo>
                    <a:pt x="968832" y="50800"/>
                  </a:lnTo>
                  <a:lnTo>
                    <a:pt x="971829" y="0"/>
                  </a:lnTo>
                  <a:lnTo>
                    <a:pt x="951458" y="0"/>
                  </a:lnTo>
                  <a:lnTo>
                    <a:pt x="948385" y="50800"/>
                  </a:lnTo>
                  <a:lnTo>
                    <a:pt x="939431" y="101600"/>
                  </a:lnTo>
                  <a:lnTo>
                    <a:pt x="924966" y="139700"/>
                  </a:lnTo>
                  <a:lnTo>
                    <a:pt x="905357" y="177927"/>
                  </a:lnTo>
                  <a:lnTo>
                    <a:pt x="880986" y="228727"/>
                  </a:lnTo>
                  <a:lnTo>
                    <a:pt x="852208" y="254127"/>
                  </a:lnTo>
                  <a:lnTo>
                    <a:pt x="819416" y="292227"/>
                  </a:lnTo>
                  <a:lnTo>
                    <a:pt x="782980" y="317627"/>
                  </a:lnTo>
                  <a:lnTo>
                    <a:pt x="743267" y="343027"/>
                  </a:lnTo>
                  <a:lnTo>
                    <a:pt x="700646" y="368427"/>
                  </a:lnTo>
                  <a:lnTo>
                    <a:pt x="655497" y="381127"/>
                  </a:lnTo>
                  <a:lnTo>
                    <a:pt x="608203" y="393827"/>
                  </a:lnTo>
                  <a:lnTo>
                    <a:pt x="510057" y="393827"/>
                  </a:lnTo>
                  <a:lnTo>
                    <a:pt x="462851" y="381127"/>
                  </a:lnTo>
                  <a:lnTo>
                    <a:pt x="417855" y="368427"/>
                  </a:lnTo>
                  <a:lnTo>
                    <a:pt x="375412" y="343027"/>
                  </a:lnTo>
                  <a:lnTo>
                    <a:pt x="335915" y="317627"/>
                  </a:lnTo>
                  <a:lnTo>
                    <a:pt x="299694" y="292227"/>
                  </a:lnTo>
                  <a:lnTo>
                    <a:pt x="267144" y="254127"/>
                  </a:lnTo>
                  <a:lnTo>
                    <a:pt x="238607" y="228727"/>
                  </a:lnTo>
                  <a:lnTo>
                    <a:pt x="232562" y="216027"/>
                  </a:lnTo>
                  <a:lnTo>
                    <a:pt x="211594" y="216027"/>
                  </a:lnTo>
                  <a:lnTo>
                    <a:pt x="170815" y="203327"/>
                  </a:lnTo>
                  <a:lnTo>
                    <a:pt x="119240" y="203327"/>
                  </a:lnTo>
                  <a:lnTo>
                    <a:pt x="4711" y="228727"/>
                  </a:lnTo>
                  <a:lnTo>
                    <a:pt x="0" y="241427"/>
                  </a:lnTo>
                  <a:lnTo>
                    <a:pt x="0" y="266827"/>
                  </a:lnTo>
                  <a:lnTo>
                    <a:pt x="12865" y="254127"/>
                  </a:lnTo>
                  <a:lnTo>
                    <a:pt x="66941" y="228727"/>
                  </a:lnTo>
                  <a:lnTo>
                    <a:pt x="170332" y="228727"/>
                  </a:lnTo>
                  <a:lnTo>
                    <a:pt x="208102" y="241427"/>
                  </a:lnTo>
                  <a:lnTo>
                    <a:pt x="228904" y="241427"/>
                  </a:lnTo>
                  <a:lnTo>
                    <a:pt x="259245" y="279527"/>
                  </a:lnTo>
                  <a:lnTo>
                    <a:pt x="293433" y="317627"/>
                  </a:lnTo>
                  <a:lnTo>
                    <a:pt x="331127" y="343027"/>
                  </a:lnTo>
                  <a:lnTo>
                    <a:pt x="371983" y="368427"/>
                  </a:lnTo>
                  <a:lnTo>
                    <a:pt x="415658" y="381127"/>
                  </a:lnTo>
                  <a:lnTo>
                    <a:pt x="461797" y="406527"/>
                  </a:lnTo>
                  <a:lnTo>
                    <a:pt x="656501" y="406527"/>
                  </a:lnTo>
                  <a:lnTo>
                    <a:pt x="701789" y="393827"/>
                  </a:lnTo>
                  <a:lnTo>
                    <a:pt x="744689" y="368427"/>
                  </a:lnTo>
                  <a:lnTo>
                    <a:pt x="784860" y="343027"/>
                  </a:lnTo>
                  <a:lnTo>
                    <a:pt x="821956" y="317627"/>
                  </a:lnTo>
                  <a:lnTo>
                    <a:pt x="855637" y="292227"/>
                  </a:lnTo>
                  <a:lnTo>
                    <a:pt x="864730" y="330327"/>
                  </a:lnTo>
                  <a:lnTo>
                    <a:pt x="882015" y="368427"/>
                  </a:lnTo>
                  <a:lnTo>
                    <a:pt x="906970" y="406527"/>
                  </a:lnTo>
                  <a:lnTo>
                    <a:pt x="939050" y="431927"/>
                  </a:lnTo>
                  <a:lnTo>
                    <a:pt x="977722" y="457327"/>
                  </a:lnTo>
                  <a:lnTo>
                    <a:pt x="1022451" y="470027"/>
                  </a:lnTo>
                  <a:lnTo>
                    <a:pt x="1072705" y="482727"/>
                  </a:lnTo>
                  <a:lnTo>
                    <a:pt x="1128953" y="482727"/>
                  </a:lnTo>
                  <a:lnTo>
                    <a:pt x="1165961" y="457327"/>
                  </a:lnTo>
                  <a:close/>
                </a:path>
                <a:path w="1657985" h="483234">
                  <a:moveTo>
                    <a:pt x="1657604" y="368427"/>
                  </a:moveTo>
                  <a:lnTo>
                    <a:pt x="1562862" y="368427"/>
                  </a:lnTo>
                  <a:lnTo>
                    <a:pt x="1521206" y="355727"/>
                  </a:lnTo>
                  <a:lnTo>
                    <a:pt x="1487170" y="343027"/>
                  </a:lnTo>
                  <a:lnTo>
                    <a:pt x="1464310" y="304927"/>
                  </a:lnTo>
                  <a:lnTo>
                    <a:pt x="1455928" y="266827"/>
                  </a:lnTo>
                  <a:lnTo>
                    <a:pt x="1464310" y="216027"/>
                  </a:lnTo>
                  <a:lnTo>
                    <a:pt x="1487170" y="190627"/>
                  </a:lnTo>
                  <a:lnTo>
                    <a:pt x="1521206" y="165227"/>
                  </a:lnTo>
                  <a:lnTo>
                    <a:pt x="1562862" y="152400"/>
                  </a:lnTo>
                  <a:lnTo>
                    <a:pt x="1562862" y="139700"/>
                  </a:lnTo>
                  <a:lnTo>
                    <a:pt x="1513332" y="139700"/>
                  </a:lnTo>
                  <a:lnTo>
                    <a:pt x="1472819" y="177927"/>
                  </a:lnTo>
                  <a:lnTo>
                    <a:pt x="1445514" y="216027"/>
                  </a:lnTo>
                  <a:lnTo>
                    <a:pt x="1435481" y="266827"/>
                  </a:lnTo>
                  <a:lnTo>
                    <a:pt x="1439545" y="292227"/>
                  </a:lnTo>
                  <a:lnTo>
                    <a:pt x="1450975" y="317627"/>
                  </a:lnTo>
                  <a:lnTo>
                    <a:pt x="1468628" y="343027"/>
                  </a:lnTo>
                  <a:lnTo>
                    <a:pt x="1491615" y="368427"/>
                  </a:lnTo>
                  <a:lnTo>
                    <a:pt x="1466342" y="406527"/>
                  </a:lnTo>
                  <a:lnTo>
                    <a:pt x="1432052" y="419227"/>
                  </a:lnTo>
                  <a:lnTo>
                    <a:pt x="1486027" y="419227"/>
                  </a:lnTo>
                  <a:lnTo>
                    <a:pt x="1510919" y="381127"/>
                  </a:lnTo>
                  <a:lnTo>
                    <a:pt x="1612773" y="381127"/>
                  </a:lnTo>
                  <a:lnTo>
                    <a:pt x="1657604" y="368427"/>
                  </a:lnTo>
                  <a:close/>
                </a:path>
              </a:pathLst>
            </a:custGeom>
            <a:solidFill>
              <a:srgbClr val="C66F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2014" y="1156080"/>
              <a:ext cx="162750" cy="1651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88083" y="1168780"/>
              <a:ext cx="433070" cy="343535"/>
            </a:xfrm>
            <a:custGeom>
              <a:avLst/>
              <a:gdLst/>
              <a:ahLst/>
              <a:cxnLst/>
              <a:rect l="l" t="t" r="r" b="b"/>
              <a:pathLst>
                <a:path w="433069" h="343534">
                  <a:moveTo>
                    <a:pt x="64770" y="0"/>
                  </a:moveTo>
                  <a:lnTo>
                    <a:pt x="41910" y="0"/>
                  </a:lnTo>
                  <a:lnTo>
                    <a:pt x="72643" y="38100"/>
                  </a:lnTo>
                  <a:lnTo>
                    <a:pt x="107950" y="76200"/>
                  </a:lnTo>
                  <a:lnTo>
                    <a:pt x="147066" y="101600"/>
                  </a:lnTo>
                  <a:lnTo>
                    <a:pt x="189103" y="127000"/>
                  </a:lnTo>
                  <a:lnTo>
                    <a:pt x="233553" y="139700"/>
                  </a:lnTo>
                  <a:lnTo>
                    <a:pt x="212598" y="190500"/>
                  </a:lnTo>
                  <a:lnTo>
                    <a:pt x="188341" y="228600"/>
                  </a:lnTo>
                  <a:lnTo>
                    <a:pt x="161036" y="266826"/>
                  </a:lnTo>
                  <a:lnTo>
                    <a:pt x="130556" y="292226"/>
                  </a:lnTo>
                  <a:lnTo>
                    <a:pt x="96901" y="317626"/>
                  </a:lnTo>
                  <a:lnTo>
                    <a:pt x="60325" y="330326"/>
                  </a:lnTo>
                  <a:lnTo>
                    <a:pt x="0" y="343026"/>
                  </a:lnTo>
                  <a:lnTo>
                    <a:pt x="105410" y="343026"/>
                  </a:lnTo>
                  <a:lnTo>
                    <a:pt x="142113" y="317626"/>
                  </a:lnTo>
                  <a:lnTo>
                    <a:pt x="175260" y="279526"/>
                  </a:lnTo>
                  <a:lnTo>
                    <a:pt x="204978" y="241300"/>
                  </a:lnTo>
                  <a:lnTo>
                    <a:pt x="231267" y="190500"/>
                  </a:lnTo>
                  <a:lnTo>
                    <a:pt x="253873" y="139700"/>
                  </a:lnTo>
                  <a:lnTo>
                    <a:pt x="391795" y="139700"/>
                  </a:lnTo>
                  <a:lnTo>
                    <a:pt x="432689" y="127000"/>
                  </a:lnTo>
                  <a:lnTo>
                    <a:pt x="284226" y="127000"/>
                  </a:lnTo>
                  <a:lnTo>
                    <a:pt x="239522" y="114300"/>
                  </a:lnTo>
                  <a:lnTo>
                    <a:pt x="196342" y="101600"/>
                  </a:lnTo>
                  <a:lnTo>
                    <a:pt x="155448" y="76200"/>
                  </a:lnTo>
                  <a:lnTo>
                    <a:pt x="117856" y="50800"/>
                  </a:lnTo>
                  <a:lnTo>
                    <a:pt x="84074" y="25400"/>
                  </a:lnTo>
                  <a:lnTo>
                    <a:pt x="64770" y="0"/>
                  </a:lnTo>
                  <a:close/>
                </a:path>
              </a:pathLst>
            </a:custGeom>
            <a:solidFill>
              <a:srgbClr val="C66F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4444" y="1206880"/>
              <a:ext cx="211582" cy="1016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153541" y="1244980"/>
              <a:ext cx="884555" cy="356235"/>
            </a:xfrm>
            <a:custGeom>
              <a:avLst/>
              <a:gdLst/>
              <a:ahLst/>
              <a:cxnLst/>
              <a:rect l="l" t="t" r="r" b="b"/>
              <a:pathLst>
                <a:path w="884555" h="356234">
                  <a:moveTo>
                    <a:pt x="459232" y="0"/>
                  </a:moveTo>
                  <a:lnTo>
                    <a:pt x="369951" y="0"/>
                  </a:lnTo>
                  <a:lnTo>
                    <a:pt x="383159" y="12700"/>
                  </a:lnTo>
                  <a:lnTo>
                    <a:pt x="410337" y="12700"/>
                  </a:lnTo>
                  <a:lnTo>
                    <a:pt x="459232" y="0"/>
                  </a:lnTo>
                  <a:close/>
                </a:path>
                <a:path w="884555" h="356234">
                  <a:moveTo>
                    <a:pt x="639953" y="266827"/>
                  </a:moveTo>
                  <a:lnTo>
                    <a:pt x="534543" y="266827"/>
                  </a:lnTo>
                  <a:lnTo>
                    <a:pt x="475615" y="254127"/>
                  </a:lnTo>
                  <a:lnTo>
                    <a:pt x="420624" y="241427"/>
                  </a:lnTo>
                  <a:lnTo>
                    <a:pt x="372745" y="216027"/>
                  </a:lnTo>
                  <a:lnTo>
                    <a:pt x="334772" y="190627"/>
                  </a:lnTo>
                  <a:lnTo>
                    <a:pt x="309626" y="165100"/>
                  </a:lnTo>
                  <a:lnTo>
                    <a:pt x="300355" y="165100"/>
                  </a:lnTo>
                  <a:lnTo>
                    <a:pt x="291084" y="152400"/>
                  </a:lnTo>
                  <a:lnTo>
                    <a:pt x="284988" y="165100"/>
                  </a:lnTo>
                  <a:lnTo>
                    <a:pt x="256286" y="216027"/>
                  </a:lnTo>
                  <a:lnTo>
                    <a:pt x="224282" y="254127"/>
                  </a:lnTo>
                  <a:lnTo>
                    <a:pt x="189103" y="279527"/>
                  </a:lnTo>
                  <a:lnTo>
                    <a:pt x="150749" y="304927"/>
                  </a:lnTo>
                  <a:lnTo>
                    <a:pt x="109308" y="330327"/>
                  </a:lnTo>
                  <a:lnTo>
                    <a:pt x="64897" y="343027"/>
                  </a:lnTo>
                  <a:lnTo>
                    <a:pt x="0" y="355727"/>
                  </a:lnTo>
                  <a:lnTo>
                    <a:pt x="114820" y="355727"/>
                  </a:lnTo>
                  <a:lnTo>
                    <a:pt x="157607" y="330327"/>
                  </a:lnTo>
                  <a:lnTo>
                    <a:pt x="197104" y="304927"/>
                  </a:lnTo>
                  <a:lnTo>
                    <a:pt x="233426" y="266827"/>
                  </a:lnTo>
                  <a:lnTo>
                    <a:pt x="266573" y="228727"/>
                  </a:lnTo>
                  <a:lnTo>
                    <a:pt x="296164" y="190627"/>
                  </a:lnTo>
                  <a:lnTo>
                    <a:pt x="317754" y="203327"/>
                  </a:lnTo>
                  <a:lnTo>
                    <a:pt x="349631" y="228727"/>
                  </a:lnTo>
                  <a:lnTo>
                    <a:pt x="390144" y="241427"/>
                  </a:lnTo>
                  <a:lnTo>
                    <a:pt x="437134" y="266827"/>
                  </a:lnTo>
                  <a:lnTo>
                    <a:pt x="489077" y="279527"/>
                  </a:lnTo>
                  <a:lnTo>
                    <a:pt x="599948" y="279527"/>
                  </a:lnTo>
                  <a:lnTo>
                    <a:pt x="639953" y="266827"/>
                  </a:lnTo>
                  <a:close/>
                </a:path>
                <a:path w="884555" h="356234">
                  <a:moveTo>
                    <a:pt x="884555" y="63500"/>
                  </a:moveTo>
                  <a:lnTo>
                    <a:pt x="828802" y="63500"/>
                  </a:lnTo>
                  <a:lnTo>
                    <a:pt x="842518" y="76200"/>
                  </a:lnTo>
                  <a:lnTo>
                    <a:pt x="884555" y="63500"/>
                  </a:lnTo>
                  <a:close/>
                </a:path>
              </a:pathLst>
            </a:custGeom>
            <a:solidFill>
              <a:srgbClr val="C66F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5041" y="1473708"/>
              <a:ext cx="240563" cy="1016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26631" y="1499108"/>
              <a:ext cx="289560" cy="101600"/>
            </a:xfrm>
            <a:custGeom>
              <a:avLst/>
              <a:gdLst/>
              <a:ahLst/>
              <a:cxnLst/>
              <a:rect l="l" t="t" r="r" b="b"/>
              <a:pathLst>
                <a:path w="289559" h="101600">
                  <a:moveTo>
                    <a:pt x="18973" y="0"/>
                  </a:moveTo>
                  <a:lnTo>
                    <a:pt x="0" y="0"/>
                  </a:lnTo>
                  <a:lnTo>
                    <a:pt x="21081" y="25400"/>
                  </a:lnTo>
                  <a:lnTo>
                    <a:pt x="54775" y="50800"/>
                  </a:lnTo>
                  <a:lnTo>
                    <a:pt x="100304" y="76200"/>
                  </a:lnTo>
                  <a:lnTo>
                    <a:pt x="156921" y="88900"/>
                  </a:lnTo>
                  <a:lnTo>
                    <a:pt x="200583" y="101600"/>
                  </a:lnTo>
                  <a:lnTo>
                    <a:pt x="289153" y="76200"/>
                  </a:lnTo>
                  <a:lnTo>
                    <a:pt x="159981" y="76200"/>
                  </a:lnTo>
                  <a:lnTo>
                    <a:pt x="96418" y="50800"/>
                  </a:lnTo>
                  <a:lnTo>
                    <a:pt x="48907" y="25400"/>
                  </a:lnTo>
                  <a:lnTo>
                    <a:pt x="18973" y="0"/>
                  </a:lnTo>
                  <a:close/>
                </a:path>
              </a:pathLst>
            </a:custGeom>
            <a:solidFill>
              <a:srgbClr val="C66F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7456" y="1499108"/>
              <a:ext cx="230111" cy="762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1524507"/>
              <a:ext cx="1268730" cy="101600"/>
            </a:xfrm>
            <a:custGeom>
              <a:avLst/>
              <a:gdLst/>
              <a:ahLst/>
              <a:cxnLst/>
              <a:rect l="l" t="t" r="r" b="b"/>
              <a:pathLst>
                <a:path w="1268730" h="101600">
                  <a:moveTo>
                    <a:pt x="311721" y="50800"/>
                  </a:moveTo>
                  <a:lnTo>
                    <a:pt x="154038" y="50800"/>
                  </a:lnTo>
                  <a:lnTo>
                    <a:pt x="102311" y="38100"/>
                  </a:lnTo>
                  <a:lnTo>
                    <a:pt x="50723" y="38100"/>
                  </a:lnTo>
                  <a:lnTo>
                    <a:pt x="0" y="25400"/>
                  </a:lnTo>
                  <a:lnTo>
                    <a:pt x="0" y="38100"/>
                  </a:lnTo>
                  <a:lnTo>
                    <a:pt x="23660" y="50800"/>
                  </a:lnTo>
                  <a:lnTo>
                    <a:pt x="72377" y="63500"/>
                  </a:lnTo>
                  <a:lnTo>
                    <a:pt x="266750" y="63500"/>
                  </a:lnTo>
                  <a:lnTo>
                    <a:pt x="311721" y="50800"/>
                  </a:lnTo>
                  <a:close/>
                </a:path>
                <a:path w="1268730" h="101600">
                  <a:moveTo>
                    <a:pt x="1268361" y="76200"/>
                  </a:moveTo>
                  <a:lnTo>
                    <a:pt x="1089152" y="76200"/>
                  </a:lnTo>
                  <a:lnTo>
                    <a:pt x="1027163" y="63500"/>
                  </a:lnTo>
                  <a:lnTo>
                    <a:pt x="969441" y="50800"/>
                  </a:lnTo>
                  <a:lnTo>
                    <a:pt x="917892" y="25400"/>
                  </a:lnTo>
                  <a:lnTo>
                    <a:pt x="874369" y="12700"/>
                  </a:lnTo>
                  <a:lnTo>
                    <a:pt x="857567" y="0"/>
                  </a:lnTo>
                  <a:lnTo>
                    <a:pt x="805713" y="0"/>
                  </a:lnTo>
                  <a:lnTo>
                    <a:pt x="823836" y="12700"/>
                  </a:lnTo>
                  <a:lnTo>
                    <a:pt x="852144" y="25400"/>
                  </a:lnTo>
                  <a:lnTo>
                    <a:pt x="889317" y="38100"/>
                  </a:lnTo>
                  <a:lnTo>
                    <a:pt x="933983" y="63500"/>
                  </a:lnTo>
                  <a:lnTo>
                    <a:pt x="984783" y="76200"/>
                  </a:lnTo>
                  <a:lnTo>
                    <a:pt x="1040396" y="88900"/>
                  </a:lnTo>
                  <a:lnTo>
                    <a:pt x="1099451" y="101600"/>
                  </a:lnTo>
                  <a:lnTo>
                    <a:pt x="1160602" y="101600"/>
                  </a:lnTo>
                  <a:lnTo>
                    <a:pt x="1222502" y="88900"/>
                  </a:lnTo>
                  <a:lnTo>
                    <a:pt x="1268361" y="76200"/>
                  </a:lnTo>
                  <a:close/>
                </a:path>
              </a:pathLst>
            </a:custGeom>
            <a:solidFill>
              <a:srgbClr val="C66F6B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5" name="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49223" y="3221735"/>
            <a:ext cx="4896612" cy="38389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1285" y="891920"/>
            <a:ext cx="11329670" cy="16332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50" spc="490">
                <a:solidFill>
                  <a:srgbClr val="F0E1C3"/>
                </a:solidFill>
              </a:rPr>
              <a:t>METHODOLOGY</a:t>
            </a:r>
            <a:endParaRPr sz="10550"/>
          </a:p>
        </p:txBody>
      </p:sp>
      <p:grpSp>
        <p:nvGrpSpPr>
          <p:cNvPr id="3" name="object 3"/>
          <p:cNvGrpSpPr/>
          <p:nvPr/>
        </p:nvGrpSpPr>
        <p:grpSpPr>
          <a:xfrm>
            <a:off x="1223772" y="3153155"/>
            <a:ext cx="15839440" cy="2761615"/>
            <a:chOff x="1223772" y="3153155"/>
            <a:chExt cx="15839440" cy="2761615"/>
          </a:xfrm>
        </p:grpSpPr>
        <p:sp>
          <p:nvSpPr>
            <p:cNvPr id="4" name="object 4"/>
            <p:cNvSpPr/>
            <p:nvPr/>
          </p:nvSpPr>
          <p:spPr>
            <a:xfrm>
              <a:off x="3108960" y="3153155"/>
              <a:ext cx="13954125" cy="2761615"/>
            </a:xfrm>
            <a:custGeom>
              <a:avLst/>
              <a:gdLst/>
              <a:ahLst/>
              <a:cxnLst/>
              <a:rect l="l" t="t" r="r" b="b"/>
              <a:pathLst>
                <a:path w="13954125" h="2761615">
                  <a:moveTo>
                    <a:pt x="13953744" y="0"/>
                  </a:moveTo>
                  <a:lnTo>
                    <a:pt x="0" y="0"/>
                  </a:lnTo>
                  <a:lnTo>
                    <a:pt x="0" y="2761488"/>
                  </a:lnTo>
                  <a:lnTo>
                    <a:pt x="13953744" y="2761488"/>
                  </a:lnTo>
                  <a:lnTo>
                    <a:pt x="13953744" y="0"/>
                  </a:lnTo>
                  <a:close/>
                </a:path>
              </a:pathLst>
            </a:custGeom>
            <a:solidFill>
              <a:srgbClr val="FFF5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3772" y="3153155"/>
              <a:ext cx="2828543" cy="2362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3339" y="3660647"/>
              <a:ext cx="114300" cy="1143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223772" y="6574535"/>
            <a:ext cx="16845280" cy="2894330"/>
            <a:chOff x="1223772" y="6574535"/>
            <a:chExt cx="16845280" cy="2894330"/>
          </a:xfrm>
        </p:grpSpPr>
        <p:sp>
          <p:nvSpPr>
            <p:cNvPr id="8" name="object 8"/>
            <p:cNvSpPr/>
            <p:nvPr/>
          </p:nvSpPr>
          <p:spPr>
            <a:xfrm>
              <a:off x="1223772" y="6707123"/>
              <a:ext cx="14153515" cy="2761615"/>
            </a:xfrm>
            <a:custGeom>
              <a:avLst/>
              <a:gdLst/>
              <a:ahLst/>
              <a:cxnLst/>
              <a:rect l="l" t="t" r="r" b="b"/>
              <a:pathLst>
                <a:path w="14153515" h="2761615">
                  <a:moveTo>
                    <a:pt x="14153388" y="0"/>
                  </a:moveTo>
                  <a:lnTo>
                    <a:pt x="0" y="0"/>
                  </a:lnTo>
                  <a:lnTo>
                    <a:pt x="0" y="2761488"/>
                  </a:lnTo>
                  <a:lnTo>
                    <a:pt x="14153388" y="2761488"/>
                  </a:lnTo>
                  <a:lnTo>
                    <a:pt x="14153388" y="0"/>
                  </a:lnTo>
                  <a:close/>
                </a:path>
              </a:pathLst>
            </a:custGeom>
            <a:solidFill>
              <a:srgbClr val="FFF5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39543" y="6574535"/>
              <a:ext cx="3429000" cy="28864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7715" y="7214617"/>
              <a:ext cx="114299" cy="11429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108960" y="3153155"/>
            <a:ext cx="13954125" cy="2761615"/>
          </a:xfrm>
          <a:prstGeom prst="rect">
            <a:avLst/>
          </a:prstGeom>
        </p:spPr>
        <p:txBody>
          <a:bodyPr wrap="square" lIns="0" tIns="193040" rIns="0" bIns="0" rtlCol="0" vert="horz">
            <a:spAutoFit/>
          </a:bodyPr>
          <a:lstStyle/>
          <a:p>
            <a:pPr algn="just" marL="1043940" marR="414655">
              <a:lnSpc>
                <a:spcPct val="115999"/>
              </a:lnSpc>
              <a:spcBef>
                <a:spcPts val="1520"/>
              </a:spcBef>
            </a:pPr>
            <a:r>
              <a:rPr dirty="0" sz="2800" spc="-20" b="1">
                <a:solidFill>
                  <a:srgbClr val="253840"/>
                </a:solidFill>
                <a:latin typeface="Arial"/>
                <a:cs typeface="Arial"/>
              </a:rPr>
              <a:t>The </a:t>
            </a:r>
            <a:r>
              <a:rPr dirty="0" sz="2800" spc="-5" b="1">
                <a:solidFill>
                  <a:srgbClr val="253840"/>
                </a:solidFill>
                <a:latin typeface="Arial"/>
                <a:cs typeface="Arial"/>
              </a:rPr>
              <a:t>project </a:t>
            </a:r>
            <a:r>
              <a:rPr dirty="0" sz="2800" spc="-80" b="1">
                <a:solidFill>
                  <a:srgbClr val="253840"/>
                </a:solidFill>
                <a:latin typeface="Arial"/>
                <a:cs typeface="Arial"/>
              </a:rPr>
              <a:t>is </a:t>
            </a:r>
            <a:r>
              <a:rPr dirty="0" sz="2800" spc="-10" b="1">
                <a:solidFill>
                  <a:srgbClr val="253840"/>
                </a:solidFill>
                <a:latin typeface="Arial"/>
                <a:cs typeface="Arial"/>
              </a:rPr>
              <a:t>developed </a:t>
            </a:r>
            <a:r>
              <a:rPr dirty="0" sz="2800" spc="-80" b="1">
                <a:solidFill>
                  <a:srgbClr val="253840"/>
                </a:solidFill>
                <a:latin typeface="Arial"/>
                <a:cs typeface="Arial"/>
              </a:rPr>
              <a:t>using </a:t>
            </a:r>
            <a:r>
              <a:rPr dirty="0" sz="2800" spc="80" b="1">
                <a:solidFill>
                  <a:srgbClr val="253840"/>
                </a:solidFill>
                <a:latin typeface="Arial"/>
                <a:cs typeface="Arial"/>
              </a:rPr>
              <a:t>MEAN </a:t>
            </a:r>
            <a:r>
              <a:rPr dirty="0" sz="2800" spc="-45" b="1">
                <a:solidFill>
                  <a:srgbClr val="253840"/>
                </a:solidFill>
                <a:latin typeface="Arial"/>
                <a:cs typeface="Arial"/>
              </a:rPr>
              <a:t>stack </a:t>
            </a:r>
            <a:r>
              <a:rPr dirty="0" sz="2800" spc="-20" b="1">
                <a:solidFill>
                  <a:srgbClr val="253840"/>
                </a:solidFill>
                <a:latin typeface="Arial"/>
                <a:cs typeface="Arial"/>
              </a:rPr>
              <a:t>and divided </a:t>
            </a:r>
            <a:r>
              <a:rPr dirty="0" sz="2800" spc="5" b="1">
                <a:solidFill>
                  <a:srgbClr val="253840"/>
                </a:solidFill>
                <a:latin typeface="Arial"/>
                <a:cs typeface="Arial"/>
              </a:rPr>
              <a:t>into </a:t>
            </a:r>
            <a:r>
              <a:rPr dirty="0" sz="2800" spc="15" b="1">
                <a:solidFill>
                  <a:srgbClr val="253840"/>
                </a:solidFill>
                <a:latin typeface="Arial"/>
                <a:cs typeface="Arial"/>
              </a:rPr>
              <a:t>two </a:t>
            </a:r>
            <a:r>
              <a:rPr dirty="0" sz="2800" spc="-35" b="1">
                <a:solidFill>
                  <a:srgbClr val="253840"/>
                </a:solidFill>
                <a:latin typeface="Arial"/>
                <a:cs typeface="Arial"/>
              </a:rPr>
              <a:t>major </a:t>
            </a:r>
            <a:r>
              <a:rPr dirty="0" sz="2800" spc="-3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35" b="1">
                <a:solidFill>
                  <a:srgbClr val="253840"/>
                </a:solidFill>
                <a:latin typeface="Arial"/>
                <a:cs typeface="Arial"/>
              </a:rPr>
              <a:t>parts</a:t>
            </a:r>
            <a:r>
              <a:rPr dirty="0" sz="2800" spc="-7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40" b="1">
                <a:solidFill>
                  <a:srgbClr val="253840"/>
                </a:solidFill>
                <a:latin typeface="Arial"/>
                <a:cs typeface="Arial"/>
              </a:rPr>
              <a:t>server-side</a:t>
            </a:r>
            <a:r>
              <a:rPr dirty="0" sz="2800" spc="-8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253840"/>
                </a:solidFill>
                <a:latin typeface="Arial"/>
                <a:cs typeface="Arial"/>
              </a:rPr>
              <a:t>and</a:t>
            </a:r>
            <a:r>
              <a:rPr dirty="0" sz="2800" spc="-6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53840"/>
                </a:solidFill>
                <a:latin typeface="Arial"/>
                <a:cs typeface="Arial"/>
              </a:rPr>
              <a:t>client-side</a:t>
            </a:r>
            <a:r>
              <a:rPr dirty="0" sz="2800" spc="-3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55" b="1">
                <a:solidFill>
                  <a:srgbClr val="253840"/>
                </a:solidFill>
                <a:latin typeface="Arial"/>
                <a:cs typeface="Arial"/>
              </a:rPr>
              <a:t>modules.</a:t>
            </a:r>
            <a:r>
              <a:rPr dirty="0" sz="2800" spc="-9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100" b="1">
                <a:solidFill>
                  <a:srgbClr val="253840"/>
                </a:solidFill>
                <a:latin typeface="Arial"/>
                <a:cs typeface="Arial"/>
              </a:rPr>
              <a:t>So,</a:t>
            </a:r>
            <a:r>
              <a:rPr dirty="0" sz="2800" spc="-17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30" b="1">
                <a:solidFill>
                  <a:srgbClr val="253840"/>
                </a:solidFill>
                <a:latin typeface="Arial"/>
                <a:cs typeface="Arial"/>
              </a:rPr>
              <a:t>the</a:t>
            </a:r>
            <a:r>
              <a:rPr dirty="0" sz="2800" spc="3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253840"/>
                </a:solidFill>
                <a:latin typeface="Arial"/>
                <a:cs typeface="Arial"/>
              </a:rPr>
              <a:t>client-side</a:t>
            </a:r>
            <a:r>
              <a:rPr dirty="0" sz="2800" spc="-4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15" b="1">
                <a:solidFill>
                  <a:srgbClr val="253840"/>
                </a:solidFill>
                <a:latin typeface="Arial"/>
                <a:cs typeface="Arial"/>
              </a:rPr>
              <a:t>module</a:t>
            </a:r>
            <a:r>
              <a:rPr dirty="0" sz="2800" spc="-5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5" b="1">
                <a:solidFill>
                  <a:srgbClr val="253840"/>
                </a:solidFill>
                <a:latin typeface="Arial"/>
                <a:cs typeface="Arial"/>
              </a:rPr>
              <a:t>of</a:t>
            </a:r>
            <a:r>
              <a:rPr dirty="0" sz="2800" spc="-1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35" b="1">
                <a:solidFill>
                  <a:srgbClr val="253840"/>
                </a:solidFill>
                <a:latin typeface="Arial"/>
                <a:cs typeface="Arial"/>
              </a:rPr>
              <a:t>the </a:t>
            </a:r>
            <a:r>
              <a:rPr dirty="0" sz="2800" spc="-76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253840"/>
                </a:solidFill>
                <a:latin typeface="Arial"/>
                <a:cs typeface="Arial"/>
              </a:rPr>
              <a:t>project </a:t>
            </a:r>
            <a:r>
              <a:rPr dirty="0" sz="2800" spc="-85" b="1">
                <a:solidFill>
                  <a:srgbClr val="253840"/>
                </a:solidFill>
                <a:latin typeface="Arial"/>
                <a:cs typeface="Arial"/>
              </a:rPr>
              <a:t>is </a:t>
            </a:r>
            <a:r>
              <a:rPr dirty="0" sz="2800" spc="-20" b="1">
                <a:solidFill>
                  <a:srgbClr val="253840"/>
                </a:solidFill>
                <a:latin typeface="Arial"/>
                <a:cs typeface="Arial"/>
              </a:rPr>
              <a:t>divided </a:t>
            </a:r>
            <a:r>
              <a:rPr dirty="0" sz="2800" spc="5" b="1">
                <a:solidFill>
                  <a:srgbClr val="253840"/>
                </a:solidFill>
                <a:latin typeface="Arial"/>
                <a:cs typeface="Arial"/>
              </a:rPr>
              <a:t>into </a:t>
            </a:r>
            <a:r>
              <a:rPr dirty="0" sz="2800" spc="-50" b="1">
                <a:solidFill>
                  <a:srgbClr val="253840"/>
                </a:solidFill>
                <a:latin typeface="Arial"/>
                <a:cs typeface="Arial"/>
              </a:rPr>
              <a:t>modules </a:t>
            </a:r>
            <a:r>
              <a:rPr dirty="0" sz="2800" spc="-15" b="1">
                <a:solidFill>
                  <a:srgbClr val="253840"/>
                </a:solidFill>
                <a:latin typeface="Arial"/>
                <a:cs typeface="Arial"/>
              </a:rPr>
              <a:t>and </a:t>
            </a:r>
            <a:r>
              <a:rPr dirty="0" sz="2800" spc="-50" b="1">
                <a:solidFill>
                  <a:srgbClr val="253840"/>
                </a:solidFill>
                <a:latin typeface="Arial"/>
                <a:cs typeface="Arial"/>
              </a:rPr>
              <a:t>components. </a:t>
            </a:r>
            <a:r>
              <a:rPr dirty="0" sz="2800" spc="-5" b="1">
                <a:solidFill>
                  <a:srgbClr val="253840"/>
                </a:solidFill>
                <a:latin typeface="Arial"/>
                <a:cs typeface="Arial"/>
              </a:rPr>
              <a:t>A </a:t>
            </a:r>
            <a:r>
              <a:rPr dirty="0" sz="2800" spc="25" b="1">
                <a:solidFill>
                  <a:srgbClr val="253840"/>
                </a:solidFill>
                <a:latin typeface="Arial"/>
                <a:cs typeface="Arial"/>
              </a:rPr>
              <a:t>Wireframe </a:t>
            </a:r>
            <a:r>
              <a:rPr dirty="0" sz="2800" spc="-15" b="1">
                <a:solidFill>
                  <a:srgbClr val="253840"/>
                </a:solidFill>
                <a:latin typeface="Arial"/>
                <a:cs typeface="Arial"/>
              </a:rPr>
              <a:t>and </a:t>
            </a:r>
            <a:r>
              <a:rPr dirty="0" sz="2800" spc="50" b="1">
                <a:solidFill>
                  <a:srgbClr val="253840"/>
                </a:solidFill>
                <a:latin typeface="Arial"/>
                <a:cs typeface="Arial"/>
              </a:rPr>
              <a:t>DFD </a:t>
            </a:r>
            <a:r>
              <a:rPr dirty="0" sz="2800" spc="5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40" b="1">
                <a:solidFill>
                  <a:srgbClr val="253840"/>
                </a:solidFill>
                <a:latin typeface="Arial"/>
                <a:cs typeface="Arial"/>
              </a:rPr>
              <a:t>have</a:t>
            </a:r>
            <a:r>
              <a:rPr dirty="0" sz="2800" spc="-23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5" b="1">
                <a:solidFill>
                  <a:srgbClr val="253840"/>
                </a:solidFill>
                <a:latin typeface="Arial"/>
                <a:cs typeface="Arial"/>
              </a:rPr>
              <a:t>been</a:t>
            </a:r>
            <a:r>
              <a:rPr dirty="0" sz="2800" spc="-16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60" b="1">
                <a:solidFill>
                  <a:srgbClr val="253840"/>
                </a:solidFill>
                <a:latin typeface="Arial"/>
                <a:cs typeface="Arial"/>
              </a:rPr>
              <a:t>used</a:t>
            </a:r>
            <a:r>
              <a:rPr dirty="0" sz="2800" spc="-24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25" b="1">
                <a:solidFill>
                  <a:srgbClr val="253840"/>
                </a:solidFill>
                <a:latin typeface="Arial"/>
                <a:cs typeface="Arial"/>
              </a:rPr>
              <a:t>to</a:t>
            </a:r>
            <a:r>
              <a:rPr dirty="0" sz="2800" spc="-13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125" b="1">
                <a:solidFill>
                  <a:srgbClr val="253840"/>
                </a:solidFill>
                <a:latin typeface="Arial"/>
                <a:cs typeface="Arial"/>
              </a:rPr>
              <a:t>shows</a:t>
            </a:r>
            <a:r>
              <a:rPr dirty="0" sz="2800" spc="-29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30" b="1">
                <a:solidFill>
                  <a:srgbClr val="253840"/>
                </a:solidFill>
                <a:latin typeface="Arial"/>
                <a:cs typeface="Arial"/>
              </a:rPr>
              <a:t>the</a:t>
            </a:r>
            <a:r>
              <a:rPr dirty="0" sz="2800" spc="-10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253840"/>
                </a:solidFill>
                <a:latin typeface="Arial"/>
                <a:cs typeface="Arial"/>
              </a:rPr>
              <a:t>workflow</a:t>
            </a:r>
            <a:r>
              <a:rPr dirty="0" sz="2800" spc="-17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5" b="1">
                <a:solidFill>
                  <a:srgbClr val="253840"/>
                </a:solidFill>
                <a:latin typeface="Arial"/>
                <a:cs typeface="Arial"/>
              </a:rPr>
              <a:t>of</a:t>
            </a:r>
            <a:r>
              <a:rPr dirty="0" sz="2800" spc="-15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30" b="1">
                <a:solidFill>
                  <a:srgbClr val="253840"/>
                </a:solidFill>
                <a:latin typeface="Arial"/>
                <a:cs typeface="Arial"/>
              </a:rPr>
              <a:t>the</a:t>
            </a:r>
            <a:r>
              <a:rPr dirty="0" sz="2800" spc="-12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253840"/>
                </a:solidFill>
                <a:latin typeface="Arial"/>
                <a:cs typeface="Arial"/>
              </a:rPr>
              <a:t>project</a:t>
            </a:r>
            <a:r>
              <a:rPr dirty="0" sz="2800" spc="-21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253840"/>
                </a:solidFill>
                <a:latin typeface="Arial"/>
                <a:cs typeface="Arial"/>
              </a:rPr>
              <a:t>in</a:t>
            </a:r>
            <a:r>
              <a:rPr dirty="0" sz="2800" spc="-22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253840"/>
                </a:solidFill>
                <a:latin typeface="Arial"/>
                <a:cs typeface="Arial"/>
              </a:rPr>
              <a:t>a</a:t>
            </a:r>
            <a:r>
              <a:rPr dirty="0" sz="2800" spc="-24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35" b="1">
                <a:solidFill>
                  <a:srgbClr val="253840"/>
                </a:solidFill>
                <a:latin typeface="Arial"/>
                <a:cs typeface="Arial"/>
              </a:rPr>
              <a:t>graphical</a:t>
            </a:r>
            <a:r>
              <a:rPr dirty="0" sz="2800" spc="-23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60" b="1">
                <a:solidFill>
                  <a:srgbClr val="253840"/>
                </a:solidFill>
                <a:latin typeface="Arial"/>
                <a:cs typeface="Arial"/>
              </a:rPr>
              <a:t>manner.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3772" y="6707123"/>
            <a:ext cx="14153515" cy="2761615"/>
          </a:xfrm>
          <a:prstGeom prst="rect">
            <a:avLst/>
          </a:prstGeom>
        </p:spPr>
        <p:txBody>
          <a:bodyPr wrap="square" lIns="0" tIns="193675" rIns="0" bIns="0" rtlCol="0" vert="horz">
            <a:spAutoFit/>
          </a:bodyPr>
          <a:lstStyle/>
          <a:p>
            <a:pPr algn="just" marL="602615" marR="1056005">
              <a:lnSpc>
                <a:spcPct val="115999"/>
              </a:lnSpc>
              <a:spcBef>
                <a:spcPts val="1525"/>
              </a:spcBef>
            </a:pPr>
            <a:r>
              <a:rPr dirty="0" sz="2800" spc="-15" b="1">
                <a:solidFill>
                  <a:srgbClr val="253840"/>
                </a:solidFill>
                <a:latin typeface="Arial"/>
                <a:cs typeface="Arial"/>
              </a:rPr>
              <a:t>The </a:t>
            </a:r>
            <a:r>
              <a:rPr dirty="0" sz="2800" spc="-40" b="1">
                <a:solidFill>
                  <a:srgbClr val="253840"/>
                </a:solidFill>
                <a:latin typeface="Arial"/>
                <a:cs typeface="Arial"/>
              </a:rPr>
              <a:t>server-side </a:t>
            </a:r>
            <a:r>
              <a:rPr dirty="0" sz="2800" spc="-20" b="1">
                <a:solidFill>
                  <a:srgbClr val="253840"/>
                </a:solidFill>
                <a:latin typeface="Arial"/>
                <a:cs typeface="Arial"/>
              </a:rPr>
              <a:t>module </a:t>
            </a:r>
            <a:r>
              <a:rPr dirty="0" sz="2800" spc="5" b="1">
                <a:solidFill>
                  <a:srgbClr val="253840"/>
                </a:solidFill>
                <a:latin typeface="Arial"/>
                <a:cs typeface="Arial"/>
              </a:rPr>
              <a:t>of </a:t>
            </a:r>
            <a:r>
              <a:rPr dirty="0" sz="2800" spc="30" b="1">
                <a:solidFill>
                  <a:srgbClr val="253840"/>
                </a:solidFill>
                <a:latin typeface="Arial"/>
                <a:cs typeface="Arial"/>
              </a:rPr>
              <a:t>the </a:t>
            </a:r>
            <a:r>
              <a:rPr dirty="0" sz="2800" spc="-5" b="1">
                <a:solidFill>
                  <a:srgbClr val="253840"/>
                </a:solidFill>
                <a:latin typeface="Arial"/>
                <a:cs typeface="Arial"/>
              </a:rPr>
              <a:t>project </a:t>
            </a:r>
            <a:r>
              <a:rPr dirty="0" sz="2800" spc="-80" b="1">
                <a:solidFill>
                  <a:srgbClr val="253840"/>
                </a:solidFill>
                <a:latin typeface="Arial"/>
                <a:cs typeface="Arial"/>
              </a:rPr>
              <a:t>is </a:t>
            </a:r>
            <a:r>
              <a:rPr dirty="0" sz="2800" spc="-15" b="1">
                <a:solidFill>
                  <a:srgbClr val="253840"/>
                </a:solidFill>
                <a:latin typeface="Arial"/>
                <a:cs typeface="Arial"/>
              </a:rPr>
              <a:t>developed </a:t>
            </a:r>
            <a:r>
              <a:rPr dirty="0" sz="2800" spc="-80" b="1">
                <a:solidFill>
                  <a:srgbClr val="253840"/>
                </a:solidFill>
                <a:latin typeface="Arial"/>
                <a:cs typeface="Arial"/>
              </a:rPr>
              <a:t>using </a:t>
            </a:r>
            <a:r>
              <a:rPr dirty="0" sz="2800" spc="35" b="1">
                <a:solidFill>
                  <a:srgbClr val="253840"/>
                </a:solidFill>
                <a:latin typeface="Arial"/>
                <a:cs typeface="Arial"/>
              </a:rPr>
              <a:t>the </a:t>
            </a:r>
            <a:r>
              <a:rPr dirty="0" sz="2800" spc="-35" b="1">
                <a:solidFill>
                  <a:srgbClr val="253840"/>
                </a:solidFill>
                <a:latin typeface="Arial"/>
                <a:cs typeface="Arial"/>
              </a:rPr>
              <a:t>technologies </a:t>
            </a:r>
            <a:r>
              <a:rPr dirty="0" sz="2800" spc="-3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53840"/>
                </a:solidFill>
                <a:latin typeface="Arial"/>
                <a:cs typeface="Arial"/>
              </a:rPr>
              <a:t>from </a:t>
            </a:r>
            <a:r>
              <a:rPr dirty="0" sz="2800" spc="80" b="1">
                <a:solidFill>
                  <a:srgbClr val="253840"/>
                </a:solidFill>
                <a:latin typeface="Arial"/>
                <a:cs typeface="Arial"/>
              </a:rPr>
              <a:t>MEAN </a:t>
            </a:r>
            <a:r>
              <a:rPr dirty="0" sz="2800" spc="-10" b="1">
                <a:solidFill>
                  <a:srgbClr val="253840"/>
                </a:solidFill>
                <a:latin typeface="Arial"/>
                <a:cs typeface="Arial"/>
              </a:rPr>
              <a:t>like </a:t>
            </a:r>
            <a:r>
              <a:rPr dirty="0" sz="2800" b="1">
                <a:solidFill>
                  <a:srgbClr val="253840"/>
                </a:solidFill>
                <a:latin typeface="Arial"/>
                <a:cs typeface="Arial"/>
              </a:rPr>
              <a:t>MongoDB </a:t>
            </a:r>
            <a:r>
              <a:rPr dirty="0" sz="2800" spc="-15" b="1">
                <a:solidFill>
                  <a:srgbClr val="253840"/>
                </a:solidFill>
                <a:latin typeface="Arial"/>
                <a:cs typeface="Arial"/>
              </a:rPr>
              <a:t>and </a:t>
            </a:r>
            <a:r>
              <a:rPr dirty="0" sz="2800" spc="-90" b="1">
                <a:solidFill>
                  <a:srgbClr val="253840"/>
                </a:solidFill>
                <a:latin typeface="Arial"/>
                <a:cs typeface="Arial"/>
              </a:rPr>
              <a:t>Express</a:t>
            </a:r>
            <a:r>
              <a:rPr dirty="0" sz="2800" spc="-8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253840"/>
                </a:solidFill>
                <a:latin typeface="Arial"/>
                <a:cs typeface="Arial"/>
              </a:rPr>
              <a:t>framework. </a:t>
            </a:r>
            <a:r>
              <a:rPr dirty="0" sz="2800" spc="5" b="1">
                <a:solidFill>
                  <a:srgbClr val="253840"/>
                </a:solidFill>
                <a:latin typeface="Arial"/>
                <a:cs typeface="Arial"/>
              </a:rPr>
              <a:t>Here, </a:t>
            </a:r>
            <a:r>
              <a:rPr dirty="0" sz="2800" b="1">
                <a:solidFill>
                  <a:srgbClr val="253840"/>
                </a:solidFill>
                <a:latin typeface="Arial"/>
                <a:cs typeface="Arial"/>
              </a:rPr>
              <a:t>MongoDB </a:t>
            </a:r>
            <a:r>
              <a:rPr dirty="0" sz="2800" spc="-160" b="1">
                <a:solidFill>
                  <a:srgbClr val="253840"/>
                </a:solidFill>
                <a:latin typeface="Arial"/>
                <a:cs typeface="Arial"/>
              </a:rPr>
              <a:t>is </a:t>
            </a:r>
            <a:r>
              <a:rPr dirty="0" sz="2800" spc="-15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253840"/>
                </a:solidFill>
                <a:latin typeface="Arial"/>
                <a:cs typeface="Arial"/>
              </a:rPr>
              <a:t>acting</a:t>
            </a:r>
            <a:r>
              <a:rPr dirty="0" sz="2800" spc="-10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90" b="1">
                <a:solidFill>
                  <a:srgbClr val="253840"/>
                </a:solidFill>
                <a:latin typeface="Arial"/>
                <a:cs typeface="Arial"/>
              </a:rPr>
              <a:t>as</a:t>
            </a:r>
            <a:r>
              <a:rPr dirty="0" sz="2800" spc="-27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253840"/>
                </a:solidFill>
                <a:latin typeface="Arial"/>
                <a:cs typeface="Arial"/>
              </a:rPr>
              <a:t>a</a:t>
            </a:r>
            <a:r>
              <a:rPr dirty="0" sz="2800" spc="-13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253840"/>
                </a:solidFill>
                <a:latin typeface="Arial"/>
                <a:cs typeface="Arial"/>
              </a:rPr>
              <a:t>database</a:t>
            </a:r>
            <a:r>
              <a:rPr dirty="0" sz="2800" spc="-11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253840"/>
                </a:solidFill>
                <a:latin typeface="Arial"/>
                <a:cs typeface="Arial"/>
              </a:rPr>
              <a:t>for</a:t>
            </a:r>
            <a:r>
              <a:rPr dirty="0" sz="2800" spc="-8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35" b="1">
                <a:solidFill>
                  <a:srgbClr val="253840"/>
                </a:solidFill>
                <a:latin typeface="Arial"/>
                <a:cs typeface="Arial"/>
              </a:rPr>
              <a:t>the</a:t>
            </a:r>
            <a:r>
              <a:rPr dirty="0" sz="2800" spc="-1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253840"/>
                </a:solidFill>
                <a:latin typeface="Arial"/>
                <a:cs typeface="Arial"/>
              </a:rPr>
              <a:t>project</a:t>
            </a:r>
            <a:r>
              <a:rPr dirty="0" sz="2800" spc="-10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25" b="1">
                <a:solidFill>
                  <a:srgbClr val="253840"/>
                </a:solidFill>
                <a:latin typeface="Arial"/>
                <a:cs typeface="Arial"/>
              </a:rPr>
              <a:t>to</a:t>
            </a:r>
            <a:r>
              <a:rPr dirty="0" sz="2800" spc="-3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253840"/>
                </a:solidFill>
                <a:latin typeface="Arial"/>
                <a:cs typeface="Arial"/>
              </a:rPr>
              <a:t>store</a:t>
            </a:r>
            <a:r>
              <a:rPr dirty="0" sz="2800" spc="-12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30" b="1">
                <a:solidFill>
                  <a:srgbClr val="253840"/>
                </a:solidFill>
                <a:latin typeface="Arial"/>
                <a:cs typeface="Arial"/>
              </a:rPr>
              <a:t>the</a:t>
            </a:r>
            <a:r>
              <a:rPr dirty="0" sz="2800" spc="-20" b="1">
                <a:solidFill>
                  <a:srgbClr val="253840"/>
                </a:solidFill>
                <a:latin typeface="Arial"/>
                <a:cs typeface="Arial"/>
              </a:rPr>
              <a:t> information,</a:t>
            </a:r>
            <a:r>
              <a:rPr dirty="0" sz="2800" spc="-11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253840"/>
                </a:solidFill>
                <a:latin typeface="Arial"/>
                <a:cs typeface="Arial"/>
              </a:rPr>
              <a:t>and</a:t>
            </a:r>
            <a:r>
              <a:rPr dirty="0" sz="2800" spc="-114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35" b="1">
                <a:solidFill>
                  <a:srgbClr val="253840"/>
                </a:solidFill>
                <a:latin typeface="Arial"/>
                <a:cs typeface="Arial"/>
              </a:rPr>
              <a:t>the</a:t>
            </a:r>
            <a:r>
              <a:rPr dirty="0" sz="2800" spc="-20" b="1">
                <a:solidFill>
                  <a:srgbClr val="253840"/>
                </a:solidFill>
                <a:latin typeface="Arial"/>
                <a:cs typeface="Arial"/>
              </a:rPr>
              <a:t> stored </a:t>
            </a:r>
            <a:r>
              <a:rPr dirty="0" sz="2800" spc="-76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15" b="1">
                <a:solidFill>
                  <a:srgbClr val="253840"/>
                </a:solidFill>
                <a:latin typeface="Arial"/>
                <a:cs typeface="Arial"/>
              </a:rPr>
              <a:t>information</a:t>
            </a:r>
            <a:r>
              <a:rPr dirty="0" sz="2800" spc="-17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80" b="1">
                <a:solidFill>
                  <a:srgbClr val="253840"/>
                </a:solidFill>
                <a:latin typeface="Arial"/>
                <a:cs typeface="Arial"/>
              </a:rPr>
              <a:t>is</a:t>
            </a:r>
            <a:r>
              <a:rPr dirty="0" sz="2800" spc="-36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60" b="1">
                <a:solidFill>
                  <a:srgbClr val="253840"/>
                </a:solidFill>
                <a:latin typeface="Arial"/>
                <a:cs typeface="Arial"/>
              </a:rPr>
              <a:t>used</a:t>
            </a:r>
            <a:r>
              <a:rPr dirty="0" sz="2800" spc="-24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253840"/>
                </a:solidFill>
                <a:latin typeface="Arial"/>
                <a:cs typeface="Arial"/>
              </a:rPr>
              <a:t>in</a:t>
            </a:r>
            <a:r>
              <a:rPr dirty="0" sz="2800" spc="-24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35" b="1">
                <a:solidFill>
                  <a:srgbClr val="253840"/>
                </a:solidFill>
                <a:latin typeface="Arial"/>
                <a:cs typeface="Arial"/>
              </a:rPr>
              <a:t>the</a:t>
            </a:r>
            <a:r>
              <a:rPr dirty="0" sz="2800" spc="-11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35" b="1">
                <a:solidFill>
                  <a:srgbClr val="253840"/>
                </a:solidFill>
                <a:latin typeface="Arial"/>
                <a:cs typeface="Arial"/>
              </a:rPr>
              <a:t>calculation</a:t>
            </a:r>
            <a:r>
              <a:rPr dirty="0" sz="2800" spc="-21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10" b="1">
                <a:solidFill>
                  <a:srgbClr val="253840"/>
                </a:solidFill>
                <a:latin typeface="Arial"/>
                <a:cs typeface="Arial"/>
              </a:rPr>
              <a:t>part</a:t>
            </a:r>
            <a:r>
              <a:rPr dirty="0" sz="2800" spc="-15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5" b="1">
                <a:solidFill>
                  <a:srgbClr val="253840"/>
                </a:solidFill>
                <a:latin typeface="Arial"/>
                <a:cs typeface="Arial"/>
              </a:rPr>
              <a:t>of</a:t>
            </a:r>
            <a:r>
              <a:rPr dirty="0" sz="2800" spc="-16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90" b="1">
                <a:solidFill>
                  <a:srgbClr val="253840"/>
                </a:solidFill>
                <a:latin typeface="Arial"/>
                <a:cs typeface="Arial"/>
              </a:rPr>
              <a:t>various</a:t>
            </a:r>
            <a:r>
              <a:rPr dirty="0" sz="2800" spc="-27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60" b="1">
                <a:solidFill>
                  <a:srgbClr val="253840"/>
                </a:solidFill>
                <a:latin typeface="Arial"/>
                <a:cs typeface="Arial"/>
              </a:rPr>
              <a:t>outcomes.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1285" y="891920"/>
            <a:ext cx="11329670" cy="16332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50" spc="490">
                <a:solidFill>
                  <a:srgbClr val="F0E1C3"/>
                </a:solidFill>
              </a:rPr>
              <a:t>METHODOLOGY</a:t>
            </a:r>
            <a:endParaRPr sz="105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9543" y="6574535"/>
            <a:ext cx="3429000" cy="28864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23772" y="3153155"/>
            <a:ext cx="15839440" cy="2761615"/>
            <a:chOff x="1223772" y="3153155"/>
            <a:chExt cx="15839440" cy="2761615"/>
          </a:xfrm>
        </p:grpSpPr>
        <p:sp>
          <p:nvSpPr>
            <p:cNvPr id="5" name="object 5"/>
            <p:cNvSpPr/>
            <p:nvPr/>
          </p:nvSpPr>
          <p:spPr>
            <a:xfrm>
              <a:off x="3108960" y="3153155"/>
              <a:ext cx="13954125" cy="2761615"/>
            </a:xfrm>
            <a:custGeom>
              <a:avLst/>
              <a:gdLst/>
              <a:ahLst/>
              <a:cxnLst/>
              <a:rect l="l" t="t" r="r" b="b"/>
              <a:pathLst>
                <a:path w="13954125" h="2761615">
                  <a:moveTo>
                    <a:pt x="13953744" y="0"/>
                  </a:moveTo>
                  <a:lnTo>
                    <a:pt x="0" y="0"/>
                  </a:lnTo>
                  <a:lnTo>
                    <a:pt x="0" y="2761488"/>
                  </a:lnTo>
                  <a:lnTo>
                    <a:pt x="13953744" y="2761488"/>
                  </a:lnTo>
                  <a:lnTo>
                    <a:pt x="13953744" y="0"/>
                  </a:lnTo>
                  <a:close/>
                </a:path>
              </a:pathLst>
            </a:custGeom>
            <a:solidFill>
              <a:srgbClr val="FFF5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772" y="3153155"/>
              <a:ext cx="2828543" cy="2362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3339" y="3660647"/>
              <a:ext cx="114300" cy="1143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108960" y="3153155"/>
            <a:ext cx="13954125" cy="2761615"/>
          </a:xfrm>
          <a:prstGeom prst="rect">
            <a:avLst/>
          </a:prstGeom>
        </p:spPr>
        <p:txBody>
          <a:bodyPr wrap="square" lIns="0" tIns="193040" rIns="0" bIns="0" rtlCol="0" vert="horz">
            <a:spAutoFit/>
          </a:bodyPr>
          <a:lstStyle/>
          <a:p>
            <a:pPr algn="just" marL="1043940" marR="415290">
              <a:lnSpc>
                <a:spcPct val="115999"/>
              </a:lnSpc>
              <a:spcBef>
                <a:spcPts val="1520"/>
              </a:spcBef>
            </a:pPr>
            <a:r>
              <a:rPr dirty="0" sz="2800" spc="-20" b="1">
                <a:solidFill>
                  <a:srgbClr val="253840"/>
                </a:solidFill>
                <a:latin typeface="Arial"/>
                <a:cs typeface="Arial"/>
              </a:rPr>
              <a:t>The </a:t>
            </a:r>
            <a:r>
              <a:rPr dirty="0" sz="2800" b="1">
                <a:solidFill>
                  <a:srgbClr val="253840"/>
                </a:solidFill>
                <a:latin typeface="Arial"/>
                <a:cs typeface="Arial"/>
              </a:rPr>
              <a:t>client-side </a:t>
            </a:r>
            <a:r>
              <a:rPr dirty="0" sz="2800" spc="-20" b="1">
                <a:solidFill>
                  <a:srgbClr val="253840"/>
                </a:solidFill>
                <a:latin typeface="Arial"/>
                <a:cs typeface="Arial"/>
              </a:rPr>
              <a:t>module </a:t>
            </a:r>
            <a:r>
              <a:rPr dirty="0" sz="2800" spc="-80" b="1">
                <a:solidFill>
                  <a:srgbClr val="253840"/>
                </a:solidFill>
                <a:latin typeface="Arial"/>
                <a:cs typeface="Arial"/>
              </a:rPr>
              <a:t>is </a:t>
            </a:r>
            <a:r>
              <a:rPr dirty="0" sz="2800" spc="-10" b="1">
                <a:solidFill>
                  <a:srgbClr val="253840"/>
                </a:solidFill>
                <a:latin typeface="Arial"/>
                <a:cs typeface="Arial"/>
              </a:rPr>
              <a:t>developed </a:t>
            </a:r>
            <a:r>
              <a:rPr dirty="0" sz="2800" spc="-80" b="1">
                <a:solidFill>
                  <a:srgbClr val="253840"/>
                </a:solidFill>
                <a:latin typeface="Arial"/>
                <a:cs typeface="Arial"/>
              </a:rPr>
              <a:t>using </a:t>
            </a:r>
            <a:r>
              <a:rPr dirty="0" sz="2800" spc="-35" b="1">
                <a:solidFill>
                  <a:srgbClr val="253840"/>
                </a:solidFill>
                <a:latin typeface="Arial"/>
                <a:cs typeface="Arial"/>
              </a:rPr>
              <a:t>Angular </a:t>
            </a:r>
            <a:r>
              <a:rPr dirty="0" sz="2800" spc="-45" b="1">
                <a:solidFill>
                  <a:srgbClr val="253840"/>
                </a:solidFill>
                <a:latin typeface="Arial"/>
                <a:cs typeface="Arial"/>
              </a:rPr>
              <a:t>which </a:t>
            </a:r>
            <a:r>
              <a:rPr dirty="0" sz="2800" spc="-80" b="1">
                <a:solidFill>
                  <a:srgbClr val="253840"/>
                </a:solidFill>
                <a:latin typeface="Arial"/>
                <a:cs typeface="Arial"/>
              </a:rPr>
              <a:t>is </a:t>
            </a:r>
            <a:r>
              <a:rPr dirty="0" sz="2800" spc="30" b="1">
                <a:solidFill>
                  <a:srgbClr val="253840"/>
                </a:solidFill>
                <a:latin typeface="Arial"/>
                <a:cs typeface="Arial"/>
              </a:rPr>
              <a:t>the </a:t>
            </a:r>
            <a:r>
              <a:rPr dirty="0" sz="2800" spc="40" b="1">
                <a:solidFill>
                  <a:srgbClr val="253840"/>
                </a:solidFill>
                <a:latin typeface="Arial"/>
                <a:cs typeface="Arial"/>
              </a:rPr>
              <a:t>front-end </a:t>
            </a:r>
            <a:r>
              <a:rPr dirty="0" sz="2800" spc="4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15" b="1">
                <a:solidFill>
                  <a:srgbClr val="253840"/>
                </a:solidFill>
                <a:latin typeface="Arial"/>
                <a:cs typeface="Arial"/>
              </a:rPr>
              <a:t>framework </a:t>
            </a:r>
            <a:r>
              <a:rPr dirty="0" sz="2800" spc="-20" b="1">
                <a:solidFill>
                  <a:srgbClr val="253840"/>
                </a:solidFill>
                <a:latin typeface="Arial"/>
                <a:cs typeface="Arial"/>
              </a:rPr>
              <a:t>and </a:t>
            </a:r>
            <a:r>
              <a:rPr dirty="0" sz="2800" spc="-55" b="1">
                <a:solidFill>
                  <a:srgbClr val="253840"/>
                </a:solidFill>
                <a:latin typeface="Arial"/>
                <a:cs typeface="Arial"/>
              </a:rPr>
              <a:t>follows </a:t>
            </a:r>
            <a:r>
              <a:rPr dirty="0" sz="2800" spc="35" b="1">
                <a:solidFill>
                  <a:srgbClr val="253840"/>
                </a:solidFill>
                <a:latin typeface="Arial"/>
                <a:cs typeface="Arial"/>
              </a:rPr>
              <a:t>the </a:t>
            </a:r>
            <a:r>
              <a:rPr dirty="0" sz="2800" spc="95" b="1">
                <a:solidFill>
                  <a:srgbClr val="253840"/>
                </a:solidFill>
                <a:latin typeface="Arial"/>
                <a:cs typeface="Arial"/>
              </a:rPr>
              <a:t>MVC </a:t>
            </a:r>
            <a:r>
              <a:rPr dirty="0" sz="2800" spc="-5" b="1">
                <a:solidFill>
                  <a:srgbClr val="253840"/>
                </a:solidFill>
                <a:latin typeface="Arial"/>
                <a:cs typeface="Arial"/>
              </a:rPr>
              <a:t>architecture </a:t>
            </a:r>
            <a:r>
              <a:rPr dirty="0" sz="2800" spc="-20" b="1">
                <a:solidFill>
                  <a:srgbClr val="253840"/>
                </a:solidFill>
                <a:latin typeface="Arial"/>
                <a:cs typeface="Arial"/>
              </a:rPr>
              <a:t>and </a:t>
            </a:r>
            <a:r>
              <a:rPr dirty="0" sz="2800" spc="-45" b="1">
                <a:solidFill>
                  <a:srgbClr val="253840"/>
                </a:solidFill>
                <a:latin typeface="Arial"/>
                <a:cs typeface="Arial"/>
              </a:rPr>
              <a:t>acts </a:t>
            </a:r>
            <a:r>
              <a:rPr dirty="0" sz="2800" spc="-90" b="1">
                <a:solidFill>
                  <a:srgbClr val="253840"/>
                </a:solidFill>
                <a:latin typeface="Arial"/>
                <a:cs typeface="Arial"/>
              </a:rPr>
              <a:t>as </a:t>
            </a:r>
            <a:r>
              <a:rPr dirty="0" sz="2800" spc="-25" b="1">
                <a:solidFill>
                  <a:srgbClr val="253840"/>
                </a:solidFill>
                <a:latin typeface="Arial"/>
                <a:cs typeface="Arial"/>
              </a:rPr>
              <a:t>an </a:t>
            </a:r>
            <a:r>
              <a:rPr dirty="0" sz="2800" b="1">
                <a:solidFill>
                  <a:srgbClr val="253840"/>
                </a:solidFill>
                <a:latin typeface="Arial"/>
                <a:cs typeface="Arial"/>
              </a:rPr>
              <a:t>interface </a:t>
            </a:r>
            <a:r>
              <a:rPr dirty="0" sz="2800" spc="70" b="1">
                <a:solidFill>
                  <a:srgbClr val="253840"/>
                </a:solidFill>
                <a:latin typeface="Arial"/>
                <a:cs typeface="Arial"/>
              </a:rPr>
              <a:t>to </a:t>
            </a:r>
            <a:r>
              <a:rPr dirty="0" sz="2800" spc="7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5" b="1">
                <a:solidFill>
                  <a:srgbClr val="253840"/>
                </a:solidFill>
                <a:latin typeface="Arial"/>
                <a:cs typeface="Arial"/>
              </a:rPr>
              <a:t>interact</a:t>
            </a:r>
            <a:r>
              <a:rPr dirty="0" sz="2800" spc="-3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10" b="1">
                <a:solidFill>
                  <a:srgbClr val="253840"/>
                </a:solidFill>
                <a:latin typeface="Arial"/>
                <a:cs typeface="Arial"/>
              </a:rPr>
              <a:t>with</a:t>
            </a:r>
            <a:r>
              <a:rPr dirty="0" sz="2800" spc="-4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30" b="1">
                <a:solidFill>
                  <a:srgbClr val="253840"/>
                </a:solidFill>
                <a:latin typeface="Arial"/>
                <a:cs typeface="Arial"/>
              </a:rPr>
              <a:t>the</a:t>
            </a:r>
            <a:r>
              <a:rPr dirty="0" sz="2800" spc="-1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65" b="1">
                <a:solidFill>
                  <a:srgbClr val="253840"/>
                </a:solidFill>
                <a:latin typeface="Arial"/>
                <a:cs typeface="Arial"/>
              </a:rPr>
              <a:t>user</a:t>
            </a:r>
            <a:r>
              <a:rPr dirty="0" sz="2800" spc="-14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25" b="1">
                <a:solidFill>
                  <a:srgbClr val="253840"/>
                </a:solidFill>
                <a:latin typeface="Arial"/>
                <a:cs typeface="Arial"/>
              </a:rPr>
              <a:t>to</a:t>
            </a:r>
            <a:r>
              <a:rPr dirty="0" sz="2800" spc="-1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253840"/>
                </a:solidFill>
                <a:latin typeface="Arial"/>
                <a:cs typeface="Arial"/>
              </a:rPr>
              <a:t>gets</a:t>
            </a:r>
            <a:r>
              <a:rPr dirty="0" sz="2800" spc="-8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30" b="1">
                <a:solidFill>
                  <a:srgbClr val="253840"/>
                </a:solidFill>
                <a:latin typeface="Arial"/>
                <a:cs typeface="Arial"/>
              </a:rPr>
              <a:t>the</a:t>
            </a:r>
            <a:r>
              <a:rPr dirty="0" sz="2800" spc="-1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35" b="1">
                <a:solidFill>
                  <a:srgbClr val="253840"/>
                </a:solidFill>
                <a:latin typeface="Arial"/>
                <a:cs typeface="Arial"/>
              </a:rPr>
              <a:t>inputs</a:t>
            </a:r>
            <a:r>
              <a:rPr dirty="0" sz="2800" spc="-10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253840"/>
                </a:solidFill>
                <a:latin typeface="Arial"/>
                <a:cs typeface="Arial"/>
              </a:rPr>
              <a:t>and</a:t>
            </a:r>
            <a:r>
              <a:rPr dirty="0" sz="2800" spc="-8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80" b="1">
                <a:solidFill>
                  <a:srgbClr val="253840"/>
                </a:solidFill>
                <a:latin typeface="Arial"/>
                <a:cs typeface="Arial"/>
              </a:rPr>
              <a:t>passed</a:t>
            </a:r>
            <a:r>
              <a:rPr dirty="0" sz="2800" spc="-17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50" b="1">
                <a:solidFill>
                  <a:srgbClr val="253840"/>
                </a:solidFill>
                <a:latin typeface="Arial"/>
                <a:cs typeface="Arial"/>
              </a:rPr>
              <a:t>that</a:t>
            </a:r>
            <a:r>
              <a:rPr dirty="0" sz="2800" spc="2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53840"/>
                </a:solidFill>
                <a:latin typeface="Arial"/>
                <a:cs typeface="Arial"/>
              </a:rPr>
              <a:t>input</a:t>
            </a:r>
            <a:r>
              <a:rPr dirty="0" sz="2800" spc="-2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25" b="1">
                <a:solidFill>
                  <a:srgbClr val="253840"/>
                </a:solidFill>
                <a:latin typeface="Arial"/>
                <a:cs typeface="Arial"/>
              </a:rPr>
              <a:t>to</a:t>
            </a:r>
            <a:r>
              <a:rPr dirty="0" sz="2800" spc="-1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30" b="1">
                <a:solidFill>
                  <a:srgbClr val="253840"/>
                </a:solidFill>
                <a:latin typeface="Arial"/>
                <a:cs typeface="Arial"/>
              </a:rPr>
              <a:t>the</a:t>
            </a:r>
            <a:r>
              <a:rPr dirty="0" sz="2800" spc="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60" b="1">
                <a:solidFill>
                  <a:srgbClr val="253840"/>
                </a:solidFill>
                <a:latin typeface="Arial"/>
                <a:cs typeface="Arial"/>
              </a:rPr>
              <a:t>server </a:t>
            </a:r>
            <a:r>
              <a:rPr dirty="0" sz="2800" spc="-76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85" b="1">
                <a:solidFill>
                  <a:srgbClr val="253840"/>
                </a:solidFill>
                <a:latin typeface="Arial"/>
                <a:cs typeface="Arial"/>
              </a:rPr>
              <a:t>using</a:t>
            </a:r>
            <a:r>
              <a:rPr dirty="0" sz="2800" spc="-27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53840"/>
                </a:solidFill>
                <a:latin typeface="Arial"/>
                <a:cs typeface="Arial"/>
              </a:rPr>
              <a:t>HTTP</a:t>
            </a:r>
            <a:r>
              <a:rPr dirty="0" sz="2800" spc="-20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90" b="1">
                <a:solidFill>
                  <a:srgbClr val="253840"/>
                </a:solidFill>
                <a:latin typeface="Arial"/>
                <a:cs typeface="Arial"/>
              </a:rPr>
              <a:t>as</a:t>
            </a:r>
            <a:r>
              <a:rPr dirty="0" sz="2800" spc="-35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253840"/>
                </a:solidFill>
                <a:latin typeface="Arial"/>
                <a:cs typeface="Arial"/>
              </a:rPr>
              <a:t>a</a:t>
            </a:r>
            <a:r>
              <a:rPr dirty="0" sz="2800" spc="-24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15" b="1">
                <a:solidFill>
                  <a:srgbClr val="253840"/>
                </a:solidFill>
                <a:latin typeface="Arial"/>
                <a:cs typeface="Arial"/>
              </a:rPr>
              <a:t>request</a:t>
            </a:r>
            <a:r>
              <a:rPr dirty="0" sz="2800" spc="-204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253840"/>
                </a:solidFill>
                <a:latin typeface="Arial"/>
                <a:cs typeface="Arial"/>
              </a:rPr>
              <a:t>and</a:t>
            </a:r>
            <a:r>
              <a:rPr dirty="0" sz="2800" spc="-204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30" b="1">
                <a:solidFill>
                  <a:srgbClr val="253840"/>
                </a:solidFill>
                <a:latin typeface="Arial"/>
                <a:cs typeface="Arial"/>
              </a:rPr>
              <a:t>get</a:t>
            </a:r>
            <a:r>
              <a:rPr dirty="0" sz="2800" spc="-12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30" b="1">
                <a:solidFill>
                  <a:srgbClr val="253840"/>
                </a:solidFill>
                <a:latin typeface="Arial"/>
                <a:cs typeface="Arial"/>
              </a:rPr>
              <a:t>the</a:t>
            </a:r>
            <a:r>
              <a:rPr dirty="0" sz="2800" spc="-10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80" b="1">
                <a:solidFill>
                  <a:srgbClr val="253840"/>
                </a:solidFill>
                <a:latin typeface="Arial"/>
                <a:cs typeface="Arial"/>
              </a:rPr>
              <a:t>response</a:t>
            </a:r>
            <a:r>
              <a:rPr dirty="0" sz="2800" spc="-22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253840"/>
                </a:solidFill>
                <a:latin typeface="Arial"/>
                <a:cs typeface="Arial"/>
              </a:rPr>
              <a:t>in</a:t>
            </a:r>
            <a:r>
              <a:rPr dirty="0" sz="2800" spc="-229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30" b="1">
                <a:solidFill>
                  <a:srgbClr val="253840"/>
                </a:solidFill>
                <a:latin typeface="Arial"/>
                <a:cs typeface="Arial"/>
              </a:rPr>
              <a:t>the</a:t>
            </a:r>
            <a:r>
              <a:rPr dirty="0" sz="2800" spc="-114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253840"/>
                </a:solidFill>
                <a:latin typeface="Arial"/>
                <a:cs typeface="Arial"/>
              </a:rPr>
              <a:t>form</a:t>
            </a:r>
            <a:r>
              <a:rPr dirty="0" sz="2800" spc="-19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5" b="1">
                <a:solidFill>
                  <a:srgbClr val="253840"/>
                </a:solidFill>
                <a:latin typeface="Arial"/>
                <a:cs typeface="Arial"/>
              </a:rPr>
              <a:t>of</a:t>
            </a:r>
            <a:r>
              <a:rPr dirty="0" sz="2800" spc="-175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253840"/>
                </a:solidFill>
                <a:latin typeface="Arial"/>
                <a:cs typeface="Arial"/>
              </a:rPr>
              <a:t>JSON.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4823" y="1713738"/>
            <a:ext cx="5664835" cy="10388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650" spc="190" b="1">
                <a:latin typeface="Arial"/>
                <a:cs typeface="Arial"/>
              </a:rPr>
              <a:t>WORK</a:t>
            </a:r>
            <a:r>
              <a:rPr dirty="0" sz="6650" spc="-50" b="1">
                <a:latin typeface="Arial"/>
                <a:cs typeface="Arial"/>
              </a:rPr>
              <a:t> </a:t>
            </a:r>
            <a:r>
              <a:rPr dirty="0" sz="6650" spc="275" b="1">
                <a:latin typeface="Arial"/>
                <a:cs typeface="Arial"/>
              </a:rPr>
              <a:t>FLOW</a:t>
            </a:r>
            <a:endParaRPr sz="6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5367" y="697230"/>
            <a:ext cx="14151610" cy="16332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50" spc="-5"/>
              <a:t>T</a:t>
            </a:r>
            <a:r>
              <a:rPr dirty="0" sz="10550" spc="-2220"/>
              <a:t> </a:t>
            </a:r>
            <a:r>
              <a:rPr dirty="0" sz="10550" spc="415"/>
              <a:t>E</a:t>
            </a:r>
            <a:r>
              <a:rPr dirty="0" sz="10550" spc="405"/>
              <a:t>CH</a:t>
            </a:r>
            <a:r>
              <a:rPr dirty="0" sz="10550" spc="120"/>
              <a:t>N</a:t>
            </a:r>
            <a:r>
              <a:rPr dirty="0" sz="10550" spc="-75"/>
              <a:t>O</a:t>
            </a:r>
            <a:r>
              <a:rPr dirty="0" sz="10550" spc="1095"/>
              <a:t>L</a:t>
            </a:r>
            <a:r>
              <a:rPr dirty="0" sz="10550" spc="-80"/>
              <a:t>O</a:t>
            </a:r>
            <a:r>
              <a:rPr dirty="0" sz="10550" spc="95"/>
              <a:t>G</a:t>
            </a:r>
            <a:r>
              <a:rPr dirty="0" sz="10550" spc="-5"/>
              <a:t>Y</a:t>
            </a:r>
            <a:r>
              <a:rPr dirty="0" sz="10550" spc="275"/>
              <a:t> </a:t>
            </a:r>
            <a:r>
              <a:rPr dirty="0" sz="10550" spc="290"/>
              <a:t>U</a:t>
            </a:r>
            <a:r>
              <a:rPr dirty="0" sz="10550" spc="-640"/>
              <a:t>S</a:t>
            </a:r>
            <a:r>
              <a:rPr dirty="0" sz="10550" spc="420"/>
              <a:t>E</a:t>
            </a:r>
            <a:r>
              <a:rPr dirty="0" sz="10550" spc="-5"/>
              <a:t>D</a:t>
            </a:r>
            <a:endParaRPr sz="10550"/>
          </a:p>
        </p:txBody>
      </p:sp>
      <p:grpSp>
        <p:nvGrpSpPr>
          <p:cNvPr id="3" name="object 3"/>
          <p:cNvGrpSpPr/>
          <p:nvPr/>
        </p:nvGrpSpPr>
        <p:grpSpPr>
          <a:xfrm>
            <a:off x="1219200" y="2872739"/>
            <a:ext cx="15845155" cy="7414259"/>
            <a:chOff x="1219200" y="2872739"/>
            <a:chExt cx="15845155" cy="7414259"/>
          </a:xfrm>
        </p:grpSpPr>
        <p:sp>
          <p:nvSpPr>
            <p:cNvPr id="4" name="object 4"/>
            <p:cNvSpPr/>
            <p:nvPr/>
          </p:nvSpPr>
          <p:spPr>
            <a:xfrm>
              <a:off x="1219200" y="2872739"/>
              <a:ext cx="15845155" cy="6887209"/>
            </a:xfrm>
            <a:custGeom>
              <a:avLst/>
              <a:gdLst/>
              <a:ahLst/>
              <a:cxnLst/>
              <a:rect l="l" t="t" r="r" b="b"/>
              <a:pathLst>
                <a:path w="15845155" h="6887209">
                  <a:moveTo>
                    <a:pt x="7629525" y="0"/>
                  </a:moveTo>
                  <a:lnTo>
                    <a:pt x="0" y="0"/>
                  </a:lnTo>
                  <a:lnTo>
                    <a:pt x="0" y="6886956"/>
                  </a:lnTo>
                  <a:lnTo>
                    <a:pt x="7629525" y="6886956"/>
                  </a:lnTo>
                  <a:lnTo>
                    <a:pt x="7629525" y="0"/>
                  </a:lnTo>
                  <a:close/>
                </a:path>
                <a:path w="15845155" h="6887209">
                  <a:moveTo>
                    <a:pt x="15844647" y="0"/>
                  </a:moveTo>
                  <a:lnTo>
                    <a:pt x="8215122" y="0"/>
                  </a:lnTo>
                  <a:lnTo>
                    <a:pt x="8215122" y="6886956"/>
                  </a:lnTo>
                  <a:lnTo>
                    <a:pt x="15844647" y="6886956"/>
                  </a:lnTo>
                  <a:lnTo>
                    <a:pt x="15844647" y="0"/>
                  </a:lnTo>
                  <a:close/>
                </a:path>
              </a:pathLst>
            </a:custGeom>
            <a:solidFill>
              <a:srgbClr val="FFF5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0044" y="7877555"/>
              <a:ext cx="3276600" cy="24094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4708" y="5076444"/>
              <a:ext cx="134112" cy="13411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4708" y="6245351"/>
              <a:ext cx="134112" cy="13411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4708" y="7414260"/>
              <a:ext cx="134112" cy="1341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4708" y="8583168"/>
              <a:ext cx="134112" cy="13411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19200" y="2872739"/>
            <a:ext cx="7629525" cy="6887209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100">
              <a:latin typeface="Times New Roman"/>
              <a:cs typeface="Times New Roman"/>
            </a:endParaRPr>
          </a:p>
          <a:p>
            <a:pPr algn="ctr" marR="6985">
              <a:lnSpc>
                <a:spcPct val="100000"/>
              </a:lnSpc>
            </a:pPr>
            <a:r>
              <a:rPr dirty="0" sz="4350" spc="130" b="1">
                <a:solidFill>
                  <a:srgbClr val="253840"/>
                </a:solidFill>
                <a:latin typeface="Arial"/>
                <a:cs typeface="Arial"/>
              </a:rPr>
              <a:t>MEAN</a:t>
            </a:r>
            <a:r>
              <a:rPr dirty="0" sz="4350" spc="-1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4350" spc="85" b="1">
                <a:solidFill>
                  <a:srgbClr val="253840"/>
                </a:solidFill>
                <a:latin typeface="Arial"/>
                <a:cs typeface="Arial"/>
              </a:rPr>
              <a:t>STACK</a:t>
            </a:r>
            <a:endParaRPr sz="4350">
              <a:latin typeface="Arial"/>
              <a:cs typeface="Arial"/>
            </a:endParaRPr>
          </a:p>
          <a:p>
            <a:pPr marL="967740">
              <a:lnSpc>
                <a:spcPct val="100000"/>
              </a:lnSpc>
              <a:spcBef>
                <a:spcPts val="4054"/>
              </a:spcBef>
            </a:pPr>
            <a:r>
              <a:rPr dirty="0" sz="3300" spc="295">
                <a:solidFill>
                  <a:srgbClr val="253840"/>
                </a:solidFill>
                <a:latin typeface="Microsoft Sans Serif"/>
                <a:cs typeface="Microsoft Sans Serif"/>
              </a:rPr>
              <a:t>M</a:t>
            </a:r>
            <a:r>
              <a:rPr dirty="0" sz="3300">
                <a:solidFill>
                  <a:srgbClr val="253840"/>
                </a:solidFill>
                <a:latin typeface="Microsoft Sans Serif"/>
                <a:cs typeface="Microsoft Sans Serif"/>
              </a:rPr>
              <a:t>:</a:t>
            </a:r>
            <a:r>
              <a:rPr dirty="0" sz="3300" spc="305">
                <a:solidFill>
                  <a:srgbClr val="253840"/>
                </a:solidFill>
                <a:latin typeface="Microsoft Sans Serif"/>
                <a:cs typeface="Microsoft Sans Serif"/>
              </a:rPr>
              <a:t> </a:t>
            </a:r>
            <a:r>
              <a:rPr dirty="0" sz="3300" spc="295">
                <a:solidFill>
                  <a:srgbClr val="253840"/>
                </a:solidFill>
                <a:latin typeface="Microsoft Sans Serif"/>
                <a:cs typeface="Microsoft Sans Serif"/>
              </a:rPr>
              <a:t>M</a:t>
            </a:r>
            <a:r>
              <a:rPr dirty="0" sz="3300" spc="95">
                <a:solidFill>
                  <a:srgbClr val="253840"/>
                </a:solidFill>
                <a:latin typeface="Microsoft Sans Serif"/>
                <a:cs typeface="Microsoft Sans Serif"/>
              </a:rPr>
              <a:t>ongo</a:t>
            </a:r>
            <a:r>
              <a:rPr dirty="0" sz="3300" spc="110">
                <a:solidFill>
                  <a:srgbClr val="253840"/>
                </a:solidFill>
                <a:latin typeface="Microsoft Sans Serif"/>
                <a:cs typeface="Microsoft Sans Serif"/>
              </a:rPr>
              <a:t>D</a:t>
            </a:r>
            <a:r>
              <a:rPr dirty="0" sz="3300" spc="-10">
                <a:solidFill>
                  <a:srgbClr val="253840"/>
                </a:solidFill>
                <a:latin typeface="Microsoft Sans Serif"/>
                <a:cs typeface="Microsoft Sans Serif"/>
              </a:rPr>
              <a:t>B</a:t>
            </a:r>
            <a:r>
              <a:rPr dirty="0" sz="3300">
                <a:solidFill>
                  <a:srgbClr val="253840"/>
                </a:solidFill>
                <a:latin typeface="Microsoft Sans Serif"/>
                <a:cs typeface="Microsoft Sans Serif"/>
              </a:rPr>
              <a:t>/</a:t>
            </a:r>
            <a:r>
              <a:rPr dirty="0" sz="3300" spc="-585">
                <a:solidFill>
                  <a:srgbClr val="253840"/>
                </a:solidFill>
                <a:latin typeface="Microsoft Sans Serif"/>
                <a:cs typeface="Microsoft Sans Serif"/>
              </a:rPr>
              <a:t> </a:t>
            </a:r>
            <a:r>
              <a:rPr dirty="0" sz="3300" spc="300">
                <a:solidFill>
                  <a:srgbClr val="253840"/>
                </a:solidFill>
                <a:latin typeface="Microsoft Sans Serif"/>
                <a:cs typeface="Microsoft Sans Serif"/>
              </a:rPr>
              <a:t>M</a:t>
            </a:r>
            <a:r>
              <a:rPr dirty="0" sz="3300" spc="-20">
                <a:solidFill>
                  <a:srgbClr val="253840"/>
                </a:solidFill>
                <a:latin typeface="Microsoft Sans Serif"/>
                <a:cs typeface="Microsoft Sans Serif"/>
              </a:rPr>
              <a:t>y</a:t>
            </a:r>
            <a:r>
              <a:rPr dirty="0" sz="3300" spc="-330">
                <a:solidFill>
                  <a:srgbClr val="253840"/>
                </a:solidFill>
                <a:latin typeface="Microsoft Sans Serif"/>
                <a:cs typeface="Microsoft Sans Serif"/>
              </a:rPr>
              <a:t>S</a:t>
            </a:r>
            <a:r>
              <a:rPr dirty="0" sz="3300" spc="215">
                <a:solidFill>
                  <a:srgbClr val="253840"/>
                </a:solidFill>
                <a:latin typeface="Microsoft Sans Serif"/>
                <a:cs typeface="Microsoft Sans Serif"/>
              </a:rPr>
              <a:t>Q</a:t>
            </a:r>
            <a:r>
              <a:rPr dirty="0" sz="3300">
                <a:solidFill>
                  <a:srgbClr val="253840"/>
                </a:solidFill>
                <a:latin typeface="Microsoft Sans Serif"/>
                <a:cs typeface="Microsoft Sans Serif"/>
              </a:rPr>
              <a:t>L</a:t>
            </a:r>
            <a:r>
              <a:rPr dirty="0" sz="3300" spc="-170">
                <a:solidFill>
                  <a:srgbClr val="253840"/>
                </a:solidFill>
                <a:latin typeface="Microsoft Sans Serif"/>
                <a:cs typeface="Microsoft Sans Serif"/>
              </a:rPr>
              <a:t> </a:t>
            </a:r>
            <a:r>
              <a:rPr dirty="0" sz="3300" spc="155">
                <a:solidFill>
                  <a:srgbClr val="253840"/>
                </a:solidFill>
                <a:latin typeface="Microsoft Sans Serif"/>
                <a:cs typeface="Microsoft Sans Serif"/>
              </a:rPr>
              <a:t>d</a:t>
            </a:r>
            <a:r>
              <a:rPr dirty="0" sz="3300" spc="-110">
                <a:solidFill>
                  <a:srgbClr val="253840"/>
                </a:solidFill>
                <a:latin typeface="Microsoft Sans Serif"/>
                <a:cs typeface="Microsoft Sans Serif"/>
              </a:rPr>
              <a:t>a</a:t>
            </a:r>
            <a:r>
              <a:rPr dirty="0" sz="3300" spc="270">
                <a:solidFill>
                  <a:srgbClr val="253840"/>
                </a:solidFill>
                <a:latin typeface="Microsoft Sans Serif"/>
                <a:cs typeface="Microsoft Sans Serif"/>
              </a:rPr>
              <a:t>t</a:t>
            </a:r>
            <a:r>
              <a:rPr dirty="0" sz="3300" spc="-110">
                <a:solidFill>
                  <a:srgbClr val="253840"/>
                </a:solidFill>
                <a:latin typeface="Microsoft Sans Serif"/>
                <a:cs typeface="Microsoft Sans Serif"/>
              </a:rPr>
              <a:t>a</a:t>
            </a:r>
            <a:r>
              <a:rPr dirty="0" sz="3300" spc="155">
                <a:solidFill>
                  <a:srgbClr val="253840"/>
                </a:solidFill>
                <a:latin typeface="Microsoft Sans Serif"/>
                <a:cs typeface="Microsoft Sans Serif"/>
              </a:rPr>
              <a:t>b</a:t>
            </a:r>
            <a:r>
              <a:rPr dirty="0" sz="3300" spc="-110">
                <a:solidFill>
                  <a:srgbClr val="253840"/>
                </a:solidFill>
                <a:latin typeface="Microsoft Sans Serif"/>
                <a:cs typeface="Microsoft Sans Serif"/>
              </a:rPr>
              <a:t>a</a:t>
            </a:r>
            <a:r>
              <a:rPr dirty="0" sz="3300" spc="-225">
                <a:solidFill>
                  <a:srgbClr val="253840"/>
                </a:solidFill>
                <a:latin typeface="Microsoft Sans Serif"/>
                <a:cs typeface="Microsoft Sans Serif"/>
              </a:rPr>
              <a:t>s</a:t>
            </a:r>
            <a:r>
              <a:rPr dirty="0" sz="3300" spc="-5">
                <a:solidFill>
                  <a:srgbClr val="253840"/>
                </a:solidFill>
                <a:latin typeface="Microsoft Sans Serif"/>
                <a:cs typeface="Microsoft Sans Serif"/>
              </a:rPr>
              <a:t>e  </a:t>
            </a:r>
            <a:endParaRPr sz="3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4650">
              <a:latin typeface="Microsoft Sans Serif"/>
              <a:cs typeface="Microsoft Sans Serif"/>
            </a:endParaRPr>
          </a:p>
          <a:p>
            <a:pPr marL="967740">
              <a:lnSpc>
                <a:spcPct val="100000"/>
              </a:lnSpc>
              <a:spcBef>
                <a:spcPts val="5"/>
              </a:spcBef>
            </a:pPr>
            <a:r>
              <a:rPr dirty="0" sz="3300" spc="-85">
                <a:solidFill>
                  <a:srgbClr val="253840"/>
                </a:solidFill>
                <a:latin typeface="Microsoft Sans Serif"/>
                <a:cs typeface="Microsoft Sans Serif"/>
              </a:rPr>
              <a:t>E:</a:t>
            </a:r>
            <a:r>
              <a:rPr dirty="0" sz="3300" spc="330">
                <a:solidFill>
                  <a:srgbClr val="253840"/>
                </a:solidFill>
                <a:latin typeface="Microsoft Sans Serif"/>
                <a:cs typeface="Microsoft Sans Serif"/>
              </a:rPr>
              <a:t> </a:t>
            </a:r>
            <a:r>
              <a:rPr dirty="0" sz="3300" spc="-75">
                <a:solidFill>
                  <a:srgbClr val="253840"/>
                </a:solidFill>
                <a:latin typeface="Microsoft Sans Serif"/>
                <a:cs typeface="Microsoft Sans Serif"/>
              </a:rPr>
              <a:t>ExpressJS</a:t>
            </a:r>
            <a:endParaRPr sz="3300">
              <a:latin typeface="Microsoft Sans Serif"/>
              <a:cs typeface="Microsoft Sans Serif"/>
            </a:endParaRPr>
          </a:p>
          <a:p>
            <a:pPr marL="967740" marR="3596004">
              <a:lnSpc>
                <a:spcPct val="232799"/>
              </a:lnSpc>
              <a:spcBef>
                <a:spcPts val="5"/>
              </a:spcBef>
              <a:tabLst>
                <a:tab pos="1562100" algn="l"/>
              </a:tabLst>
            </a:pPr>
            <a:r>
              <a:rPr dirty="0" sz="3300" spc="85">
                <a:solidFill>
                  <a:srgbClr val="253840"/>
                </a:solidFill>
                <a:latin typeface="Microsoft Sans Serif"/>
                <a:cs typeface="Microsoft Sans Serif"/>
              </a:rPr>
              <a:t>A</a:t>
            </a:r>
            <a:r>
              <a:rPr dirty="0" sz="3300">
                <a:solidFill>
                  <a:srgbClr val="253840"/>
                </a:solidFill>
                <a:latin typeface="Microsoft Sans Serif"/>
                <a:cs typeface="Microsoft Sans Serif"/>
              </a:rPr>
              <a:t>:</a:t>
            </a:r>
            <a:r>
              <a:rPr dirty="0" sz="3300" spc="290">
                <a:solidFill>
                  <a:srgbClr val="253840"/>
                </a:solidFill>
                <a:latin typeface="Microsoft Sans Serif"/>
                <a:cs typeface="Microsoft Sans Serif"/>
              </a:rPr>
              <a:t> </a:t>
            </a:r>
            <a:r>
              <a:rPr dirty="0" sz="3300" spc="85">
                <a:solidFill>
                  <a:srgbClr val="253840"/>
                </a:solidFill>
                <a:latin typeface="Microsoft Sans Serif"/>
                <a:cs typeface="Microsoft Sans Serif"/>
              </a:rPr>
              <a:t>A</a:t>
            </a:r>
            <a:r>
              <a:rPr dirty="0" sz="3300" spc="90">
                <a:solidFill>
                  <a:srgbClr val="253840"/>
                </a:solidFill>
                <a:latin typeface="Microsoft Sans Serif"/>
                <a:cs typeface="Microsoft Sans Serif"/>
              </a:rPr>
              <a:t>n</a:t>
            </a:r>
            <a:r>
              <a:rPr dirty="0" sz="3300" spc="100">
                <a:solidFill>
                  <a:srgbClr val="253840"/>
                </a:solidFill>
                <a:latin typeface="Microsoft Sans Serif"/>
                <a:cs typeface="Microsoft Sans Serif"/>
              </a:rPr>
              <a:t>g</a:t>
            </a:r>
            <a:r>
              <a:rPr dirty="0" sz="3300" spc="105">
                <a:solidFill>
                  <a:srgbClr val="253840"/>
                </a:solidFill>
                <a:latin typeface="Microsoft Sans Serif"/>
                <a:cs typeface="Microsoft Sans Serif"/>
              </a:rPr>
              <a:t>u</a:t>
            </a:r>
            <a:r>
              <a:rPr dirty="0" sz="3300" spc="35">
                <a:solidFill>
                  <a:srgbClr val="253840"/>
                </a:solidFill>
                <a:latin typeface="Microsoft Sans Serif"/>
                <a:cs typeface="Microsoft Sans Serif"/>
              </a:rPr>
              <a:t>l</a:t>
            </a:r>
            <a:r>
              <a:rPr dirty="0" sz="3300" spc="-110">
                <a:solidFill>
                  <a:srgbClr val="253840"/>
                </a:solidFill>
                <a:latin typeface="Microsoft Sans Serif"/>
                <a:cs typeface="Microsoft Sans Serif"/>
              </a:rPr>
              <a:t>a</a:t>
            </a:r>
            <a:r>
              <a:rPr dirty="0" sz="3300" spc="50">
                <a:solidFill>
                  <a:srgbClr val="253840"/>
                </a:solidFill>
                <a:latin typeface="Microsoft Sans Serif"/>
                <a:cs typeface="Microsoft Sans Serif"/>
              </a:rPr>
              <a:t>r</a:t>
            </a:r>
            <a:r>
              <a:rPr dirty="0" sz="3300" spc="-10">
                <a:solidFill>
                  <a:srgbClr val="253840"/>
                </a:solidFill>
                <a:latin typeface="Microsoft Sans Serif"/>
                <a:cs typeface="Microsoft Sans Serif"/>
              </a:rPr>
              <a:t>J</a:t>
            </a:r>
            <a:r>
              <a:rPr dirty="0" sz="3300">
                <a:solidFill>
                  <a:srgbClr val="253840"/>
                </a:solidFill>
                <a:latin typeface="Microsoft Sans Serif"/>
                <a:cs typeface="Microsoft Sans Serif"/>
              </a:rPr>
              <a:t>S</a:t>
            </a:r>
            <a:r>
              <a:rPr dirty="0" sz="3300" spc="-540">
                <a:solidFill>
                  <a:srgbClr val="253840"/>
                </a:solidFill>
                <a:latin typeface="Microsoft Sans Serif"/>
                <a:cs typeface="Microsoft Sans Serif"/>
              </a:rPr>
              <a:t> </a:t>
            </a:r>
            <a:r>
              <a:rPr dirty="0" sz="3300" spc="75">
                <a:solidFill>
                  <a:srgbClr val="253840"/>
                </a:solidFill>
                <a:latin typeface="Microsoft Sans Serif"/>
                <a:cs typeface="Microsoft Sans Serif"/>
              </a:rPr>
              <a:t>8 </a:t>
            </a:r>
            <a:r>
              <a:rPr dirty="0" sz="3300" spc="65">
                <a:solidFill>
                  <a:srgbClr val="253840"/>
                </a:solidFill>
                <a:latin typeface="Microsoft Sans Serif"/>
                <a:cs typeface="Microsoft Sans Serif"/>
              </a:rPr>
              <a:t> </a:t>
            </a:r>
            <a:r>
              <a:rPr dirty="0" sz="3300">
                <a:solidFill>
                  <a:srgbClr val="253840"/>
                </a:solidFill>
                <a:latin typeface="Microsoft Sans Serif"/>
                <a:cs typeface="Microsoft Sans Serif"/>
              </a:rPr>
              <a:t> </a:t>
            </a:r>
            <a:r>
              <a:rPr dirty="0" sz="3300" spc="-5">
                <a:solidFill>
                  <a:srgbClr val="253840"/>
                </a:solidFill>
                <a:latin typeface="Microsoft Sans Serif"/>
                <a:cs typeface="Microsoft Sans Serif"/>
              </a:rPr>
              <a:t>N:	</a:t>
            </a:r>
            <a:r>
              <a:rPr dirty="0" sz="3300" spc="15">
                <a:solidFill>
                  <a:srgbClr val="253840"/>
                </a:solidFill>
                <a:latin typeface="Microsoft Sans Serif"/>
                <a:cs typeface="Microsoft Sans Serif"/>
              </a:rPr>
              <a:t>NodeJS</a:t>
            </a:r>
            <a:endParaRPr sz="33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654283" y="5099303"/>
            <a:ext cx="132715" cy="2458720"/>
            <a:chOff x="10654283" y="5099303"/>
            <a:chExt cx="132715" cy="245872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4283" y="5099303"/>
              <a:ext cx="132588" cy="13411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4283" y="6262115"/>
              <a:ext cx="132588" cy="13258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54283" y="7423403"/>
              <a:ext cx="132588" cy="13411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434321" y="2872739"/>
            <a:ext cx="7629525" cy="6887209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100">
              <a:latin typeface="Times New Roman"/>
              <a:cs typeface="Times New Roman"/>
            </a:endParaRPr>
          </a:p>
          <a:p>
            <a:pPr algn="ctr" marR="13970">
              <a:lnSpc>
                <a:spcPct val="100000"/>
              </a:lnSpc>
            </a:pPr>
            <a:r>
              <a:rPr dirty="0" sz="4350" spc="260" b="1">
                <a:solidFill>
                  <a:srgbClr val="253840"/>
                </a:solidFill>
                <a:latin typeface="Arial"/>
                <a:cs typeface="Arial"/>
              </a:rPr>
              <a:t>TEXT</a:t>
            </a:r>
            <a:r>
              <a:rPr dirty="0" sz="4350" spc="140" b="1">
                <a:solidFill>
                  <a:srgbClr val="253840"/>
                </a:solidFill>
                <a:latin typeface="Arial"/>
                <a:cs typeface="Arial"/>
              </a:rPr>
              <a:t> </a:t>
            </a:r>
            <a:r>
              <a:rPr dirty="0" sz="4350" spc="145" b="1">
                <a:solidFill>
                  <a:srgbClr val="253840"/>
                </a:solidFill>
                <a:latin typeface="Arial"/>
                <a:cs typeface="Arial"/>
              </a:rPr>
              <a:t>EDITOR</a:t>
            </a:r>
            <a:endParaRPr sz="4350">
              <a:latin typeface="Arial"/>
              <a:cs typeface="Arial"/>
            </a:endParaRPr>
          </a:p>
          <a:p>
            <a:pPr marL="1555115" marR="2268220">
              <a:lnSpc>
                <a:spcPts val="9160"/>
              </a:lnSpc>
              <a:spcBef>
                <a:spcPts val="155"/>
              </a:spcBef>
            </a:pPr>
            <a:r>
              <a:rPr dirty="0" sz="3300" spc="-35">
                <a:solidFill>
                  <a:srgbClr val="253840"/>
                </a:solidFill>
                <a:latin typeface="Microsoft Sans Serif"/>
                <a:cs typeface="Microsoft Sans Serif"/>
              </a:rPr>
              <a:t>Visual </a:t>
            </a:r>
            <a:r>
              <a:rPr dirty="0" sz="3300" spc="25">
                <a:solidFill>
                  <a:srgbClr val="253840"/>
                </a:solidFill>
                <a:latin typeface="Microsoft Sans Serif"/>
                <a:cs typeface="Microsoft Sans Serif"/>
              </a:rPr>
              <a:t>Studio </a:t>
            </a:r>
            <a:r>
              <a:rPr dirty="0" sz="3300" spc="80">
                <a:solidFill>
                  <a:srgbClr val="253840"/>
                </a:solidFill>
                <a:latin typeface="Microsoft Sans Serif"/>
                <a:cs typeface="Microsoft Sans Serif"/>
              </a:rPr>
              <a:t>Code </a:t>
            </a:r>
            <a:r>
              <a:rPr dirty="0" sz="3300" spc="85">
                <a:solidFill>
                  <a:srgbClr val="253840"/>
                </a:solidFill>
                <a:latin typeface="Microsoft Sans Serif"/>
                <a:cs typeface="Microsoft Sans Serif"/>
              </a:rPr>
              <a:t> </a:t>
            </a:r>
            <a:r>
              <a:rPr dirty="0" sz="3300" spc="5">
                <a:solidFill>
                  <a:srgbClr val="253840"/>
                </a:solidFill>
                <a:latin typeface="Microsoft Sans Serif"/>
                <a:cs typeface="Microsoft Sans Serif"/>
              </a:rPr>
              <a:t>Sublime</a:t>
            </a:r>
            <a:endParaRPr sz="3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150">
              <a:latin typeface="Microsoft Sans Serif"/>
              <a:cs typeface="Microsoft Sans Serif"/>
            </a:endParaRPr>
          </a:p>
          <a:p>
            <a:pPr marL="1555115">
              <a:lnSpc>
                <a:spcPct val="100000"/>
              </a:lnSpc>
            </a:pPr>
            <a:r>
              <a:rPr dirty="0" sz="3300" spc="100">
                <a:solidFill>
                  <a:srgbClr val="253840"/>
                </a:solidFill>
                <a:latin typeface="Microsoft Sans Serif"/>
                <a:cs typeface="Microsoft Sans Serif"/>
              </a:rPr>
              <a:t>Atom</a:t>
            </a:r>
            <a:endParaRPr sz="3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2022-04-06T08:13:47Z</dcterms:created>
  <dcterms:modified xsi:type="dcterms:W3CDTF">2022-04-06T08:13:47Z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2022-04-06T00:00:00Z</vt:filetime>
  </property>
</Properties>
</file>