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Dosis"/>
      <p:regular r:id="rId37"/>
      <p:bold r:id="rId38"/>
    </p:embeddedFont>
    <p:embeddedFont>
      <p:font typeface="Do Hyeon"/>
      <p:regular r:id="rId39"/>
    </p:embeddedFont>
    <p:embeddedFont>
      <p:font typeface="Dosis Medium"/>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itik Dog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osisMedium-regular.fntdata"/><Relationship Id="rId20" Type="http://schemas.openxmlformats.org/officeDocument/2006/relationships/slide" Target="slides/slide15.xml"/><Relationship Id="rId41" Type="http://schemas.openxmlformats.org/officeDocument/2006/relationships/font" Target="fonts/DosisMedium-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Dosis-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DoHyeon-regular.fntdata"/><Relationship Id="rId16" Type="http://schemas.openxmlformats.org/officeDocument/2006/relationships/slide" Target="slides/slide11.xml"/><Relationship Id="rId38" Type="http://schemas.openxmlformats.org/officeDocument/2006/relationships/font" Target="fonts/Dosis-bold.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22T17:47:31.916">
    <p:pos x="1413" y="2035"/>
    <p:text>han vai kiddan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1" name="Shape 3271"/>
        <p:cNvGrpSpPr/>
        <p:nvPr/>
      </p:nvGrpSpPr>
      <p:grpSpPr>
        <a:xfrm>
          <a:off x="0" y="0"/>
          <a:ext cx="0" cy="0"/>
          <a:chOff x="0" y="0"/>
          <a:chExt cx="0" cy="0"/>
        </a:xfrm>
      </p:grpSpPr>
      <p:sp>
        <p:nvSpPr>
          <p:cNvPr id="3272" name="Google Shape;32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73" name="Google Shape;32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6" name="Shape 3366"/>
        <p:cNvGrpSpPr/>
        <p:nvPr/>
      </p:nvGrpSpPr>
      <p:grpSpPr>
        <a:xfrm>
          <a:off x="0" y="0"/>
          <a:ext cx="0" cy="0"/>
          <a:chOff x="0" y="0"/>
          <a:chExt cx="0" cy="0"/>
        </a:xfrm>
      </p:grpSpPr>
      <p:sp>
        <p:nvSpPr>
          <p:cNvPr id="3367" name="Google Shape;3367;g19d1ef7581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8" name="Google Shape;3368;g19d1ef7581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2" name="Shape 3372"/>
        <p:cNvGrpSpPr/>
        <p:nvPr/>
      </p:nvGrpSpPr>
      <p:grpSpPr>
        <a:xfrm>
          <a:off x="0" y="0"/>
          <a:ext cx="0" cy="0"/>
          <a:chOff x="0" y="0"/>
          <a:chExt cx="0" cy="0"/>
        </a:xfrm>
      </p:grpSpPr>
      <p:sp>
        <p:nvSpPr>
          <p:cNvPr id="3373" name="Google Shape;3373;g19d1ef7581d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4" name="Google Shape;3374;g19d1ef7581d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9" name="Shape 3379"/>
        <p:cNvGrpSpPr/>
        <p:nvPr/>
      </p:nvGrpSpPr>
      <p:grpSpPr>
        <a:xfrm>
          <a:off x="0" y="0"/>
          <a:ext cx="0" cy="0"/>
          <a:chOff x="0" y="0"/>
          <a:chExt cx="0" cy="0"/>
        </a:xfrm>
      </p:grpSpPr>
      <p:sp>
        <p:nvSpPr>
          <p:cNvPr id="3380" name="Google Shape;3380;ge603f232a7_0_2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1" name="Google Shape;3381;ge603f232a7_0_2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9" name="Shape 3399"/>
        <p:cNvGrpSpPr/>
        <p:nvPr/>
      </p:nvGrpSpPr>
      <p:grpSpPr>
        <a:xfrm>
          <a:off x="0" y="0"/>
          <a:ext cx="0" cy="0"/>
          <a:chOff x="0" y="0"/>
          <a:chExt cx="0" cy="0"/>
        </a:xfrm>
      </p:grpSpPr>
      <p:sp>
        <p:nvSpPr>
          <p:cNvPr id="3400" name="Google Shape;3400;g19d1ef7581d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1" name="Google Shape;3401;g19d1ef7581d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6" name="Shape 3406"/>
        <p:cNvGrpSpPr/>
        <p:nvPr/>
      </p:nvGrpSpPr>
      <p:grpSpPr>
        <a:xfrm>
          <a:off x="0" y="0"/>
          <a:ext cx="0" cy="0"/>
          <a:chOff x="0" y="0"/>
          <a:chExt cx="0" cy="0"/>
        </a:xfrm>
      </p:grpSpPr>
      <p:sp>
        <p:nvSpPr>
          <p:cNvPr id="3407" name="Google Shape;3407;g19d1ef7581d_4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8" name="Google Shape;3408;g19d1ef7581d_4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6" name="Shape 3416"/>
        <p:cNvGrpSpPr/>
        <p:nvPr/>
      </p:nvGrpSpPr>
      <p:grpSpPr>
        <a:xfrm>
          <a:off x="0" y="0"/>
          <a:ext cx="0" cy="0"/>
          <a:chOff x="0" y="0"/>
          <a:chExt cx="0" cy="0"/>
        </a:xfrm>
      </p:grpSpPr>
      <p:sp>
        <p:nvSpPr>
          <p:cNvPr id="3417" name="Google Shape;3417;g19d1ef7581d_4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8" name="Google Shape;3418;g19d1ef7581d_4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3" name="Shape 3423"/>
        <p:cNvGrpSpPr/>
        <p:nvPr/>
      </p:nvGrpSpPr>
      <p:grpSpPr>
        <a:xfrm>
          <a:off x="0" y="0"/>
          <a:ext cx="0" cy="0"/>
          <a:chOff x="0" y="0"/>
          <a:chExt cx="0" cy="0"/>
        </a:xfrm>
      </p:grpSpPr>
      <p:sp>
        <p:nvSpPr>
          <p:cNvPr id="3424" name="Google Shape;3424;g19d1ef7581d_4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5" name="Google Shape;3425;g19d1ef7581d_4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1" name="Shape 3431"/>
        <p:cNvGrpSpPr/>
        <p:nvPr/>
      </p:nvGrpSpPr>
      <p:grpSpPr>
        <a:xfrm>
          <a:off x="0" y="0"/>
          <a:ext cx="0" cy="0"/>
          <a:chOff x="0" y="0"/>
          <a:chExt cx="0" cy="0"/>
        </a:xfrm>
      </p:grpSpPr>
      <p:sp>
        <p:nvSpPr>
          <p:cNvPr id="3432" name="Google Shape;3432;g19d699ff0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3" name="Google Shape;3433;g19d699ff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8" name="Shape 3438"/>
        <p:cNvGrpSpPr/>
        <p:nvPr/>
      </p:nvGrpSpPr>
      <p:grpSpPr>
        <a:xfrm>
          <a:off x="0" y="0"/>
          <a:ext cx="0" cy="0"/>
          <a:chOff x="0" y="0"/>
          <a:chExt cx="0" cy="0"/>
        </a:xfrm>
      </p:grpSpPr>
      <p:sp>
        <p:nvSpPr>
          <p:cNvPr id="3439" name="Google Shape;3439;ge4625bd1ce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0" name="Google Shape;3440;ge4625bd1ce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4" name="Shape 3444"/>
        <p:cNvGrpSpPr/>
        <p:nvPr/>
      </p:nvGrpSpPr>
      <p:grpSpPr>
        <a:xfrm>
          <a:off x="0" y="0"/>
          <a:ext cx="0" cy="0"/>
          <a:chOff x="0" y="0"/>
          <a:chExt cx="0" cy="0"/>
        </a:xfrm>
      </p:grpSpPr>
      <p:sp>
        <p:nvSpPr>
          <p:cNvPr id="3445" name="Google Shape;3445;ge536feb177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6" name="Google Shape;3446;ge536feb177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4" name="Shape 3294"/>
        <p:cNvGrpSpPr/>
        <p:nvPr/>
      </p:nvGrpSpPr>
      <p:grpSpPr>
        <a:xfrm>
          <a:off x="0" y="0"/>
          <a:ext cx="0" cy="0"/>
          <a:chOff x="0" y="0"/>
          <a:chExt cx="0" cy="0"/>
        </a:xfrm>
      </p:grpSpPr>
      <p:sp>
        <p:nvSpPr>
          <p:cNvPr id="3295" name="Google Shape;3295;ge603f232a7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6" name="Google Shape;3296;ge603f232a7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0" name="Shape 3450"/>
        <p:cNvGrpSpPr/>
        <p:nvPr/>
      </p:nvGrpSpPr>
      <p:grpSpPr>
        <a:xfrm>
          <a:off x="0" y="0"/>
          <a:ext cx="0" cy="0"/>
          <a:chOff x="0" y="0"/>
          <a:chExt cx="0" cy="0"/>
        </a:xfrm>
      </p:grpSpPr>
      <p:sp>
        <p:nvSpPr>
          <p:cNvPr id="3451" name="Google Shape;3451;g19d699ff0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2" name="Google Shape;3452;g19d699ff0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7" name="Shape 3457"/>
        <p:cNvGrpSpPr/>
        <p:nvPr/>
      </p:nvGrpSpPr>
      <p:grpSpPr>
        <a:xfrm>
          <a:off x="0" y="0"/>
          <a:ext cx="0" cy="0"/>
          <a:chOff x="0" y="0"/>
          <a:chExt cx="0" cy="0"/>
        </a:xfrm>
      </p:grpSpPr>
      <p:sp>
        <p:nvSpPr>
          <p:cNvPr id="3458" name="Google Shape;3458;g19d1ef7581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9" name="Google Shape;3459;g19d1ef7581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5" name="Shape 3465"/>
        <p:cNvGrpSpPr/>
        <p:nvPr/>
      </p:nvGrpSpPr>
      <p:grpSpPr>
        <a:xfrm>
          <a:off x="0" y="0"/>
          <a:ext cx="0" cy="0"/>
          <a:chOff x="0" y="0"/>
          <a:chExt cx="0" cy="0"/>
        </a:xfrm>
      </p:grpSpPr>
      <p:sp>
        <p:nvSpPr>
          <p:cNvPr id="3466" name="Google Shape;3466;g19d699ff0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7" name="Google Shape;3467;g19d699ff0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2" name="Shape 3472"/>
        <p:cNvGrpSpPr/>
        <p:nvPr/>
      </p:nvGrpSpPr>
      <p:grpSpPr>
        <a:xfrm>
          <a:off x="0" y="0"/>
          <a:ext cx="0" cy="0"/>
          <a:chOff x="0" y="0"/>
          <a:chExt cx="0" cy="0"/>
        </a:xfrm>
      </p:grpSpPr>
      <p:sp>
        <p:nvSpPr>
          <p:cNvPr id="3473" name="Google Shape;3473;g19d699ff02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4" name="Google Shape;3474;g19d699ff0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8" name="Shape 3478"/>
        <p:cNvGrpSpPr/>
        <p:nvPr/>
      </p:nvGrpSpPr>
      <p:grpSpPr>
        <a:xfrm>
          <a:off x="0" y="0"/>
          <a:ext cx="0" cy="0"/>
          <a:chOff x="0" y="0"/>
          <a:chExt cx="0" cy="0"/>
        </a:xfrm>
      </p:grpSpPr>
      <p:sp>
        <p:nvSpPr>
          <p:cNvPr id="3479" name="Google Shape;3479;g19d699ff02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0" name="Google Shape;3480;g19d699ff02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4" name="Shape 3484"/>
        <p:cNvGrpSpPr/>
        <p:nvPr/>
      </p:nvGrpSpPr>
      <p:grpSpPr>
        <a:xfrm>
          <a:off x="0" y="0"/>
          <a:ext cx="0" cy="0"/>
          <a:chOff x="0" y="0"/>
          <a:chExt cx="0" cy="0"/>
        </a:xfrm>
      </p:grpSpPr>
      <p:sp>
        <p:nvSpPr>
          <p:cNvPr id="3485" name="Google Shape;3485;g19d699ff02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6" name="Google Shape;3486;g19d699ff02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0" name="Shape 3490"/>
        <p:cNvGrpSpPr/>
        <p:nvPr/>
      </p:nvGrpSpPr>
      <p:grpSpPr>
        <a:xfrm>
          <a:off x="0" y="0"/>
          <a:ext cx="0" cy="0"/>
          <a:chOff x="0" y="0"/>
          <a:chExt cx="0" cy="0"/>
        </a:xfrm>
      </p:grpSpPr>
      <p:sp>
        <p:nvSpPr>
          <p:cNvPr id="3491" name="Google Shape;3491;g19d699ff02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2" name="Google Shape;3492;g19d699ff02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7" name="Shape 3497"/>
        <p:cNvGrpSpPr/>
        <p:nvPr/>
      </p:nvGrpSpPr>
      <p:grpSpPr>
        <a:xfrm>
          <a:off x="0" y="0"/>
          <a:ext cx="0" cy="0"/>
          <a:chOff x="0" y="0"/>
          <a:chExt cx="0" cy="0"/>
        </a:xfrm>
      </p:grpSpPr>
      <p:sp>
        <p:nvSpPr>
          <p:cNvPr id="3498" name="Google Shape;3498;g19d699ff02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9" name="Google Shape;3499;g19d699ff0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3" name="Shape 3503"/>
        <p:cNvGrpSpPr/>
        <p:nvPr/>
      </p:nvGrpSpPr>
      <p:grpSpPr>
        <a:xfrm>
          <a:off x="0" y="0"/>
          <a:ext cx="0" cy="0"/>
          <a:chOff x="0" y="0"/>
          <a:chExt cx="0" cy="0"/>
        </a:xfrm>
      </p:grpSpPr>
      <p:sp>
        <p:nvSpPr>
          <p:cNvPr id="3504" name="Google Shape;3504;g19d699ff02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5" name="Google Shape;3505;g19d699ff02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9" name="Shape 3509"/>
        <p:cNvGrpSpPr/>
        <p:nvPr/>
      </p:nvGrpSpPr>
      <p:grpSpPr>
        <a:xfrm>
          <a:off x="0" y="0"/>
          <a:ext cx="0" cy="0"/>
          <a:chOff x="0" y="0"/>
          <a:chExt cx="0" cy="0"/>
        </a:xfrm>
      </p:grpSpPr>
      <p:sp>
        <p:nvSpPr>
          <p:cNvPr id="3510" name="Google Shape;3510;g19d699ff02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1" name="Google Shape;3511;g19d699ff02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9" name="Shape 3319"/>
        <p:cNvGrpSpPr/>
        <p:nvPr/>
      </p:nvGrpSpPr>
      <p:grpSpPr>
        <a:xfrm>
          <a:off x="0" y="0"/>
          <a:ext cx="0" cy="0"/>
          <a:chOff x="0" y="0"/>
          <a:chExt cx="0" cy="0"/>
        </a:xfrm>
      </p:grpSpPr>
      <p:sp>
        <p:nvSpPr>
          <p:cNvPr id="3320" name="Google Shape;3320;ge6092eeaef_0_6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1" name="Google Shape;3321;ge6092eeaef_0_6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6" name="Shape 3516"/>
        <p:cNvGrpSpPr/>
        <p:nvPr/>
      </p:nvGrpSpPr>
      <p:grpSpPr>
        <a:xfrm>
          <a:off x="0" y="0"/>
          <a:ext cx="0" cy="0"/>
          <a:chOff x="0" y="0"/>
          <a:chExt cx="0" cy="0"/>
        </a:xfrm>
      </p:grpSpPr>
      <p:sp>
        <p:nvSpPr>
          <p:cNvPr id="3517" name="Google Shape;3517;g19d699ff02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8" name="Google Shape;3518;g19d699ff02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1" name="Shape 3521"/>
        <p:cNvGrpSpPr/>
        <p:nvPr/>
      </p:nvGrpSpPr>
      <p:grpSpPr>
        <a:xfrm>
          <a:off x="0" y="0"/>
          <a:ext cx="0" cy="0"/>
          <a:chOff x="0" y="0"/>
          <a:chExt cx="0" cy="0"/>
        </a:xfrm>
      </p:grpSpPr>
      <p:sp>
        <p:nvSpPr>
          <p:cNvPr id="3522" name="Google Shape;3522;g19d699ff02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3" name="Google Shape;3523;g19d699ff02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6" name="Shape 3326"/>
        <p:cNvGrpSpPr/>
        <p:nvPr/>
      </p:nvGrpSpPr>
      <p:grpSpPr>
        <a:xfrm>
          <a:off x="0" y="0"/>
          <a:ext cx="0" cy="0"/>
          <a:chOff x="0" y="0"/>
          <a:chExt cx="0" cy="0"/>
        </a:xfrm>
      </p:grpSpPr>
      <p:sp>
        <p:nvSpPr>
          <p:cNvPr id="3327" name="Google Shape;3327;ge603f232a7_0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8" name="Google Shape;3328;ge603f232a7_0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4" name="Shape 3334"/>
        <p:cNvGrpSpPr/>
        <p:nvPr/>
      </p:nvGrpSpPr>
      <p:grpSpPr>
        <a:xfrm>
          <a:off x="0" y="0"/>
          <a:ext cx="0" cy="0"/>
          <a:chOff x="0" y="0"/>
          <a:chExt cx="0" cy="0"/>
        </a:xfrm>
      </p:grpSpPr>
      <p:sp>
        <p:nvSpPr>
          <p:cNvPr id="3335" name="Google Shape;3335;ge6092eeaef_0_2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6" name="Google Shape;3336;ge6092eeaef_0_2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0" name="Shape 3340"/>
        <p:cNvGrpSpPr/>
        <p:nvPr/>
      </p:nvGrpSpPr>
      <p:grpSpPr>
        <a:xfrm>
          <a:off x="0" y="0"/>
          <a:ext cx="0" cy="0"/>
          <a:chOff x="0" y="0"/>
          <a:chExt cx="0" cy="0"/>
        </a:xfrm>
      </p:grpSpPr>
      <p:sp>
        <p:nvSpPr>
          <p:cNvPr id="3341" name="Google Shape;3341;g19ba6c091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2" name="Google Shape;3342;g19ba6c091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6" name="Shape 3346"/>
        <p:cNvGrpSpPr/>
        <p:nvPr/>
      </p:nvGrpSpPr>
      <p:grpSpPr>
        <a:xfrm>
          <a:off x="0" y="0"/>
          <a:ext cx="0" cy="0"/>
          <a:chOff x="0" y="0"/>
          <a:chExt cx="0" cy="0"/>
        </a:xfrm>
      </p:grpSpPr>
      <p:sp>
        <p:nvSpPr>
          <p:cNvPr id="3347" name="Google Shape;3347;g19ba6c091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8" name="Google Shape;3348;g19ba6c091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2" name="Shape 3352"/>
        <p:cNvGrpSpPr/>
        <p:nvPr/>
      </p:nvGrpSpPr>
      <p:grpSpPr>
        <a:xfrm>
          <a:off x="0" y="0"/>
          <a:ext cx="0" cy="0"/>
          <a:chOff x="0" y="0"/>
          <a:chExt cx="0" cy="0"/>
        </a:xfrm>
      </p:grpSpPr>
      <p:sp>
        <p:nvSpPr>
          <p:cNvPr id="3353" name="Google Shape;3353;g19ba6c0911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4" name="Google Shape;3354;g19ba6c0911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0" name="Shape 3360"/>
        <p:cNvGrpSpPr/>
        <p:nvPr/>
      </p:nvGrpSpPr>
      <p:grpSpPr>
        <a:xfrm>
          <a:off x="0" y="0"/>
          <a:ext cx="0" cy="0"/>
          <a:chOff x="0" y="0"/>
          <a:chExt cx="0" cy="0"/>
        </a:xfrm>
      </p:grpSpPr>
      <p:sp>
        <p:nvSpPr>
          <p:cNvPr id="3361" name="Google Shape;3361;g19ba6c0911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2" name="Google Shape;3362;g19ba6c0911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998250" y="1319650"/>
            <a:ext cx="5224500" cy="18744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43900" y="3231925"/>
            <a:ext cx="4733100" cy="4425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3" name="Google Shape;13;p2"/>
          <p:cNvGrpSpPr/>
          <p:nvPr/>
        </p:nvGrpSpPr>
        <p:grpSpPr>
          <a:xfrm>
            <a:off x="-1048617" y="780311"/>
            <a:ext cx="2918562" cy="3321697"/>
            <a:chOff x="-4677642" y="780311"/>
            <a:chExt cx="2918562" cy="3321697"/>
          </a:xfrm>
        </p:grpSpPr>
        <p:sp>
          <p:nvSpPr>
            <p:cNvPr id="14" name="Google Shape;14;p2"/>
            <p:cNvSpPr/>
            <p:nvPr/>
          </p:nvSpPr>
          <p:spPr>
            <a:xfrm>
              <a:off x="-3244910" y="2290686"/>
              <a:ext cx="1435661" cy="1808333"/>
            </a:xfrm>
            <a:custGeom>
              <a:rect b="b" l="l" r="r" t="t"/>
              <a:pathLst>
                <a:path extrusionOk="0" h="55899" w="44379">
                  <a:moveTo>
                    <a:pt x="0" y="1"/>
                  </a:moveTo>
                  <a:lnTo>
                    <a:pt x="0" y="55898"/>
                  </a:lnTo>
                  <a:lnTo>
                    <a:pt x="44378" y="55898"/>
                  </a:lnTo>
                  <a:lnTo>
                    <a:pt x="43861" y="42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68410" y="1928070"/>
              <a:ext cx="755211" cy="2050861"/>
            </a:xfrm>
            <a:custGeom>
              <a:rect b="b" l="l" r="r" t="t"/>
              <a:pathLst>
                <a:path extrusionOk="0" h="63396" w="23345">
                  <a:moveTo>
                    <a:pt x="23056" y="1"/>
                  </a:moveTo>
                  <a:cubicBezTo>
                    <a:pt x="19963" y="1"/>
                    <a:pt x="19270" y="7086"/>
                    <a:pt x="14226" y="7528"/>
                  </a:cubicBezTo>
                  <a:cubicBezTo>
                    <a:pt x="9028" y="7984"/>
                    <a:pt x="12828" y="12239"/>
                    <a:pt x="9028" y="16495"/>
                  </a:cubicBezTo>
                  <a:cubicBezTo>
                    <a:pt x="5229" y="20750"/>
                    <a:pt x="3800" y="19838"/>
                    <a:pt x="1916" y="24550"/>
                  </a:cubicBezTo>
                  <a:cubicBezTo>
                    <a:pt x="1" y="29261"/>
                    <a:pt x="2371" y="30203"/>
                    <a:pt x="1916" y="33516"/>
                  </a:cubicBezTo>
                  <a:cubicBezTo>
                    <a:pt x="1460" y="36799"/>
                    <a:pt x="5229" y="36799"/>
                    <a:pt x="7113" y="42027"/>
                  </a:cubicBezTo>
                  <a:cubicBezTo>
                    <a:pt x="8967" y="47225"/>
                    <a:pt x="11825" y="45310"/>
                    <a:pt x="12767" y="47681"/>
                  </a:cubicBezTo>
                  <a:cubicBezTo>
                    <a:pt x="13739" y="50021"/>
                    <a:pt x="19849" y="51450"/>
                    <a:pt x="19393" y="55249"/>
                  </a:cubicBezTo>
                  <a:cubicBezTo>
                    <a:pt x="18937" y="59049"/>
                    <a:pt x="23314" y="63395"/>
                    <a:pt x="23314" y="63395"/>
                  </a:cubicBezTo>
                  <a:lnTo>
                    <a:pt x="23344" y="63395"/>
                  </a:lnTo>
                  <a:lnTo>
                    <a:pt x="23344" y="20"/>
                  </a:lnTo>
                  <a:cubicBezTo>
                    <a:pt x="23246" y="7"/>
                    <a:pt x="23150" y="1"/>
                    <a:pt x="23056" y="1"/>
                  </a:cubicBezTo>
                  <a:close/>
                </a:path>
              </a:pathLst>
            </a:custGeom>
            <a:solidFill>
              <a:srgbClr val="BFB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568385" y="1971445"/>
              <a:ext cx="755211" cy="2050861"/>
            </a:xfrm>
            <a:custGeom>
              <a:rect b="b" l="l" r="r" t="t"/>
              <a:pathLst>
                <a:path extrusionOk="0" h="63396" w="23345">
                  <a:moveTo>
                    <a:pt x="23056" y="1"/>
                  </a:moveTo>
                  <a:cubicBezTo>
                    <a:pt x="19963" y="1"/>
                    <a:pt x="19270" y="7086"/>
                    <a:pt x="14226" y="7528"/>
                  </a:cubicBezTo>
                  <a:cubicBezTo>
                    <a:pt x="9028" y="7984"/>
                    <a:pt x="12828" y="12239"/>
                    <a:pt x="9028" y="16495"/>
                  </a:cubicBezTo>
                  <a:cubicBezTo>
                    <a:pt x="5229" y="20750"/>
                    <a:pt x="3800" y="19838"/>
                    <a:pt x="1916" y="24550"/>
                  </a:cubicBezTo>
                  <a:cubicBezTo>
                    <a:pt x="1" y="29261"/>
                    <a:pt x="2371" y="30203"/>
                    <a:pt x="1916" y="33516"/>
                  </a:cubicBezTo>
                  <a:cubicBezTo>
                    <a:pt x="1460" y="36799"/>
                    <a:pt x="5229" y="36799"/>
                    <a:pt x="7113" y="42027"/>
                  </a:cubicBezTo>
                  <a:cubicBezTo>
                    <a:pt x="8967" y="47225"/>
                    <a:pt x="11825" y="45310"/>
                    <a:pt x="12767" y="47681"/>
                  </a:cubicBezTo>
                  <a:cubicBezTo>
                    <a:pt x="13739" y="50021"/>
                    <a:pt x="19849" y="51450"/>
                    <a:pt x="19393" y="55249"/>
                  </a:cubicBezTo>
                  <a:cubicBezTo>
                    <a:pt x="18937" y="59049"/>
                    <a:pt x="23314" y="63395"/>
                    <a:pt x="23314" y="63395"/>
                  </a:cubicBezTo>
                  <a:lnTo>
                    <a:pt x="23344" y="63395"/>
                  </a:lnTo>
                  <a:lnTo>
                    <a:pt x="23344" y="20"/>
                  </a:lnTo>
                  <a:cubicBezTo>
                    <a:pt x="23246" y="7"/>
                    <a:pt x="23150" y="1"/>
                    <a:pt x="23056" y="1"/>
                  </a:cubicBezTo>
                  <a:close/>
                </a:path>
              </a:pathLst>
            </a:custGeom>
            <a:solidFill>
              <a:srgbClr val="BFB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4353129" y="780311"/>
              <a:ext cx="775850" cy="319589"/>
              <a:chOff x="2149321" y="1211611"/>
              <a:chExt cx="775850" cy="319589"/>
            </a:xfrm>
          </p:grpSpPr>
          <p:sp>
            <p:nvSpPr>
              <p:cNvPr id="18" name="Google Shape;18;p2"/>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4677642" y="873708"/>
              <a:ext cx="1435695" cy="2034499"/>
              <a:chOff x="1824808" y="1305008"/>
              <a:chExt cx="1435695" cy="2034499"/>
            </a:xfrm>
          </p:grpSpPr>
          <p:sp>
            <p:nvSpPr>
              <p:cNvPr id="21" name="Google Shape;21;p2"/>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p:nvPr/>
          </p:nvSpPr>
          <p:spPr>
            <a:xfrm>
              <a:off x="-2724446" y="1426330"/>
              <a:ext cx="910297" cy="909585"/>
            </a:xfrm>
            <a:custGeom>
              <a:rect b="b" l="l" r="r" t="t"/>
              <a:pathLst>
                <a:path extrusionOk="0" h="28117" w="28139">
                  <a:moveTo>
                    <a:pt x="28138" y="1"/>
                  </a:moveTo>
                  <a:lnTo>
                    <a:pt x="80" y="28059"/>
                  </a:lnTo>
                  <a:lnTo>
                    <a:pt x="80" y="28059"/>
                  </a:lnTo>
                  <a:cubicBezTo>
                    <a:pt x="609" y="27899"/>
                    <a:pt x="4209" y="27848"/>
                    <a:pt x="8664" y="27848"/>
                  </a:cubicBezTo>
                  <a:cubicBezTo>
                    <a:pt x="16930" y="27848"/>
                    <a:pt x="28138" y="28026"/>
                    <a:pt x="28138" y="28026"/>
                  </a:cubicBezTo>
                  <a:lnTo>
                    <a:pt x="28138" y="1"/>
                  </a:lnTo>
                  <a:close/>
                  <a:moveTo>
                    <a:pt x="80" y="28059"/>
                  </a:moveTo>
                  <a:lnTo>
                    <a:pt x="80" y="28059"/>
                  </a:lnTo>
                  <a:cubicBezTo>
                    <a:pt x="21" y="28077"/>
                    <a:pt x="0" y="28096"/>
                    <a:pt x="22" y="28117"/>
                  </a:cubicBezTo>
                  <a:lnTo>
                    <a:pt x="80" y="2805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677642" y="1144131"/>
              <a:ext cx="273390" cy="673883"/>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86364" y="2648424"/>
              <a:ext cx="678509" cy="259835"/>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677642" y="2907233"/>
              <a:ext cx="1435661" cy="1183913"/>
            </a:xfrm>
            <a:custGeom>
              <a:rect b="b" l="l" r="r" t="t"/>
              <a:pathLst>
                <a:path extrusionOk="0" h="36597" w="44379">
                  <a:moveTo>
                    <a:pt x="1" y="1"/>
                  </a:moveTo>
                  <a:lnTo>
                    <a:pt x="1" y="36597"/>
                  </a:lnTo>
                  <a:lnTo>
                    <a:pt x="44379" y="36597"/>
                  </a:lnTo>
                  <a:lnTo>
                    <a:pt x="44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585215" y="3249443"/>
              <a:ext cx="1268508" cy="216357"/>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25204" y="3209134"/>
              <a:ext cx="1133770" cy="2067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79007" y="3250414"/>
              <a:ext cx="45258" cy="216357"/>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340350" y="3250414"/>
              <a:ext cx="45258" cy="216357"/>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201693" y="3250414"/>
              <a:ext cx="45258" cy="216357"/>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064039" y="3250414"/>
              <a:ext cx="45258" cy="216357"/>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471077" y="3249443"/>
              <a:ext cx="45258" cy="217327"/>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610704" y="3249443"/>
              <a:ext cx="46228" cy="217327"/>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749361" y="3249443"/>
              <a:ext cx="45258" cy="217327"/>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888017" y="3249443"/>
              <a:ext cx="45258" cy="217327"/>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558655" y="3545423"/>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440602" y="3545423"/>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011922" y="3545423"/>
              <a:ext cx="106237" cy="544774"/>
            </a:xfrm>
            <a:custGeom>
              <a:rect b="b" l="l" r="r" t="t"/>
              <a:pathLst>
                <a:path extrusionOk="0" h="16840" w="3284">
                  <a:moveTo>
                    <a:pt x="1" y="0"/>
                  </a:moveTo>
                  <a:lnTo>
                    <a:pt x="1" y="16840"/>
                  </a:lnTo>
                  <a:lnTo>
                    <a:pt x="3283" y="16840"/>
                  </a:lnTo>
                  <a:lnTo>
                    <a:pt x="32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358046" y="3626042"/>
              <a:ext cx="107208" cy="226191"/>
            </a:xfrm>
            <a:custGeom>
              <a:rect b="b" l="l" r="r" t="t"/>
              <a:pathLst>
                <a:path extrusionOk="0" h="6992" w="3314">
                  <a:moveTo>
                    <a:pt x="0" y="1"/>
                  </a:moveTo>
                  <a:lnTo>
                    <a:pt x="0" y="6992"/>
                  </a:lnTo>
                  <a:lnTo>
                    <a:pt x="3314" y="6992"/>
                  </a:lnTo>
                  <a:lnTo>
                    <a:pt x="33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211528" y="3626042"/>
              <a:ext cx="107208" cy="226191"/>
            </a:xfrm>
            <a:custGeom>
              <a:rect b="b" l="l" r="r" t="t"/>
              <a:pathLst>
                <a:path extrusionOk="0" h="6992" w="3314">
                  <a:moveTo>
                    <a:pt x="0" y="1"/>
                  </a:moveTo>
                  <a:lnTo>
                    <a:pt x="0" y="6992"/>
                  </a:lnTo>
                  <a:lnTo>
                    <a:pt x="3313" y="6992"/>
                  </a:lnTo>
                  <a:lnTo>
                    <a:pt x="33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799505" y="3626042"/>
              <a:ext cx="107208" cy="226191"/>
            </a:xfrm>
            <a:custGeom>
              <a:rect b="b" l="l" r="r" t="t"/>
              <a:pathLst>
                <a:path extrusionOk="0" h="6992" w="3314">
                  <a:moveTo>
                    <a:pt x="0" y="1"/>
                  </a:moveTo>
                  <a:lnTo>
                    <a:pt x="0" y="6992"/>
                  </a:lnTo>
                  <a:lnTo>
                    <a:pt x="3313" y="6992"/>
                  </a:lnTo>
                  <a:lnTo>
                    <a:pt x="33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652987" y="3626042"/>
              <a:ext cx="106205" cy="226191"/>
            </a:xfrm>
            <a:custGeom>
              <a:rect b="b" l="l" r="r" t="t"/>
              <a:pathLst>
                <a:path extrusionOk="0" h="6992" w="3283">
                  <a:moveTo>
                    <a:pt x="0" y="1"/>
                  </a:moveTo>
                  <a:lnTo>
                    <a:pt x="0" y="6992"/>
                  </a:lnTo>
                  <a:lnTo>
                    <a:pt x="3283" y="6992"/>
                  </a:lnTo>
                  <a:lnTo>
                    <a:pt x="32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491785" y="2947543"/>
              <a:ext cx="1090518" cy="225221"/>
            </a:xfrm>
            <a:custGeom>
              <a:rect b="b" l="l" r="r" t="t"/>
              <a:pathLst>
                <a:path extrusionOk="0" h="6962" w="33710">
                  <a:moveTo>
                    <a:pt x="1" y="1"/>
                  </a:moveTo>
                  <a:lnTo>
                    <a:pt x="1" y="6961"/>
                  </a:lnTo>
                  <a:lnTo>
                    <a:pt x="33709" y="6961"/>
                  </a:lnTo>
                  <a:lnTo>
                    <a:pt x="33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491785" y="1656443"/>
              <a:ext cx="275363" cy="442516"/>
            </a:xfrm>
            <a:custGeom>
              <a:rect b="b" l="l" r="r" t="t"/>
              <a:pathLst>
                <a:path extrusionOk="0" h="13679" w="8512">
                  <a:moveTo>
                    <a:pt x="1" y="0"/>
                  </a:moveTo>
                  <a:lnTo>
                    <a:pt x="1"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097458" y="1656443"/>
              <a:ext cx="275363" cy="442516"/>
            </a:xfrm>
            <a:custGeom>
              <a:rect b="b" l="l" r="r" t="t"/>
              <a:pathLst>
                <a:path extrusionOk="0" h="13679" w="8512">
                  <a:moveTo>
                    <a:pt x="0" y="0"/>
                  </a:moveTo>
                  <a:lnTo>
                    <a:pt x="0"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702160" y="1656443"/>
              <a:ext cx="274360" cy="442516"/>
            </a:xfrm>
            <a:custGeom>
              <a:rect b="b" l="l" r="r" t="t"/>
              <a:pathLst>
                <a:path extrusionOk="0" h="13679" w="8481">
                  <a:moveTo>
                    <a:pt x="0" y="0"/>
                  </a:moveTo>
                  <a:lnTo>
                    <a:pt x="0" y="13679"/>
                  </a:lnTo>
                  <a:lnTo>
                    <a:pt x="8481" y="13679"/>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491785" y="2254323"/>
              <a:ext cx="275363" cy="442516"/>
            </a:xfrm>
            <a:custGeom>
              <a:rect b="b" l="l" r="r" t="t"/>
              <a:pathLst>
                <a:path extrusionOk="0" h="13679" w="8512">
                  <a:moveTo>
                    <a:pt x="1" y="0"/>
                  </a:moveTo>
                  <a:lnTo>
                    <a:pt x="1"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097458" y="2254323"/>
              <a:ext cx="275363" cy="442516"/>
            </a:xfrm>
            <a:custGeom>
              <a:rect b="b" l="l" r="r" t="t"/>
              <a:pathLst>
                <a:path extrusionOk="0" h="13679" w="8512">
                  <a:moveTo>
                    <a:pt x="0" y="0"/>
                  </a:moveTo>
                  <a:lnTo>
                    <a:pt x="0"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702160" y="2254323"/>
              <a:ext cx="274360" cy="442516"/>
            </a:xfrm>
            <a:custGeom>
              <a:rect b="b" l="l" r="r" t="t"/>
              <a:pathLst>
                <a:path extrusionOk="0" h="13679" w="8481">
                  <a:moveTo>
                    <a:pt x="0" y="0"/>
                  </a:moveTo>
                  <a:lnTo>
                    <a:pt x="0" y="13678"/>
                  </a:lnTo>
                  <a:lnTo>
                    <a:pt x="8481" y="13678"/>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491785" y="1644635"/>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491785" y="1719366"/>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491785" y="179409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491785" y="1868828"/>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491785" y="1945532"/>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491785" y="2020263"/>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491785" y="2094994"/>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06322" y="1644635"/>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106322" y="1719366"/>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106322" y="179409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106322" y="1868828"/>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106322" y="1945532"/>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106322" y="2020263"/>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106322" y="2094994"/>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706107" y="1644635"/>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706107" y="1719366"/>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706107" y="179409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3706107" y="1868828"/>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706107" y="1945532"/>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706107" y="2020263"/>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706107" y="2094994"/>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491785" y="2242515"/>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491785" y="2317246"/>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491785" y="2392948"/>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491785" y="2467679"/>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491785" y="2542410"/>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491785" y="2618144"/>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491785" y="2692875"/>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106322" y="2242515"/>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106322" y="2317246"/>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106322" y="2392948"/>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106322" y="2467679"/>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4106322" y="2542410"/>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4106322" y="2618144"/>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4106322" y="2692875"/>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706107" y="2242515"/>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706107" y="2317246"/>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706107" y="2392948"/>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706107" y="2467679"/>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3706107" y="2542410"/>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3706107" y="2618144"/>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3706107" y="2692875"/>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096488" y="1177550"/>
              <a:ext cx="854525" cy="784714"/>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3557616" y="1236558"/>
              <a:ext cx="256665" cy="214383"/>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4089597" y="1158883"/>
              <a:ext cx="36426" cy="44287"/>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4102375" y="1141187"/>
              <a:ext cx="31477" cy="53119"/>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4126962" y="1224750"/>
              <a:ext cx="52148" cy="18537"/>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941105" y="1303784"/>
              <a:ext cx="52148" cy="18148"/>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900796" y="1370783"/>
              <a:ext cx="52148" cy="17307"/>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4034535" y="1237529"/>
              <a:ext cx="24618" cy="48234"/>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3941105" y="1251019"/>
              <a:ext cx="24618" cy="47522"/>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3794587" y="1356516"/>
              <a:ext cx="24618" cy="48234"/>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3316697" y="1308119"/>
              <a:ext cx="53119" cy="14008"/>
            </a:xfrm>
            <a:custGeom>
              <a:rect b="b" l="l" r="r" t="t"/>
              <a:pathLst>
                <a:path extrusionOk="0" h="433" w="1642">
                  <a:moveTo>
                    <a:pt x="808" y="1"/>
                  </a:moveTo>
                  <a:cubicBezTo>
                    <a:pt x="355" y="1"/>
                    <a:pt x="0" y="159"/>
                    <a:pt x="0" y="159"/>
                  </a:cubicBezTo>
                  <a:cubicBezTo>
                    <a:pt x="436" y="366"/>
                    <a:pt x="771" y="433"/>
                    <a:pt x="1020" y="433"/>
                  </a:cubicBezTo>
                  <a:cubicBezTo>
                    <a:pt x="1467" y="433"/>
                    <a:pt x="1642" y="220"/>
                    <a:pt x="1642" y="220"/>
                  </a:cubicBezTo>
                  <a:cubicBezTo>
                    <a:pt x="1364" y="53"/>
                    <a:pt x="1070"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3369785" y="1254028"/>
              <a:ext cx="53119" cy="14266"/>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3403333" y="1268036"/>
              <a:ext cx="38496" cy="38399"/>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3535358" y="1334905"/>
              <a:ext cx="37752" cy="37494"/>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3505983" y="1221806"/>
              <a:ext cx="30927" cy="52148"/>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3479941" y="1406692"/>
              <a:ext cx="31509" cy="53119"/>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360209" y="1487311"/>
              <a:ext cx="31735" cy="52148"/>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372729" y="1606299"/>
              <a:ext cx="30441" cy="53183"/>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3566480" y="1448717"/>
              <a:ext cx="48234" cy="21901"/>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3407151" y="1514745"/>
              <a:ext cx="49172" cy="22742"/>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240000" y="1421400"/>
              <a:ext cx="1480920" cy="870280"/>
            </a:xfrm>
            <a:custGeom>
              <a:rect b="b" l="l" r="r" t="t"/>
              <a:pathLst>
                <a:path extrusionOk="0" h="26902" w="44075">
                  <a:moveTo>
                    <a:pt x="44074" y="1"/>
                  </a:moveTo>
                  <a:lnTo>
                    <a:pt x="0" y="366"/>
                  </a:lnTo>
                  <a:lnTo>
                    <a:pt x="0" y="26871"/>
                  </a:lnTo>
                  <a:lnTo>
                    <a:pt x="42645" y="26901"/>
                  </a:lnTo>
                  <a:lnTo>
                    <a:pt x="440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3135758" y="1726257"/>
              <a:ext cx="296973" cy="397290"/>
            </a:xfrm>
            <a:custGeom>
              <a:rect b="b" l="l" r="r" t="t"/>
              <a:pathLst>
                <a:path extrusionOk="0" h="12281" w="9180">
                  <a:moveTo>
                    <a:pt x="0" y="1"/>
                  </a:moveTo>
                  <a:lnTo>
                    <a:pt x="0" y="7691"/>
                  </a:lnTo>
                  <a:cubicBezTo>
                    <a:pt x="0" y="10244"/>
                    <a:pt x="2037" y="12280"/>
                    <a:pt x="4590" y="12280"/>
                  </a:cubicBezTo>
                  <a:cubicBezTo>
                    <a:pt x="7143" y="12280"/>
                    <a:pt x="9180" y="10244"/>
                    <a:pt x="9180" y="7691"/>
                  </a:cubicBezTo>
                  <a:lnTo>
                    <a:pt x="91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3165262" y="1617104"/>
              <a:ext cx="346145" cy="109181"/>
            </a:xfrm>
            <a:custGeom>
              <a:rect b="b" l="l" r="r" t="t"/>
              <a:pathLst>
                <a:path extrusionOk="0" h="3375" w="10700">
                  <a:moveTo>
                    <a:pt x="5502" y="1"/>
                  </a:moveTo>
                  <a:lnTo>
                    <a:pt x="0" y="3375"/>
                  </a:lnTo>
                  <a:lnTo>
                    <a:pt x="10700" y="3375"/>
                  </a:lnTo>
                  <a:lnTo>
                    <a:pt x="55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3135758" y="1726257"/>
              <a:ext cx="296973" cy="53119"/>
            </a:xfrm>
            <a:custGeom>
              <a:rect b="b" l="l" r="r" t="t"/>
              <a:pathLst>
                <a:path extrusionOk="0" h="1642" w="9180">
                  <a:moveTo>
                    <a:pt x="0" y="1"/>
                  </a:moveTo>
                  <a:lnTo>
                    <a:pt x="9180" y="1642"/>
                  </a:lnTo>
                  <a:lnTo>
                    <a:pt x="91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3145592" y="1924892"/>
              <a:ext cx="316642" cy="39370"/>
            </a:xfrm>
            <a:custGeom>
              <a:rect b="b" l="l" r="r" t="t"/>
              <a:pathLst>
                <a:path extrusionOk="0" h="1217" w="9788">
                  <a:moveTo>
                    <a:pt x="0" y="0"/>
                  </a:moveTo>
                  <a:lnTo>
                    <a:pt x="0" y="1216"/>
                  </a:lnTo>
                  <a:lnTo>
                    <a:pt x="9788" y="1216"/>
                  </a:lnTo>
                  <a:lnTo>
                    <a:pt x="97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246884" y="1942588"/>
              <a:ext cx="126877" cy="350092"/>
            </a:xfrm>
            <a:custGeom>
              <a:rect b="b" l="l" r="r" t="t"/>
              <a:pathLst>
                <a:path extrusionOk="0" h="10822" w="3922">
                  <a:moveTo>
                    <a:pt x="3557" y="1"/>
                  </a:moveTo>
                  <a:lnTo>
                    <a:pt x="1" y="10700"/>
                  </a:lnTo>
                  <a:lnTo>
                    <a:pt x="365" y="10821"/>
                  </a:lnTo>
                  <a:lnTo>
                    <a:pt x="3922" y="122"/>
                  </a:lnTo>
                  <a:lnTo>
                    <a:pt x="35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2838807" y="1942588"/>
              <a:ext cx="125906" cy="351062"/>
            </a:xfrm>
            <a:custGeom>
              <a:rect b="b" l="l" r="r" t="t"/>
              <a:pathLst>
                <a:path extrusionOk="0" h="10852" w="3892">
                  <a:moveTo>
                    <a:pt x="366" y="1"/>
                  </a:moveTo>
                  <a:lnTo>
                    <a:pt x="1" y="122"/>
                  </a:lnTo>
                  <a:lnTo>
                    <a:pt x="3527" y="10852"/>
                  </a:lnTo>
                  <a:lnTo>
                    <a:pt x="3891" y="10730"/>
                  </a:lnTo>
                  <a:lnTo>
                    <a:pt x="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2998104" y="1950450"/>
              <a:ext cx="11840" cy="341260"/>
            </a:xfrm>
            <a:custGeom>
              <a:rect b="b" l="l" r="r" t="t"/>
              <a:pathLst>
                <a:path extrusionOk="0" h="10549" w="366">
                  <a:moveTo>
                    <a:pt x="1" y="1"/>
                  </a:moveTo>
                  <a:lnTo>
                    <a:pt x="1" y="10548"/>
                  </a:lnTo>
                  <a:lnTo>
                    <a:pt x="365" y="10548"/>
                  </a:lnTo>
                  <a:lnTo>
                    <a:pt x="3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078723" y="251785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110200" y="2517855"/>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2878146" y="2517855"/>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3130840" y="2939681"/>
              <a:ext cx="305837" cy="31509"/>
            </a:xfrm>
            <a:custGeom>
              <a:rect b="b" l="l" r="r" t="t"/>
              <a:pathLst>
                <a:path extrusionOk="0" h="974" w="9454">
                  <a:moveTo>
                    <a:pt x="0" y="1"/>
                  </a:moveTo>
                  <a:lnTo>
                    <a:pt x="0" y="973"/>
                  </a:lnTo>
                  <a:lnTo>
                    <a:pt x="9453" y="973"/>
                  </a:lnTo>
                  <a:lnTo>
                    <a:pt x="94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3100366" y="2657483"/>
              <a:ext cx="243887" cy="7893"/>
            </a:xfrm>
            <a:custGeom>
              <a:rect b="b" l="l" r="r" t="t"/>
              <a:pathLst>
                <a:path extrusionOk="0" h="244" w="7539">
                  <a:moveTo>
                    <a:pt x="1" y="0"/>
                  </a:moveTo>
                  <a:lnTo>
                    <a:pt x="1" y="243"/>
                  </a:lnTo>
                  <a:lnTo>
                    <a:pt x="7539" y="24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3105283" y="2642731"/>
              <a:ext cx="242916" cy="6923"/>
            </a:xfrm>
            <a:custGeom>
              <a:rect b="b" l="l" r="r" t="t"/>
              <a:pathLst>
                <a:path extrusionOk="0" h="214" w="7509">
                  <a:moveTo>
                    <a:pt x="1" y="0"/>
                  </a:moveTo>
                  <a:lnTo>
                    <a:pt x="1"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3099395" y="2826614"/>
              <a:ext cx="242916" cy="7893"/>
            </a:xfrm>
            <a:custGeom>
              <a:rect b="b" l="l" r="r" t="t"/>
              <a:pathLst>
                <a:path extrusionOk="0" h="244" w="7509">
                  <a:moveTo>
                    <a:pt x="1" y="0"/>
                  </a:moveTo>
                  <a:lnTo>
                    <a:pt x="1" y="243"/>
                  </a:lnTo>
                  <a:lnTo>
                    <a:pt x="7509" y="243"/>
                  </a:lnTo>
                  <a:lnTo>
                    <a:pt x="75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3106254" y="2810859"/>
              <a:ext cx="243887" cy="7926"/>
            </a:xfrm>
            <a:custGeom>
              <a:rect b="b" l="l" r="r" t="t"/>
              <a:pathLst>
                <a:path extrusionOk="0" h="245"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3110200" y="2509962"/>
              <a:ext cx="264526" cy="24618"/>
            </a:xfrm>
            <a:custGeom>
              <a:rect b="b" l="l" r="r" t="t"/>
              <a:pathLst>
                <a:path extrusionOk="0" h="761" w="8177">
                  <a:moveTo>
                    <a:pt x="1" y="1"/>
                  </a:moveTo>
                  <a:lnTo>
                    <a:pt x="1" y="761"/>
                  </a:lnTo>
                  <a:lnTo>
                    <a:pt x="8177" y="761"/>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2624417" y="251785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2656897" y="2517855"/>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2423840" y="2517855"/>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2676534" y="2940684"/>
              <a:ext cx="305837" cy="31477"/>
            </a:xfrm>
            <a:custGeom>
              <a:rect b="b" l="l" r="r" t="t"/>
              <a:pathLst>
                <a:path extrusionOk="0" h="973" w="9454">
                  <a:moveTo>
                    <a:pt x="0" y="0"/>
                  </a:moveTo>
                  <a:lnTo>
                    <a:pt x="0" y="973"/>
                  </a:lnTo>
                  <a:lnTo>
                    <a:pt x="9453" y="973"/>
                  </a:lnTo>
                  <a:lnTo>
                    <a:pt x="9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2646060" y="2658453"/>
              <a:ext cx="242916" cy="7893"/>
            </a:xfrm>
            <a:custGeom>
              <a:rect b="b" l="l" r="r" t="t"/>
              <a:pathLst>
                <a:path extrusionOk="0" h="244" w="7509">
                  <a:moveTo>
                    <a:pt x="0" y="1"/>
                  </a:moveTo>
                  <a:lnTo>
                    <a:pt x="0"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2651980" y="2641728"/>
              <a:ext cx="243919" cy="7926"/>
            </a:xfrm>
            <a:custGeom>
              <a:rect b="b" l="l" r="r" t="t"/>
              <a:pathLst>
                <a:path extrusionOk="0" h="245" w="7540">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2646060" y="2827585"/>
              <a:ext cx="243887" cy="6923"/>
            </a:xfrm>
            <a:custGeom>
              <a:rect b="b" l="l" r="r" t="t"/>
              <a:pathLst>
                <a:path extrusionOk="0" h="214" w="7539">
                  <a:moveTo>
                    <a:pt x="0" y="1"/>
                  </a:moveTo>
                  <a:lnTo>
                    <a:pt x="0" y="213"/>
                  </a:lnTo>
                  <a:lnTo>
                    <a:pt x="7538" y="213"/>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651980" y="2810859"/>
              <a:ext cx="242916" cy="6923"/>
            </a:xfrm>
            <a:custGeom>
              <a:rect b="b" l="l" r="r" t="t"/>
              <a:pathLst>
                <a:path extrusionOk="0" h="214" w="7509">
                  <a:moveTo>
                    <a:pt x="1" y="1"/>
                  </a:moveTo>
                  <a:lnTo>
                    <a:pt x="1" y="214"/>
                  </a:lnTo>
                  <a:lnTo>
                    <a:pt x="7509" y="214"/>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2655894" y="2509962"/>
              <a:ext cx="263555" cy="24618"/>
            </a:xfrm>
            <a:custGeom>
              <a:rect b="b" l="l" r="r" t="t"/>
              <a:pathLst>
                <a:path extrusionOk="0" h="761" w="8147">
                  <a:moveTo>
                    <a:pt x="0" y="1"/>
                  </a:moveTo>
                  <a:lnTo>
                    <a:pt x="0" y="761"/>
                  </a:lnTo>
                  <a:lnTo>
                    <a:pt x="8146" y="761"/>
                  </a:lnTo>
                  <a:lnTo>
                    <a:pt x="81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2171113" y="2517855"/>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2201588" y="2517855"/>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969534" y="2517855"/>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2223231" y="2939681"/>
              <a:ext cx="306807" cy="32479"/>
            </a:xfrm>
            <a:custGeom>
              <a:rect b="b" l="l" r="r" t="t"/>
              <a:pathLst>
                <a:path extrusionOk="0" h="1004" w="9484">
                  <a:moveTo>
                    <a:pt x="0" y="1"/>
                  </a:moveTo>
                  <a:lnTo>
                    <a:pt x="0" y="1004"/>
                  </a:lnTo>
                  <a:lnTo>
                    <a:pt x="9484" y="1004"/>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2192756" y="2658453"/>
              <a:ext cx="243887" cy="6923"/>
            </a:xfrm>
            <a:custGeom>
              <a:rect b="b" l="l" r="r" t="t"/>
              <a:pathLst>
                <a:path extrusionOk="0" h="214" w="7539">
                  <a:moveTo>
                    <a:pt x="1" y="1"/>
                  </a:moveTo>
                  <a:lnTo>
                    <a:pt x="1" y="213"/>
                  </a:lnTo>
                  <a:lnTo>
                    <a:pt x="7539" y="213"/>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2197674" y="2642731"/>
              <a:ext cx="243887" cy="6923"/>
            </a:xfrm>
            <a:custGeom>
              <a:rect b="b" l="l" r="r" t="t"/>
              <a:pathLst>
                <a:path extrusionOk="0" h="214" w="7539">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2191753" y="2826614"/>
              <a:ext cx="242884" cy="7893"/>
            </a:xfrm>
            <a:custGeom>
              <a:rect b="b" l="l" r="r" t="t"/>
              <a:pathLst>
                <a:path extrusionOk="0" h="244" w="7508">
                  <a:moveTo>
                    <a:pt x="0" y="0"/>
                  </a:moveTo>
                  <a:lnTo>
                    <a:pt x="0" y="243"/>
                  </a:lnTo>
                  <a:lnTo>
                    <a:pt x="7508" y="24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2198644" y="2811862"/>
              <a:ext cx="243887" cy="6923"/>
            </a:xfrm>
            <a:custGeom>
              <a:rect b="b" l="l" r="r" t="t"/>
              <a:pathLst>
                <a:path extrusionOk="0" h="214" w="7539">
                  <a:moveTo>
                    <a:pt x="0" y="0"/>
                  </a:moveTo>
                  <a:lnTo>
                    <a:pt x="0" y="213"/>
                  </a:lnTo>
                  <a:lnTo>
                    <a:pt x="7538" y="213"/>
                  </a:lnTo>
                  <a:lnTo>
                    <a:pt x="7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2202591" y="2510965"/>
              <a:ext cx="264558" cy="24618"/>
            </a:xfrm>
            <a:custGeom>
              <a:rect b="b" l="l" r="r" t="t"/>
              <a:pathLst>
                <a:path extrusionOk="0" h="761" w="8178">
                  <a:moveTo>
                    <a:pt x="1" y="0"/>
                  </a:moveTo>
                  <a:lnTo>
                    <a:pt x="1" y="760"/>
                  </a:lnTo>
                  <a:lnTo>
                    <a:pt x="8177" y="760"/>
                  </a:lnTo>
                  <a:lnTo>
                    <a:pt x="8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3078723" y="311276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3110200" y="3112760"/>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2878146" y="3112760"/>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3131843" y="3535588"/>
              <a:ext cx="306840" cy="31509"/>
            </a:xfrm>
            <a:custGeom>
              <a:rect b="b" l="l" r="r" t="t"/>
              <a:pathLst>
                <a:path extrusionOk="0" h="974" w="9485">
                  <a:moveTo>
                    <a:pt x="1" y="0"/>
                  </a:moveTo>
                  <a:lnTo>
                    <a:pt x="1" y="973"/>
                  </a:lnTo>
                  <a:lnTo>
                    <a:pt x="9484" y="973"/>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3100366" y="3253357"/>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3106254" y="3237635"/>
              <a:ext cx="243887" cy="7893"/>
            </a:xfrm>
            <a:custGeom>
              <a:rect b="b" l="l" r="r" t="t"/>
              <a:pathLst>
                <a:path extrusionOk="0" h="244"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3100366" y="3422489"/>
              <a:ext cx="243887" cy="6923"/>
            </a:xfrm>
            <a:custGeom>
              <a:rect b="b" l="l" r="r" t="t"/>
              <a:pathLst>
                <a:path extrusionOk="0" h="214" w="7539">
                  <a:moveTo>
                    <a:pt x="1" y="1"/>
                  </a:moveTo>
                  <a:lnTo>
                    <a:pt x="1" y="214"/>
                  </a:lnTo>
                  <a:lnTo>
                    <a:pt x="7539" y="21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3105283" y="3406766"/>
              <a:ext cx="242916" cy="7893"/>
            </a:xfrm>
            <a:custGeom>
              <a:rect b="b" l="l" r="r" t="t"/>
              <a:pathLst>
                <a:path extrusionOk="0" h="244"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3110200" y="3105869"/>
              <a:ext cx="263555" cy="24618"/>
            </a:xfrm>
            <a:custGeom>
              <a:rect b="b" l="l" r="r" t="t"/>
              <a:pathLst>
                <a:path extrusionOk="0" h="761" w="8147">
                  <a:moveTo>
                    <a:pt x="1" y="1"/>
                  </a:moveTo>
                  <a:lnTo>
                    <a:pt x="1" y="760"/>
                  </a:lnTo>
                  <a:lnTo>
                    <a:pt x="8147" y="760"/>
                  </a:lnTo>
                  <a:lnTo>
                    <a:pt x="81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2624417" y="311276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2656897" y="3112760"/>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2423840" y="3112760"/>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2677537" y="3535588"/>
              <a:ext cx="305837" cy="32479"/>
            </a:xfrm>
            <a:custGeom>
              <a:rect b="b" l="l" r="r" t="t"/>
              <a:pathLst>
                <a:path extrusionOk="0" h="1004" w="9454">
                  <a:moveTo>
                    <a:pt x="1" y="0"/>
                  </a:moveTo>
                  <a:lnTo>
                    <a:pt x="1" y="1003"/>
                  </a:lnTo>
                  <a:lnTo>
                    <a:pt x="9454" y="100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2647062" y="3254360"/>
              <a:ext cx="243919" cy="6923"/>
            </a:xfrm>
            <a:custGeom>
              <a:rect b="b" l="l" r="r" t="t"/>
              <a:pathLst>
                <a:path extrusionOk="0" h="214" w="7540">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2651980" y="3237635"/>
              <a:ext cx="242916" cy="6923"/>
            </a:xfrm>
            <a:custGeom>
              <a:rect b="b" l="l" r="r" t="t"/>
              <a:pathLst>
                <a:path extrusionOk="0" h="214" w="7509">
                  <a:moveTo>
                    <a:pt x="1" y="1"/>
                  </a:moveTo>
                  <a:lnTo>
                    <a:pt x="1" y="213"/>
                  </a:lnTo>
                  <a:lnTo>
                    <a:pt x="7509" y="213"/>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2646060" y="3423492"/>
              <a:ext cx="242916" cy="6923"/>
            </a:xfrm>
            <a:custGeom>
              <a:rect b="b" l="l" r="r" t="t"/>
              <a:pathLst>
                <a:path extrusionOk="0" h="214" w="7509">
                  <a:moveTo>
                    <a:pt x="0" y="0"/>
                  </a:moveTo>
                  <a:lnTo>
                    <a:pt x="0"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2650977" y="3406766"/>
              <a:ext cx="242916" cy="6923"/>
            </a:xfrm>
            <a:custGeom>
              <a:rect b="b" l="l" r="r" t="t"/>
              <a:pathLst>
                <a:path extrusionOk="0" h="214" w="7509">
                  <a:moveTo>
                    <a:pt x="0" y="1"/>
                  </a:moveTo>
                  <a:lnTo>
                    <a:pt x="0" y="213"/>
                  </a:lnTo>
                  <a:lnTo>
                    <a:pt x="7508" y="213"/>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2656897" y="3105869"/>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2171113" y="3112760"/>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2201588" y="3112760"/>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969534" y="3112760"/>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2223231" y="3535588"/>
              <a:ext cx="305837" cy="31509"/>
            </a:xfrm>
            <a:custGeom>
              <a:rect b="b" l="l" r="r" t="t"/>
              <a:pathLst>
                <a:path extrusionOk="0" h="974" w="9454">
                  <a:moveTo>
                    <a:pt x="0" y="0"/>
                  </a:moveTo>
                  <a:lnTo>
                    <a:pt x="0" y="973"/>
                  </a:lnTo>
                  <a:lnTo>
                    <a:pt x="9454" y="97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2192756" y="3253357"/>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2197674" y="3238605"/>
              <a:ext cx="242916" cy="6923"/>
            </a:xfrm>
            <a:custGeom>
              <a:rect b="b" l="l" r="r" t="t"/>
              <a:pathLst>
                <a:path extrusionOk="0" h="214" w="7509">
                  <a:moveTo>
                    <a:pt x="1" y="1"/>
                  </a:moveTo>
                  <a:lnTo>
                    <a:pt x="1" y="214"/>
                  </a:lnTo>
                  <a:lnTo>
                    <a:pt x="7508" y="21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2192756" y="3422489"/>
              <a:ext cx="243887" cy="7926"/>
            </a:xfrm>
            <a:custGeom>
              <a:rect b="b" l="l" r="r" t="t"/>
              <a:pathLst>
                <a:path extrusionOk="0" h="245"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2197674" y="3406766"/>
              <a:ext cx="243887" cy="7893"/>
            </a:xfrm>
            <a:custGeom>
              <a:rect b="b" l="l" r="r" t="t"/>
              <a:pathLst>
                <a:path extrusionOk="0" h="244"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2202591" y="3105869"/>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2267872" y="1866925"/>
              <a:ext cx="367785" cy="367785"/>
            </a:xfrm>
            <a:custGeom>
              <a:rect b="b" l="l" r="r" t="t"/>
              <a:pathLst>
                <a:path extrusionOk="0" h="10244" w="10244">
                  <a:moveTo>
                    <a:pt x="5137" y="0"/>
                  </a:moveTo>
                  <a:cubicBezTo>
                    <a:pt x="2280" y="0"/>
                    <a:pt x="0" y="2280"/>
                    <a:pt x="0" y="5137"/>
                  </a:cubicBezTo>
                  <a:cubicBezTo>
                    <a:pt x="0" y="7964"/>
                    <a:pt x="2280" y="10243"/>
                    <a:pt x="5137" y="10243"/>
                  </a:cubicBezTo>
                  <a:cubicBezTo>
                    <a:pt x="7964" y="10243"/>
                    <a:pt x="10244" y="7964"/>
                    <a:pt x="10244" y="5137"/>
                  </a:cubicBezTo>
                  <a:cubicBezTo>
                    <a:pt x="10244" y="2280"/>
                    <a:pt x="7964" y="0"/>
                    <a:pt x="5137" y="0"/>
                  </a:cubicBez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2091465" y="1868828"/>
              <a:ext cx="21674" cy="366817"/>
            </a:xfrm>
            <a:custGeom>
              <a:rect b="b" l="l" r="r" t="t"/>
              <a:pathLst>
                <a:path extrusionOk="0" h="11339" w="670">
                  <a:moveTo>
                    <a:pt x="0" y="1"/>
                  </a:moveTo>
                  <a:lnTo>
                    <a:pt x="0" y="11338"/>
                  </a:lnTo>
                  <a:lnTo>
                    <a:pt x="669" y="11338"/>
                  </a:lnTo>
                  <a:lnTo>
                    <a:pt x="6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2263540" y="2041906"/>
              <a:ext cx="366784" cy="20672"/>
            </a:xfrm>
            <a:custGeom>
              <a:rect b="b" l="l" r="r" t="t"/>
              <a:pathLst>
                <a:path extrusionOk="0" h="639" w="11338">
                  <a:moveTo>
                    <a:pt x="0" y="1"/>
                  </a:moveTo>
                  <a:lnTo>
                    <a:pt x="0" y="639"/>
                  </a:lnTo>
                  <a:lnTo>
                    <a:pt x="11338" y="639"/>
                  </a:lnTo>
                  <a:lnTo>
                    <a:pt x="113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2925346" y="3632933"/>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2477931" y="3632933"/>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2"/>
          <p:cNvGrpSpPr/>
          <p:nvPr/>
        </p:nvGrpSpPr>
        <p:grpSpPr>
          <a:xfrm>
            <a:off x="7302880" y="292581"/>
            <a:ext cx="3171263" cy="3809426"/>
            <a:chOff x="1626080" y="-4107569"/>
            <a:chExt cx="3171263" cy="3809426"/>
          </a:xfrm>
        </p:grpSpPr>
        <p:sp>
          <p:nvSpPr>
            <p:cNvPr id="181" name="Google Shape;181;p2"/>
            <p:cNvSpPr/>
            <p:nvPr/>
          </p:nvSpPr>
          <p:spPr>
            <a:xfrm>
              <a:off x="4255543" y="-3010187"/>
              <a:ext cx="308781" cy="229135"/>
            </a:xfrm>
            <a:custGeom>
              <a:rect b="b" l="l" r="r" t="t"/>
              <a:pathLst>
                <a:path extrusionOk="0" h="7083" w="9545">
                  <a:moveTo>
                    <a:pt x="790" y="1"/>
                  </a:moveTo>
                  <a:lnTo>
                    <a:pt x="0" y="7083"/>
                  </a:lnTo>
                  <a:lnTo>
                    <a:pt x="9544" y="7083"/>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4476792" y="-2948235"/>
              <a:ext cx="308781" cy="228165"/>
            </a:xfrm>
            <a:custGeom>
              <a:rect b="b" l="l" r="r" t="t"/>
              <a:pathLst>
                <a:path extrusionOk="0" h="7053" w="9545">
                  <a:moveTo>
                    <a:pt x="790" y="1"/>
                  </a:moveTo>
                  <a:lnTo>
                    <a:pt x="0" y="7052"/>
                  </a:lnTo>
                  <a:lnTo>
                    <a:pt x="9544" y="7052"/>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3925141" y="-3493966"/>
              <a:ext cx="393344" cy="980367"/>
            </a:xfrm>
            <a:custGeom>
              <a:rect b="b" l="l" r="r" t="t"/>
              <a:pathLst>
                <a:path extrusionOk="0" h="30305" w="12159">
                  <a:moveTo>
                    <a:pt x="0" y="0"/>
                  </a:moveTo>
                  <a:lnTo>
                    <a:pt x="0" y="30304"/>
                  </a:lnTo>
                  <a:lnTo>
                    <a:pt x="12158" y="30304"/>
                  </a:lnTo>
                  <a:lnTo>
                    <a:pt x="12158" y="20760"/>
                  </a:lnTo>
                  <a:lnTo>
                    <a:pt x="121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3519006" y="-3493966"/>
              <a:ext cx="406154" cy="712897"/>
            </a:xfrm>
            <a:custGeom>
              <a:rect b="b" l="l" r="r" t="t"/>
              <a:pathLst>
                <a:path extrusionOk="0" h="22037" w="12555">
                  <a:moveTo>
                    <a:pt x="12554" y="0"/>
                  </a:moveTo>
                  <a:lnTo>
                    <a:pt x="1" y="7599"/>
                  </a:lnTo>
                  <a:lnTo>
                    <a:pt x="1" y="22037"/>
                  </a:lnTo>
                  <a:lnTo>
                    <a:pt x="12554" y="22037"/>
                  </a:lnTo>
                  <a:lnTo>
                    <a:pt x="125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4042155" y="-3199959"/>
              <a:ext cx="169158" cy="344172"/>
            </a:xfrm>
            <a:custGeom>
              <a:rect b="b" l="l" r="r" t="t"/>
              <a:pathLst>
                <a:path extrusionOk="0" h="10639" w="5229">
                  <a:moveTo>
                    <a:pt x="0" y="0"/>
                  </a:moveTo>
                  <a:lnTo>
                    <a:pt x="0" y="10639"/>
                  </a:lnTo>
                  <a:lnTo>
                    <a:pt x="5228" y="10639"/>
                  </a:lnTo>
                  <a:lnTo>
                    <a:pt x="52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3355762" y="-2858752"/>
              <a:ext cx="1435661" cy="1808333"/>
            </a:xfrm>
            <a:custGeom>
              <a:rect b="b" l="l" r="r" t="t"/>
              <a:pathLst>
                <a:path extrusionOk="0" h="55899" w="44379">
                  <a:moveTo>
                    <a:pt x="1" y="1"/>
                  </a:moveTo>
                  <a:lnTo>
                    <a:pt x="1" y="55898"/>
                  </a:lnTo>
                  <a:lnTo>
                    <a:pt x="44379" y="55898"/>
                  </a:lnTo>
                  <a:lnTo>
                    <a:pt x="44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3359709" y="-1060225"/>
              <a:ext cx="1437634" cy="749291"/>
            </a:xfrm>
            <a:custGeom>
              <a:rect b="b" l="l" r="r" t="t"/>
              <a:pathLst>
                <a:path extrusionOk="0" h="23162" w="44440">
                  <a:moveTo>
                    <a:pt x="1" y="0"/>
                  </a:moveTo>
                  <a:lnTo>
                    <a:pt x="1" y="23162"/>
                  </a:lnTo>
                  <a:lnTo>
                    <a:pt x="44439" y="23162"/>
                  </a:lnTo>
                  <a:lnTo>
                    <a:pt x="444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3592766" y="-2658143"/>
              <a:ext cx="319586" cy="478877"/>
            </a:xfrm>
            <a:custGeom>
              <a:rect b="b" l="l" r="r" t="t"/>
              <a:pathLst>
                <a:path extrusionOk="0" h="14803" w="9879">
                  <a:moveTo>
                    <a:pt x="0" y="0"/>
                  </a:moveTo>
                  <a:lnTo>
                    <a:pt x="0"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3542622" y="-2254013"/>
              <a:ext cx="407092" cy="148519"/>
            </a:xfrm>
            <a:custGeom>
              <a:rect b="b" l="l" r="r" t="t"/>
              <a:pathLst>
                <a:path extrusionOk="0" h="4591" w="12584">
                  <a:moveTo>
                    <a:pt x="152" y="1"/>
                  </a:moveTo>
                  <a:cubicBezTo>
                    <a:pt x="61" y="1"/>
                    <a:pt x="0" y="62"/>
                    <a:pt x="0" y="153"/>
                  </a:cubicBezTo>
                  <a:lnTo>
                    <a:pt x="0" y="4439"/>
                  </a:lnTo>
                  <a:cubicBezTo>
                    <a:pt x="0" y="4530"/>
                    <a:pt x="61" y="4591"/>
                    <a:pt x="152" y="4591"/>
                  </a:cubicBezTo>
                  <a:lnTo>
                    <a:pt x="12432" y="4591"/>
                  </a:lnTo>
                  <a:cubicBezTo>
                    <a:pt x="12493" y="4591"/>
                    <a:pt x="12584" y="4530"/>
                    <a:pt x="12584" y="4439"/>
                  </a:cubicBezTo>
                  <a:lnTo>
                    <a:pt x="12584" y="153"/>
                  </a:lnTo>
                  <a:cubicBezTo>
                    <a:pt x="12584" y="62"/>
                    <a:pt x="1249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3592766" y="-2658143"/>
              <a:ext cx="184880" cy="405151"/>
            </a:xfrm>
            <a:custGeom>
              <a:rect b="b" l="l" r="r" t="t"/>
              <a:pathLst>
                <a:path extrusionOk="0" h="12524" w="5715">
                  <a:moveTo>
                    <a:pt x="0" y="0"/>
                  </a:moveTo>
                  <a:lnTo>
                    <a:pt x="0" y="12523"/>
                  </a:lnTo>
                  <a:lnTo>
                    <a:pt x="1976" y="12523"/>
                  </a:lnTo>
                  <a:lnTo>
                    <a:pt x="395" y="4924"/>
                  </a:lnTo>
                  <a:cubicBezTo>
                    <a:pt x="5715" y="4560"/>
                    <a:pt x="4955" y="0"/>
                    <a:pt x="4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3728447" y="-2658143"/>
              <a:ext cx="183910" cy="405151"/>
            </a:xfrm>
            <a:custGeom>
              <a:rect b="b" l="l" r="r" t="t"/>
              <a:pathLst>
                <a:path extrusionOk="0" h="12524" w="5685">
                  <a:moveTo>
                    <a:pt x="761" y="0"/>
                  </a:moveTo>
                  <a:cubicBezTo>
                    <a:pt x="761" y="0"/>
                    <a:pt x="1" y="4560"/>
                    <a:pt x="5320" y="4924"/>
                  </a:cubicBezTo>
                  <a:lnTo>
                    <a:pt x="3709" y="12523"/>
                  </a:lnTo>
                  <a:lnTo>
                    <a:pt x="5685" y="12523"/>
                  </a:lnTo>
                  <a:lnTo>
                    <a:pt x="56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3550483"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3593737"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3637022"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3680276" y="-2658143"/>
              <a:ext cx="9867" cy="405151"/>
            </a:xfrm>
            <a:custGeom>
              <a:rect b="b" l="l" r="r" t="t"/>
              <a:pathLst>
                <a:path extrusionOk="0" h="12524" w="305">
                  <a:moveTo>
                    <a:pt x="1" y="0"/>
                  </a:moveTo>
                  <a:lnTo>
                    <a:pt x="1"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3722559"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3765812"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3809098"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3852351"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3894634"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3937920"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3524926" y="-2734847"/>
              <a:ext cx="449374" cy="82622"/>
            </a:xfrm>
            <a:custGeom>
              <a:rect b="b" l="l" r="r" t="t"/>
              <a:pathLst>
                <a:path extrusionOk="0" h="2554" w="13891">
                  <a:moveTo>
                    <a:pt x="11307" y="0"/>
                  </a:moveTo>
                  <a:lnTo>
                    <a:pt x="2492" y="92"/>
                  </a:lnTo>
                  <a:lnTo>
                    <a:pt x="0" y="2554"/>
                  </a:lnTo>
                  <a:lnTo>
                    <a:pt x="13891" y="2554"/>
                  </a:lnTo>
                  <a:lnTo>
                    <a:pt x="113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4244705" y="-2658143"/>
              <a:ext cx="319618" cy="478877"/>
            </a:xfrm>
            <a:custGeom>
              <a:rect b="b" l="l" r="r" t="t"/>
              <a:pathLst>
                <a:path extrusionOk="0" h="14803" w="9880">
                  <a:moveTo>
                    <a:pt x="1" y="0"/>
                  </a:moveTo>
                  <a:lnTo>
                    <a:pt x="1"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4193590" y="-2254013"/>
              <a:ext cx="407092" cy="148519"/>
            </a:xfrm>
            <a:custGeom>
              <a:rect b="b" l="l" r="r" t="t"/>
              <a:pathLst>
                <a:path extrusionOk="0" h="4591" w="12584">
                  <a:moveTo>
                    <a:pt x="152" y="1"/>
                  </a:moveTo>
                  <a:cubicBezTo>
                    <a:pt x="91" y="1"/>
                    <a:pt x="0" y="62"/>
                    <a:pt x="0" y="153"/>
                  </a:cubicBezTo>
                  <a:lnTo>
                    <a:pt x="0" y="4439"/>
                  </a:lnTo>
                  <a:cubicBezTo>
                    <a:pt x="0" y="4530"/>
                    <a:pt x="91" y="4591"/>
                    <a:pt x="152" y="4591"/>
                  </a:cubicBezTo>
                  <a:lnTo>
                    <a:pt x="12432" y="4591"/>
                  </a:lnTo>
                  <a:cubicBezTo>
                    <a:pt x="12493" y="4591"/>
                    <a:pt x="12584" y="4530"/>
                    <a:pt x="12584" y="4439"/>
                  </a:cubicBezTo>
                  <a:lnTo>
                    <a:pt x="12584" y="153"/>
                  </a:lnTo>
                  <a:cubicBezTo>
                    <a:pt x="12584" y="62"/>
                    <a:pt x="1252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4244705" y="-2658143"/>
              <a:ext cx="183910" cy="405151"/>
            </a:xfrm>
            <a:custGeom>
              <a:rect b="b" l="l" r="r" t="t"/>
              <a:pathLst>
                <a:path extrusionOk="0" h="12524" w="5685">
                  <a:moveTo>
                    <a:pt x="1" y="0"/>
                  </a:moveTo>
                  <a:lnTo>
                    <a:pt x="1" y="12523"/>
                  </a:lnTo>
                  <a:lnTo>
                    <a:pt x="1976" y="12523"/>
                  </a:lnTo>
                  <a:lnTo>
                    <a:pt x="365" y="4924"/>
                  </a:lnTo>
                  <a:cubicBezTo>
                    <a:pt x="5685" y="4560"/>
                    <a:pt x="4925" y="0"/>
                    <a:pt x="4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4379415" y="-2658143"/>
              <a:ext cx="184913" cy="405151"/>
            </a:xfrm>
            <a:custGeom>
              <a:rect b="b" l="l" r="r" t="t"/>
              <a:pathLst>
                <a:path extrusionOk="0" h="12524" w="5716">
                  <a:moveTo>
                    <a:pt x="761" y="0"/>
                  </a:moveTo>
                  <a:cubicBezTo>
                    <a:pt x="761" y="0"/>
                    <a:pt x="1" y="4560"/>
                    <a:pt x="5320" y="4924"/>
                  </a:cubicBezTo>
                  <a:lnTo>
                    <a:pt x="3709" y="12523"/>
                  </a:lnTo>
                  <a:lnTo>
                    <a:pt x="5715" y="12523"/>
                  </a:lnTo>
                  <a:lnTo>
                    <a:pt x="57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4202422"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4245708"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4287991"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4331244"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4374497"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4417783"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4460066"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4503319"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4546605" y="-2658143"/>
              <a:ext cx="9867" cy="405151"/>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4589859" y="-2658143"/>
              <a:ext cx="9867" cy="405151"/>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3592766" y="-1871494"/>
              <a:ext cx="319586" cy="478909"/>
            </a:xfrm>
            <a:custGeom>
              <a:rect b="b" l="l" r="r" t="t"/>
              <a:pathLst>
                <a:path extrusionOk="0" h="14804" w="9879">
                  <a:moveTo>
                    <a:pt x="0" y="1"/>
                  </a:moveTo>
                  <a:lnTo>
                    <a:pt x="0"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3542622" y="-1467332"/>
              <a:ext cx="407092" cy="148519"/>
            </a:xfrm>
            <a:custGeom>
              <a:rect b="b" l="l" r="r" t="t"/>
              <a:pathLst>
                <a:path extrusionOk="0" h="4591" w="12584">
                  <a:moveTo>
                    <a:pt x="152" y="0"/>
                  </a:moveTo>
                  <a:cubicBezTo>
                    <a:pt x="61" y="0"/>
                    <a:pt x="0" y="61"/>
                    <a:pt x="0" y="152"/>
                  </a:cubicBezTo>
                  <a:lnTo>
                    <a:pt x="0" y="4438"/>
                  </a:lnTo>
                  <a:cubicBezTo>
                    <a:pt x="0" y="4529"/>
                    <a:pt x="61" y="4590"/>
                    <a:pt x="152" y="4590"/>
                  </a:cubicBezTo>
                  <a:lnTo>
                    <a:pt x="12432" y="4590"/>
                  </a:lnTo>
                  <a:cubicBezTo>
                    <a:pt x="12493" y="4590"/>
                    <a:pt x="12584" y="4529"/>
                    <a:pt x="12584" y="4438"/>
                  </a:cubicBezTo>
                  <a:lnTo>
                    <a:pt x="12584" y="152"/>
                  </a:lnTo>
                  <a:cubicBezTo>
                    <a:pt x="12584" y="61"/>
                    <a:pt x="1249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3592766" y="-1871494"/>
              <a:ext cx="184880" cy="405151"/>
            </a:xfrm>
            <a:custGeom>
              <a:rect b="b" l="l" r="r" t="t"/>
              <a:pathLst>
                <a:path extrusionOk="0" h="12524" w="5715">
                  <a:moveTo>
                    <a:pt x="0" y="1"/>
                  </a:moveTo>
                  <a:lnTo>
                    <a:pt x="0" y="12524"/>
                  </a:lnTo>
                  <a:lnTo>
                    <a:pt x="1976" y="12524"/>
                  </a:lnTo>
                  <a:lnTo>
                    <a:pt x="395" y="4925"/>
                  </a:lnTo>
                  <a:cubicBezTo>
                    <a:pt x="5715" y="4560"/>
                    <a:pt x="4955" y="1"/>
                    <a:pt x="49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3728447" y="-1871494"/>
              <a:ext cx="183910" cy="405151"/>
            </a:xfrm>
            <a:custGeom>
              <a:rect b="b" l="l" r="r" t="t"/>
              <a:pathLst>
                <a:path extrusionOk="0" h="12524" w="5685">
                  <a:moveTo>
                    <a:pt x="761" y="1"/>
                  </a:moveTo>
                  <a:cubicBezTo>
                    <a:pt x="761" y="1"/>
                    <a:pt x="1" y="4560"/>
                    <a:pt x="5320" y="4925"/>
                  </a:cubicBezTo>
                  <a:lnTo>
                    <a:pt x="3709" y="12524"/>
                  </a:lnTo>
                  <a:lnTo>
                    <a:pt x="5685" y="12524"/>
                  </a:lnTo>
                  <a:lnTo>
                    <a:pt x="56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3550483"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3593737"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3637022"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3680276" y="-1871494"/>
              <a:ext cx="9867" cy="405151"/>
            </a:xfrm>
            <a:custGeom>
              <a:rect b="b" l="l" r="r" t="t"/>
              <a:pathLst>
                <a:path extrusionOk="0" h="12524" w="305">
                  <a:moveTo>
                    <a:pt x="1" y="1"/>
                  </a:moveTo>
                  <a:lnTo>
                    <a:pt x="1"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3722559"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3765812"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3809098"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3852351"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3894634"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3937920"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3524926" y="-1948198"/>
              <a:ext cx="449374" cy="82654"/>
            </a:xfrm>
            <a:custGeom>
              <a:rect b="b" l="l" r="r" t="t"/>
              <a:pathLst>
                <a:path extrusionOk="0" h="2555" w="13891">
                  <a:moveTo>
                    <a:pt x="11307" y="1"/>
                  </a:moveTo>
                  <a:lnTo>
                    <a:pt x="2492" y="92"/>
                  </a:lnTo>
                  <a:lnTo>
                    <a:pt x="0" y="2554"/>
                  </a:lnTo>
                  <a:lnTo>
                    <a:pt x="13891" y="2554"/>
                  </a:lnTo>
                  <a:lnTo>
                    <a:pt x="113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4244705" y="-1871494"/>
              <a:ext cx="319618" cy="478909"/>
            </a:xfrm>
            <a:custGeom>
              <a:rect b="b" l="l" r="r" t="t"/>
              <a:pathLst>
                <a:path extrusionOk="0" h="14804" w="9880">
                  <a:moveTo>
                    <a:pt x="1" y="1"/>
                  </a:moveTo>
                  <a:lnTo>
                    <a:pt x="1"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4193590" y="-1467332"/>
              <a:ext cx="407092" cy="148519"/>
            </a:xfrm>
            <a:custGeom>
              <a:rect b="b" l="l" r="r" t="t"/>
              <a:pathLst>
                <a:path extrusionOk="0" h="4591" w="12584">
                  <a:moveTo>
                    <a:pt x="152" y="0"/>
                  </a:moveTo>
                  <a:cubicBezTo>
                    <a:pt x="91" y="0"/>
                    <a:pt x="0" y="61"/>
                    <a:pt x="0" y="152"/>
                  </a:cubicBezTo>
                  <a:lnTo>
                    <a:pt x="0" y="4438"/>
                  </a:lnTo>
                  <a:cubicBezTo>
                    <a:pt x="0" y="4529"/>
                    <a:pt x="91" y="4590"/>
                    <a:pt x="152" y="4590"/>
                  </a:cubicBezTo>
                  <a:lnTo>
                    <a:pt x="12432" y="4590"/>
                  </a:lnTo>
                  <a:cubicBezTo>
                    <a:pt x="12493" y="4590"/>
                    <a:pt x="12584" y="4529"/>
                    <a:pt x="12584" y="4438"/>
                  </a:cubicBezTo>
                  <a:lnTo>
                    <a:pt x="12584" y="152"/>
                  </a:lnTo>
                  <a:cubicBezTo>
                    <a:pt x="12584" y="61"/>
                    <a:pt x="1252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4244705" y="-1871494"/>
              <a:ext cx="183910" cy="405151"/>
            </a:xfrm>
            <a:custGeom>
              <a:rect b="b" l="l" r="r" t="t"/>
              <a:pathLst>
                <a:path extrusionOk="0" h="12524" w="5685">
                  <a:moveTo>
                    <a:pt x="1" y="1"/>
                  </a:moveTo>
                  <a:lnTo>
                    <a:pt x="1" y="12524"/>
                  </a:lnTo>
                  <a:lnTo>
                    <a:pt x="1976" y="12524"/>
                  </a:lnTo>
                  <a:lnTo>
                    <a:pt x="365" y="4925"/>
                  </a:lnTo>
                  <a:cubicBezTo>
                    <a:pt x="5685" y="4560"/>
                    <a:pt x="4925"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4379415" y="-1871494"/>
              <a:ext cx="184913" cy="405151"/>
            </a:xfrm>
            <a:custGeom>
              <a:rect b="b" l="l" r="r" t="t"/>
              <a:pathLst>
                <a:path extrusionOk="0" h="12524" w="5716">
                  <a:moveTo>
                    <a:pt x="761" y="1"/>
                  </a:moveTo>
                  <a:cubicBezTo>
                    <a:pt x="761" y="1"/>
                    <a:pt x="1" y="4560"/>
                    <a:pt x="5320" y="4925"/>
                  </a:cubicBezTo>
                  <a:lnTo>
                    <a:pt x="3709" y="12524"/>
                  </a:lnTo>
                  <a:lnTo>
                    <a:pt x="5715" y="12524"/>
                  </a:lnTo>
                  <a:lnTo>
                    <a:pt x="5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4202422"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4245708"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4287991"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4331244"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4374497"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4417783"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4460066"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4503319"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4546605" y="-1871494"/>
              <a:ext cx="9867" cy="405151"/>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4589859" y="-1871494"/>
              <a:ext cx="9867" cy="405151"/>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4176865" y="-1948198"/>
              <a:ext cx="448403" cy="82654"/>
            </a:xfrm>
            <a:custGeom>
              <a:rect b="b" l="l" r="r" t="t"/>
              <a:pathLst>
                <a:path extrusionOk="0" h="2555" w="13861">
                  <a:moveTo>
                    <a:pt x="11277" y="1"/>
                  </a:moveTo>
                  <a:lnTo>
                    <a:pt x="2462" y="92"/>
                  </a:lnTo>
                  <a:lnTo>
                    <a:pt x="0" y="2554"/>
                  </a:lnTo>
                  <a:lnTo>
                    <a:pt x="13861" y="2554"/>
                  </a:lnTo>
                  <a:lnTo>
                    <a:pt x="112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4609528" y="-1296227"/>
              <a:ext cx="118013" cy="5214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4660675" y="-1245112"/>
              <a:ext cx="9834" cy="42314"/>
            </a:xfrm>
            <a:custGeom>
              <a:rect b="b" l="l" r="r" t="t"/>
              <a:pathLst>
                <a:path extrusionOk="0" h="1308" w="304">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4614445" y="-1207746"/>
              <a:ext cx="160294" cy="9867"/>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4564301" y="-1202829"/>
              <a:ext cx="159324" cy="57065"/>
            </a:xfrm>
            <a:custGeom>
              <a:rect b="b" l="l" r="r" t="t"/>
              <a:pathLst>
                <a:path extrusionOk="0" h="1764" w="4925">
                  <a:moveTo>
                    <a:pt x="4651" y="1"/>
                  </a:moveTo>
                  <a:lnTo>
                    <a:pt x="4651" y="1521"/>
                  </a:lnTo>
                  <a:lnTo>
                    <a:pt x="0" y="1521"/>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4665592" y="-1112343"/>
              <a:ext cx="125874" cy="9867"/>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3404936" y="-2181223"/>
              <a:ext cx="118045" cy="52148"/>
            </a:xfrm>
            <a:custGeom>
              <a:rect b="b" l="l" r="r" t="t"/>
              <a:pathLst>
                <a:path extrusionOk="0" h="1612" w="3649">
                  <a:moveTo>
                    <a:pt x="3344" y="0"/>
                  </a:moveTo>
                  <a:lnTo>
                    <a:pt x="3344" y="1307"/>
                  </a:lnTo>
                  <a:lnTo>
                    <a:pt x="1" y="1307"/>
                  </a:lnTo>
                  <a:lnTo>
                    <a:pt x="1"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3456083" y="-2130108"/>
              <a:ext cx="9867" cy="42314"/>
            </a:xfrm>
            <a:custGeom>
              <a:rect b="b" l="l" r="r" t="t"/>
              <a:pathLst>
                <a:path extrusionOk="0" h="1308" w="305">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3409853" y="-2092743"/>
              <a:ext cx="160327" cy="9867"/>
            </a:xfrm>
            <a:custGeom>
              <a:rect b="b" l="l" r="r" t="t"/>
              <a:pathLst>
                <a:path extrusionOk="0" h="305" w="4956">
                  <a:moveTo>
                    <a:pt x="1" y="1"/>
                  </a:moveTo>
                  <a:lnTo>
                    <a:pt x="1"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3359709" y="-2088796"/>
              <a:ext cx="159324" cy="58036"/>
            </a:xfrm>
            <a:custGeom>
              <a:rect b="b" l="l" r="r" t="t"/>
              <a:pathLst>
                <a:path extrusionOk="0" h="1794" w="4925">
                  <a:moveTo>
                    <a:pt x="4651" y="0"/>
                  </a:moveTo>
                  <a:lnTo>
                    <a:pt x="4651" y="1520"/>
                  </a:lnTo>
                  <a:lnTo>
                    <a:pt x="1" y="1520"/>
                  </a:lnTo>
                  <a:lnTo>
                    <a:pt x="1" y="1794"/>
                  </a:lnTo>
                  <a:lnTo>
                    <a:pt x="4925" y="1794"/>
                  </a:lnTo>
                  <a:lnTo>
                    <a:pt x="4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3461000" y="-1997340"/>
              <a:ext cx="125874" cy="9867"/>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4596749" y="-2857749"/>
              <a:ext cx="118013" cy="53119"/>
            </a:xfrm>
            <a:custGeom>
              <a:rect b="b" l="l" r="r" t="t"/>
              <a:pathLst>
                <a:path extrusionOk="0" h="1642" w="3648">
                  <a:moveTo>
                    <a:pt x="3344" y="0"/>
                  </a:moveTo>
                  <a:lnTo>
                    <a:pt x="3344" y="1337"/>
                  </a:lnTo>
                  <a:lnTo>
                    <a:pt x="0" y="1337"/>
                  </a:lnTo>
                  <a:lnTo>
                    <a:pt x="0" y="1641"/>
                  </a:lnTo>
                  <a:lnTo>
                    <a:pt x="3648" y="164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4648867" y="-2805664"/>
              <a:ext cx="9867" cy="41343"/>
            </a:xfrm>
            <a:custGeom>
              <a:rect b="b" l="l" r="r" t="t"/>
              <a:pathLst>
                <a:path extrusionOk="0" h="1278" w="305">
                  <a:moveTo>
                    <a:pt x="0" y="1"/>
                  </a:moveTo>
                  <a:lnTo>
                    <a:pt x="0" y="1278"/>
                  </a:lnTo>
                  <a:lnTo>
                    <a:pt x="304" y="127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4601667" y="-2769269"/>
              <a:ext cx="161297" cy="9867"/>
            </a:xfrm>
            <a:custGeom>
              <a:rect b="b" l="l" r="r" t="t"/>
              <a:pathLst>
                <a:path extrusionOk="0" h="305" w="4986">
                  <a:moveTo>
                    <a:pt x="0" y="1"/>
                  </a:moveTo>
                  <a:lnTo>
                    <a:pt x="0" y="305"/>
                  </a:lnTo>
                  <a:lnTo>
                    <a:pt x="4985" y="305"/>
                  </a:lnTo>
                  <a:lnTo>
                    <a:pt x="49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4551523" y="-2764352"/>
              <a:ext cx="160294" cy="58036"/>
            </a:xfrm>
            <a:custGeom>
              <a:rect b="b" l="l" r="r" t="t"/>
              <a:pathLst>
                <a:path extrusionOk="0" h="1794" w="4955">
                  <a:moveTo>
                    <a:pt x="4681" y="1"/>
                  </a:moveTo>
                  <a:lnTo>
                    <a:pt x="4681" y="1520"/>
                  </a:lnTo>
                  <a:lnTo>
                    <a:pt x="0" y="1520"/>
                  </a:lnTo>
                  <a:lnTo>
                    <a:pt x="0" y="1794"/>
                  </a:lnTo>
                  <a:lnTo>
                    <a:pt x="4955" y="1794"/>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4653784" y="-2672895"/>
              <a:ext cx="124903" cy="9867"/>
            </a:xfrm>
            <a:custGeom>
              <a:rect b="b" l="l" r="r" t="t"/>
              <a:pathLst>
                <a:path extrusionOk="0" h="305" w="3861">
                  <a:moveTo>
                    <a:pt x="0" y="0"/>
                  </a:moveTo>
                  <a:lnTo>
                    <a:pt x="0" y="304"/>
                  </a:lnTo>
                  <a:lnTo>
                    <a:pt x="3861" y="304"/>
                  </a:lnTo>
                  <a:lnTo>
                    <a:pt x="38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3945781" y="-1271640"/>
              <a:ext cx="118013" cy="5214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3996896" y="-1220525"/>
              <a:ext cx="9867" cy="42314"/>
            </a:xfrm>
            <a:custGeom>
              <a:rect b="b" l="l" r="r" t="t"/>
              <a:pathLst>
                <a:path extrusionOk="0" h="1308" w="305">
                  <a:moveTo>
                    <a:pt x="1" y="1"/>
                  </a:moveTo>
                  <a:lnTo>
                    <a:pt x="1" y="1308"/>
                  </a:lnTo>
                  <a:lnTo>
                    <a:pt x="305" y="1308"/>
                  </a:lnTo>
                  <a:lnTo>
                    <a:pt x="3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3950698" y="-1183160"/>
              <a:ext cx="160294" cy="9867"/>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3900554" y="-1178242"/>
              <a:ext cx="159324" cy="57065"/>
            </a:xfrm>
            <a:custGeom>
              <a:rect b="b" l="l" r="r" t="t"/>
              <a:pathLst>
                <a:path extrusionOk="0" h="1764" w="4925">
                  <a:moveTo>
                    <a:pt x="4651" y="1"/>
                  </a:moveTo>
                  <a:lnTo>
                    <a:pt x="4651" y="1520"/>
                  </a:lnTo>
                  <a:lnTo>
                    <a:pt x="0" y="1520"/>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4001813" y="-1087756"/>
              <a:ext cx="125906" cy="9834"/>
            </a:xfrm>
            <a:custGeom>
              <a:rect b="b" l="l" r="r" t="t"/>
              <a:pathLst>
                <a:path extrusionOk="0" h="304" w="3892">
                  <a:moveTo>
                    <a:pt x="1" y="0"/>
                  </a:moveTo>
                  <a:lnTo>
                    <a:pt x="1" y="304"/>
                  </a:lnTo>
                  <a:lnTo>
                    <a:pt x="3892" y="304"/>
                  </a:lnTo>
                  <a:lnTo>
                    <a:pt x="3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4161142" y="-1135959"/>
              <a:ext cx="117042" cy="53151"/>
            </a:xfrm>
            <a:custGeom>
              <a:rect b="b" l="l" r="r" t="t"/>
              <a:pathLst>
                <a:path extrusionOk="0" h="1643" w="3618">
                  <a:moveTo>
                    <a:pt x="0" y="1"/>
                  </a:moveTo>
                  <a:lnTo>
                    <a:pt x="0" y="1642"/>
                  </a:lnTo>
                  <a:lnTo>
                    <a:pt x="304" y="1642"/>
                  </a:lnTo>
                  <a:lnTo>
                    <a:pt x="304" y="274"/>
                  </a:lnTo>
                  <a:lnTo>
                    <a:pt x="3617" y="274"/>
                  </a:lnTo>
                  <a:lnTo>
                    <a:pt x="36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4217174" y="-1176269"/>
              <a:ext cx="9867" cy="42314"/>
            </a:xfrm>
            <a:custGeom>
              <a:rect b="b" l="l" r="r" t="t"/>
              <a:pathLst>
                <a:path extrusionOk="0" h="1308" w="305">
                  <a:moveTo>
                    <a:pt x="1" y="0"/>
                  </a:moveTo>
                  <a:lnTo>
                    <a:pt x="1" y="1307"/>
                  </a:lnTo>
                  <a:lnTo>
                    <a:pt x="305" y="1307"/>
                  </a:lnTo>
                  <a:lnTo>
                    <a:pt x="3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4109025" y="-1183160"/>
              <a:ext cx="165211" cy="11840"/>
            </a:xfrm>
            <a:custGeom>
              <a:rect b="b" l="l" r="r" t="t"/>
              <a:pathLst>
                <a:path extrusionOk="0" h="366" w="5107">
                  <a:moveTo>
                    <a:pt x="30" y="1"/>
                  </a:moveTo>
                  <a:lnTo>
                    <a:pt x="0" y="305"/>
                  </a:lnTo>
                  <a:lnTo>
                    <a:pt x="5107" y="365"/>
                  </a:lnTo>
                  <a:lnTo>
                    <a:pt x="5107" y="61"/>
                  </a:lnTo>
                  <a:lnTo>
                    <a:pt x="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4164086" y="-1234274"/>
              <a:ext cx="160294" cy="58036"/>
            </a:xfrm>
            <a:custGeom>
              <a:rect b="b" l="l" r="r" t="t"/>
              <a:pathLst>
                <a:path extrusionOk="0" h="1794" w="4955">
                  <a:moveTo>
                    <a:pt x="0" y="0"/>
                  </a:moveTo>
                  <a:lnTo>
                    <a:pt x="0" y="1793"/>
                  </a:lnTo>
                  <a:lnTo>
                    <a:pt x="274" y="1793"/>
                  </a:lnTo>
                  <a:lnTo>
                    <a:pt x="274" y="274"/>
                  </a:lnTo>
                  <a:lnTo>
                    <a:pt x="4955" y="274"/>
                  </a:lnTo>
                  <a:lnTo>
                    <a:pt x="49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4097216" y="-1277560"/>
              <a:ext cx="124903" cy="9867"/>
            </a:xfrm>
            <a:custGeom>
              <a:rect b="b" l="l" r="r" t="t"/>
              <a:pathLst>
                <a:path extrusionOk="0" h="305" w="3861">
                  <a:moveTo>
                    <a:pt x="0" y="1"/>
                  </a:moveTo>
                  <a:lnTo>
                    <a:pt x="0" y="305"/>
                  </a:lnTo>
                  <a:lnTo>
                    <a:pt x="3861" y="305"/>
                  </a:lnTo>
                  <a:lnTo>
                    <a:pt x="38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3568179" y="-2215645"/>
              <a:ext cx="98344" cy="49204"/>
            </a:xfrm>
            <a:custGeom>
              <a:rect b="b" l="l" r="r" t="t"/>
              <a:pathLst>
                <a:path extrusionOk="0" h="1521"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3703892" y="-2166471"/>
              <a:ext cx="98344" cy="49172"/>
            </a:xfrm>
            <a:custGeom>
              <a:rect b="b" l="l" r="r" t="t"/>
              <a:pathLst>
                <a:path extrusionOk="0" h="1520"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3826794" y="-2240232"/>
              <a:ext cx="98376" cy="49204"/>
            </a:xfrm>
            <a:custGeom>
              <a:rect b="b" l="l" r="r" t="t"/>
              <a:pathLst>
                <a:path extrusionOk="0" h="1521" w="3041">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4207339" y="-2215645"/>
              <a:ext cx="98376" cy="49204"/>
            </a:xfrm>
            <a:custGeom>
              <a:rect b="b" l="l" r="r" t="t"/>
              <a:pathLst>
                <a:path extrusionOk="0" h="1521"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4465954" y="-2166471"/>
              <a:ext cx="98376" cy="49172"/>
            </a:xfrm>
            <a:custGeom>
              <a:rect b="b" l="l" r="r" t="t"/>
              <a:pathLst>
                <a:path extrusionOk="0" h="1520"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3568179" y="-1428996"/>
              <a:ext cx="98344" cy="49204"/>
            </a:xfrm>
            <a:custGeom>
              <a:rect b="b" l="l" r="r" t="t"/>
              <a:pathLst>
                <a:path extrusionOk="0" h="1521" w="3040">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3703892" y="-1379822"/>
              <a:ext cx="98344" cy="49204"/>
            </a:xfrm>
            <a:custGeom>
              <a:rect b="b" l="l" r="r" t="t"/>
              <a:pathLst>
                <a:path extrusionOk="0" h="1521" w="3040">
                  <a:moveTo>
                    <a:pt x="0" y="1"/>
                  </a:moveTo>
                  <a:lnTo>
                    <a:pt x="0"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3826794" y="-1453582"/>
              <a:ext cx="98376" cy="49204"/>
            </a:xfrm>
            <a:custGeom>
              <a:rect b="b" l="l" r="r" t="t"/>
              <a:pathLst>
                <a:path extrusionOk="0" h="1521" w="3041">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4207339" y="-1428996"/>
              <a:ext cx="98376" cy="49204"/>
            </a:xfrm>
            <a:custGeom>
              <a:rect b="b" l="l" r="r" t="t"/>
              <a:pathLst>
                <a:path extrusionOk="0" h="1521" w="3041">
                  <a:moveTo>
                    <a:pt x="1" y="1"/>
                  </a:moveTo>
                  <a:lnTo>
                    <a:pt x="1"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4465954" y="-1379822"/>
              <a:ext cx="98376" cy="49204"/>
            </a:xfrm>
            <a:custGeom>
              <a:rect b="b" l="l" r="r" t="t"/>
              <a:pathLst>
                <a:path extrusionOk="0" h="1521" w="3041">
                  <a:moveTo>
                    <a:pt x="1" y="1"/>
                  </a:moveTo>
                  <a:lnTo>
                    <a:pt x="1"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3568179" y="-827201"/>
              <a:ext cx="406122" cy="529052"/>
            </a:xfrm>
            <a:custGeom>
              <a:rect b="b" l="l" r="r" t="t"/>
              <a:pathLst>
                <a:path extrusionOk="0" h="16354" w="12554">
                  <a:moveTo>
                    <a:pt x="0" y="1"/>
                  </a:moveTo>
                  <a:lnTo>
                    <a:pt x="0"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3641940" y="-642314"/>
              <a:ext cx="264526" cy="344172"/>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4182753" y="-827201"/>
              <a:ext cx="406154" cy="529052"/>
            </a:xfrm>
            <a:custGeom>
              <a:rect b="b" l="l" r="r" t="t"/>
              <a:pathLst>
                <a:path extrusionOk="0" h="16354" w="12555">
                  <a:moveTo>
                    <a:pt x="1" y="1"/>
                  </a:moveTo>
                  <a:lnTo>
                    <a:pt x="1"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3494419" y="-950102"/>
              <a:ext cx="1204585" cy="184880"/>
            </a:xfrm>
            <a:custGeom>
              <a:rect b="b" l="l" r="r" t="t"/>
              <a:pathLst>
                <a:path extrusionOk="0" h="5715" w="37236">
                  <a:moveTo>
                    <a:pt x="1" y="0"/>
                  </a:moveTo>
                  <a:lnTo>
                    <a:pt x="1" y="5715"/>
                  </a:lnTo>
                  <a:lnTo>
                    <a:pt x="37235" y="5715"/>
                  </a:lnTo>
                  <a:lnTo>
                    <a:pt x="372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3494419" y="-950102"/>
              <a:ext cx="1204585" cy="86569"/>
            </a:xfrm>
            <a:custGeom>
              <a:rect b="b" l="l" r="r" t="t"/>
              <a:pathLst>
                <a:path extrusionOk="0" h="2676" w="37236">
                  <a:moveTo>
                    <a:pt x="1" y="0"/>
                  </a:moveTo>
                  <a:lnTo>
                    <a:pt x="1" y="2675"/>
                  </a:lnTo>
                  <a:lnTo>
                    <a:pt x="37235" y="2675"/>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4256513" y="-642314"/>
              <a:ext cx="264526" cy="344172"/>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1935841" y="-3641487"/>
              <a:ext cx="378592" cy="341228"/>
            </a:xfrm>
            <a:custGeom>
              <a:rect b="b" l="l" r="r" t="t"/>
              <a:pathLst>
                <a:path extrusionOk="0" h="10548" w="11703">
                  <a:moveTo>
                    <a:pt x="10578" y="1"/>
                  </a:moveTo>
                  <a:lnTo>
                    <a:pt x="1" y="10548"/>
                  </a:lnTo>
                  <a:lnTo>
                    <a:pt x="11703" y="10548"/>
                  </a:lnTo>
                  <a:lnTo>
                    <a:pt x="105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1626080" y="-3306168"/>
              <a:ext cx="1741465" cy="2995157"/>
            </a:xfrm>
            <a:custGeom>
              <a:rect b="b" l="l" r="r" t="t"/>
              <a:pathLst>
                <a:path extrusionOk="0" h="92586" w="53832">
                  <a:moveTo>
                    <a:pt x="1" y="1"/>
                  </a:moveTo>
                  <a:lnTo>
                    <a:pt x="1" y="92586"/>
                  </a:lnTo>
                  <a:lnTo>
                    <a:pt x="53832" y="92586"/>
                  </a:lnTo>
                  <a:lnTo>
                    <a:pt x="538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990971" y="-1859686"/>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3138460" y="-1799707"/>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3038172" y="-1799707"/>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3191548" y="-1859686"/>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3091260" y="-173872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3091260" y="-1859686"/>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278051" y="-3641487"/>
              <a:ext cx="811241" cy="344204"/>
            </a:xfrm>
            <a:custGeom>
              <a:rect b="b" l="l" r="r" t="t"/>
              <a:pathLst>
                <a:path extrusionOk="0" h="10640" w="25077">
                  <a:moveTo>
                    <a:pt x="0" y="1"/>
                  </a:moveTo>
                  <a:lnTo>
                    <a:pt x="0" y="10639"/>
                  </a:lnTo>
                  <a:lnTo>
                    <a:pt x="25077" y="10639"/>
                  </a:lnTo>
                  <a:lnTo>
                    <a:pt x="250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1811937" y="-3306168"/>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1806049" y="-3306168"/>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1885697" y="-3306168"/>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1879809" y="-3306168"/>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1959457" y="-3306168"/>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1953537" y="-3306168"/>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033186" y="-3306168"/>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027298" y="-3306168"/>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106946" y="-3306168"/>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101058" y="-3306168"/>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180706" y="-3306168"/>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174786" y="-3306168"/>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1626080" y="-1723973"/>
              <a:ext cx="1745412" cy="1413016"/>
            </a:xfrm>
            <a:custGeom>
              <a:rect b="b" l="l" r="r" t="t"/>
              <a:pathLst>
                <a:path extrusionOk="0" h="43679" w="53954">
                  <a:moveTo>
                    <a:pt x="1" y="0"/>
                  </a:moveTo>
                  <a:lnTo>
                    <a:pt x="1" y="43679"/>
                  </a:lnTo>
                  <a:lnTo>
                    <a:pt x="53953" y="43679"/>
                  </a:lnTo>
                  <a:lnTo>
                    <a:pt x="53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1981068" y="-1621711"/>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1981068" y="-1605018"/>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148258" y="-1605018"/>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1981068" y="-1621711"/>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1981068" y="-1398488"/>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143341" y="-1598127"/>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1981068" y="-1154626"/>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643844" y="-1621711"/>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643844" y="-1605018"/>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811002" y="-1605018"/>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643844" y="-1621711"/>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643844" y="-1398488"/>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805115" y="-1598127"/>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643844" y="-1154626"/>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1945676" y="-961911"/>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1945676" y="-912737"/>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1945676" y="-802614"/>
              <a:ext cx="1094433" cy="21674"/>
            </a:xfrm>
            <a:custGeom>
              <a:rect b="b" l="l" r="r" t="t"/>
              <a:pathLst>
                <a:path extrusionOk="0" h="670" w="33831">
                  <a:moveTo>
                    <a:pt x="1" y="1"/>
                  </a:moveTo>
                  <a:lnTo>
                    <a:pt x="1" y="669"/>
                  </a:lnTo>
                  <a:lnTo>
                    <a:pt x="33831" y="669"/>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1945676" y="-690517"/>
              <a:ext cx="1094433" cy="21674"/>
            </a:xfrm>
            <a:custGeom>
              <a:rect b="b" l="l" r="r" t="t"/>
              <a:pathLst>
                <a:path extrusionOk="0" h="670" w="33831">
                  <a:moveTo>
                    <a:pt x="1" y="1"/>
                  </a:moveTo>
                  <a:lnTo>
                    <a:pt x="1" y="670"/>
                  </a:lnTo>
                  <a:lnTo>
                    <a:pt x="33831" y="670"/>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1945676" y="-580362"/>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1945676" y="-468265"/>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1864054" y="-310358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1716566" y="-3163596"/>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1816854" y="-3163596"/>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1663445" y="-3103585"/>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1763766" y="-322357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1763766" y="-3103585"/>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540580" y="-2402472"/>
              <a:ext cx="93459" cy="54089"/>
            </a:xfrm>
            <a:custGeom>
              <a:rect b="b" l="l" r="r" t="t"/>
              <a:pathLst>
                <a:path extrusionOk="0" h="1672" w="2889">
                  <a:moveTo>
                    <a:pt x="1" y="0"/>
                  </a:moveTo>
                  <a:lnTo>
                    <a:pt x="1" y="1672"/>
                  </a:lnTo>
                  <a:lnTo>
                    <a:pt x="2889" y="1672"/>
                  </a:lnTo>
                  <a:lnTo>
                    <a:pt x="28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393091" y="-2463454"/>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2409" y="-2463454"/>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339000" y="-2402472"/>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440291" y="-2523433"/>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440291" y="-2402472"/>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3240722" y="-310358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3093233" y="-3163596"/>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3193522" y="-3163596"/>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3040113" y="-3103585"/>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3140433" y="-322357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3140433" y="-3103585"/>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941798" y="-262178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3089286" y="-2561769"/>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988998" y="-2561769"/>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3142407" y="-262178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3042086" y="-250179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3042086" y="-2621780"/>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1712619" y="-204454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1860140" y="-1983590"/>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1759819" y="-1983590"/>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1913228" y="-2044540"/>
              <a:ext cx="93459" cy="54089"/>
            </a:xfrm>
            <a:custGeom>
              <a:rect b="b" l="l" r="r" t="t"/>
              <a:pathLst>
                <a:path extrusionOk="0" h="1672" w="2889">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1812939" y="-1923611"/>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1812939" y="-2044540"/>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1981068" y="-3000353"/>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1981068" y="-298463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148258" y="-298463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1981068" y="-3000353"/>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1981068" y="-2778101"/>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142338" y="-2976736"/>
              <a:ext cx="51178" cy="449374"/>
            </a:xfrm>
            <a:custGeom>
              <a:rect b="b" l="l" r="r" t="t"/>
              <a:pathLst>
                <a:path extrusionOk="0" h="13891" w="1582">
                  <a:moveTo>
                    <a:pt x="1" y="0"/>
                  </a:moveTo>
                  <a:lnTo>
                    <a:pt x="1" y="13891"/>
                  </a:lnTo>
                  <a:lnTo>
                    <a:pt x="1581" y="13891"/>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1981068" y="-2533268"/>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1981068" y="-2311048"/>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1981068" y="-2294323"/>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148258" y="-2294323"/>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1981068" y="-2311048"/>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1981068" y="-2088796"/>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143341" y="-2287432"/>
              <a:ext cx="50175" cy="449406"/>
            </a:xfrm>
            <a:custGeom>
              <a:rect b="b" l="l" r="r" t="t"/>
              <a:pathLst>
                <a:path extrusionOk="0" h="13892" w="1551">
                  <a:moveTo>
                    <a:pt x="0" y="0"/>
                  </a:moveTo>
                  <a:lnTo>
                    <a:pt x="0" y="13891"/>
                  </a:lnTo>
                  <a:lnTo>
                    <a:pt x="1550" y="13891"/>
                  </a:lnTo>
                  <a:lnTo>
                    <a:pt x="15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1981068" y="-1843963"/>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643844" y="-2311048"/>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643844" y="-2294323"/>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811002" y="-2294323"/>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643844" y="-2311048"/>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643844" y="-2088796"/>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805115" y="-2287432"/>
              <a:ext cx="50175" cy="449406"/>
            </a:xfrm>
            <a:custGeom>
              <a:rect b="b" l="l" r="r" t="t"/>
              <a:pathLst>
                <a:path extrusionOk="0" h="13892"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643844" y="-1843963"/>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643844" y="-3000353"/>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643844" y="-298463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811002" y="-298463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643844" y="-3000353"/>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643844" y="-2778101"/>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805115" y="-2976736"/>
              <a:ext cx="50175" cy="449374"/>
            </a:xfrm>
            <a:custGeom>
              <a:rect b="b" l="l" r="r" t="t"/>
              <a:pathLst>
                <a:path extrusionOk="0" h="13891"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643844" y="-2533268"/>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392121" y="-3936464"/>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229848" y="-4107569"/>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229848" y="-402103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1890614" y="-1054338"/>
              <a:ext cx="1204585" cy="196688"/>
            </a:xfrm>
            <a:custGeom>
              <a:rect b="b" l="l" r="r" t="t"/>
              <a:pathLst>
                <a:path extrusionOk="0" h="6080" w="37236">
                  <a:moveTo>
                    <a:pt x="0" y="0"/>
                  </a:moveTo>
                  <a:lnTo>
                    <a:pt x="0" y="6080"/>
                  </a:lnTo>
                  <a:lnTo>
                    <a:pt x="37235" y="6080"/>
                  </a:lnTo>
                  <a:lnTo>
                    <a:pt x="372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4176865" y="-2734847"/>
              <a:ext cx="448403" cy="82622"/>
            </a:xfrm>
            <a:custGeom>
              <a:rect b="b" l="l" r="r" t="t"/>
              <a:pathLst>
                <a:path extrusionOk="0" h="2554" w="13861">
                  <a:moveTo>
                    <a:pt x="11277" y="0"/>
                  </a:moveTo>
                  <a:lnTo>
                    <a:pt x="2462" y="92"/>
                  </a:lnTo>
                  <a:lnTo>
                    <a:pt x="0" y="2554"/>
                  </a:lnTo>
                  <a:lnTo>
                    <a:pt x="13861" y="2554"/>
                  </a:lnTo>
                  <a:lnTo>
                    <a:pt x="112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1945676" y="-357172"/>
              <a:ext cx="1094433" cy="21674"/>
            </a:xfrm>
            <a:custGeom>
              <a:rect b="b" l="l" r="r" t="t"/>
              <a:pathLst>
                <a:path extrusionOk="0" h="670" w="33831">
                  <a:moveTo>
                    <a:pt x="1" y="1"/>
                  </a:moveTo>
                  <a:lnTo>
                    <a:pt x="1" y="670"/>
                  </a:lnTo>
                  <a:lnTo>
                    <a:pt x="33831" y="670"/>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
          <p:cNvSpPr/>
          <p:nvPr/>
        </p:nvSpPr>
        <p:spPr>
          <a:xfrm>
            <a:off x="897941" y="390775"/>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2"/>
          <p:cNvGrpSpPr/>
          <p:nvPr/>
        </p:nvGrpSpPr>
        <p:grpSpPr>
          <a:xfrm>
            <a:off x="4562405" y="4025808"/>
            <a:ext cx="4621553" cy="1155413"/>
            <a:chOff x="4680405" y="4521483"/>
            <a:chExt cx="4621553" cy="1155413"/>
          </a:xfrm>
        </p:grpSpPr>
        <p:sp>
          <p:nvSpPr>
            <p:cNvPr id="396" name="Google Shape;396;p2"/>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2"/>
          <p:cNvGrpSpPr/>
          <p:nvPr/>
        </p:nvGrpSpPr>
        <p:grpSpPr>
          <a:xfrm>
            <a:off x="-39938" y="4025808"/>
            <a:ext cx="4615033" cy="1157300"/>
            <a:chOff x="78062" y="4521483"/>
            <a:chExt cx="4615033" cy="1157300"/>
          </a:xfrm>
        </p:grpSpPr>
        <p:sp>
          <p:nvSpPr>
            <p:cNvPr id="403" name="Google Shape;403;p2"/>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9" name="Shape 1019"/>
        <p:cNvGrpSpPr/>
        <p:nvPr/>
      </p:nvGrpSpPr>
      <p:grpSpPr>
        <a:xfrm>
          <a:off x="0" y="0"/>
          <a:ext cx="0" cy="0"/>
          <a:chOff x="0" y="0"/>
          <a:chExt cx="0" cy="0"/>
        </a:xfrm>
      </p:grpSpPr>
      <p:sp>
        <p:nvSpPr>
          <p:cNvPr id="1020" name="Google Shape;1020;p11"/>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1" name="Google Shape;1021;p11"/>
          <p:cNvGrpSpPr/>
          <p:nvPr/>
        </p:nvGrpSpPr>
        <p:grpSpPr>
          <a:xfrm>
            <a:off x="-37376" y="827389"/>
            <a:ext cx="1741485" cy="3219431"/>
            <a:chOff x="-37376" y="827389"/>
            <a:chExt cx="1741485" cy="3219431"/>
          </a:xfrm>
        </p:grpSpPr>
        <p:sp>
          <p:nvSpPr>
            <p:cNvPr id="1022" name="Google Shape;1022;p11"/>
            <p:cNvSpPr/>
            <p:nvPr/>
          </p:nvSpPr>
          <p:spPr>
            <a:xfrm>
              <a:off x="499523" y="2853053"/>
              <a:ext cx="1091489" cy="186854"/>
            </a:xfrm>
            <a:custGeom>
              <a:rect b="b" l="l" r="r" t="t"/>
              <a:pathLst>
                <a:path extrusionOk="0" h="5776" w="33740">
                  <a:moveTo>
                    <a:pt x="1641" y="0"/>
                  </a:moveTo>
                  <a:cubicBezTo>
                    <a:pt x="1641" y="0"/>
                    <a:pt x="1641" y="3009"/>
                    <a:pt x="0" y="5775"/>
                  </a:cubicBezTo>
                  <a:lnTo>
                    <a:pt x="33739" y="5775"/>
                  </a:lnTo>
                  <a:cubicBezTo>
                    <a:pt x="32068" y="3009"/>
                    <a:pt x="32068" y="0"/>
                    <a:pt x="320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1"/>
            <p:cNvSpPr/>
            <p:nvPr/>
          </p:nvSpPr>
          <p:spPr>
            <a:xfrm>
              <a:off x="552611" y="2817661"/>
              <a:ext cx="976452" cy="16725"/>
            </a:xfrm>
            <a:custGeom>
              <a:rect b="b" l="l" r="r" t="t"/>
              <a:pathLst>
                <a:path extrusionOk="0" h="517" w="30184">
                  <a:moveTo>
                    <a:pt x="0" y="0"/>
                  </a:moveTo>
                  <a:lnTo>
                    <a:pt x="0" y="517"/>
                  </a:lnTo>
                  <a:lnTo>
                    <a:pt x="30183" y="517"/>
                  </a:lnTo>
                  <a:lnTo>
                    <a:pt x="301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1"/>
            <p:cNvSpPr/>
            <p:nvPr/>
          </p:nvSpPr>
          <p:spPr>
            <a:xfrm>
              <a:off x="591950" y="2853053"/>
              <a:ext cx="39370" cy="186854"/>
            </a:xfrm>
            <a:custGeom>
              <a:rect b="b" l="l" r="r" t="t"/>
              <a:pathLst>
                <a:path extrusionOk="0" h="5776" w="1217">
                  <a:moveTo>
                    <a:pt x="1155" y="0"/>
                  </a:moveTo>
                  <a:cubicBezTo>
                    <a:pt x="1155" y="61"/>
                    <a:pt x="1094"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1"/>
            <p:cNvSpPr/>
            <p:nvPr/>
          </p:nvSpPr>
          <p:spPr>
            <a:xfrm>
              <a:off x="710937" y="2853053"/>
              <a:ext cx="39338" cy="186854"/>
            </a:xfrm>
            <a:custGeom>
              <a:rect b="b" l="l" r="r" t="t"/>
              <a:pathLst>
                <a:path extrusionOk="0" h="5776" w="1216">
                  <a:moveTo>
                    <a:pt x="1155" y="0"/>
                  </a:moveTo>
                  <a:cubicBezTo>
                    <a:pt x="1155" y="61"/>
                    <a:pt x="1125"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1"/>
            <p:cNvSpPr/>
            <p:nvPr/>
          </p:nvSpPr>
          <p:spPr>
            <a:xfrm>
              <a:off x="829924" y="2853053"/>
              <a:ext cx="40340" cy="186854"/>
            </a:xfrm>
            <a:custGeom>
              <a:rect b="b" l="l" r="r" t="t"/>
              <a:pathLst>
                <a:path extrusionOk="0" h="5776" w="1247">
                  <a:moveTo>
                    <a:pt x="1155" y="0"/>
                  </a:moveTo>
                  <a:cubicBezTo>
                    <a:pt x="1155" y="61"/>
                    <a:pt x="1125" y="3982"/>
                    <a:pt x="0" y="5745"/>
                  </a:cubicBezTo>
                  <a:lnTo>
                    <a:pt x="91" y="5775"/>
                  </a:lnTo>
                  <a:cubicBezTo>
                    <a:pt x="1185" y="4043"/>
                    <a:pt x="1246" y="61"/>
                    <a:pt x="1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1"/>
            <p:cNvSpPr/>
            <p:nvPr/>
          </p:nvSpPr>
          <p:spPr>
            <a:xfrm>
              <a:off x="949882" y="2853053"/>
              <a:ext cx="39370" cy="186854"/>
            </a:xfrm>
            <a:custGeom>
              <a:rect b="b" l="l" r="r" t="t"/>
              <a:pathLst>
                <a:path extrusionOk="0" h="5776" w="1217">
                  <a:moveTo>
                    <a:pt x="1125" y="0"/>
                  </a:moveTo>
                  <a:cubicBezTo>
                    <a:pt x="1125" y="61"/>
                    <a:pt x="1095" y="3982"/>
                    <a:pt x="0" y="5745"/>
                  </a:cubicBezTo>
                  <a:lnTo>
                    <a:pt x="6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1"/>
            <p:cNvSpPr/>
            <p:nvPr/>
          </p:nvSpPr>
          <p:spPr>
            <a:xfrm>
              <a:off x="1460220" y="2853053"/>
              <a:ext cx="39370" cy="186854"/>
            </a:xfrm>
            <a:custGeom>
              <a:rect b="b" l="l" r="r" t="t"/>
              <a:pathLst>
                <a:path extrusionOk="0" h="5776" w="1217">
                  <a:moveTo>
                    <a:pt x="1" y="0"/>
                  </a:moveTo>
                  <a:cubicBezTo>
                    <a:pt x="1" y="61"/>
                    <a:pt x="31" y="4043"/>
                    <a:pt x="1125" y="5775"/>
                  </a:cubicBezTo>
                  <a:lnTo>
                    <a:pt x="1216" y="5745"/>
                  </a:lnTo>
                  <a:cubicBezTo>
                    <a:pt x="92" y="4013"/>
                    <a:pt x="61" y="61"/>
                    <a:pt x="61" y="0"/>
                  </a:cubicBezTo>
                  <a:close/>
                </a:path>
              </a:pathLst>
            </a:custGeom>
            <a:solidFill>
              <a:srgbClr val="5A5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1"/>
            <p:cNvSpPr/>
            <p:nvPr/>
          </p:nvSpPr>
          <p:spPr>
            <a:xfrm>
              <a:off x="1340263" y="2853053"/>
              <a:ext cx="39370" cy="186854"/>
            </a:xfrm>
            <a:custGeom>
              <a:rect b="b" l="l" r="r" t="t"/>
              <a:pathLst>
                <a:path extrusionOk="0" h="5776" w="1217">
                  <a:moveTo>
                    <a:pt x="0" y="0"/>
                  </a:moveTo>
                  <a:cubicBezTo>
                    <a:pt x="0" y="61"/>
                    <a:pt x="31" y="4043"/>
                    <a:pt x="1155" y="5775"/>
                  </a:cubicBezTo>
                  <a:lnTo>
                    <a:pt x="1216" y="5745"/>
                  </a:lnTo>
                  <a:cubicBezTo>
                    <a:pt x="122" y="4013"/>
                    <a:pt x="92" y="61"/>
                    <a:pt x="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1"/>
            <p:cNvSpPr/>
            <p:nvPr/>
          </p:nvSpPr>
          <p:spPr>
            <a:xfrm>
              <a:off x="1220305" y="2853053"/>
              <a:ext cx="39338" cy="186854"/>
            </a:xfrm>
            <a:custGeom>
              <a:rect b="b" l="l" r="r" t="t"/>
              <a:pathLst>
                <a:path extrusionOk="0" h="5776" w="1216">
                  <a:moveTo>
                    <a:pt x="0" y="0"/>
                  </a:moveTo>
                  <a:cubicBezTo>
                    <a:pt x="0" y="61"/>
                    <a:pt x="31" y="4043"/>
                    <a:pt x="1125" y="5775"/>
                  </a:cubicBezTo>
                  <a:lnTo>
                    <a:pt x="1216" y="5745"/>
                  </a:lnTo>
                  <a:cubicBezTo>
                    <a:pt x="122"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1"/>
            <p:cNvSpPr/>
            <p:nvPr/>
          </p:nvSpPr>
          <p:spPr>
            <a:xfrm>
              <a:off x="1101318" y="2853053"/>
              <a:ext cx="39370" cy="186854"/>
            </a:xfrm>
            <a:custGeom>
              <a:rect b="b" l="l" r="r" t="t"/>
              <a:pathLst>
                <a:path extrusionOk="0" h="5776" w="1217">
                  <a:moveTo>
                    <a:pt x="0" y="0"/>
                  </a:moveTo>
                  <a:cubicBezTo>
                    <a:pt x="0" y="61"/>
                    <a:pt x="31" y="4043"/>
                    <a:pt x="1125" y="5775"/>
                  </a:cubicBezTo>
                  <a:lnTo>
                    <a:pt x="1216" y="5745"/>
                  </a:lnTo>
                  <a:cubicBezTo>
                    <a:pt x="91"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1"/>
            <p:cNvSpPr/>
            <p:nvPr/>
          </p:nvSpPr>
          <p:spPr>
            <a:xfrm>
              <a:off x="-37376" y="1051582"/>
              <a:ext cx="1741433" cy="2995157"/>
            </a:xfrm>
            <a:custGeom>
              <a:rect b="b" l="l" r="r" t="t"/>
              <a:pathLst>
                <a:path extrusionOk="0" h="92586" w="53831">
                  <a:moveTo>
                    <a:pt x="912" y="1"/>
                  </a:moveTo>
                  <a:cubicBezTo>
                    <a:pt x="426" y="1"/>
                    <a:pt x="0" y="396"/>
                    <a:pt x="0" y="912"/>
                  </a:cubicBezTo>
                  <a:lnTo>
                    <a:pt x="0" y="92586"/>
                  </a:lnTo>
                  <a:lnTo>
                    <a:pt x="53831" y="92586"/>
                  </a:lnTo>
                  <a:lnTo>
                    <a:pt x="5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1"/>
            <p:cNvSpPr/>
            <p:nvPr/>
          </p:nvSpPr>
          <p:spPr>
            <a:xfrm>
              <a:off x="1308785" y="2970649"/>
              <a:ext cx="395317" cy="980787"/>
            </a:xfrm>
            <a:custGeom>
              <a:rect b="b" l="l" r="r" t="t"/>
              <a:pathLst>
                <a:path extrusionOk="0" h="30318" w="12220">
                  <a:moveTo>
                    <a:pt x="12032" y="1"/>
                  </a:moveTo>
                  <a:cubicBezTo>
                    <a:pt x="10478" y="1"/>
                    <a:pt x="9929" y="2513"/>
                    <a:pt x="7326" y="2718"/>
                  </a:cubicBezTo>
                  <a:cubicBezTo>
                    <a:pt x="4621" y="2961"/>
                    <a:pt x="6566" y="5150"/>
                    <a:pt x="4621" y="7369"/>
                  </a:cubicBezTo>
                  <a:cubicBezTo>
                    <a:pt x="2676" y="9557"/>
                    <a:pt x="1976" y="9071"/>
                    <a:pt x="973" y="11502"/>
                  </a:cubicBezTo>
                  <a:cubicBezTo>
                    <a:pt x="1" y="13934"/>
                    <a:pt x="1217" y="14420"/>
                    <a:pt x="973" y="16122"/>
                  </a:cubicBezTo>
                  <a:cubicBezTo>
                    <a:pt x="761" y="17855"/>
                    <a:pt x="2676" y="17855"/>
                    <a:pt x="3679" y="20530"/>
                  </a:cubicBezTo>
                  <a:cubicBezTo>
                    <a:pt x="4651" y="23235"/>
                    <a:pt x="6110" y="22262"/>
                    <a:pt x="6597" y="23478"/>
                  </a:cubicBezTo>
                  <a:cubicBezTo>
                    <a:pt x="7083" y="24694"/>
                    <a:pt x="10244" y="25454"/>
                    <a:pt x="10031" y="27369"/>
                  </a:cubicBezTo>
                  <a:cubicBezTo>
                    <a:pt x="9788" y="29314"/>
                    <a:pt x="12220" y="30317"/>
                    <a:pt x="12220" y="30317"/>
                  </a:cubicBezTo>
                  <a:lnTo>
                    <a:pt x="12220" y="13"/>
                  </a:lnTo>
                  <a:cubicBezTo>
                    <a:pt x="12155" y="5"/>
                    <a:pt x="12093" y="1"/>
                    <a:pt x="120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1"/>
            <p:cNvSpPr/>
            <p:nvPr/>
          </p:nvSpPr>
          <p:spPr>
            <a:xfrm>
              <a:off x="116001" y="839197"/>
              <a:ext cx="775850" cy="212410"/>
            </a:xfrm>
            <a:custGeom>
              <a:rect b="b" l="l" r="r" t="t"/>
              <a:pathLst>
                <a:path extrusionOk="0" h="6566" w="23983">
                  <a:moveTo>
                    <a:pt x="22159" y="0"/>
                  </a:moveTo>
                  <a:lnTo>
                    <a:pt x="1" y="6566"/>
                  </a:lnTo>
                  <a:lnTo>
                    <a:pt x="23983" y="6566"/>
                  </a:lnTo>
                  <a:lnTo>
                    <a:pt x="221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1"/>
            <p:cNvSpPr/>
            <p:nvPr/>
          </p:nvSpPr>
          <p:spPr>
            <a:xfrm>
              <a:off x="1524146" y="1080116"/>
              <a:ext cx="179963" cy="111122"/>
            </a:xfrm>
            <a:custGeom>
              <a:rect b="b" l="l" r="r" t="t"/>
              <a:pathLst>
                <a:path extrusionOk="0" h="3435" w="5563">
                  <a:moveTo>
                    <a:pt x="0" y="0"/>
                  </a:moveTo>
                  <a:lnTo>
                    <a:pt x="0" y="3435"/>
                  </a:lnTo>
                  <a:lnTo>
                    <a:pt x="5563" y="343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1"/>
            <p:cNvSpPr/>
            <p:nvPr/>
          </p:nvSpPr>
          <p:spPr>
            <a:xfrm>
              <a:off x="1453330" y="1218740"/>
              <a:ext cx="250777" cy="111155"/>
            </a:xfrm>
            <a:custGeom>
              <a:rect b="b" l="l" r="r" t="t"/>
              <a:pathLst>
                <a:path extrusionOk="0" h="3436" w="7752">
                  <a:moveTo>
                    <a:pt x="1" y="1"/>
                  </a:moveTo>
                  <a:lnTo>
                    <a:pt x="1" y="3436"/>
                  </a:lnTo>
                  <a:lnTo>
                    <a:pt x="7752" y="343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1"/>
            <p:cNvSpPr/>
            <p:nvPr/>
          </p:nvSpPr>
          <p:spPr>
            <a:xfrm>
              <a:off x="1524146" y="1358400"/>
              <a:ext cx="179963" cy="112125"/>
            </a:xfrm>
            <a:custGeom>
              <a:rect b="b" l="l" r="r" t="t"/>
              <a:pathLst>
                <a:path extrusionOk="0" h="3466" w="5563">
                  <a:moveTo>
                    <a:pt x="0" y="0"/>
                  </a:moveTo>
                  <a:lnTo>
                    <a:pt x="0" y="3465"/>
                  </a:lnTo>
                  <a:lnTo>
                    <a:pt x="5563" y="346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1"/>
            <p:cNvSpPr/>
            <p:nvPr/>
          </p:nvSpPr>
          <p:spPr>
            <a:xfrm>
              <a:off x="1453330" y="1498027"/>
              <a:ext cx="250777" cy="111122"/>
            </a:xfrm>
            <a:custGeom>
              <a:rect b="b" l="l" r="r" t="t"/>
              <a:pathLst>
                <a:path extrusionOk="0" h="3435" w="7752">
                  <a:moveTo>
                    <a:pt x="1" y="0"/>
                  </a:moveTo>
                  <a:lnTo>
                    <a:pt x="1" y="3435"/>
                  </a:lnTo>
                  <a:lnTo>
                    <a:pt x="7752" y="343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1"/>
            <p:cNvSpPr/>
            <p:nvPr/>
          </p:nvSpPr>
          <p:spPr>
            <a:xfrm>
              <a:off x="1524146" y="1636652"/>
              <a:ext cx="179963" cy="111155"/>
            </a:xfrm>
            <a:custGeom>
              <a:rect b="b" l="l" r="r" t="t"/>
              <a:pathLst>
                <a:path extrusionOk="0" h="3436" w="5563">
                  <a:moveTo>
                    <a:pt x="0" y="1"/>
                  </a:moveTo>
                  <a:lnTo>
                    <a:pt x="0" y="3436"/>
                  </a:lnTo>
                  <a:lnTo>
                    <a:pt x="5563" y="343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1"/>
            <p:cNvSpPr/>
            <p:nvPr/>
          </p:nvSpPr>
          <p:spPr>
            <a:xfrm>
              <a:off x="1453330" y="1776312"/>
              <a:ext cx="250777" cy="112125"/>
            </a:xfrm>
            <a:custGeom>
              <a:rect b="b" l="l" r="r" t="t"/>
              <a:pathLst>
                <a:path extrusionOk="0" h="3466" w="7752">
                  <a:moveTo>
                    <a:pt x="1" y="0"/>
                  </a:moveTo>
                  <a:lnTo>
                    <a:pt x="1" y="3465"/>
                  </a:lnTo>
                  <a:lnTo>
                    <a:pt x="7752" y="346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1"/>
            <p:cNvSpPr/>
            <p:nvPr/>
          </p:nvSpPr>
          <p:spPr>
            <a:xfrm>
              <a:off x="1524146" y="1915939"/>
              <a:ext cx="179963" cy="111155"/>
            </a:xfrm>
            <a:custGeom>
              <a:rect b="b" l="l" r="r" t="t"/>
              <a:pathLst>
                <a:path extrusionOk="0" h="3436" w="5563">
                  <a:moveTo>
                    <a:pt x="0" y="0"/>
                  </a:moveTo>
                  <a:lnTo>
                    <a:pt x="0" y="3435"/>
                  </a:lnTo>
                  <a:lnTo>
                    <a:pt x="5563" y="343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1"/>
            <p:cNvSpPr/>
            <p:nvPr/>
          </p:nvSpPr>
          <p:spPr>
            <a:xfrm>
              <a:off x="1453330" y="2055566"/>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1"/>
            <p:cNvSpPr/>
            <p:nvPr/>
          </p:nvSpPr>
          <p:spPr>
            <a:xfrm>
              <a:off x="1524146" y="2194223"/>
              <a:ext cx="179963" cy="112125"/>
            </a:xfrm>
            <a:custGeom>
              <a:rect b="b" l="l" r="r" t="t"/>
              <a:pathLst>
                <a:path extrusionOk="0" h="3466" w="5563">
                  <a:moveTo>
                    <a:pt x="0" y="0"/>
                  </a:moveTo>
                  <a:lnTo>
                    <a:pt x="0" y="3465"/>
                  </a:lnTo>
                  <a:lnTo>
                    <a:pt x="5563" y="346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1"/>
            <p:cNvSpPr/>
            <p:nvPr/>
          </p:nvSpPr>
          <p:spPr>
            <a:xfrm>
              <a:off x="1453330" y="2333850"/>
              <a:ext cx="250777" cy="111155"/>
            </a:xfrm>
            <a:custGeom>
              <a:rect b="b" l="l" r="r" t="t"/>
              <a:pathLst>
                <a:path extrusionOk="0" h="3436" w="7752">
                  <a:moveTo>
                    <a:pt x="1" y="0"/>
                  </a:moveTo>
                  <a:lnTo>
                    <a:pt x="1" y="3435"/>
                  </a:lnTo>
                  <a:lnTo>
                    <a:pt x="7752" y="343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1"/>
            <p:cNvSpPr/>
            <p:nvPr/>
          </p:nvSpPr>
          <p:spPr>
            <a:xfrm>
              <a:off x="1524146" y="2473478"/>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1"/>
            <p:cNvSpPr/>
            <p:nvPr/>
          </p:nvSpPr>
          <p:spPr>
            <a:xfrm>
              <a:off x="1453330" y="2612134"/>
              <a:ext cx="250777" cy="112125"/>
            </a:xfrm>
            <a:custGeom>
              <a:rect b="b" l="l" r="r" t="t"/>
              <a:pathLst>
                <a:path extrusionOk="0" h="3466" w="7752">
                  <a:moveTo>
                    <a:pt x="1" y="0"/>
                  </a:moveTo>
                  <a:lnTo>
                    <a:pt x="1" y="3466"/>
                  </a:lnTo>
                  <a:lnTo>
                    <a:pt x="7752" y="3466"/>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1"/>
            <p:cNvSpPr/>
            <p:nvPr/>
          </p:nvSpPr>
          <p:spPr>
            <a:xfrm>
              <a:off x="1524146" y="2751762"/>
              <a:ext cx="179963" cy="111155"/>
            </a:xfrm>
            <a:custGeom>
              <a:rect b="b" l="l" r="r" t="t"/>
              <a:pathLst>
                <a:path extrusionOk="0" h="3436" w="5563">
                  <a:moveTo>
                    <a:pt x="0" y="1"/>
                  </a:moveTo>
                  <a:lnTo>
                    <a:pt x="0" y="3435"/>
                  </a:lnTo>
                  <a:lnTo>
                    <a:pt x="5563" y="3435"/>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1"/>
            <p:cNvSpPr/>
            <p:nvPr/>
          </p:nvSpPr>
          <p:spPr>
            <a:xfrm>
              <a:off x="1453330" y="2891389"/>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1"/>
            <p:cNvSpPr/>
            <p:nvPr/>
          </p:nvSpPr>
          <p:spPr>
            <a:xfrm>
              <a:off x="1524146" y="3030046"/>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1"/>
            <p:cNvSpPr/>
            <p:nvPr/>
          </p:nvSpPr>
          <p:spPr>
            <a:xfrm>
              <a:off x="1453330" y="3169673"/>
              <a:ext cx="250777" cy="111155"/>
            </a:xfrm>
            <a:custGeom>
              <a:rect b="b" l="l" r="r" t="t"/>
              <a:pathLst>
                <a:path extrusionOk="0" h="3436" w="7752">
                  <a:moveTo>
                    <a:pt x="1" y="1"/>
                  </a:moveTo>
                  <a:lnTo>
                    <a:pt x="1" y="3435"/>
                  </a:lnTo>
                  <a:lnTo>
                    <a:pt x="7752" y="3435"/>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
            <p:cNvSpPr/>
            <p:nvPr/>
          </p:nvSpPr>
          <p:spPr>
            <a:xfrm>
              <a:off x="1524146" y="3309300"/>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1"/>
            <p:cNvSpPr/>
            <p:nvPr/>
          </p:nvSpPr>
          <p:spPr>
            <a:xfrm>
              <a:off x="1453330" y="3447957"/>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1"/>
            <p:cNvSpPr/>
            <p:nvPr/>
          </p:nvSpPr>
          <p:spPr>
            <a:xfrm>
              <a:off x="1524146" y="3587584"/>
              <a:ext cx="179963" cy="111155"/>
            </a:xfrm>
            <a:custGeom>
              <a:rect b="b" l="l" r="r" t="t"/>
              <a:pathLst>
                <a:path extrusionOk="0" h="3436" w="5563">
                  <a:moveTo>
                    <a:pt x="0" y="1"/>
                  </a:moveTo>
                  <a:lnTo>
                    <a:pt x="0" y="3436"/>
                  </a:lnTo>
                  <a:lnTo>
                    <a:pt x="5563" y="343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1"/>
            <p:cNvSpPr/>
            <p:nvPr/>
          </p:nvSpPr>
          <p:spPr>
            <a:xfrm>
              <a:off x="1453330" y="3727212"/>
              <a:ext cx="250777" cy="112157"/>
            </a:xfrm>
            <a:custGeom>
              <a:rect b="b" l="l" r="r" t="t"/>
              <a:pathLst>
                <a:path extrusionOk="0" h="3467"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1"/>
            <p:cNvSpPr/>
            <p:nvPr/>
          </p:nvSpPr>
          <p:spPr>
            <a:xfrm>
              <a:off x="1524146" y="3865868"/>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1"/>
            <p:cNvSpPr/>
            <p:nvPr/>
          </p:nvSpPr>
          <p:spPr>
            <a:xfrm>
              <a:off x="-37376" y="1358400"/>
              <a:ext cx="697175" cy="1728655"/>
            </a:xfrm>
            <a:custGeom>
              <a:rect b="b" l="l" r="r" t="t"/>
              <a:pathLst>
                <a:path extrusionOk="0" h="53436" w="21551">
                  <a:moveTo>
                    <a:pt x="0" y="0"/>
                  </a:moveTo>
                  <a:lnTo>
                    <a:pt x="0" y="53405"/>
                  </a:lnTo>
                  <a:cubicBezTo>
                    <a:pt x="137" y="53426"/>
                    <a:pt x="269" y="53436"/>
                    <a:pt x="398" y="53436"/>
                  </a:cubicBezTo>
                  <a:cubicBezTo>
                    <a:pt x="3095" y="53436"/>
                    <a:pt x="4077" y="49068"/>
                    <a:pt x="8632" y="48633"/>
                  </a:cubicBezTo>
                  <a:cubicBezTo>
                    <a:pt x="13374" y="48238"/>
                    <a:pt x="9909" y="44347"/>
                    <a:pt x="13374" y="40487"/>
                  </a:cubicBezTo>
                  <a:cubicBezTo>
                    <a:pt x="16839" y="36596"/>
                    <a:pt x="18116" y="37447"/>
                    <a:pt x="19848" y="33131"/>
                  </a:cubicBezTo>
                  <a:cubicBezTo>
                    <a:pt x="21551" y="28845"/>
                    <a:pt x="19423" y="27964"/>
                    <a:pt x="19848" y="24985"/>
                  </a:cubicBezTo>
                  <a:cubicBezTo>
                    <a:pt x="20244" y="21976"/>
                    <a:pt x="16809" y="21976"/>
                    <a:pt x="15076" y="17234"/>
                  </a:cubicBezTo>
                  <a:cubicBezTo>
                    <a:pt x="13374" y="12462"/>
                    <a:pt x="10790" y="14225"/>
                    <a:pt x="9909" y="12067"/>
                  </a:cubicBezTo>
                  <a:cubicBezTo>
                    <a:pt x="9028" y="9939"/>
                    <a:pt x="3465" y="8632"/>
                    <a:pt x="3860" y="5167"/>
                  </a:cubicBezTo>
                  <a:cubicBezTo>
                    <a:pt x="4286" y="1733"/>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
            <p:cNvSpPr/>
            <p:nvPr/>
          </p:nvSpPr>
          <p:spPr>
            <a:xfrm>
              <a:off x="-37376" y="1080116"/>
              <a:ext cx="180934" cy="111122"/>
            </a:xfrm>
            <a:custGeom>
              <a:rect b="b" l="l" r="r" t="t"/>
              <a:pathLst>
                <a:path extrusionOk="0" h="3435" w="5593">
                  <a:moveTo>
                    <a:pt x="0" y="0"/>
                  </a:moveTo>
                  <a:lnTo>
                    <a:pt x="0" y="3435"/>
                  </a:lnTo>
                  <a:lnTo>
                    <a:pt x="5593" y="343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
            <p:cNvSpPr/>
            <p:nvPr/>
          </p:nvSpPr>
          <p:spPr>
            <a:xfrm>
              <a:off x="-37376" y="1218740"/>
              <a:ext cx="250745" cy="111155"/>
            </a:xfrm>
            <a:custGeom>
              <a:rect b="b" l="l" r="r" t="t"/>
              <a:pathLst>
                <a:path extrusionOk="0" h="3436" w="7751">
                  <a:moveTo>
                    <a:pt x="0" y="1"/>
                  </a:moveTo>
                  <a:lnTo>
                    <a:pt x="0" y="3436"/>
                  </a:lnTo>
                  <a:lnTo>
                    <a:pt x="7751" y="343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1"/>
            <p:cNvSpPr/>
            <p:nvPr/>
          </p:nvSpPr>
          <p:spPr>
            <a:xfrm>
              <a:off x="-37376" y="1358400"/>
              <a:ext cx="180934" cy="112125"/>
            </a:xfrm>
            <a:custGeom>
              <a:rect b="b" l="l" r="r" t="t"/>
              <a:pathLst>
                <a:path extrusionOk="0" h="3466" w="5593">
                  <a:moveTo>
                    <a:pt x="0" y="0"/>
                  </a:moveTo>
                  <a:lnTo>
                    <a:pt x="0" y="3465"/>
                  </a:lnTo>
                  <a:lnTo>
                    <a:pt x="5593" y="346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1"/>
            <p:cNvSpPr/>
            <p:nvPr/>
          </p:nvSpPr>
          <p:spPr>
            <a:xfrm>
              <a:off x="-37376" y="1498027"/>
              <a:ext cx="250745" cy="111122"/>
            </a:xfrm>
            <a:custGeom>
              <a:rect b="b" l="l" r="r" t="t"/>
              <a:pathLst>
                <a:path extrusionOk="0" h="3435" w="7751">
                  <a:moveTo>
                    <a:pt x="0" y="0"/>
                  </a:moveTo>
                  <a:lnTo>
                    <a:pt x="0" y="3435"/>
                  </a:lnTo>
                  <a:lnTo>
                    <a:pt x="7751" y="343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1"/>
            <p:cNvSpPr/>
            <p:nvPr/>
          </p:nvSpPr>
          <p:spPr>
            <a:xfrm>
              <a:off x="-37376" y="1636652"/>
              <a:ext cx="180934" cy="111155"/>
            </a:xfrm>
            <a:custGeom>
              <a:rect b="b" l="l" r="r" t="t"/>
              <a:pathLst>
                <a:path extrusionOk="0" h="3436" w="5593">
                  <a:moveTo>
                    <a:pt x="0" y="1"/>
                  </a:moveTo>
                  <a:lnTo>
                    <a:pt x="0" y="3436"/>
                  </a:lnTo>
                  <a:lnTo>
                    <a:pt x="5593" y="343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1"/>
            <p:cNvSpPr/>
            <p:nvPr/>
          </p:nvSpPr>
          <p:spPr>
            <a:xfrm>
              <a:off x="-37376" y="1776312"/>
              <a:ext cx="250745" cy="112125"/>
            </a:xfrm>
            <a:custGeom>
              <a:rect b="b" l="l" r="r" t="t"/>
              <a:pathLst>
                <a:path extrusionOk="0" h="3466" w="7751">
                  <a:moveTo>
                    <a:pt x="0" y="0"/>
                  </a:moveTo>
                  <a:lnTo>
                    <a:pt x="0" y="3465"/>
                  </a:lnTo>
                  <a:lnTo>
                    <a:pt x="7751" y="346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
            <p:cNvSpPr/>
            <p:nvPr/>
          </p:nvSpPr>
          <p:spPr>
            <a:xfrm>
              <a:off x="-37376" y="1915939"/>
              <a:ext cx="180934" cy="111155"/>
            </a:xfrm>
            <a:custGeom>
              <a:rect b="b" l="l" r="r" t="t"/>
              <a:pathLst>
                <a:path extrusionOk="0" h="3436" w="5593">
                  <a:moveTo>
                    <a:pt x="0" y="0"/>
                  </a:moveTo>
                  <a:lnTo>
                    <a:pt x="0" y="3435"/>
                  </a:lnTo>
                  <a:lnTo>
                    <a:pt x="5593" y="343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1"/>
            <p:cNvSpPr/>
            <p:nvPr/>
          </p:nvSpPr>
          <p:spPr>
            <a:xfrm>
              <a:off x="-37376" y="2055566"/>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
            <p:cNvSpPr/>
            <p:nvPr/>
          </p:nvSpPr>
          <p:spPr>
            <a:xfrm>
              <a:off x="-37376" y="2194223"/>
              <a:ext cx="180934" cy="112125"/>
            </a:xfrm>
            <a:custGeom>
              <a:rect b="b" l="l" r="r" t="t"/>
              <a:pathLst>
                <a:path extrusionOk="0" h="3466" w="5593">
                  <a:moveTo>
                    <a:pt x="0" y="0"/>
                  </a:moveTo>
                  <a:lnTo>
                    <a:pt x="0" y="3465"/>
                  </a:lnTo>
                  <a:lnTo>
                    <a:pt x="5593" y="346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1"/>
            <p:cNvSpPr/>
            <p:nvPr/>
          </p:nvSpPr>
          <p:spPr>
            <a:xfrm>
              <a:off x="-37376" y="2333850"/>
              <a:ext cx="250745" cy="111155"/>
            </a:xfrm>
            <a:custGeom>
              <a:rect b="b" l="l" r="r" t="t"/>
              <a:pathLst>
                <a:path extrusionOk="0" h="3436" w="7751">
                  <a:moveTo>
                    <a:pt x="0" y="0"/>
                  </a:moveTo>
                  <a:lnTo>
                    <a:pt x="0" y="3435"/>
                  </a:lnTo>
                  <a:lnTo>
                    <a:pt x="7751" y="343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1"/>
            <p:cNvSpPr/>
            <p:nvPr/>
          </p:nvSpPr>
          <p:spPr>
            <a:xfrm>
              <a:off x="-37376" y="2473478"/>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1"/>
            <p:cNvSpPr/>
            <p:nvPr/>
          </p:nvSpPr>
          <p:spPr>
            <a:xfrm>
              <a:off x="-37376" y="2612134"/>
              <a:ext cx="250745" cy="112125"/>
            </a:xfrm>
            <a:custGeom>
              <a:rect b="b" l="l" r="r" t="t"/>
              <a:pathLst>
                <a:path extrusionOk="0" h="3466" w="7751">
                  <a:moveTo>
                    <a:pt x="0" y="0"/>
                  </a:moveTo>
                  <a:lnTo>
                    <a:pt x="0" y="3466"/>
                  </a:lnTo>
                  <a:lnTo>
                    <a:pt x="7751" y="3466"/>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
            <p:cNvSpPr/>
            <p:nvPr/>
          </p:nvSpPr>
          <p:spPr>
            <a:xfrm>
              <a:off x="-37376" y="2751762"/>
              <a:ext cx="180934" cy="111155"/>
            </a:xfrm>
            <a:custGeom>
              <a:rect b="b" l="l" r="r" t="t"/>
              <a:pathLst>
                <a:path extrusionOk="0" h="3436" w="5593">
                  <a:moveTo>
                    <a:pt x="0" y="1"/>
                  </a:moveTo>
                  <a:lnTo>
                    <a:pt x="0" y="3435"/>
                  </a:lnTo>
                  <a:lnTo>
                    <a:pt x="5593" y="3435"/>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1"/>
            <p:cNvSpPr/>
            <p:nvPr/>
          </p:nvSpPr>
          <p:spPr>
            <a:xfrm>
              <a:off x="-37376" y="2891389"/>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
            <p:cNvSpPr/>
            <p:nvPr/>
          </p:nvSpPr>
          <p:spPr>
            <a:xfrm>
              <a:off x="-37376" y="3030046"/>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1"/>
            <p:cNvSpPr/>
            <p:nvPr/>
          </p:nvSpPr>
          <p:spPr>
            <a:xfrm>
              <a:off x="-37376" y="3169673"/>
              <a:ext cx="250745" cy="111155"/>
            </a:xfrm>
            <a:custGeom>
              <a:rect b="b" l="l" r="r" t="t"/>
              <a:pathLst>
                <a:path extrusionOk="0" h="3436" w="7751">
                  <a:moveTo>
                    <a:pt x="0" y="1"/>
                  </a:moveTo>
                  <a:lnTo>
                    <a:pt x="0" y="3435"/>
                  </a:lnTo>
                  <a:lnTo>
                    <a:pt x="7751" y="3435"/>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1"/>
            <p:cNvSpPr/>
            <p:nvPr/>
          </p:nvSpPr>
          <p:spPr>
            <a:xfrm>
              <a:off x="-37376" y="3309300"/>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1"/>
            <p:cNvSpPr/>
            <p:nvPr/>
          </p:nvSpPr>
          <p:spPr>
            <a:xfrm>
              <a:off x="-37376" y="3447957"/>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
            <p:cNvSpPr/>
            <p:nvPr/>
          </p:nvSpPr>
          <p:spPr>
            <a:xfrm>
              <a:off x="-37376" y="3587584"/>
              <a:ext cx="180934" cy="111155"/>
            </a:xfrm>
            <a:custGeom>
              <a:rect b="b" l="l" r="r" t="t"/>
              <a:pathLst>
                <a:path extrusionOk="0" h="3436" w="5593">
                  <a:moveTo>
                    <a:pt x="0" y="1"/>
                  </a:moveTo>
                  <a:lnTo>
                    <a:pt x="0" y="3436"/>
                  </a:lnTo>
                  <a:lnTo>
                    <a:pt x="5593" y="343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
            <p:cNvSpPr/>
            <p:nvPr/>
          </p:nvSpPr>
          <p:spPr>
            <a:xfrm>
              <a:off x="-37376" y="3727212"/>
              <a:ext cx="250745" cy="112157"/>
            </a:xfrm>
            <a:custGeom>
              <a:rect b="b" l="l" r="r" t="t"/>
              <a:pathLst>
                <a:path extrusionOk="0" h="3467"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
            <p:cNvSpPr/>
            <p:nvPr/>
          </p:nvSpPr>
          <p:spPr>
            <a:xfrm>
              <a:off x="-37376" y="3865868"/>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
            <p:cNvSpPr/>
            <p:nvPr/>
          </p:nvSpPr>
          <p:spPr>
            <a:xfrm>
              <a:off x="380536" y="1498998"/>
              <a:ext cx="379563" cy="528081"/>
            </a:xfrm>
            <a:custGeom>
              <a:rect b="b" l="l" r="r" t="t"/>
              <a:pathLst>
                <a:path extrusionOk="0" h="16324"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
            <p:cNvSpPr/>
            <p:nvPr/>
          </p:nvSpPr>
          <p:spPr>
            <a:xfrm>
              <a:off x="380536" y="1498998"/>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1"/>
            <p:cNvSpPr/>
            <p:nvPr/>
          </p:nvSpPr>
          <p:spPr>
            <a:xfrm>
              <a:off x="380536" y="1728108"/>
              <a:ext cx="379563" cy="46260"/>
            </a:xfrm>
            <a:custGeom>
              <a:rect b="b" l="l" r="r" t="t"/>
              <a:pathLst>
                <a:path extrusionOk="0" h="1430" w="11733">
                  <a:moveTo>
                    <a:pt x="0" y="1"/>
                  </a:moveTo>
                  <a:lnTo>
                    <a:pt x="0" y="1429"/>
                  </a:lnTo>
                  <a:lnTo>
                    <a:pt x="11733" y="142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
            <p:cNvSpPr/>
            <p:nvPr/>
          </p:nvSpPr>
          <p:spPr>
            <a:xfrm>
              <a:off x="547694" y="1521611"/>
              <a:ext cx="51178" cy="466131"/>
            </a:xfrm>
            <a:custGeom>
              <a:rect b="b" l="l" r="r" t="t"/>
              <a:pathLst>
                <a:path extrusionOk="0" h="14409" w="1582">
                  <a:moveTo>
                    <a:pt x="0" y="1"/>
                  </a:moveTo>
                  <a:lnTo>
                    <a:pt x="0" y="14408"/>
                  </a:lnTo>
                  <a:lnTo>
                    <a:pt x="1581" y="14408"/>
                  </a:lnTo>
                  <a:lnTo>
                    <a:pt x="15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1"/>
            <p:cNvSpPr/>
            <p:nvPr/>
          </p:nvSpPr>
          <p:spPr>
            <a:xfrm>
              <a:off x="380536" y="1980835"/>
              <a:ext cx="379563" cy="45258"/>
            </a:xfrm>
            <a:custGeom>
              <a:rect b="b" l="l" r="r" t="t"/>
              <a:pathLst>
                <a:path extrusionOk="0" h="1399" w="11733">
                  <a:moveTo>
                    <a:pt x="0" y="0"/>
                  </a:moveTo>
                  <a:lnTo>
                    <a:pt x="0" y="1399"/>
                  </a:lnTo>
                  <a:lnTo>
                    <a:pt x="11733" y="1399"/>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
            <p:cNvSpPr/>
            <p:nvPr/>
          </p:nvSpPr>
          <p:spPr>
            <a:xfrm>
              <a:off x="921349" y="1498998"/>
              <a:ext cx="379595" cy="528081"/>
            </a:xfrm>
            <a:custGeom>
              <a:rect b="b" l="l" r="r" t="t"/>
              <a:pathLst>
                <a:path extrusionOk="0" h="16324"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1"/>
            <p:cNvSpPr/>
            <p:nvPr/>
          </p:nvSpPr>
          <p:spPr>
            <a:xfrm>
              <a:off x="921349" y="1498998"/>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1"/>
            <p:cNvSpPr/>
            <p:nvPr/>
          </p:nvSpPr>
          <p:spPr>
            <a:xfrm>
              <a:off x="921349" y="1728108"/>
              <a:ext cx="379595" cy="46260"/>
            </a:xfrm>
            <a:custGeom>
              <a:rect b="b" l="l" r="r" t="t"/>
              <a:pathLst>
                <a:path extrusionOk="0" h="1430" w="11734">
                  <a:moveTo>
                    <a:pt x="1" y="1"/>
                  </a:moveTo>
                  <a:lnTo>
                    <a:pt x="1" y="1429"/>
                  </a:lnTo>
                  <a:lnTo>
                    <a:pt x="11734" y="142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
            <p:cNvSpPr/>
            <p:nvPr/>
          </p:nvSpPr>
          <p:spPr>
            <a:xfrm>
              <a:off x="1087536" y="1520641"/>
              <a:ext cx="52148" cy="466099"/>
            </a:xfrm>
            <a:custGeom>
              <a:rect b="b" l="l" r="r" t="t"/>
              <a:pathLst>
                <a:path extrusionOk="0" h="14408" w="1612">
                  <a:moveTo>
                    <a:pt x="1" y="0"/>
                  </a:moveTo>
                  <a:lnTo>
                    <a:pt x="1" y="14408"/>
                  </a:lnTo>
                  <a:lnTo>
                    <a:pt x="1612" y="14408"/>
                  </a:lnTo>
                  <a:lnTo>
                    <a:pt x="1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1"/>
            <p:cNvSpPr/>
            <p:nvPr/>
          </p:nvSpPr>
          <p:spPr>
            <a:xfrm>
              <a:off x="921349" y="1980835"/>
              <a:ext cx="379595" cy="45258"/>
            </a:xfrm>
            <a:custGeom>
              <a:rect b="b" l="l" r="r" t="t"/>
              <a:pathLst>
                <a:path extrusionOk="0" h="1399" w="11734">
                  <a:moveTo>
                    <a:pt x="1" y="0"/>
                  </a:moveTo>
                  <a:lnTo>
                    <a:pt x="1" y="1399"/>
                  </a:lnTo>
                  <a:lnTo>
                    <a:pt x="11734" y="1399"/>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
            <p:cNvSpPr/>
            <p:nvPr/>
          </p:nvSpPr>
          <p:spPr>
            <a:xfrm>
              <a:off x="380536" y="2403664"/>
              <a:ext cx="379563" cy="528049"/>
            </a:xfrm>
            <a:custGeom>
              <a:rect b="b" l="l" r="r" t="t"/>
              <a:pathLst>
                <a:path extrusionOk="0" h="16323"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
            <p:cNvSpPr/>
            <p:nvPr/>
          </p:nvSpPr>
          <p:spPr>
            <a:xfrm>
              <a:off x="380536" y="2403664"/>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1"/>
            <p:cNvSpPr/>
            <p:nvPr/>
          </p:nvSpPr>
          <p:spPr>
            <a:xfrm>
              <a:off x="380536" y="2633777"/>
              <a:ext cx="379563" cy="45258"/>
            </a:xfrm>
            <a:custGeom>
              <a:rect b="b" l="l" r="r" t="t"/>
              <a:pathLst>
                <a:path extrusionOk="0" h="1399" w="11733">
                  <a:moveTo>
                    <a:pt x="0" y="0"/>
                  </a:moveTo>
                  <a:lnTo>
                    <a:pt x="0" y="1398"/>
                  </a:lnTo>
                  <a:lnTo>
                    <a:pt x="11733" y="1398"/>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1"/>
            <p:cNvSpPr/>
            <p:nvPr/>
          </p:nvSpPr>
          <p:spPr>
            <a:xfrm>
              <a:off x="546723" y="2427280"/>
              <a:ext cx="51145" cy="466099"/>
            </a:xfrm>
            <a:custGeom>
              <a:rect b="b" l="l" r="r" t="t"/>
              <a:pathLst>
                <a:path extrusionOk="0" h="14408" w="1581">
                  <a:moveTo>
                    <a:pt x="0" y="0"/>
                  </a:moveTo>
                  <a:lnTo>
                    <a:pt x="0" y="14408"/>
                  </a:lnTo>
                  <a:lnTo>
                    <a:pt x="1581" y="14408"/>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1"/>
            <p:cNvSpPr/>
            <p:nvPr/>
          </p:nvSpPr>
          <p:spPr>
            <a:xfrm>
              <a:off x="380536" y="2886472"/>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1"/>
            <p:cNvSpPr/>
            <p:nvPr/>
          </p:nvSpPr>
          <p:spPr>
            <a:xfrm>
              <a:off x="921349" y="2403664"/>
              <a:ext cx="379595" cy="528049"/>
            </a:xfrm>
            <a:custGeom>
              <a:rect b="b" l="l" r="r" t="t"/>
              <a:pathLst>
                <a:path extrusionOk="0" h="16323"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
            <p:cNvSpPr/>
            <p:nvPr/>
          </p:nvSpPr>
          <p:spPr>
            <a:xfrm>
              <a:off x="921349" y="2403664"/>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1"/>
            <p:cNvSpPr/>
            <p:nvPr/>
          </p:nvSpPr>
          <p:spPr>
            <a:xfrm>
              <a:off x="921349" y="2633777"/>
              <a:ext cx="379595" cy="45258"/>
            </a:xfrm>
            <a:custGeom>
              <a:rect b="b" l="l" r="r" t="t"/>
              <a:pathLst>
                <a:path extrusionOk="0" h="1399" w="11734">
                  <a:moveTo>
                    <a:pt x="1" y="0"/>
                  </a:moveTo>
                  <a:lnTo>
                    <a:pt x="1" y="1398"/>
                  </a:lnTo>
                  <a:lnTo>
                    <a:pt x="11734" y="1398"/>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
            <p:cNvSpPr/>
            <p:nvPr/>
          </p:nvSpPr>
          <p:spPr>
            <a:xfrm>
              <a:off x="1086565" y="2426277"/>
              <a:ext cx="52148" cy="466131"/>
            </a:xfrm>
            <a:custGeom>
              <a:rect b="b" l="l" r="r" t="t"/>
              <a:pathLst>
                <a:path extrusionOk="0" h="14409" w="1612">
                  <a:moveTo>
                    <a:pt x="0" y="1"/>
                  </a:moveTo>
                  <a:lnTo>
                    <a:pt x="0" y="14408"/>
                  </a:lnTo>
                  <a:lnTo>
                    <a:pt x="1611" y="14408"/>
                  </a:lnTo>
                  <a:lnTo>
                    <a:pt x="16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
            <p:cNvSpPr/>
            <p:nvPr/>
          </p:nvSpPr>
          <p:spPr>
            <a:xfrm>
              <a:off x="921349" y="2886472"/>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
            <p:cNvSpPr/>
            <p:nvPr/>
          </p:nvSpPr>
          <p:spPr>
            <a:xfrm>
              <a:off x="826948" y="827389"/>
              <a:ext cx="877138" cy="244857"/>
            </a:xfrm>
            <a:custGeom>
              <a:rect b="b" l="l" r="r" t="t"/>
              <a:pathLst>
                <a:path extrusionOk="0" h="7569" w="27114">
                  <a:moveTo>
                    <a:pt x="852" y="0"/>
                  </a:moveTo>
                  <a:cubicBezTo>
                    <a:pt x="366" y="0"/>
                    <a:pt x="1" y="396"/>
                    <a:pt x="1" y="882"/>
                  </a:cubicBezTo>
                  <a:lnTo>
                    <a:pt x="1" y="7569"/>
                  </a:lnTo>
                  <a:lnTo>
                    <a:pt x="27114" y="7295"/>
                  </a:lnTo>
                  <a:lnTo>
                    <a:pt x="27114" y="1034"/>
                  </a:lnTo>
                  <a:cubicBezTo>
                    <a:pt x="27114" y="456"/>
                    <a:pt x="26658" y="0"/>
                    <a:pt x="261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1"/>
            <p:cNvSpPr/>
            <p:nvPr/>
          </p:nvSpPr>
          <p:spPr>
            <a:xfrm>
              <a:off x="380536" y="1498027"/>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1"/>
            <p:cNvSpPr/>
            <p:nvPr/>
          </p:nvSpPr>
          <p:spPr>
            <a:xfrm>
              <a:off x="743385" y="1498027"/>
              <a:ext cx="27562" cy="529052"/>
            </a:xfrm>
            <a:custGeom>
              <a:rect b="b" l="l" r="r" t="t"/>
              <a:pathLst>
                <a:path extrusionOk="0" h="16354" w="852">
                  <a:moveTo>
                    <a:pt x="0" y="0"/>
                  </a:moveTo>
                  <a:lnTo>
                    <a:pt x="0" y="16353"/>
                  </a:lnTo>
                  <a:lnTo>
                    <a:pt x="851" y="16353"/>
                  </a:lnTo>
                  <a:lnTo>
                    <a:pt x="8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1"/>
            <p:cNvSpPr/>
            <p:nvPr/>
          </p:nvSpPr>
          <p:spPr>
            <a:xfrm>
              <a:off x="910543" y="1498027"/>
              <a:ext cx="27562" cy="529052"/>
            </a:xfrm>
            <a:custGeom>
              <a:rect b="b" l="l" r="r" t="t"/>
              <a:pathLst>
                <a:path extrusionOk="0" h="16354" w="852">
                  <a:moveTo>
                    <a:pt x="0" y="0"/>
                  </a:moveTo>
                  <a:lnTo>
                    <a:pt x="0" y="16353"/>
                  </a:lnTo>
                  <a:lnTo>
                    <a:pt x="852" y="16353"/>
                  </a:lnTo>
                  <a:lnTo>
                    <a:pt x="8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1"/>
            <p:cNvSpPr/>
            <p:nvPr/>
          </p:nvSpPr>
          <p:spPr>
            <a:xfrm>
              <a:off x="1272422" y="1498027"/>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
            <p:cNvSpPr/>
            <p:nvPr/>
          </p:nvSpPr>
          <p:spPr>
            <a:xfrm>
              <a:off x="380536" y="2403664"/>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1"/>
            <p:cNvSpPr/>
            <p:nvPr/>
          </p:nvSpPr>
          <p:spPr>
            <a:xfrm>
              <a:off x="743385" y="2403664"/>
              <a:ext cx="27562" cy="529052"/>
            </a:xfrm>
            <a:custGeom>
              <a:rect b="b" l="l" r="r" t="t"/>
              <a:pathLst>
                <a:path extrusionOk="0" h="16354" w="852">
                  <a:moveTo>
                    <a:pt x="0" y="1"/>
                  </a:moveTo>
                  <a:lnTo>
                    <a:pt x="0" y="16353"/>
                  </a:lnTo>
                  <a:lnTo>
                    <a:pt x="851" y="16353"/>
                  </a:lnTo>
                  <a:lnTo>
                    <a:pt x="8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1"/>
            <p:cNvSpPr/>
            <p:nvPr/>
          </p:nvSpPr>
          <p:spPr>
            <a:xfrm>
              <a:off x="910543" y="2403664"/>
              <a:ext cx="27562" cy="529052"/>
            </a:xfrm>
            <a:custGeom>
              <a:rect b="b" l="l" r="r" t="t"/>
              <a:pathLst>
                <a:path extrusionOk="0" h="16354" w="852">
                  <a:moveTo>
                    <a:pt x="0" y="1"/>
                  </a:moveTo>
                  <a:lnTo>
                    <a:pt x="0" y="16353"/>
                  </a:lnTo>
                  <a:lnTo>
                    <a:pt x="852" y="16353"/>
                  </a:lnTo>
                  <a:lnTo>
                    <a:pt x="8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
            <p:cNvSpPr/>
            <p:nvPr/>
          </p:nvSpPr>
          <p:spPr>
            <a:xfrm>
              <a:off x="1272422" y="2403664"/>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
            <p:cNvSpPr/>
            <p:nvPr/>
          </p:nvSpPr>
          <p:spPr>
            <a:xfrm>
              <a:off x="540803" y="828360"/>
              <a:ext cx="654926" cy="449406"/>
            </a:xfrm>
            <a:custGeom>
              <a:rect b="b" l="l" r="r" t="t"/>
              <a:pathLst>
                <a:path extrusionOk="0" h="13892" w="20245">
                  <a:moveTo>
                    <a:pt x="1" y="6901"/>
                  </a:moveTo>
                  <a:lnTo>
                    <a:pt x="1" y="6931"/>
                  </a:lnTo>
                  <a:lnTo>
                    <a:pt x="82" y="6931"/>
                  </a:lnTo>
                  <a:cubicBezTo>
                    <a:pt x="30" y="6911"/>
                    <a:pt x="1" y="6901"/>
                    <a:pt x="1" y="6901"/>
                  </a:cubicBezTo>
                  <a:close/>
                  <a:moveTo>
                    <a:pt x="9758" y="1"/>
                  </a:moveTo>
                  <a:cubicBezTo>
                    <a:pt x="9211" y="1"/>
                    <a:pt x="8815" y="426"/>
                    <a:pt x="8815" y="973"/>
                  </a:cubicBezTo>
                  <a:lnTo>
                    <a:pt x="8815" y="6931"/>
                  </a:lnTo>
                  <a:lnTo>
                    <a:pt x="82" y="6931"/>
                  </a:lnTo>
                  <a:cubicBezTo>
                    <a:pt x="521" y="7102"/>
                    <a:pt x="2584" y="8009"/>
                    <a:pt x="2584" y="9910"/>
                  </a:cubicBezTo>
                  <a:cubicBezTo>
                    <a:pt x="2584" y="12068"/>
                    <a:pt x="5563" y="10761"/>
                    <a:pt x="6019" y="12068"/>
                  </a:cubicBezTo>
                  <a:cubicBezTo>
                    <a:pt x="6367" y="13112"/>
                    <a:pt x="8159" y="13892"/>
                    <a:pt x="9282" y="13892"/>
                  </a:cubicBezTo>
                  <a:cubicBezTo>
                    <a:pt x="9532" y="13892"/>
                    <a:pt x="9749" y="13853"/>
                    <a:pt x="9910" y="13770"/>
                  </a:cubicBezTo>
                  <a:cubicBezTo>
                    <a:pt x="10761" y="13344"/>
                    <a:pt x="13770" y="13770"/>
                    <a:pt x="14195" y="12068"/>
                  </a:cubicBezTo>
                  <a:cubicBezTo>
                    <a:pt x="14621" y="10366"/>
                    <a:pt x="18086" y="9910"/>
                    <a:pt x="17205" y="7782"/>
                  </a:cubicBezTo>
                  <a:cubicBezTo>
                    <a:pt x="16323" y="5594"/>
                    <a:pt x="18481" y="4317"/>
                    <a:pt x="19363" y="3466"/>
                  </a:cubicBezTo>
                  <a:cubicBezTo>
                    <a:pt x="20244" y="2584"/>
                    <a:pt x="19363" y="1"/>
                    <a:pt x="19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1"/>
            <p:cNvSpPr/>
            <p:nvPr/>
          </p:nvSpPr>
          <p:spPr>
            <a:xfrm>
              <a:off x="524077" y="3447957"/>
              <a:ext cx="582171" cy="598863"/>
            </a:xfrm>
            <a:custGeom>
              <a:rect b="b" l="l" r="r" t="t"/>
              <a:pathLst>
                <a:path extrusionOk="0" h="18512" w="17996">
                  <a:moveTo>
                    <a:pt x="1" y="1"/>
                  </a:moveTo>
                  <a:lnTo>
                    <a:pt x="1" y="18512"/>
                  </a:lnTo>
                  <a:lnTo>
                    <a:pt x="17995" y="18512"/>
                  </a:lnTo>
                  <a:lnTo>
                    <a:pt x="179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1"/>
            <p:cNvSpPr/>
            <p:nvPr/>
          </p:nvSpPr>
          <p:spPr>
            <a:xfrm>
              <a:off x="339223" y="2932701"/>
              <a:ext cx="472989" cy="167185"/>
            </a:xfrm>
            <a:custGeom>
              <a:rect b="b" l="l" r="r" t="t"/>
              <a:pathLst>
                <a:path extrusionOk="0" h="5168" w="14621">
                  <a:moveTo>
                    <a:pt x="1" y="0"/>
                  </a:moveTo>
                  <a:lnTo>
                    <a:pt x="1" y="5168"/>
                  </a:lnTo>
                  <a:lnTo>
                    <a:pt x="14621" y="5168"/>
                  </a:lnTo>
                  <a:lnTo>
                    <a:pt x="146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1"/>
            <p:cNvSpPr/>
            <p:nvPr/>
          </p:nvSpPr>
          <p:spPr>
            <a:xfrm>
              <a:off x="868260" y="2932701"/>
              <a:ext cx="472989" cy="167185"/>
            </a:xfrm>
            <a:custGeom>
              <a:rect b="b" l="l" r="r" t="t"/>
              <a:pathLst>
                <a:path extrusionOk="0" h="5168" w="14621">
                  <a:moveTo>
                    <a:pt x="0" y="0"/>
                  </a:moveTo>
                  <a:lnTo>
                    <a:pt x="0" y="5168"/>
                  </a:lnTo>
                  <a:lnTo>
                    <a:pt x="14621" y="5168"/>
                  </a:lnTo>
                  <a:lnTo>
                    <a:pt x="146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1"/>
            <p:cNvSpPr/>
            <p:nvPr/>
          </p:nvSpPr>
          <p:spPr>
            <a:xfrm>
              <a:off x="339223" y="2027065"/>
              <a:ext cx="472989" cy="167185"/>
            </a:xfrm>
            <a:custGeom>
              <a:rect b="b" l="l" r="r" t="t"/>
              <a:pathLst>
                <a:path extrusionOk="0" h="5168" w="14621">
                  <a:moveTo>
                    <a:pt x="1" y="0"/>
                  </a:moveTo>
                  <a:lnTo>
                    <a:pt x="1" y="5167"/>
                  </a:lnTo>
                  <a:lnTo>
                    <a:pt x="14621" y="5167"/>
                  </a:lnTo>
                  <a:lnTo>
                    <a:pt x="146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1"/>
            <p:cNvSpPr/>
            <p:nvPr/>
          </p:nvSpPr>
          <p:spPr>
            <a:xfrm>
              <a:off x="868260" y="2027065"/>
              <a:ext cx="472989" cy="167185"/>
            </a:xfrm>
            <a:custGeom>
              <a:rect b="b" l="l" r="r" t="t"/>
              <a:pathLst>
                <a:path extrusionOk="0" h="5168" w="14621">
                  <a:moveTo>
                    <a:pt x="0" y="0"/>
                  </a:moveTo>
                  <a:lnTo>
                    <a:pt x="0" y="5167"/>
                  </a:lnTo>
                  <a:lnTo>
                    <a:pt x="14621" y="5167"/>
                  </a:lnTo>
                  <a:lnTo>
                    <a:pt x="146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1"/>
            <p:cNvSpPr/>
            <p:nvPr/>
          </p:nvSpPr>
          <p:spPr>
            <a:xfrm>
              <a:off x="812196" y="3447957"/>
              <a:ext cx="12843" cy="598863"/>
            </a:xfrm>
            <a:custGeom>
              <a:rect b="b" l="l" r="r" t="t"/>
              <a:pathLst>
                <a:path extrusionOk="0" h="18512" w="397">
                  <a:moveTo>
                    <a:pt x="1" y="1"/>
                  </a:moveTo>
                  <a:lnTo>
                    <a:pt x="1" y="18512"/>
                  </a:lnTo>
                  <a:lnTo>
                    <a:pt x="396" y="18512"/>
                  </a:lnTo>
                  <a:lnTo>
                    <a:pt x="3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11"/>
          <p:cNvGrpSpPr/>
          <p:nvPr/>
        </p:nvGrpSpPr>
        <p:grpSpPr>
          <a:xfrm>
            <a:off x="7411330" y="250181"/>
            <a:ext cx="1745412" cy="3796637"/>
            <a:chOff x="7411330" y="250181"/>
            <a:chExt cx="1745412" cy="3796637"/>
          </a:xfrm>
        </p:grpSpPr>
        <p:sp>
          <p:nvSpPr>
            <p:cNvPr id="1115" name="Google Shape;1115;p11"/>
            <p:cNvSpPr/>
            <p:nvPr/>
          </p:nvSpPr>
          <p:spPr>
            <a:xfrm>
              <a:off x="7721091" y="716263"/>
              <a:ext cx="378592" cy="341228"/>
            </a:xfrm>
            <a:custGeom>
              <a:rect b="b" l="l" r="r" t="t"/>
              <a:pathLst>
                <a:path extrusionOk="0" h="10548" w="11703">
                  <a:moveTo>
                    <a:pt x="10578" y="1"/>
                  </a:moveTo>
                  <a:lnTo>
                    <a:pt x="1" y="10548"/>
                  </a:lnTo>
                  <a:lnTo>
                    <a:pt x="11703" y="10548"/>
                  </a:lnTo>
                  <a:lnTo>
                    <a:pt x="105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1"/>
            <p:cNvSpPr/>
            <p:nvPr/>
          </p:nvSpPr>
          <p:spPr>
            <a:xfrm>
              <a:off x="7411330" y="1051582"/>
              <a:ext cx="1741465" cy="2995157"/>
            </a:xfrm>
            <a:custGeom>
              <a:rect b="b" l="l" r="r" t="t"/>
              <a:pathLst>
                <a:path extrusionOk="0" h="92586" w="53832">
                  <a:moveTo>
                    <a:pt x="1" y="1"/>
                  </a:moveTo>
                  <a:lnTo>
                    <a:pt x="1" y="92586"/>
                  </a:lnTo>
                  <a:lnTo>
                    <a:pt x="53832" y="92586"/>
                  </a:lnTo>
                  <a:lnTo>
                    <a:pt x="538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1"/>
            <p:cNvSpPr/>
            <p:nvPr/>
          </p:nvSpPr>
          <p:spPr>
            <a:xfrm>
              <a:off x="8776221" y="2498064"/>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1"/>
            <p:cNvSpPr/>
            <p:nvPr/>
          </p:nvSpPr>
          <p:spPr>
            <a:xfrm>
              <a:off x="8923710" y="2558043"/>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1"/>
            <p:cNvSpPr/>
            <p:nvPr/>
          </p:nvSpPr>
          <p:spPr>
            <a:xfrm>
              <a:off x="8823422" y="2558043"/>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1"/>
            <p:cNvSpPr/>
            <p:nvPr/>
          </p:nvSpPr>
          <p:spPr>
            <a:xfrm>
              <a:off x="8976798" y="2498064"/>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1"/>
            <p:cNvSpPr/>
            <p:nvPr/>
          </p:nvSpPr>
          <p:spPr>
            <a:xfrm>
              <a:off x="8876510" y="261902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1"/>
            <p:cNvSpPr/>
            <p:nvPr/>
          </p:nvSpPr>
          <p:spPr>
            <a:xfrm>
              <a:off x="8876510" y="2498064"/>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1"/>
            <p:cNvSpPr/>
            <p:nvPr/>
          </p:nvSpPr>
          <p:spPr>
            <a:xfrm>
              <a:off x="8063301" y="716263"/>
              <a:ext cx="811241" cy="344204"/>
            </a:xfrm>
            <a:custGeom>
              <a:rect b="b" l="l" r="r" t="t"/>
              <a:pathLst>
                <a:path extrusionOk="0" h="10640" w="25077">
                  <a:moveTo>
                    <a:pt x="0" y="1"/>
                  </a:moveTo>
                  <a:lnTo>
                    <a:pt x="0" y="10639"/>
                  </a:lnTo>
                  <a:lnTo>
                    <a:pt x="25077" y="10639"/>
                  </a:lnTo>
                  <a:lnTo>
                    <a:pt x="250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1"/>
            <p:cNvSpPr/>
            <p:nvPr/>
          </p:nvSpPr>
          <p:spPr>
            <a:xfrm>
              <a:off x="7597187" y="105158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1"/>
            <p:cNvSpPr/>
            <p:nvPr/>
          </p:nvSpPr>
          <p:spPr>
            <a:xfrm>
              <a:off x="7591299" y="1051582"/>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1"/>
            <p:cNvSpPr/>
            <p:nvPr/>
          </p:nvSpPr>
          <p:spPr>
            <a:xfrm>
              <a:off x="7670947" y="105158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1"/>
            <p:cNvSpPr/>
            <p:nvPr/>
          </p:nvSpPr>
          <p:spPr>
            <a:xfrm>
              <a:off x="7665059" y="1051582"/>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1"/>
            <p:cNvSpPr/>
            <p:nvPr/>
          </p:nvSpPr>
          <p:spPr>
            <a:xfrm>
              <a:off x="7744707" y="105158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1"/>
            <p:cNvSpPr/>
            <p:nvPr/>
          </p:nvSpPr>
          <p:spPr>
            <a:xfrm>
              <a:off x="7738787" y="1051582"/>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1"/>
            <p:cNvSpPr/>
            <p:nvPr/>
          </p:nvSpPr>
          <p:spPr>
            <a:xfrm>
              <a:off x="7818436" y="105158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1"/>
            <p:cNvSpPr/>
            <p:nvPr/>
          </p:nvSpPr>
          <p:spPr>
            <a:xfrm>
              <a:off x="7812548" y="1051582"/>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1"/>
            <p:cNvSpPr/>
            <p:nvPr/>
          </p:nvSpPr>
          <p:spPr>
            <a:xfrm>
              <a:off x="7892196" y="105158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1"/>
            <p:cNvSpPr/>
            <p:nvPr/>
          </p:nvSpPr>
          <p:spPr>
            <a:xfrm>
              <a:off x="7886308" y="1051582"/>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1"/>
            <p:cNvSpPr/>
            <p:nvPr/>
          </p:nvSpPr>
          <p:spPr>
            <a:xfrm>
              <a:off x="7965956" y="105158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1"/>
            <p:cNvSpPr/>
            <p:nvPr/>
          </p:nvSpPr>
          <p:spPr>
            <a:xfrm>
              <a:off x="7960036" y="1051582"/>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1"/>
            <p:cNvSpPr/>
            <p:nvPr/>
          </p:nvSpPr>
          <p:spPr>
            <a:xfrm>
              <a:off x="7411330" y="2633777"/>
              <a:ext cx="1745412" cy="1413016"/>
            </a:xfrm>
            <a:custGeom>
              <a:rect b="b" l="l" r="r" t="t"/>
              <a:pathLst>
                <a:path extrusionOk="0" h="43679" w="53954">
                  <a:moveTo>
                    <a:pt x="1" y="0"/>
                  </a:moveTo>
                  <a:lnTo>
                    <a:pt x="1" y="43679"/>
                  </a:lnTo>
                  <a:lnTo>
                    <a:pt x="53953" y="43679"/>
                  </a:lnTo>
                  <a:lnTo>
                    <a:pt x="53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1"/>
            <p:cNvSpPr/>
            <p:nvPr/>
          </p:nvSpPr>
          <p:spPr>
            <a:xfrm>
              <a:off x="7766318" y="2736039"/>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1"/>
            <p:cNvSpPr/>
            <p:nvPr/>
          </p:nvSpPr>
          <p:spPr>
            <a:xfrm>
              <a:off x="7766318" y="2752732"/>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1"/>
            <p:cNvSpPr/>
            <p:nvPr/>
          </p:nvSpPr>
          <p:spPr>
            <a:xfrm>
              <a:off x="7933508" y="2752732"/>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1"/>
            <p:cNvSpPr/>
            <p:nvPr/>
          </p:nvSpPr>
          <p:spPr>
            <a:xfrm>
              <a:off x="7766318" y="273603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1"/>
            <p:cNvSpPr/>
            <p:nvPr/>
          </p:nvSpPr>
          <p:spPr>
            <a:xfrm>
              <a:off x="7766318" y="2959262"/>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1"/>
            <p:cNvSpPr/>
            <p:nvPr/>
          </p:nvSpPr>
          <p:spPr>
            <a:xfrm>
              <a:off x="7928591" y="2759623"/>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1"/>
            <p:cNvSpPr/>
            <p:nvPr/>
          </p:nvSpPr>
          <p:spPr>
            <a:xfrm>
              <a:off x="7766318" y="320312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1"/>
            <p:cNvSpPr/>
            <p:nvPr/>
          </p:nvSpPr>
          <p:spPr>
            <a:xfrm>
              <a:off x="8429094" y="2736039"/>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1"/>
            <p:cNvSpPr/>
            <p:nvPr/>
          </p:nvSpPr>
          <p:spPr>
            <a:xfrm>
              <a:off x="8429094" y="2752732"/>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1"/>
            <p:cNvSpPr/>
            <p:nvPr/>
          </p:nvSpPr>
          <p:spPr>
            <a:xfrm>
              <a:off x="8596252" y="2752732"/>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1"/>
            <p:cNvSpPr/>
            <p:nvPr/>
          </p:nvSpPr>
          <p:spPr>
            <a:xfrm>
              <a:off x="8429094" y="273603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1"/>
            <p:cNvSpPr/>
            <p:nvPr/>
          </p:nvSpPr>
          <p:spPr>
            <a:xfrm>
              <a:off x="8429094" y="2959262"/>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1"/>
            <p:cNvSpPr/>
            <p:nvPr/>
          </p:nvSpPr>
          <p:spPr>
            <a:xfrm>
              <a:off x="8590365" y="2759623"/>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1"/>
            <p:cNvSpPr/>
            <p:nvPr/>
          </p:nvSpPr>
          <p:spPr>
            <a:xfrm>
              <a:off x="8429094" y="320312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1"/>
            <p:cNvSpPr/>
            <p:nvPr/>
          </p:nvSpPr>
          <p:spPr>
            <a:xfrm>
              <a:off x="7730926" y="3395839"/>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1"/>
            <p:cNvSpPr/>
            <p:nvPr/>
          </p:nvSpPr>
          <p:spPr>
            <a:xfrm>
              <a:off x="7730926" y="3445013"/>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1"/>
            <p:cNvSpPr/>
            <p:nvPr/>
          </p:nvSpPr>
          <p:spPr>
            <a:xfrm>
              <a:off x="7730926" y="3555136"/>
              <a:ext cx="1094433" cy="21675"/>
            </a:xfrm>
            <a:custGeom>
              <a:rect b="b" l="l" r="r" t="t"/>
              <a:pathLst>
                <a:path extrusionOk="0" h="670" w="33831">
                  <a:moveTo>
                    <a:pt x="1" y="1"/>
                  </a:moveTo>
                  <a:lnTo>
                    <a:pt x="1" y="669"/>
                  </a:lnTo>
                  <a:lnTo>
                    <a:pt x="33831" y="669"/>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1"/>
            <p:cNvSpPr/>
            <p:nvPr/>
          </p:nvSpPr>
          <p:spPr>
            <a:xfrm>
              <a:off x="7730926" y="3667233"/>
              <a:ext cx="1094433" cy="21675"/>
            </a:xfrm>
            <a:custGeom>
              <a:rect b="b" l="l" r="r" t="t"/>
              <a:pathLst>
                <a:path extrusionOk="0" h="670" w="33831">
                  <a:moveTo>
                    <a:pt x="1" y="1"/>
                  </a:moveTo>
                  <a:lnTo>
                    <a:pt x="1" y="670"/>
                  </a:lnTo>
                  <a:lnTo>
                    <a:pt x="33831" y="670"/>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1"/>
            <p:cNvSpPr/>
            <p:nvPr/>
          </p:nvSpPr>
          <p:spPr>
            <a:xfrm>
              <a:off x="7730926" y="3777388"/>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1"/>
            <p:cNvSpPr/>
            <p:nvPr/>
          </p:nvSpPr>
          <p:spPr>
            <a:xfrm>
              <a:off x="7730926" y="3889485"/>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1"/>
            <p:cNvSpPr/>
            <p:nvPr/>
          </p:nvSpPr>
          <p:spPr>
            <a:xfrm>
              <a:off x="7649304" y="125416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1"/>
            <p:cNvSpPr/>
            <p:nvPr/>
          </p:nvSpPr>
          <p:spPr>
            <a:xfrm>
              <a:off x="7501816" y="1194154"/>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1"/>
            <p:cNvSpPr/>
            <p:nvPr/>
          </p:nvSpPr>
          <p:spPr>
            <a:xfrm>
              <a:off x="7602104" y="1194154"/>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1"/>
            <p:cNvSpPr/>
            <p:nvPr/>
          </p:nvSpPr>
          <p:spPr>
            <a:xfrm>
              <a:off x="7448695" y="1254165"/>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1"/>
            <p:cNvSpPr/>
            <p:nvPr/>
          </p:nvSpPr>
          <p:spPr>
            <a:xfrm>
              <a:off x="7549016" y="113417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1"/>
            <p:cNvSpPr/>
            <p:nvPr/>
          </p:nvSpPr>
          <p:spPr>
            <a:xfrm>
              <a:off x="7549016" y="1254165"/>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1"/>
            <p:cNvSpPr/>
            <p:nvPr/>
          </p:nvSpPr>
          <p:spPr>
            <a:xfrm>
              <a:off x="8325830" y="1955278"/>
              <a:ext cx="93459" cy="54089"/>
            </a:xfrm>
            <a:custGeom>
              <a:rect b="b" l="l" r="r" t="t"/>
              <a:pathLst>
                <a:path extrusionOk="0" h="1672" w="2889">
                  <a:moveTo>
                    <a:pt x="1" y="0"/>
                  </a:moveTo>
                  <a:lnTo>
                    <a:pt x="1" y="1672"/>
                  </a:lnTo>
                  <a:lnTo>
                    <a:pt x="2889" y="1672"/>
                  </a:lnTo>
                  <a:lnTo>
                    <a:pt x="28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1"/>
            <p:cNvSpPr/>
            <p:nvPr/>
          </p:nvSpPr>
          <p:spPr>
            <a:xfrm>
              <a:off x="8178341" y="1894296"/>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1"/>
            <p:cNvSpPr/>
            <p:nvPr/>
          </p:nvSpPr>
          <p:spPr>
            <a:xfrm>
              <a:off x="8277659" y="1894296"/>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1"/>
            <p:cNvSpPr/>
            <p:nvPr/>
          </p:nvSpPr>
          <p:spPr>
            <a:xfrm>
              <a:off x="8124250" y="1955278"/>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1"/>
            <p:cNvSpPr/>
            <p:nvPr/>
          </p:nvSpPr>
          <p:spPr>
            <a:xfrm>
              <a:off x="8225541" y="1834317"/>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1"/>
            <p:cNvSpPr/>
            <p:nvPr/>
          </p:nvSpPr>
          <p:spPr>
            <a:xfrm>
              <a:off x="8225541" y="1955278"/>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1"/>
            <p:cNvSpPr/>
            <p:nvPr/>
          </p:nvSpPr>
          <p:spPr>
            <a:xfrm>
              <a:off x="9025972" y="125416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1"/>
            <p:cNvSpPr/>
            <p:nvPr/>
          </p:nvSpPr>
          <p:spPr>
            <a:xfrm>
              <a:off x="8878483" y="1194154"/>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1"/>
            <p:cNvSpPr/>
            <p:nvPr/>
          </p:nvSpPr>
          <p:spPr>
            <a:xfrm>
              <a:off x="8978772" y="1194154"/>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1"/>
            <p:cNvSpPr/>
            <p:nvPr/>
          </p:nvSpPr>
          <p:spPr>
            <a:xfrm>
              <a:off x="8825363" y="1254165"/>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1"/>
            <p:cNvSpPr/>
            <p:nvPr/>
          </p:nvSpPr>
          <p:spPr>
            <a:xfrm>
              <a:off x="8925683" y="113417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1"/>
            <p:cNvSpPr/>
            <p:nvPr/>
          </p:nvSpPr>
          <p:spPr>
            <a:xfrm>
              <a:off x="8925683" y="1254165"/>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1"/>
            <p:cNvSpPr/>
            <p:nvPr/>
          </p:nvSpPr>
          <p:spPr>
            <a:xfrm>
              <a:off x="8727048" y="173597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1"/>
            <p:cNvSpPr/>
            <p:nvPr/>
          </p:nvSpPr>
          <p:spPr>
            <a:xfrm>
              <a:off x="8874536" y="1795981"/>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1"/>
            <p:cNvSpPr/>
            <p:nvPr/>
          </p:nvSpPr>
          <p:spPr>
            <a:xfrm>
              <a:off x="8774248" y="1795981"/>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1"/>
            <p:cNvSpPr/>
            <p:nvPr/>
          </p:nvSpPr>
          <p:spPr>
            <a:xfrm>
              <a:off x="8927657" y="173597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1"/>
            <p:cNvSpPr/>
            <p:nvPr/>
          </p:nvSpPr>
          <p:spPr>
            <a:xfrm>
              <a:off x="8827336" y="185596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1"/>
            <p:cNvSpPr/>
            <p:nvPr/>
          </p:nvSpPr>
          <p:spPr>
            <a:xfrm>
              <a:off x="8827336" y="1735970"/>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1"/>
            <p:cNvSpPr/>
            <p:nvPr/>
          </p:nvSpPr>
          <p:spPr>
            <a:xfrm>
              <a:off x="7497869" y="231321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1"/>
            <p:cNvSpPr/>
            <p:nvPr/>
          </p:nvSpPr>
          <p:spPr>
            <a:xfrm>
              <a:off x="7645390" y="2374160"/>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1"/>
            <p:cNvSpPr/>
            <p:nvPr/>
          </p:nvSpPr>
          <p:spPr>
            <a:xfrm>
              <a:off x="7545069" y="2374160"/>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1"/>
            <p:cNvSpPr/>
            <p:nvPr/>
          </p:nvSpPr>
          <p:spPr>
            <a:xfrm>
              <a:off x="7698478" y="2313210"/>
              <a:ext cx="93459" cy="54089"/>
            </a:xfrm>
            <a:custGeom>
              <a:rect b="b" l="l" r="r" t="t"/>
              <a:pathLst>
                <a:path extrusionOk="0" h="1672" w="2889">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1"/>
            <p:cNvSpPr/>
            <p:nvPr/>
          </p:nvSpPr>
          <p:spPr>
            <a:xfrm>
              <a:off x="7598189" y="2434139"/>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1"/>
            <p:cNvSpPr/>
            <p:nvPr/>
          </p:nvSpPr>
          <p:spPr>
            <a:xfrm>
              <a:off x="7598189" y="2313210"/>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1"/>
            <p:cNvSpPr/>
            <p:nvPr/>
          </p:nvSpPr>
          <p:spPr>
            <a:xfrm>
              <a:off x="7766318" y="1357397"/>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1"/>
            <p:cNvSpPr/>
            <p:nvPr/>
          </p:nvSpPr>
          <p:spPr>
            <a:xfrm>
              <a:off x="7766318" y="137312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1"/>
            <p:cNvSpPr/>
            <p:nvPr/>
          </p:nvSpPr>
          <p:spPr>
            <a:xfrm>
              <a:off x="7933508" y="137312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1"/>
            <p:cNvSpPr/>
            <p:nvPr/>
          </p:nvSpPr>
          <p:spPr>
            <a:xfrm>
              <a:off x="7766318" y="1357397"/>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1"/>
            <p:cNvSpPr/>
            <p:nvPr/>
          </p:nvSpPr>
          <p:spPr>
            <a:xfrm>
              <a:off x="7766318" y="1579649"/>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1"/>
            <p:cNvSpPr/>
            <p:nvPr/>
          </p:nvSpPr>
          <p:spPr>
            <a:xfrm>
              <a:off x="7927588" y="1381014"/>
              <a:ext cx="51178" cy="449374"/>
            </a:xfrm>
            <a:custGeom>
              <a:rect b="b" l="l" r="r" t="t"/>
              <a:pathLst>
                <a:path extrusionOk="0" h="13891" w="1582">
                  <a:moveTo>
                    <a:pt x="1" y="0"/>
                  </a:moveTo>
                  <a:lnTo>
                    <a:pt x="1" y="13891"/>
                  </a:lnTo>
                  <a:lnTo>
                    <a:pt x="1581" y="13891"/>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1"/>
            <p:cNvSpPr/>
            <p:nvPr/>
          </p:nvSpPr>
          <p:spPr>
            <a:xfrm>
              <a:off x="7766318" y="1824482"/>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1"/>
            <p:cNvSpPr/>
            <p:nvPr/>
          </p:nvSpPr>
          <p:spPr>
            <a:xfrm>
              <a:off x="7766318" y="2046702"/>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1"/>
            <p:cNvSpPr/>
            <p:nvPr/>
          </p:nvSpPr>
          <p:spPr>
            <a:xfrm>
              <a:off x="7766318" y="2063427"/>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1"/>
            <p:cNvSpPr/>
            <p:nvPr/>
          </p:nvSpPr>
          <p:spPr>
            <a:xfrm>
              <a:off x="7933508" y="2063427"/>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1"/>
            <p:cNvSpPr/>
            <p:nvPr/>
          </p:nvSpPr>
          <p:spPr>
            <a:xfrm>
              <a:off x="7766318" y="2046702"/>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1"/>
            <p:cNvSpPr/>
            <p:nvPr/>
          </p:nvSpPr>
          <p:spPr>
            <a:xfrm>
              <a:off x="7766318" y="2268954"/>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1"/>
            <p:cNvSpPr/>
            <p:nvPr/>
          </p:nvSpPr>
          <p:spPr>
            <a:xfrm>
              <a:off x="7928591" y="2070318"/>
              <a:ext cx="50175" cy="449406"/>
            </a:xfrm>
            <a:custGeom>
              <a:rect b="b" l="l" r="r" t="t"/>
              <a:pathLst>
                <a:path extrusionOk="0" h="13892" w="1551">
                  <a:moveTo>
                    <a:pt x="0" y="0"/>
                  </a:moveTo>
                  <a:lnTo>
                    <a:pt x="0" y="13891"/>
                  </a:lnTo>
                  <a:lnTo>
                    <a:pt x="1550" y="13891"/>
                  </a:lnTo>
                  <a:lnTo>
                    <a:pt x="15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1"/>
            <p:cNvSpPr/>
            <p:nvPr/>
          </p:nvSpPr>
          <p:spPr>
            <a:xfrm>
              <a:off x="7766318" y="2513787"/>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1"/>
            <p:cNvSpPr/>
            <p:nvPr/>
          </p:nvSpPr>
          <p:spPr>
            <a:xfrm>
              <a:off x="8429094" y="2046702"/>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1"/>
            <p:cNvSpPr/>
            <p:nvPr/>
          </p:nvSpPr>
          <p:spPr>
            <a:xfrm>
              <a:off x="8429094" y="2063427"/>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1"/>
            <p:cNvSpPr/>
            <p:nvPr/>
          </p:nvSpPr>
          <p:spPr>
            <a:xfrm>
              <a:off x="8596252" y="2063427"/>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1"/>
            <p:cNvSpPr/>
            <p:nvPr/>
          </p:nvSpPr>
          <p:spPr>
            <a:xfrm>
              <a:off x="8429094" y="2046702"/>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1"/>
            <p:cNvSpPr/>
            <p:nvPr/>
          </p:nvSpPr>
          <p:spPr>
            <a:xfrm>
              <a:off x="8429094" y="2268954"/>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1"/>
            <p:cNvSpPr/>
            <p:nvPr/>
          </p:nvSpPr>
          <p:spPr>
            <a:xfrm>
              <a:off x="8590365" y="2070318"/>
              <a:ext cx="50175" cy="449406"/>
            </a:xfrm>
            <a:custGeom>
              <a:rect b="b" l="l" r="r" t="t"/>
              <a:pathLst>
                <a:path extrusionOk="0" h="13892"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1"/>
            <p:cNvSpPr/>
            <p:nvPr/>
          </p:nvSpPr>
          <p:spPr>
            <a:xfrm>
              <a:off x="8429094" y="2513787"/>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1"/>
            <p:cNvSpPr/>
            <p:nvPr/>
          </p:nvSpPr>
          <p:spPr>
            <a:xfrm>
              <a:off x="8429094" y="1357397"/>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1"/>
            <p:cNvSpPr/>
            <p:nvPr/>
          </p:nvSpPr>
          <p:spPr>
            <a:xfrm>
              <a:off x="8429094" y="137312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1"/>
            <p:cNvSpPr/>
            <p:nvPr/>
          </p:nvSpPr>
          <p:spPr>
            <a:xfrm>
              <a:off x="8596252" y="137312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1"/>
            <p:cNvSpPr/>
            <p:nvPr/>
          </p:nvSpPr>
          <p:spPr>
            <a:xfrm>
              <a:off x="8429094" y="1357397"/>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1"/>
            <p:cNvSpPr/>
            <p:nvPr/>
          </p:nvSpPr>
          <p:spPr>
            <a:xfrm>
              <a:off x="8429094" y="1579649"/>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1"/>
            <p:cNvSpPr/>
            <p:nvPr/>
          </p:nvSpPr>
          <p:spPr>
            <a:xfrm>
              <a:off x="8590365" y="1381014"/>
              <a:ext cx="50175" cy="449374"/>
            </a:xfrm>
            <a:custGeom>
              <a:rect b="b" l="l" r="r" t="t"/>
              <a:pathLst>
                <a:path extrusionOk="0" h="13891"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1"/>
            <p:cNvSpPr/>
            <p:nvPr/>
          </p:nvSpPr>
          <p:spPr>
            <a:xfrm>
              <a:off x="8429094" y="1824482"/>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1"/>
            <p:cNvSpPr/>
            <p:nvPr/>
          </p:nvSpPr>
          <p:spPr>
            <a:xfrm>
              <a:off x="8177371" y="421286"/>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1"/>
            <p:cNvSpPr/>
            <p:nvPr/>
          </p:nvSpPr>
          <p:spPr>
            <a:xfrm>
              <a:off x="8015098" y="250181"/>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1"/>
            <p:cNvSpPr/>
            <p:nvPr/>
          </p:nvSpPr>
          <p:spPr>
            <a:xfrm>
              <a:off x="8015098" y="33672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1"/>
            <p:cNvSpPr/>
            <p:nvPr/>
          </p:nvSpPr>
          <p:spPr>
            <a:xfrm>
              <a:off x="7675864" y="3303412"/>
              <a:ext cx="1204585" cy="196688"/>
            </a:xfrm>
            <a:custGeom>
              <a:rect b="b" l="l" r="r" t="t"/>
              <a:pathLst>
                <a:path extrusionOk="0" h="6080" w="37236">
                  <a:moveTo>
                    <a:pt x="0" y="0"/>
                  </a:moveTo>
                  <a:lnTo>
                    <a:pt x="0" y="6080"/>
                  </a:lnTo>
                  <a:lnTo>
                    <a:pt x="37235" y="6080"/>
                  </a:lnTo>
                  <a:lnTo>
                    <a:pt x="372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11"/>
          <p:cNvSpPr txBox="1"/>
          <p:nvPr>
            <p:ph hasCustomPrompt="1" type="title"/>
          </p:nvPr>
        </p:nvSpPr>
        <p:spPr>
          <a:xfrm>
            <a:off x="2222537" y="1254188"/>
            <a:ext cx="4706700" cy="1374300"/>
          </a:xfrm>
          <a:prstGeom prst="rect">
            <a:avLst/>
          </a:prstGeom>
          <a:solidFill>
            <a:schemeClr val="lt1"/>
          </a:solidFill>
        </p:spPr>
        <p:txBody>
          <a:bodyPr anchorCtr="0" anchor="ctr" bIns="91425" lIns="91425" spcFirstLastPara="1" rIns="91425" wrap="square" tIns="91425">
            <a:noAutofit/>
          </a:bodyPr>
          <a:lstStyle>
            <a:lvl1pPr lvl="0" algn="ctr">
              <a:spcBef>
                <a:spcPts val="0"/>
              </a:spcBef>
              <a:spcAft>
                <a:spcPts val="0"/>
              </a:spcAft>
              <a:buSzPts val="10000"/>
              <a:buNone/>
              <a:defRPr sz="7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1220" name="Google Shape;1220;p11"/>
          <p:cNvSpPr txBox="1"/>
          <p:nvPr>
            <p:ph idx="1" type="subTitle"/>
          </p:nvPr>
        </p:nvSpPr>
        <p:spPr>
          <a:xfrm>
            <a:off x="2222525" y="2858038"/>
            <a:ext cx="4706700" cy="4788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21" name="Google Shape;1221;p11"/>
          <p:cNvGrpSpPr/>
          <p:nvPr/>
        </p:nvGrpSpPr>
        <p:grpSpPr>
          <a:xfrm>
            <a:off x="-39938" y="4025808"/>
            <a:ext cx="9223896" cy="1157300"/>
            <a:chOff x="-39938" y="4025808"/>
            <a:chExt cx="9223896" cy="1157300"/>
          </a:xfrm>
        </p:grpSpPr>
        <p:grpSp>
          <p:nvGrpSpPr>
            <p:cNvPr id="1222" name="Google Shape;1222;p11"/>
            <p:cNvGrpSpPr/>
            <p:nvPr/>
          </p:nvGrpSpPr>
          <p:grpSpPr>
            <a:xfrm>
              <a:off x="-39938" y="4025808"/>
              <a:ext cx="4615033" cy="1157300"/>
              <a:chOff x="-39938" y="4025808"/>
              <a:chExt cx="4615033" cy="1157300"/>
            </a:xfrm>
          </p:grpSpPr>
          <p:sp>
            <p:nvSpPr>
              <p:cNvPr id="1223" name="Google Shape;1223;p11"/>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1"/>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1"/>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1"/>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1"/>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1"/>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1"/>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1"/>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1"/>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11"/>
            <p:cNvGrpSpPr/>
            <p:nvPr/>
          </p:nvGrpSpPr>
          <p:grpSpPr>
            <a:xfrm>
              <a:off x="4562405" y="4025808"/>
              <a:ext cx="4621553" cy="1155413"/>
              <a:chOff x="4680405" y="4521483"/>
              <a:chExt cx="4621553" cy="1155413"/>
            </a:xfrm>
          </p:grpSpPr>
          <p:sp>
            <p:nvSpPr>
              <p:cNvPr id="1233" name="Google Shape;1233;p11"/>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1"/>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1"/>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1"/>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1"/>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1"/>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9" name="Google Shape;1239;p11"/>
          <p:cNvSpPr/>
          <p:nvPr/>
        </p:nvSpPr>
        <p:spPr>
          <a:xfrm>
            <a:off x="2031779" y="32833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1"/>
          <p:cNvSpPr/>
          <p:nvPr/>
        </p:nvSpPr>
        <p:spPr>
          <a:xfrm>
            <a:off x="6535274" y="276901"/>
            <a:ext cx="1025005" cy="306811"/>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241" name="Shape 12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42" name="Shape 1242"/>
        <p:cNvGrpSpPr/>
        <p:nvPr/>
      </p:nvGrpSpPr>
      <p:grpSpPr>
        <a:xfrm>
          <a:off x="0" y="0"/>
          <a:ext cx="0" cy="0"/>
          <a:chOff x="0" y="0"/>
          <a:chExt cx="0" cy="0"/>
        </a:xfrm>
      </p:grpSpPr>
      <p:sp>
        <p:nvSpPr>
          <p:cNvPr id="1243" name="Google Shape;1243;p13"/>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3"/>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245" name="Google Shape;1245;p13"/>
          <p:cNvSpPr txBox="1"/>
          <p:nvPr>
            <p:ph idx="2" type="title"/>
          </p:nvPr>
        </p:nvSpPr>
        <p:spPr>
          <a:xfrm>
            <a:off x="1152538" y="2155701"/>
            <a:ext cx="1891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246" name="Google Shape;1246;p13"/>
          <p:cNvSpPr txBox="1"/>
          <p:nvPr>
            <p:ph idx="1" type="subTitle"/>
          </p:nvPr>
        </p:nvSpPr>
        <p:spPr>
          <a:xfrm>
            <a:off x="1093738" y="2552975"/>
            <a:ext cx="2008800" cy="5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47" name="Google Shape;1247;p13"/>
          <p:cNvSpPr txBox="1"/>
          <p:nvPr>
            <p:ph hasCustomPrompt="1" idx="3" type="title"/>
          </p:nvPr>
        </p:nvSpPr>
        <p:spPr>
          <a:xfrm>
            <a:off x="1792455" y="1687700"/>
            <a:ext cx="10113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grpSp>
        <p:nvGrpSpPr>
          <p:cNvPr id="1248" name="Google Shape;1248;p13"/>
          <p:cNvGrpSpPr/>
          <p:nvPr/>
        </p:nvGrpSpPr>
        <p:grpSpPr>
          <a:xfrm>
            <a:off x="-39938" y="4025808"/>
            <a:ext cx="9223896" cy="1157300"/>
            <a:chOff x="-39938" y="4025808"/>
            <a:chExt cx="9223896" cy="1157300"/>
          </a:xfrm>
        </p:grpSpPr>
        <p:grpSp>
          <p:nvGrpSpPr>
            <p:cNvPr id="1249" name="Google Shape;1249;p13"/>
            <p:cNvGrpSpPr/>
            <p:nvPr/>
          </p:nvGrpSpPr>
          <p:grpSpPr>
            <a:xfrm>
              <a:off x="-39938" y="4025808"/>
              <a:ext cx="4615033" cy="1157300"/>
              <a:chOff x="-39938" y="4025808"/>
              <a:chExt cx="4615033" cy="1157300"/>
            </a:xfrm>
          </p:grpSpPr>
          <p:sp>
            <p:nvSpPr>
              <p:cNvPr id="1250" name="Google Shape;1250;p13"/>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3"/>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3"/>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3"/>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3"/>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3"/>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3"/>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3"/>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3"/>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13"/>
            <p:cNvGrpSpPr/>
            <p:nvPr/>
          </p:nvGrpSpPr>
          <p:grpSpPr>
            <a:xfrm>
              <a:off x="4562405" y="4025808"/>
              <a:ext cx="4621553" cy="1155413"/>
              <a:chOff x="4680405" y="4521483"/>
              <a:chExt cx="4621553" cy="1155413"/>
            </a:xfrm>
          </p:grpSpPr>
          <p:sp>
            <p:nvSpPr>
              <p:cNvPr id="1260" name="Google Shape;1260;p13"/>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3"/>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3"/>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3"/>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3"/>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3"/>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6" name="Google Shape;1266;p13"/>
          <p:cNvSpPr txBox="1"/>
          <p:nvPr>
            <p:ph idx="4" type="title"/>
          </p:nvPr>
        </p:nvSpPr>
        <p:spPr>
          <a:xfrm>
            <a:off x="3497001" y="2155701"/>
            <a:ext cx="1891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267" name="Google Shape;1267;p13"/>
          <p:cNvSpPr txBox="1"/>
          <p:nvPr>
            <p:ph idx="5" type="subTitle"/>
          </p:nvPr>
        </p:nvSpPr>
        <p:spPr>
          <a:xfrm>
            <a:off x="3438201" y="2552975"/>
            <a:ext cx="2008800" cy="5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8" name="Google Shape;1268;p13"/>
          <p:cNvSpPr txBox="1"/>
          <p:nvPr>
            <p:ph hasCustomPrompt="1" idx="6" type="title"/>
          </p:nvPr>
        </p:nvSpPr>
        <p:spPr>
          <a:xfrm>
            <a:off x="4066276" y="1687700"/>
            <a:ext cx="10113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269" name="Google Shape;1269;p13"/>
          <p:cNvSpPr txBox="1"/>
          <p:nvPr>
            <p:ph idx="7" type="title"/>
          </p:nvPr>
        </p:nvSpPr>
        <p:spPr>
          <a:xfrm>
            <a:off x="5841512" y="2155701"/>
            <a:ext cx="1891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270" name="Google Shape;1270;p13"/>
          <p:cNvSpPr txBox="1"/>
          <p:nvPr>
            <p:ph idx="8" type="subTitle"/>
          </p:nvPr>
        </p:nvSpPr>
        <p:spPr>
          <a:xfrm>
            <a:off x="5782712" y="2552975"/>
            <a:ext cx="2008800" cy="5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71" name="Google Shape;1271;p13"/>
          <p:cNvSpPr txBox="1"/>
          <p:nvPr>
            <p:ph hasCustomPrompt="1" idx="9" type="title"/>
          </p:nvPr>
        </p:nvSpPr>
        <p:spPr>
          <a:xfrm>
            <a:off x="6340098" y="1687700"/>
            <a:ext cx="10113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grpSp>
        <p:nvGrpSpPr>
          <p:cNvPr id="1272" name="Google Shape;1272;p13"/>
          <p:cNvGrpSpPr/>
          <p:nvPr/>
        </p:nvGrpSpPr>
        <p:grpSpPr>
          <a:xfrm>
            <a:off x="5728775" y="281016"/>
            <a:ext cx="3880251" cy="5226109"/>
            <a:chOff x="4881069" y="-13622"/>
            <a:chExt cx="4229156" cy="5696032"/>
          </a:xfrm>
        </p:grpSpPr>
        <p:sp>
          <p:nvSpPr>
            <p:cNvPr id="1273" name="Google Shape;1273;p13"/>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3"/>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3"/>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13"/>
          <p:cNvGrpSpPr/>
          <p:nvPr/>
        </p:nvGrpSpPr>
        <p:grpSpPr>
          <a:xfrm>
            <a:off x="356644" y="3082782"/>
            <a:ext cx="715314" cy="1060937"/>
            <a:chOff x="292790" y="4066189"/>
            <a:chExt cx="232079" cy="344214"/>
          </a:xfrm>
        </p:grpSpPr>
        <p:sp>
          <p:nvSpPr>
            <p:cNvPr id="1277" name="Google Shape;1277;p13"/>
            <p:cNvSpPr/>
            <p:nvPr/>
          </p:nvSpPr>
          <p:spPr>
            <a:xfrm>
              <a:off x="293761" y="4346447"/>
              <a:ext cx="231108" cy="45258"/>
            </a:xfrm>
            <a:custGeom>
              <a:rect b="b" l="l" r="r" t="t"/>
              <a:pathLst>
                <a:path extrusionOk="0" h="1399" w="7144">
                  <a:moveTo>
                    <a:pt x="61" y="1"/>
                  </a:moveTo>
                  <a:lnTo>
                    <a:pt x="1" y="183"/>
                  </a:lnTo>
                  <a:lnTo>
                    <a:pt x="1" y="1216"/>
                  </a:lnTo>
                  <a:lnTo>
                    <a:pt x="6992" y="1399"/>
                  </a:lnTo>
                  <a:cubicBezTo>
                    <a:pt x="7052" y="1399"/>
                    <a:pt x="7144" y="1308"/>
                    <a:pt x="7144" y="1247"/>
                  </a:cubicBezTo>
                  <a:lnTo>
                    <a:pt x="7144" y="92"/>
                  </a:lnTo>
                  <a:cubicBezTo>
                    <a:pt x="7144" y="31"/>
                    <a:pt x="7083" y="1"/>
                    <a:pt x="70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3"/>
            <p:cNvSpPr/>
            <p:nvPr/>
          </p:nvSpPr>
          <p:spPr>
            <a:xfrm>
              <a:off x="292790" y="4326777"/>
              <a:ext cx="230106" cy="43317"/>
            </a:xfrm>
            <a:custGeom>
              <a:rect b="b" l="l" r="r" t="t"/>
              <a:pathLst>
                <a:path extrusionOk="0" h="1339" w="7113">
                  <a:moveTo>
                    <a:pt x="3557" y="1"/>
                  </a:moveTo>
                  <a:cubicBezTo>
                    <a:pt x="1581" y="1"/>
                    <a:pt x="0" y="305"/>
                    <a:pt x="0" y="669"/>
                  </a:cubicBezTo>
                  <a:cubicBezTo>
                    <a:pt x="0" y="1034"/>
                    <a:pt x="1581" y="1338"/>
                    <a:pt x="3557" y="1338"/>
                  </a:cubicBezTo>
                  <a:cubicBezTo>
                    <a:pt x="5532" y="1338"/>
                    <a:pt x="7113" y="1034"/>
                    <a:pt x="7113" y="669"/>
                  </a:cubicBezTo>
                  <a:cubicBezTo>
                    <a:pt x="7113" y="305"/>
                    <a:pt x="5532" y="1"/>
                    <a:pt x="3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3"/>
            <p:cNvSpPr/>
            <p:nvPr/>
          </p:nvSpPr>
          <p:spPr>
            <a:xfrm>
              <a:off x="318348" y="4088835"/>
              <a:ext cx="185883" cy="256665"/>
            </a:xfrm>
            <a:custGeom>
              <a:rect b="b" l="l" r="r" t="t"/>
              <a:pathLst>
                <a:path extrusionOk="0" h="7934" w="5746">
                  <a:moveTo>
                    <a:pt x="1" y="0"/>
                  </a:moveTo>
                  <a:lnTo>
                    <a:pt x="1" y="7933"/>
                  </a:lnTo>
                  <a:lnTo>
                    <a:pt x="5745" y="7933"/>
                  </a:lnTo>
                  <a:lnTo>
                    <a:pt x="5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3"/>
            <p:cNvSpPr/>
            <p:nvPr/>
          </p:nvSpPr>
          <p:spPr>
            <a:xfrm>
              <a:off x="298678" y="4066189"/>
              <a:ext cx="218330" cy="41343"/>
            </a:xfrm>
            <a:custGeom>
              <a:rect b="b" l="l" r="r" t="t"/>
              <a:pathLst>
                <a:path extrusionOk="0" h="1278" w="6749">
                  <a:moveTo>
                    <a:pt x="3375" y="1"/>
                  </a:moveTo>
                  <a:cubicBezTo>
                    <a:pt x="1520" y="1"/>
                    <a:pt x="1" y="305"/>
                    <a:pt x="1" y="639"/>
                  </a:cubicBezTo>
                  <a:cubicBezTo>
                    <a:pt x="1" y="974"/>
                    <a:pt x="1520" y="1278"/>
                    <a:pt x="3375" y="1278"/>
                  </a:cubicBezTo>
                  <a:cubicBezTo>
                    <a:pt x="5229" y="127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3"/>
            <p:cNvSpPr/>
            <p:nvPr/>
          </p:nvSpPr>
          <p:spPr>
            <a:xfrm>
              <a:off x="299681" y="4083917"/>
              <a:ext cx="216357" cy="42314"/>
            </a:xfrm>
            <a:custGeom>
              <a:rect b="b" l="l" r="r" t="t"/>
              <a:pathLst>
                <a:path extrusionOk="0" h="1308" w="6688">
                  <a:moveTo>
                    <a:pt x="91" y="0"/>
                  </a:moveTo>
                  <a:lnTo>
                    <a:pt x="0" y="152"/>
                  </a:lnTo>
                  <a:lnTo>
                    <a:pt x="0" y="1125"/>
                  </a:lnTo>
                  <a:lnTo>
                    <a:pt x="6566" y="1307"/>
                  </a:lnTo>
                  <a:cubicBezTo>
                    <a:pt x="6657" y="1307"/>
                    <a:pt x="6687" y="1246"/>
                    <a:pt x="6687" y="1185"/>
                  </a:cubicBezTo>
                  <a:lnTo>
                    <a:pt x="6687" y="122"/>
                  </a:lnTo>
                  <a:cubicBezTo>
                    <a:pt x="6687" y="61"/>
                    <a:pt x="6657" y="0"/>
                    <a:pt x="65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3"/>
            <p:cNvSpPr/>
            <p:nvPr/>
          </p:nvSpPr>
          <p:spPr>
            <a:xfrm>
              <a:off x="298678" y="4102584"/>
              <a:ext cx="218330" cy="42314"/>
            </a:xfrm>
            <a:custGeom>
              <a:rect b="b" l="l" r="r" t="t"/>
              <a:pathLst>
                <a:path extrusionOk="0" h="1308" w="6749">
                  <a:moveTo>
                    <a:pt x="3375" y="1"/>
                  </a:moveTo>
                  <a:cubicBezTo>
                    <a:pt x="1520" y="1"/>
                    <a:pt x="1" y="305"/>
                    <a:pt x="1" y="639"/>
                  </a:cubicBezTo>
                  <a:cubicBezTo>
                    <a:pt x="1" y="1004"/>
                    <a:pt x="1520" y="1308"/>
                    <a:pt x="3375" y="1308"/>
                  </a:cubicBezTo>
                  <a:cubicBezTo>
                    <a:pt x="5229" y="130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3"/>
            <p:cNvSpPr/>
            <p:nvPr/>
          </p:nvSpPr>
          <p:spPr>
            <a:xfrm>
              <a:off x="317377" y="4328751"/>
              <a:ext cx="186854" cy="37397"/>
            </a:xfrm>
            <a:custGeom>
              <a:rect b="b" l="l" r="r" t="t"/>
              <a:pathLst>
                <a:path extrusionOk="0" h="1156" w="5776">
                  <a:moveTo>
                    <a:pt x="2888" y="1"/>
                  </a:moveTo>
                  <a:cubicBezTo>
                    <a:pt x="1277" y="1"/>
                    <a:pt x="0" y="274"/>
                    <a:pt x="0" y="578"/>
                  </a:cubicBezTo>
                  <a:cubicBezTo>
                    <a:pt x="0" y="882"/>
                    <a:pt x="1277" y="1156"/>
                    <a:pt x="2888" y="1156"/>
                  </a:cubicBezTo>
                  <a:cubicBezTo>
                    <a:pt x="4468" y="1156"/>
                    <a:pt x="5775" y="882"/>
                    <a:pt x="5775" y="578"/>
                  </a:cubicBezTo>
                  <a:cubicBezTo>
                    <a:pt x="5775" y="274"/>
                    <a:pt x="4468" y="1"/>
                    <a:pt x="2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3"/>
            <p:cNvSpPr/>
            <p:nvPr/>
          </p:nvSpPr>
          <p:spPr>
            <a:xfrm>
              <a:off x="3301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3"/>
            <p:cNvSpPr/>
            <p:nvPr/>
          </p:nvSpPr>
          <p:spPr>
            <a:xfrm>
              <a:off x="376353" y="4152728"/>
              <a:ext cx="19701" cy="193744"/>
            </a:xfrm>
            <a:custGeom>
              <a:rect b="b" l="l" r="r" t="t"/>
              <a:pathLst>
                <a:path extrusionOk="0" h="5989" w="609">
                  <a:moveTo>
                    <a:pt x="305" y="1"/>
                  </a:moveTo>
                  <a:cubicBezTo>
                    <a:pt x="153" y="1"/>
                    <a:pt x="1" y="153"/>
                    <a:pt x="1" y="305"/>
                  </a:cubicBezTo>
                  <a:lnTo>
                    <a:pt x="1" y="5685"/>
                  </a:lnTo>
                  <a:cubicBezTo>
                    <a:pt x="1" y="5837"/>
                    <a:pt x="153" y="5989"/>
                    <a:pt x="305" y="5989"/>
                  </a:cubicBezTo>
                  <a:cubicBezTo>
                    <a:pt x="457" y="5989"/>
                    <a:pt x="609" y="5837"/>
                    <a:pt x="609" y="5685"/>
                  </a:cubicBezTo>
                  <a:lnTo>
                    <a:pt x="609" y="305"/>
                  </a:lnTo>
                  <a:cubicBezTo>
                    <a:pt x="609" y="153"/>
                    <a:pt x="457" y="1"/>
                    <a:pt x="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3"/>
            <p:cNvSpPr/>
            <p:nvPr/>
          </p:nvSpPr>
          <p:spPr>
            <a:xfrm>
              <a:off x="4717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3"/>
            <p:cNvSpPr/>
            <p:nvPr/>
          </p:nvSpPr>
          <p:spPr>
            <a:xfrm>
              <a:off x="426530" y="4152728"/>
              <a:ext cx="19701" cy="193744"/>
            </a:xfrm>
            <a:custGeom>
              <a:rect b="b" l="l" r="r" t="t"/>
              <a:pathLst>
                <a:path extrusionOk="0" h="5989" w="609">
                  <a:moveTo>
                    <a:pt x="304" y="1"/>
                  </a:moveTo>
                  <a:cubicBezTo>
                    <a:pt x="152" y="1"/>
                    <a:pt x="0" y="153"/>
                    <a:pt x="0" y="305"/>
                  </a:cubicBezTo>
                  <a:lnTo>
                    <a:pt x="0" y="5685"/>
                  </a:lnTo>
                  <a:cubicBezTo>
                    <a:pt x="30" y="5837"/>
                    <a:pt x="152" y="5989"/>
                    <a:pt x="304" y="5989"/>
                  </a:cubicBezTo>
                  <a:cubicBezTo>
                    <a:pt x="456" y="5989"/>
                    <a:pt x="608" y="5837"/>
                    <a:pt x="608" y="5685"/>
                  </a:cubicBezTo>
                  <a:lnTo>
                    <a:pt x="608" y="305"/>
                  </a:lnTo>
                  <a:cubicBezTo>
                    <a:pt x="608" y="153"/>
                    <a:pt x="456" y="1"/>
                    <a:pt x="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3"/>
            <p:cNvSpPr/>
            <p:nvPr/>
          </p:nvSpPr>
          <p:spPr>
            <a:xfrm>
              <a:off x="314435" y="4070102"/>
              <a:ext cx="186854" cy="36426"/>
            </a:xfrm>
            <a:custGeom>
              <a:rect b="b" l="l" r="r" t="t"/>
              <a:pathLst>
                <a:path extrusionOk="0" h="1126" w="5776">
                  <a:moveTo>
                    <a:pt x="2888" y="1"/>
                  </a:moveTo>
                  <a:cubicBezTo>
                    <a:pt x="1277" y="1"/>
                    <a:pt x="1" y="244"/>
                    <a:pt x="1" y="548"/>
                  </a:cubicBezTo>
                  <a:cubicBezTo>
                    <a:pt x="1" y="882"/>
                    <a:pt x="1277" y="1126"/>
                    <a:pt x="2888" y="1126"/>
                  </a:cubicBezTo>
                  <a:cubicBezTo>
                    <a:pt x="4469" y="1126"/>
                    <a:pt x="5776" y="882"/>
                    <a:pt x="5776" y="548"/>
                  </a:cubicBezTo>
                  <a:cubicBezTo>
                    <a:pt x="5776" y="244"/>
                    <a:pt x="4469" y="1"/>
                    <a:pt x="2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3"/>
            <p:cNvSpPr/>
            <p:nvPr/>
          </p:nvSpPr>
          <p:spPr>
            <a:xfrm>
              <a:off x="402948" y="4072981"/>
              <a:ext cx="75731" cy="33547"/>
            </a:xfrm>
            <a:custGeom>
              <a:rect b="b" l="l" r="r" t="t"/>
              <a:pathLst>
                <a:path extrusionOk="0" h="1037" w="2341">
                  <a:moveTo>
                    <a:pt x="1286" y="1"/>
                  </a:moveTo>
                  <a:cubicBezTo>
                    <a:pt x="1168" y="1"/>
                    <a:pt x="1102" y="246"/>
                    <a:pt x="790" y="246"/>
                  </a:cubicBezTo>
                  <a:cubicBezTo>
                    <a:pt x="426" y="246"/>
                    <a:pt x="790" y="611"/>
                    <a:pt x="426" y="611"/>
                  </a:cubicBezTo>
                  <a:cubicBezTo>
                    <a:pt x="0" y="611"/>
                    <a:pt x="61" y="1037"/>
                    <a:pt x="61" y="1037"/>
                  </a:cubicBezTo>
                  <a:cubicBezTo>
                    <a:pt x="1338" y="1037"/>
                    <a:pt x="2341" y="824"/>
                    <a:pt x="2341" y="824"/>
                  </a:cubicBezTo>
                  <a:cubicBezTo>
                    <a:pt x="2341" y="824"/>
                    <a:pt x="2158" y="429"/>
                    <a:pt x="1976" y="429"/>
                  </a:cubicBezTo>
                  <a:cubicBezTo>
                    <a:pt x="1794" y="429"/>
                    <a:pt x="1794" y="429"/>
                    <a:pt x="1581" y="246"/>
                  </a:cubicBezTo>
                  <a:lnTo>
                    <a:pt x="1398" y="64"/>
                  </a:lnTo>
                  <a:cubicBezTo>
                    <a:pt x="1353" y="19"/>
                    <a:pt x="1318" y="1"/>
                    <a:pt x="12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3"/>
            <p:cNvSpPr/>
            <p:nvPr/>
          </p:nvSpPr>
          <p:spPr>
            <a:xfrm>
              <a:off x="321326" y="4087701"/>
              <a:ext cx="59136" cy="17857"/>
            </a:xfrm>
            <a:custGeom>
              <a:rect b="b" l="l" r="r" t="t"/>
              <a:pathLst>
                <a:path extrusionOk="0" h="552" w="1828">
                  <a:moveTo>
                    <a:pt x="366" y="1"/>
                  </a:moveTo>
                  <a:cubicBezTo>
                    <a:pt x="346" y="1"/>
                    <a:pt x="325" y="2"/>
                    <a:pt x="304" y="4"/>
                  </a:cubicBezTo>
                  <a:cubicBezTo>
                    <a:pt x="61" y="65"/>
                    <a:pt x="0" y="217"/>
                    <a:pt x="0" y="217"/>
                  </a:cubicBezTo>
                  <a:cubicBezTo>
                    <a:pt x="579" y="448"/>
                    <a:pt x="1763" y="542"/>
                    <a:pt x="1824" y="551"/>
                  </a:cubicBezTo>
                  <a:lnTo>
                    <a:pt x="1824" y="551"/>
                  </a:lnTo>
                  <a:lnTo>
                    <a:pt x="1733" y="369"/>
                  </a:lnTo>
                  <a:lnTo>
                    <a:pt x="1520" y="156"/>
                  </a:lnTo>
                  <a:cubicBezTo>
                    <a:pt x="1520" y="156"/>
                    <a:pt x="1520" y="1"/>
                    <a:pt x="1472" y="1"/>
                  </a:cubicBezTo>
                  <a:cubicBezTo>
                    <a:pt x="1468" y="1"/>
                    <a:pt x="1464" y="2"/>
                    <a:pt x="1459" y="4"/>
                  </a:cubicBezTo>
                  <a:cubicBezTo>
                    <a:pt x="1368" y="65"/>
                    <a:pt x="1155" y="156"/>
                    <a:pt x="973" y="156"/>
                  </a:cubicBezTo>
                  <a:cubicBezTo>
                    <a:pt x="777" y="156"/>
                    <a:pt x="606" y="1"/>
                    <a:pt x="366" y="1"/>
                  </a:cubicBezTo>
                  <a:close/>
                  <a:moveTo>
                    <a:pt x="1824" y="551"/>
                  </a:moveTo>
                  <a:lnTo>
                    <a:pt x="1824" y="551"/>
                  </a:lnTo>
                  <a:cubicBezTo>
                    <a:pt x="1827" y="551"/>
                    <a:pt x="1827" y="551"/>
                    <a:pt x="1824" y="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3"/>
            <p:cNvSpPr/>
            <p:nvPr/>
          </p:nvSpPr>
          <p:spPr>
            <a:xfrm>
              <a:off x="358691" y="4074534"/>
              <a:ext cx="70814" cy="31024"/>
            </a:xfrm>
            <a:custGeom>
              <a:rect b="b" l="l" r="r" t="t"/>
              <a:pathLst>
                <a:path extrusionOk="0" h="959" w="2189">
                  <a:moveTo>
                    <a:pt x="1452" y="1"/>
                  </a:moveTo>
                  <a:cubicBezTo>
                    <a:pt x="1323" y="1"/>
                    <a:pt x="1171" y="46"/>
                    <a:pt x="973" y="137"/>
                  </a:cubicBezTo>
                  <a:cubicBezTo>
                    <a:pt x="608" y="350"/>
                    <a:pt x="578" y="563"/>
                    <a:pt x="578" y="563"/>
                  </a:cubicBezTo>
                  <a:cubicBezTo>
                    <a:pt x="578" y="563"/>
                    <a:pt x="0" y="958"/>
                    <a:pt x="608" y="958"/>
                  </a:cubicBezTo>
                  <a:lnTo>
                    <a:pt x="2189" y="958"/>
                  </a:lnTo>
                  <a:cubicBezTo>
                    <a:pt x="2189" y="958"/>
                    <a:pt x="2158" y="776"/>
                    <a:pt x="1976" y="776"/>
                  </a:cubicBezTo>
                  <a:cubicBezTo>
                    <a:pt x="1794" y="776"/>
                    <a:pt x="1976" y="350"/>
                    <a:pt x="1794" y="137"/>
                  </a:cubicBezTo>
                  <a:cubicBezTo>
                    <a:pt x="1687" y="46"/>
                    <a:pt x="1581" y="1"/>
                    <a:pt x="1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3"/>
            <p:cNvSpPr/>
            <p:nvPr/>
          </p:nvSpPr>
          <p:spPr>
            <a:xfrm>
              <a:off x="292790" y="4365890"/>
              <a:ext cx="230106" cy="44514"/>
            </a:xfrm>
            <a:custGeom>
              <a:rect b="b" l="l" r="r" t="t"/>
              <a:pathLst>
                <a:path extrusionOk="0" h="1376" w="7113">
                  <a:moveTo>
                    <a:pt x="3989" y="1"/>
                  </a:moveTo>
                  <a:cubicBezTo>
                    <a:pt x="3848" y="1"/>
                    <a:pt x="3703" y="3"/>
                    <a:pt x="3557" y="8"/>
                  </a:cubicBezTo>
                  <a:cubicBezTo>
                    <a:pt x="1581" y="8"/>
                    <a:pt x="0" y="312"/>
                    <a:pt x="0" y="676"/>
                  </a:cubicBezTo>
                  <a:cubicBezTo>
                    <a:pt x="0" y="1071"/>
                    <a:pt x="1581" y="1375"/>
                    <a:pt x="3557" y="1375"/>
                  </a:cubicBezTo>
                  <a:cubicBezTo>
                    <a:pt x="5532" y="1375"/>
                    <a:pt x="7113" y="1071"/>
                    <a:pt x="7113" y="676"/>
                  </a:cubicBezTo>
                  <a:cubicBezTo>
                    <a:pt x="7113" y="339"/>
                    <a:pt x="5758" y="1"/>
                    <a:pt x="3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3" name="Google Shape;1293;p13"/>
          <p:cNvSpPr/>
          <p:nvPr/>
        </p:nvSpPr>
        <p:spPr>
          <a:xfrm>
            <a:off x="-819087" y="560790"/>
            <a:ext cx="2794555" cy="835827"/>
          </a:xfrm>
          <a:custGeom>
            <a:rect b="b" l="l" r="r" t="t"/>
            <a:pathLst>
              <a:path extrusionOk="0" h="25837"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499"/>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3"/>
          <p:cNvSpPr/>
          <p:nvPr/>
        </p:nvSpPr>
        <p:spPr>
          <a:xfrm flipH="1">
            <a:off x="907563" y="28761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2">
    <p:spTree>
      <p:nvGrpSpPr>
        <p:cNvPr id="1295" name="Shape 1295"/>
        <p:cNvGrpSpPr/>
        <p:nvPr/>
      </p:nvGrpSpPr>
      <p:grpSpPr>
        <a:xfrm>
          <a:off x="0" y="0"/>
          <a:ext cx="0" cy="0"/>
          <a:chOff x="0" y="0"/>
          <a:chExt cx="0" cy="0"/>
        </a:xfrm>
      </p:grpSpPr>
      <p:sp>
        <p:nvSpPr>
          <p:cNvPr id="1296" name="Google Shape;1296;p14"/>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4"/>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298" name="Google Shape;1298;p14"/>
          <p:cNvSpPr txBox="1"/>
          <p:nvPr>
            <p:ph idx="2" type="title"/>
          </p:nvPr>
        </p:nvSpPr>
        <p:spPr>
          <a:xfrm>
            <a:off x="2540398" y="3208325"/>
            <a:ext cx="2031600" cy="46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299" name="Google Shape;1299;p14"/>
          <p:cNvSpPr txBox="1"/>
          <p:nvPr>
            <p:ph idx="1" type="subTitle"/>
          </p:nvPr>
        </p:nvSpPr>
        <p:spPr>
          <a:xfrm>
            <a:off x="2540400" y="3681800"/>
            <a:ext cx="2031600" cy="66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0" name="Google Shape;1300;p14"/>
          <p:cNvSpPr txBox="1"/>
          <p:nvPr>
            <p:ph idx="3" type="title"/>
          </p:nvPr>
        </p:nvSpPr>
        <p:spPr>
          <a:xfrm>
            <a:off x="2540402" y="1390638"/>
            <a:ext cx="2031600" cy="46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01" name="Google Shape;1301;p14"/>
          <p:cNvSpPr txBox="1"/>
          <p:nvPr>
            <p:ph idx="4" type="subTitle"/>
          </p:nvPr>
        </p:nvSpPr>
        <p:spPr>
          <a:xfrm>
            <a:off x="2540401" y="1864112"/>
            <a:ext cx="2031600" cy="66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2" name="Google Shape;1302;p14"/>
          <p:cNvSpPr/>
          <p:nvPr/>
        </p:nvSpPr>
        <p:spPr>
          <a:xfrm>
            <a:off x="2054813" y="26588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4"/>
          <p:cNvSpPr/>
          <p:nvPr/>
        </p:nvSpPr>
        <p:spPr>
          <a:xfrm>
            <a:off x="5504703" y="113395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4"/>
          <p:cNvSpPr/>
          <p:nvPr/>
        </p:nvSpPr>
        <p:spPr>
          <a:xfrm>
            <a:off x="4953963" y="287300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4"/>
          <p:cNvSpPr/>
          <p:nvPr/>
        </p:nvSpPr>
        <p:spPr>
          <a:xfrm>
            <a:off x="8217465" y="2399645"/>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4"/>
          <p:cNvSpPr/>
          <p:nvPr/>
        </p:nvSpPr>
        <p:spPr>
          <a:xfrm>
            <a:off x="-498337" y="265899"/>
            <a:ext cx="2425265" cy="724713"/>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14"/>
          <p:cNvGrpSpPr/>
          <p:nvPr/>
        </p:nvGrpSpPr>
        <p:grpSpPr>
          <a:xfrm>
            <a:off x="6160044" y="3014752"/>
            <a:ext cx="3598477" cy="2588858"/>
            <a:chOff x="6160044" y="3014753"/>
            <a:chExt cx="3598477" cy="2588858"/>
          </a:xfrm>
        </p:grpSpPr>
        <p:sp>
          <p:nvSpPr>
            <p:cNvPr id="1308" name="Google Shape;1308;p14"/>
            <p:cNvSpPr/>
            <p:nvPr/>
          </p:nvSpPr>
          <p:spPr>
            <a:xfrm rot="461486">
              <a:off x="7105685" y="3178071"/>
              <a:ext cx="2552666" cy="1668936"/>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4"/>
            <p:cNvSpPr/>
            <p:nvPr/>
          </p:nvSpPr>
          <p:spPr>
            <a:xfrm flipH="1" rot="380817">
              <a:off x="6223332" y="4254281"/>
              <a:ext cx="1880177" cy="1249232"/>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0" name="Google Shape;1310;p14"/>
            <p:cNvGrpSpPr/>
            <p:nvPr/>
          </p:nvGrpSpPr>
          <p:grpSpPr>
            <a:xfrm>
              <a:off x="7105650" y="3772725"/>
              <a:ext cx="2230704" cy="1830874"/>
              <a:chOff x="6953250" y="2800275"/>
              <a:chExt cx="2230704" cy="1830874"/>
            </a:xfrm>
          </p:grpSpPr>
          <p:sp>
            <p:nvSpPr>
              <p:cNvPr id="1311" name="Google Shape;1311;p14"/>
              <p:cNvSpPr/>
              <p:nvPr/>
            </p:nvSpPr>
            <p:spPr>
              <a:xfrm>
                <a:off x="6953250" y="2800275"/>
                <a:ext cx="218239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4"/>
              <p:cNvSpPr/>
              <p:nvPr/>
            </p:nvSpPr>
            <p:spPr>
              <a:xfrm flipH="1">
                <a:off x="7107163" y="325128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13" name="Google Shape;1313;p14"/>
          <p:cNvGrpSpPr/>
          <p:nvPr/>
        </p:nvGrpSpPr>
        <p:grpSpPr>
          <a:xfrm>
            <a:off x="4572000" y="682941"/>
            <a:ext cx="3880251" cy="5226109"/>
            <a:chOff x="4881069" y="-13622"/>
            <a:chExt cx="4229156" cy="5696032"/>
          </a:xfrm>
        </p:grpSpPr>
        <p:sp>
          <p:nvSpPr>
            <p:cNvPr id="1314" name="Google Shape;1314;p14"/>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4"/>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4"/>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317" name="Shape 1317"/>
        <p:cNvGrpSpPr/>
        <p:nvPr/>
      </p:nvGrpSpPr>
      <p:grpSpPr>
        <a:xfrm>
          <a:off x="0" y="0"/>
          <a:ext cx="0" cy="0"/>
          <a:chOff x="0" y="0"/>
          <a:chExt cx="0" cy="0"/>
        </a:xfrm>
      </p:grpSpPr>
      <p:sp>
        <p:nvSpPr>
          <p:cNvPr id="1318" name="Google Shape;1318;p15"/>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20" name="Google Shape;1320;p15"/>
          <p:cNvSpPr txBox="1"/>
          <p:nvPr>
            <p:ph idx="2" type="title"/>
          </p:nvPr>
        </p:nvSpPr>
        <p:spPr>
          <a:xfrm>
            <a:off x="903438" y="2615100"/>
            <a:ext cx="20316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21" name="Google Shape;1321;p15"/>
          <p:cNvSpPr txBox="1"/>
          <p:nvPr>
            <p:ph idx="1" type="subTitle"/>
          </p:nvPr>
        </p:nvSpPr>
        <p:spPr>
          <a:xfrm>
            <a:off x="903438" y="3050474"/>
            <a:ext cx="2031600" cy="7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2" name="Google Shape;1322;p15"/>
          <p:cNvSpPr txBox="1"/>
          <p:nvPr>
            <p:ph idx="3" type="title"/>
          </p:nvPr>
        </p:nvSpPr>
        <p:spPr>
          <a:xfrm>
            <a:off x="3556198" y="2615100"/>
            <a:ext cx="20316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23" name="Google Shape;1323;p15"/>
          <p:cNvSpPr txBox="1"/>
          <p:nvPr>
            <p:ph idx="4" type="subTitle"/>
          </p:nvPr>
        </p:nvSpPr>
        <p:spPr>
          <a:xfrm>
            <a:off x="3556198" y="3050474"/>
            <a:ext cx="2031600" cy="7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4" name="Google Shape;1324;p15"/>
          <p:cNvSpPr txBox="1"/>
          <p:nvPr>
            <p:ph idx="5" type="title"/>
          </p:nvPr>
        </p:nvSpPr>
        <p:spPr>
          <a:xfrm>
            <a:off x="6208952" y="2615100"/>
            <a:ext cx="20316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25" name="Google Shape;1325;p15"/>
          <p:cNvSpPr txBox="1"/>
          <p:nvPr>
            <p:ph idx="6" type="subTitle"/>
          </p:nvPr>
        </p:nvSpPr>
        <p:spPr>
          <a:xfrm>
            <a:off x="6208952" y="3050474"/>
            <a:ext cx="2031600" cy="7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6" name="Google Shape;1326;p15"/>
          <p:cNvSpPr/>
          <p:nvPr/>
        </p:nvSpPr>
        <p:spPr>
          <a:xfrm>
            <a:off x="1953113" y="415013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952937" y="4150142"/>
            <a:ext cx="3039412" cy="908582"/>
          </a:xfrm>
          <a:custGeom>
            <a:rect b="b" l="l" r="r" t="t"/>
            <a:pathLst>
              <a:path extrusionOk="0" h="28086" w="93954">
                <a:moveTo>
                  <a:pt x="56202" y="0"/>
                </a:moveTo>
                <a:cubicBezTo>
                  <a:pt x="45624" y="0"/>
                  <a:pt x="42129" y="6140"/>
                  <a:pt x="40396" y="11398"/>
                </a:cubicBezTo>
                <a:cubicBezTo>
                  <a:pt x="40396" y="11398"/>
                  <a:pt x="37644" y="10403"/>
                  <a:pt x="34813" y="10403"/>
                </a:cubicBezTo>
                <a:cubicBezTo>
                  <a:pt x="32339" y="10403"/>
                  <a:pt x="29806" y="11163"/>
                  <a:pt x="28998" y="14012"/>
                </a:cubicBezTo>
                <a:cubicBezTo>
                  <a:pt x="28998" y="14012"/>
                  <a:pt x="27466" y="13598"/>
                  <a:pt x="25399" y="13598"/>
                </a:cubicBezTo>
                <a:cubicBezTo>
                  <a:pt x="22274" y="13598"/>
                  <a:pt x="17928" y="14545"/>
                  <a:pt x="15806" y="19301"/>
                </a:cubicBezTo>
                <a:cubicBezTo>
                  <a:pt x="15806" y="19301"/>
                  <a:pt x="13412" y="18594"/>
                  <a:pt x="10484" y="18594"/>
                </a:cubicBezTo>
                <a:cubicBezTo>
                  <a:pt x="6103" y="18594"/>
                  <a:pt x="529" y="20178"/>
                  <a:pt x="0" y="28086"/>
                </a:cubicBezTo>
                <a:lnTo>
                  <a:pt x="93953" y="28086"/>
                </a:lnTo>
                <a:cubicBezTo>
                  <a:pt x="93953" y="28086"/>
                  <a:pt x="91339" y="15775"/>
                  <a:pt x="82555" y="14012"/>
                </a:cubicBezTo>
                <a:cubicBezTo>
                  <a:pt x="81469" y="13798"/>
                  <a:pt x="80463" y="13704"/>
                  <a:pt x="79534" y="13704"/>
                </a:cubicBezTo>
                <a:cubicBezTo>
                  <a:pt x="72953" y="13704"/>
                  <a:pt x="70245" y="18420"/>
                  <a:pt x="70245" y="18420"/>
                </a:cubicBezTo>
                <a:cubicBezTo>
                  <a:pt x="70245" y="18420"/>
                  <a:pt x="66749" y="0"/>
                  <a:pt x="56202"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521187" y="103888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7470877" y="209937"/>
            <a:ext cx="3039372" cy="90946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6208940" y="17825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flipH="1">
            <a:off x="8378938" y="4432362"/>
            <a:ext cx="1223251" cy="344172"/>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1332" name="Shape 1332"/>
        <p:cNvGrpSpPr/>
        <p:nvPr/>
      </p:nvGrpSpPr>
      <p:grpSpPr>
        <a:xfrm>
          <a:off x="0" y="0"/>
          <a:ext cx="0" cy="0"/>
          <a:chOff x="0" y="0"/>
          <a:chExt cx="0" cy="0"/>
        </a:xfrm>
      </p:grpSpPr>
      <p:sp>
        <p:nvSpPr>
          <p:cNvPr id="1333" name="Google Shape;1333;p16"/>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6"/>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35" name="Google Shape;1335;p16"/>
          <p:cNvSpPr txBox="1"/>
          <p:nvPr>
            <p:ph idx="2" type="title"/>
          </p:nvPr>
        </p:nvSpPr>
        <p:spPr>
          <a:xfrm>
            <a:off x="6020400" y="2712375"/>
            <a:ext cx="24093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36" name="Google Shape;1336;p16"/>
          <p:cNvSpPr txBox="1"/>
          <p:nvPr>
            <p:ph idx="1" type="subTitle"/>
          </p:nvPr>
        </p:nvSpPr>
        <p:spPr>
          <a:xfrm>
            <a:off x="6020400" y="3147749"/>
            <a:ext cx="2409300" cy="78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7" name="Google Shape;1337;p16"/>
          <p:cNvSpPr txBox="1"/>
          <p:nvPr>
            <p:ph idx="3" type="title"/>
          </p:nvPr>
        </p:nvSpPr>
        <p:spPr>
          <a:xfrm>
            <a:off x="6020400" y="1358475"/>
            <a:ext cx="24093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38" name="Google Shape;1338;p16"/>
          <p:cNvSpPr txBox="1"/>
          <p:nvPr>
            <p:ph idx="4" type="subTitle"/>
          </p:nvPr>
        </p:nvSpPr>
        <p:spPr>
          <a:xfrm>
            <a:off x="6020400" y="1793849"/>
            <a:ext cx="2409300" cy="78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9" name="Google Shape;1339;p16"/>
          <p:cNvSpPr txBox="1"/>
          <p:nvPr>
            <p:ph idx="5" type="title"/>
          </p:nvPr>
        </p:nvSpPr>
        <p:spPr>
          <a:xfrm>
            <a:off x="714300" y="2712375"/>
            <a:ext cx="2409300" cy="46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23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340" name="Google Shape;1340;p16"/>
          <p:cNvSpPr txBox="1"/>
          <p:nvPr>
            <p:ph idx="6" type="subTitle"/>
          </p:nvPr>
        </p:nvSpPr>
        <p:spPr>
          <a:xfrm>
            <a:off x="714300" y="3147749"/>
            <a:ext cx="24093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41" name="Google Shape;1341;p16"/>
          <p:cNvSpPr txBox="1"/>
          <p:nvPr>
            <p:ph idx="7" type="title"/>
          </p:nvPr>
        </p:nvSpPr>
        <p:spPr>
          <a:xfrm>
            <a:off x="714300" y="1358475"/>
            <a:ext cx="2409300" cy="46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23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342" name="Google Shape;1342;p16"/>
          <p:cNvSpPr txBox="1"/>
          <p:nvPr>
            <p:ph idx="8" type="subTitle"/>
          </p:nvPr>
        </p:nvSpPr>
        <p:spPr>
          <a:xfrm>
            <a:off x="714300" y="1793849"/>
            <a:ext cx="24093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grpSp>
        <p:nvGrpSpPr>
          <p:cNvPr id="1343" name="Google Shape;1343;p16"/>
          <p:cNvGrpSpPr/>
          <p:nvPr/>
        </p:nvGrpSpPr>
        <p:grpSpPr>
          <a:xfrm>
            <a:off x="-39938" y="4025808"/>
            <a:ext cx="9223896" cy="1157300"/>
            <a:chOff x="-39938" y="4025808"/>
            <a:chExt cx="9223896" cy="1157300"/>
          </a:xfrm>
        </p:grpSpPr>
        <p:grpSp>
          <p:nvGrpSpPr>
            <p:cNvPr id="1344" name="Google Shape;1344;p16"/>
            <p:cNvGrpSpPr/>
            <p:nvPr/>
          </p:nvGrpSpPr>
          <p:grpSpPr>
            <a:xfrm>
              <a:off x="-39938" y="4025808"/>
              <a:ext cx="4615033" cy="1157300"/>
              <a:chOff x="-39938" y="4025808"/>
              <a:chExt cx="4615033" cy="1157300"/>
            </a:xfrm>
          </p:grpSpPr>
          <p:sp>
            <p:nvSpPr>
              <p:cNvPr id="1345" name="Google Shape;1345;p16"/>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6"/>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6"/>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6"/>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6"/>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6"/>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6"/>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6"/>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6"/>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16"/>
            <p:cNvGrpSpPr/>
            <p:nvPr/>
          </p:nvGrpSpPr>
          <p:grpSpPr>
            <a:xfrm>
              <a:off x="4562405" y="4025808"/>
              <a:ext cx="4621553" cy="1155413"/>
              <a:chOff x="4680405" y="4521483"/>
              <a:chExt cx="4621553" cy="1155413"/>
            </a:xfrm>
          </p:grpSpPr>
          <p:sp>
            <p:nvSpPr>
              <p:cNvPr id="1355" name="Google Shape;1355;p16"/>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6"/>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6"/>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6"/>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6"/>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6"/>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1" name="Google Shape;1361;p16"/>
          <p:cNvSpPr/>
          <p:nvPr/>
        </p:nvSpPr>
        <p:spPr>
          <a:xfrm>
            <a:off x="568913" y="80778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6"/>
          <p:cNvSpPr/>
          <p:nvPr/>
        </p:nvSpPr>
        <p:spPr>
          <a:xfrm>
            <a:off x="7790703" y="302327"/>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6"/>
          <p:cNvSpPr/>
          <p:nvPr/>
        </p:nvSpPr>
        <p:spPr>
          <a:xfrm>
            <a:off x="-444721" y="1341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2">
    <p:bg>
      <p:bgPr>
        <a:solidFill>
          <a:schemeClr val="lt2"/>
        </a:solidFill>
      </p:bgPr>
    </p:bg>
    <p:spTree>
      <p:nvGrpSpPr>
        <p:cNvPr id="1364" name="Shape 1364"/>
        <p:cNvGrpSpPr/>
        <p:nvPr/>
      </p:nvGrpSpPr>
      <p:grpSpPr>
        <a:xfrm>
          <a:off x="0" y="0"/>
          <a:ext cx="0" cy="0"/>
          <a:chOff x="0" y="0"/>
          <a:chExt cx="0" cy="0"/>
        </a:xfrm>
      </p:grpSpPr>
      <p:sp>
        <p:nvSpPr>
          <p:cNvPr id="1365" name="Google Shape;1365;p17"/>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66" name="Google Shape;1366;p17"/>
          <p:cNvSpPr txBox="1"/>
          <p:nvPr>
            <p:ph idx="2" type="title"/>
          </p:nvPr>
        </p:nvSpPr>
        <p:spPr>
          <a:xfrm>
            <a:off x="5034897" y="3055925"/>
            <a:ext cx="2979600" cy="575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15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67" name="Google Shape;1367;p17"/>
          <p:cNvSpPr txBox="1"/>
          <p:nvPr>
            <p:ph idx="1" type="subTitle"/>
          </p:nvPr>
        </p:nvSpPr>
        <p:spPr>
          <a:xfrm>
            <a:off x="5034892" y="3631025"/>
            <a:ext cx="29796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68" name="Google Shape;1368;p17"/>
          <p:cNvSpPr txBox="1"/>
          <p:nvPr>
            <p:ph idx="3" type="title"/>
          </p:nvPr>
        </p:nvSpPr>
        <p:spPr>
          <a:xfrm>
            <a:off x="5034897" y="1273700"/>
            <a:ext cx="2979600" cy="575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15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369" name="Google Shape;1369;p17"/>
          <p:cNvSpPr txBox="1"/>
          <p:nvPr>
            <p:ph idx="4" type="subTitle"/>
          </p:nvPr>
        </p:nvSpPr>
        <p:spPr>
          <a:xfrm>
            <a:off x="5034892" y="1848800"/>
            <a:ext cx="29796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70" name="Google Shape;1370;p17"/>
          <p:cNvSpPr txBox="1"/>
          <p:nvPr>
            <p:ph idx="5" type="title"/>
          </p:nvPr>
        </p:nvSpPr>
        <p:spPr>
          <a:xfrm>
            <a:off x="1129500" y="3055925"/>
            <a:ext cx="2979600" cy="575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15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371" name="Google Shape;1371;p17"/>
          <p:cNvSpPr txBox="1"/>
          <p:nvPr>
            <p:ph idx="6" type="subTitle"/>
          </p:nvPr>
        </p:nvSpPr>
        <p:spPr>
          <a:xfrm>
            <a:off x="1129500" y="3631025"/>
            <a:ext cx="29796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72" name="Google Shape;1372;p17"/>
          <p:cNvSpPr txBox="1"/>
          <p:nvPr>
            <p:ph idx="7" type="title"/>
          </p:nvPr>
        </p:nvSpPr>
        <p:spPr>
          <a:xfrm>
            <a:off x="1129500" y="1273700"/>
            <a:ext cx="2979600" cy="575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100"/>
              <a:buNone/>
              <a:defRPr sz="15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373" name="Google Shape;1373;p17"/>
          <p:cNvSpPr txBox="1"/>
          <p:nvPr>
            <p:ph idx="8" type="subTitle"/>
          </p:nvPr>
        </p:nvSpPr>
        <p:spPr>
          <a:xfrm>
            <a:off x="1129500" y="1848800"/>
            <a:ext cx="2979600" cy="7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74" name="Google Shape;1374;p17"/>
          <p:cNvSpPr/>
          <p:nvPr/>
        </p:nvSpPr>
        <p:spPr>
          <a:xfrm>
            <a:off x="568913" y="80778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7790703" y="302327"/>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a:off x="-444721" y="1341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flipH="1">
            <a:off x="6384704" y="18813"/>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7"/>
          <p:cNvSpPr/>
          <p:nvPr/>
        </p:nvSpPr>
        <p:spPr>
          <a:xfrm flipH="1">
            <a:off x="-496660" y="410600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7895738" y="469343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_1_1">
    <p:spTree>
      <p:nvGrpSpPr>
        <p:cNvPr id="1380" name="Shape 1380"/>
        <p:cNvGrpSpPr/>
        <p:nvPr/>
      </p:nvGrpSpPr>
      <p:grpSpPr>
        <a:xfrm>
          <a:off x="0" y="0"/>
          <a:ext cx="0" cy="0"/>
          <a:chOff x="0" y="0"/>
          <a:chExt cx="0" cy="0"/>
        </a:xfrm>
      </p:grpSpPr>
      <p:sp>
        <p:nvSpPr>
          <p:cNvPr id="1381" name="Google Shape;1381;p18"/>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82" name="Google Shape;1382;p18"/>
          <p:cNvSpPr txBox="1"/>
          <p:nvPr>
            <p:ph idx="1" type="subTitle"/>
          </p:nvPr>
        </p:nvSpPr>
        <p:spPr>
          <a:xfrm>
            <a:off x="714300" y="167145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3" name="Google Shape;1383;p18"/>
          <p:cNvSpPr txBox="1"/>
          <p:nvPr>
            <p:ph hasCustomPrompt="1" idx="2" type="title"/>
          </p:nvPr>
        </p:nvSpPr>
        <p:spPr>
          <a:xfrm>
            <a:off x="801850" y="128087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84" name="Google Shape;1384;p18"/>
          <p:cNvSpPr txBox="1"/>
          <p:nvPr>
            <p:ph idx="3" type="subTitle"/>
          </p:nvPr>
        </p:nvSpPr>
        <p:spPr>
          <a:xfrm>
            <a:off x="714300" y="285510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5" name="Google Shape;1385;p18"/>
          <p:cNvSpPr txBox="1"/>
          <p:nvPr>
            <p:ph hasCustomPrompt="1" idx="4" type="title"/>
          </p:nvPr>
        </p:nvSpPr>
        <p:spPr>
          <a:xfrm>
            <a:off x="801850" y="246452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86" name="Google Shape;1386;p18"/>
          <p:cNvSpPr txBox="1"/>
          <p:nvPr>
            <p:ph idx="5" type="subTitle"/>
          </p:nvPr>
        </p:nvSpPr>
        <p:spPr>
          <a:xfrm>
            <a:off x="4777300" y="167145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7" name="Google Shape;1387;p18"/>
          <p:cNvSpPr txBox="1"/>
          <p:nvPr>
            <p:ph hasCustomPrompt="1" idx="6" type="title"/>
          </p:nvPr>
        </p:nvSpPr>
        <p:spPr>
          <a:xfrm>
            <a:off x="4864850" y="128087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88" name="Google Shape;1388;p18"/>
          <p:cNvSpPr txBox="1"/>
          <p:nvPr>
            <p:ph idx="7" type="subTitle"/>
          </p:nvPr>
        </p:nvSpPr>
        <p:spPr>
          <a:xfrm>
            <a:off x="4777300" y="285510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9" name="Google Shape;1389;p18"/>
          <p:cNvSpPr txBox="1"/>
          <p:nvPr>
            <p:ph hasCustomPrompt="1" idx="8" type="title"/>
          </p:nvPr>
        </p:nvSpPr>
        <p:spPr>
          <a:xfrm>
            <a:off x="4864850" y="246452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90" name="Google Shape;1390;p18"/>
          <p:cNvSpPr txBox="1"/>
          <p:nvPr>
            <p:ph idx="9" type="subTitle"/>
          </p:nvPr>
        </p:nvSpPr>
        <p:spPr>
          <a:xfrm>
            <a:off x="714300" y="403875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91" name="Google Shape;1391;p18"/>
          <p:cNvSpPr txBox="1"/>
          <p:nvPr>
            <p:ph hasCustomPrompt="1" idx="13" type="title"/>
          </p:nvPr>
        </p:nvSpPr>
        <p:spPr>
          <a:xfrm>
            <a:off x="801850" y="364817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92" name="Google Shape;1392;p18"/>
          <p:cNvSpPr txBox="1"/>
          <p:nvPr>
            <p:ph idx="14" type="subTitle"/>
          </p:nvPr>
        </p:nvSpPr>
        <p:spPr>
          <a:xfrm>
            <a:off x="4777300" y="4038750"/>
            <a:ext cx="2731800" cy="56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93" name="Google Shape;1393;p18"/>
          <p:cNvSpPr txBox="1"/>
          <p:nvPr>
            <p:ph hasCustomPrompt="1" idx="15" type="title"/>
          </p:nvPr>
        </p:nvSpPr>
        <p:spPr>
          <a:xfrm>
            <a:off x="4864850" y="3648175"/>
            <a:ext cx="907200" cy="390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94" name="Google Shape;1394;p18"/>
          <p:cNvSpPr/>
          <p:nvPr/>
        </p:nvSpPr>
        <p:spPr>
          <a:xfrm>
            <a:off x="6785538" y="11108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7745225" y="246742"/>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228154" y="246750"/>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_1_1">
    <p:spTree>
      <p:nvGrpSpPr>
        <p:cNvPr id="1397" name="Shape 1397"/>
        <p:cNvGrpSpPr/>
        <p:nvPr/>
      </p:nvGrpSpPr>
      <p:grpSpPr>
        <a:xfrm>
          <a:off x="0" y="0"/>
          <a:ext cx="0" cy="0"/>
          <a:chOff x="0" y="0"/>
          <a:chExt cx="0" cy="0"/>
        </a:xfrm>
      </p:grpSpPr>
      <p:sp>
        <p:nvSpPr>
          <p:cNvPr id="1398" name="Google Shape;1398;p19"/>
          <p:cNvSpPr/>
          <p:nvPr/>
        </p:nvSpPr>
        <p:spPr>
          <a:xfrm>
            <a:off x="-655825" y="-122321"/>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9"/>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9"/>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01" name="Google Shape;1401;p19"/>
          <p:cNvSpPr txBox="1"/>
          <p:nvPr>
            <p:ph idx="2" type="title"/>
          </p:nvPr>
        </p:nvSpPr>
        <p:spPr>
          <a:xfrm>
            <a:off x="942900" y="175042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02" name="Google Shape;1402;p19"/>
          <p:cNvSpPr txBox="1"/>
          <p:nvPr>
            <p:ph idx="1" type="subTitle"/>
          </p:nvPr>
        </p:nvSpPr>
        <p:spPr>
          <a:xfrm>
            <a:off x="942900" y="2185789"/>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3" name="Google Shape;1403;p19"/>
          <p:cNvSpPr txBox="1"/>
          <p:nvPr>
            <p:ph idx="3" type="title"/>
          </p:nvPr>
        </p:nvSpPr>
        <p:spPr>
          <a:xfrm>
            <a:off x="3516310" y="175042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04" name="Google Shape;1404;p19"/>
          <p:cNvSpPr txBox="1"/>
          <p:nvPr>
            <p:ph idx="4" type="subTitle"/>
          </p:nvPr>
        </p:nvSpPr>
        <p:spPr>
          <a:xfrm>
            <a:off x="3516310" y="2185789"/>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5" name="Google Shape;1405;p19"/>
          <p:cNvSpPr txBox="1"/>
          <p:nvPr>
            <p:ph idx="5" type="title"/>
          </p:nvPr>
        </p:nvSpPr>
        <p:spPr>
          <a:xfrm>
            <a:off x="6089698" y="175042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06" name="Google Shape;1406;p19"/>
          <p:cNvSpPr txBox="1"/>
          <p:nvPr>
            <p:ph idx="6" type="subTitle"/>
          </p:nvPr>
        </p:nvSpPr>
        <p:spPr>
          <a:xfrm>
            <a:off x="6089698" y="2185789"/>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7" name="Google Shape;1407;p19"/>
          <p:cNvSpPr txBox="1"/>
          <p:nvPr>
            <p:ph idx="7" type="title"/>
          </p:nvPr>
        </p:nvSpPr>
        <p:spPr>
          <a:xfrm>
            <a:off x="942900" y="360297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08" name="Google Shape;1408;p19"/>
          <p:cNvSpPr txBox="1"/>
          <p:nvPr>
            <p:ph idx="8" type="subTitle"/>
          </p:nvPr>
        </p:nvSpPr>
        <p:spPr>
          <a:xfrm>
            <a:off x="942900" y="4038350"/>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9" name="Google Shape;1409;p19"/>
          <p:cNvSpPr txBox="1"/>
          <p:nvPr>
            <p:ph idx="9" type="title"/>
          </p:nvPr>
        </p:nvSpPr>
        <p:spPr>
          <a:xfrm>
            <a:off x="3516310" y="360297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10" name="Google Shape;1410;p19"/>
          <p:cNvSpPr txBox="1"/>
          <p:nvPr>
            <p:ph idx="13" type="subTitle"/>
          </p:nvPr>
        </p:nvSpPr>
        <p:spPr>
          <a:xfrm>
            <a:off x="3516310" y="4038350"/>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1" name="Google Shape;1411;p19"/>
          <p:cNvSpPr txBox="1"/>
          <p:nvPr>
            <p:ph idx="14" type="title"/>
          </p:nvPr>
        </p:nvSpPr>
        <p:spPr>
          <a:xfrm>
            <a:off x="6089698" y="3602975"/>
            <a:ext cx="2111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412" name="Google Shape;1412;p19"/>
          <p:cNvSpPr txBox="1"/>
          <p:nvPr>
            <p:ph idx="15" type="subTitle"/>
          </p:nvPr>
        </p:nvSpPr>
        <p:spPr>
          <a:xfrm>
            <a:off x="6089698" y="4038350"/>
            <a:ext cx="2111400" cy="56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3" name="Google Shape;1413;p19"/>
          <p:cNvSpPr/>
          <p:nvPr/>
        </p:nvSpPr>
        <p:spPr>
          <a:xfrm flipH="1">
            <a:off x="8201090" y="3258665"/>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9"/>
          <p:cNvSpPr/>
          <p:nvPr/>
        </p:nvSpPr>
        <p:spPr>
          <a:xfrm flipH="1">
            <a:off x="7905008" y="4490138"/>
            <a:ext cx="1404847" cy="395265"/>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9"/>
          <p:cNvSpPr/>
          <p:nvPr/>
        </p:nvSpPr>
        <p:spPr>
          <a:xfrm>
            <a:off x="7818052" y="365970"/>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9"/>
          <p:cNvSpPr/>
          <p:nvPr/>
        </p:nvSpPr>
        <p:spPr>
          <a:xfrm>
            <a:off x="-537996" y="1010725"/>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9"/>
          <p:cNvSpPr/>
          <p:nvPr/>
        </p:nvSpPr>
        <p:spPr>
          <a:xfrm>
            <a:off x="79938" y="460443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418" name="Shape 1418"/>
        <p:cNvGrpSpPr/>
        <p:nvPr/>
      </p:nvGrpSpPr>
      <p:grpSpPr>
        <a:xfrm>
          <a:off x="0" y="0"/>
          <a:ext cx="0" cy="0"/>
          <a:chOff x="0" y="0"/>
          <a:chExt cx="0" cy="0"/>
        </a:xfrm>
      </p:grpSpPr>
      <p:sp>
        <p:nvSpPr>
          <p:cNvPr id="1419" name="Google Shape;1419;p20"/>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0"/>
          <p:cNvSpPr txBox="1"/>
          <p:nvPr>
            <p:ph hasCustomPrompt="1" type="title"/>
          </p:nvPr>
        </p:nvSpPr>
        <p:spPr>
          <a:xfrm>
            <a:off x="2765400" y="549600"/>
            <a:ext cx="3613200" cy="624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21" name="Google Shape;1421;p20"/>
          <p:cNvSpPr txBox="1"/>
          <p:nvPr>
            <p:ph idx="1" type="subTitle"/>
          </p:nvPr>
        </p:nvSpPr>
        <p:spPr>
          <a:xfrm>
            <a:off x="2765400" y="1270170"/>
            <a:ext cx="3613200" cy="3783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2" name="Google Shape;1422;p20"/>
          <p:cNvSpPr txBox="1"/>
          <p:nvPr>
            <p:ph hasCustomPrompt="1" idx="2" type="title"/>
          </p:nvPr>
        </p:nvSpPr>
        <p:spPr>
          <a:xfrm>
            <a:off x="2765400" y="2027552"/>
            <a:ext cx="3613200" cy="624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23" name="Google Shape;1423;p20"/>
          <p:cNvSpPr txBox="1"/>
          <p:nvPr>
            <p:ph idx="3" type="subTitle"/>
          </p:nvPr>
        </p:nvSpPr>
        <p:spPr>
          <a:xfrm>
            <a:off x="2765400" y="2748123"/>
            <a:ext cx="3613200" cy="3783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4" name="Google Shape;1424;p20"/>
          <p:cNvSpPr txBox="1"/>
          <p:nvPr>
            <p:ph hasCustomPrompt="1" idx="4" type="title"/>
          </p:nvPr>
        </p:nvSpPr>
        <p:spPr>
          <a:xfrm>
            <a:off x="2765400" y="3505505"/>
            <a:ext cx="3613200" cy="6249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25" name="Google Shape;1425;p20"/>
          <p:cNvSpPr txBox="1"/>
          <p:nvPr>
            <p:ph idx="5" type="subTitle"/>
          </p:nvPr>
        </p:nvSpPr>
        <p:spPr>
          <a:xfrm>
            <a:off x="2765400" y="4226075"/>
            <a:ext cx="3613200" cy="3783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26" name="Google Shape;1426;p20"/>
          <p:cNvGrpSpPr/>
          <p:nvPr/>
        </p:nvGrpSpPr>
        <p:grpSpPr>
          <a:xfrm flipH="1">
            <a:off x="8237315" y="2027559"/>
            <a:ext cx="1745412" cy="3180024"/>
            <a:chOff x="10259055" y="695238"/>
            <a:chExt cx="1745412" cy="3330566"/>
          </a:xfrm>
        </p:grpSpPr>
        <p:sp>
          <p:nvSpPr>
            <p:cNvPr id="1427" name="Google Shape;1427;p20"/>
            <p:cNvSpPr/>
            <p:nvPr/>
          </p:nvSpPr>
          <p:spPr>
            <a:xfrm flipH="1">
              <a:off x="10263001" y="1030557"/>
              <a:ext cx="1741465" cy="2995157"/>
            </a:xfrm>
            <a:custGeom>
              <a:rect b="b" l="l" r="r" t="t"/>
              <a:pathLst>
                <a:path extrusionOk="0" h="92586" w="53832">
                  <a:moveTo>
                    <a:pt x="1" y="1"/>
                  </a:moveTo>
                  <a:lnTo>
                    <a:pt x="1" y="92586"/>
                  </a:lnTo>
                  <a:lnTo>
                    <a:pt x="53832" y="92586"/>
                  </a:lnTo>
                  <a:lnTo>
                    <a:pt x="538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0"/>
            <p:cNvSpPr/>
            <p:nvPr/>
          </p:nvSpPr>
          <p:spPr>
            <a:xfrm flipH="1">
              <a:off x="10259055" y="2612752"/>
              <a:ext cx="1745412" cy="1413016"/>
            </a:xfrm>
            <a:custGeom>
              <a:rect b="b" l="l" r="r" t="t"/>
              <a:pathLst>
                <a:path extrusionOk="0" h="43679" w="53954">
                  <a:moveTo>
                    <a:pt x="1" y="0"/>
                  </a:moveTo>
                  <a:lnTo>
                    <a:pt x="1" y="43679"/>
                  </a:lnTo>
                  <a:lnTo>
                    <a:pt x="53953" y="43679"/>
                  </a:lnTo>
                  <a:lnTo>
                    <a:pt x="539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0"/>
            <p:cNvSpPr/>
            <p:nvPr/>
          </p:nvSpPr>
          <p:spPr>
            <a:xfrm flipH="1">
              <a:off x="11426657" y="3374825"/>
              <a:ext cx="341270" cy="650979"/>
            </a:xfrm>
            <a:custGeom>
              <a:rect b="b" l="l" r="r" t="t"/>
              <a:pathLst>
                <a:path extrusionOk="0" h="20123" w="33831">
                  <a:moveTo>
                    <a:pt x="1" y="1"/>
                  </a:moveTo>
                  <a:lnTo>
                    <a:pt x="1" y="20123"/>
                  </a:lnTo>
                  <a:lnTo>
                    <a:pt x="33831" y="20123"/>
                  </a:lnTo>
                  <a:lnTo>
                    <a:pt x="338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0"/>
            <p:cNvSpPr/>
            <p:nvPr/>
          </p:nvSpPr>
          <p:spPr>
            <a:xfrm flipH="1">
              <a:off x="10967007" y="3374825"/>
              <a:ext cx="341270" cy="650979"/>
            </a:xfrm>
            <a:custGeom>
              <a:rect b="b" l="l" r="r" t="t"/>
              <a:pathLst>
                <a:path extrusionOk="0" h="20123" w="33831">
                  <a:moveTo>
                    <a:pt x="1" y="1"/>
                  </a:moveTo>
                  <a:lnTo>
                    <a:pt x="1" y="20123"/>
                  </a:lnTo>
                  <a:lnTo>
                    <a:pt x="33831" y="20123"/>
                  </a:lnTo>
                  <a:lnTo>
                    <a:pt x="338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0"/>
            <p:cNvSpPr/>
            <p:nvPr/>
          </p:nvSpPr>
          <p:spPr>
            <a:xfrm flipH="1">
              <a:off x="10519095" y="3374825"/>
              <a:ext cx="341270" cy="650979"/>
            </a:xfrm>
            <a:custGeom>
              <a:rect b="b" l="l" r="r" t="t"/>
              <a:pathLst>
                <a:path extrusionOk="0" h="20123" w="33831">
                  <a:moveTo>
                    <a:pt x="1" y="1"/>
                  </a:moveTo>
                  <a:lnTo>
                    <a:pt x="1" y="20123"/>
                  </a:lnTo>
                  <a:lnTo>
                    <a:pt x="33831" y="20123"/>
                  </a:lnTo>
                  <a:lnTo>
                    <a:pt x="338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0"/>
            <p:cNvSpPr/>
            <p:nvPr/>
          </p:nvSpPr>
          <p:spPr>
            <a:xfrm flipH="1">
              <a:off x="11597313" y="695238"/>
              <a:ext cx="378592" cy="341228"/>
            </a:xfrm>
            <a:custGeom>
              <a:rect b="b" l="l" r="r" t="t"/>
              <a:pathLst>
                <a:path extrusionOk="0" h="10548" w="11703">
                  <a:moveTo>
                    <a:pt x="10578" y="1"/>
                  </a:moveTo>
                  <a:lnTo>
                    <a:pt x="1" y="10548"/>
                  </a:lnTo>
                  <a:lnTo>
                    <a:pt x="11703" y="10548"/>
                  </a:lnTo>
                  <a:lnTo>
                    <a:pt x="105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0"/>
            <p:cNvSpPr/>
            <p:nvPr/>
          </p:nvSpPr>
          <p:spPr>
            <a:xfrm flipH="1">
              <a:off x="10541275" y="695250"/>
              <a:ext cx="1094423" cy="344204"/>
            </a:xfrm>
            <a:custGeom>
              <a:rect b="b" l="l" r="r" t="t"/>
              <a:pathLst>
                <a:path extrusionOk="0" h="10640" w="25077">
                  <a:moveTo>
                    <a:pt x="0" y="1"/>
                  </a:moveTo>
                  <a:lnTo>
                    <a:pt x="0" y="10639"/>
                  </a:lnTo>
                  <a:lnTo>
                    <a:pt x="25077" y="10639"/>
                  </a:lnTo>
                  <a:lnTo>
                    <a:pt x="250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0"/>
            <p:cNvSpPr/>
            <p:nvPr/>
          </p:nvSpPr>
          <p:spPr>
            <a:xfrm flipH="1">
              <a:off x="11671056" y="1030557"/>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0"/>
            <p:cNvSpPr/>
            <p:nvPr/>
          </p:nvSpPr>
          <p:spPr>
            <a:xfrm flipH="1">
              <a:off x="11281691" y="2715014"/>
              <a:ext cx="367787" cy="511324"/>
            </a:xfrm>
            <a:custGeom>
              <a:rect b="b" l="l" r="r" t="t"/>
              <a:pathLst>
                <a:path extrusionOk="0" h="15806" w="11369">
                  <a:moveTo>
                    <a:pt x="1" y="0"/>
                  </a:moveTo>
                  <a:lnTo>
                    <a:pt x="1" y="15806"/>
                  </a:lnTo>
                  <a:lnTo>
                    <a:pt x="11369" y="15806"/>
                  </a:lnTo>
                  <a:lnTo>
                    <a:pt x="113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0"/>
            <p:cNvSpPr/>
            <p:nvPr/>
          </p:nvSpPr>
          <p:spPr>
            <a:xfrm flipH="1">
              <a:off x="11281691" y="2715014"/>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0"/>
            <p:cNvSpPr/>
            <p:nvPr/>
          </p:nvSpPr>
          <p:spPr>
            <a:xfrm flipH="1">
              <a:off x="11281691" y="2938237"/>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0"/>
            <p:cNvSpPr/>
            <p:nvPr/>
          </p:nvSpPr>
          <p:spPr>
            <a:xfrm flipH="1">
              <a:off x="11437030" y="2738598"/>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0"/>
            <p:cNvSpPr/>
            <p:nvPr/>
          </p:nvSpPr>
          <p:spPr>
            <a:xfrm flipH="1">
              <a:off x="11281691" y="3182099"/>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0"/>
            <p:cNvSpPr/>
            <p:nvPr/>
          </p:nvSpPr>
          <p:spPr>
            <a:xfrm flipH="1">
              <a:off x="10618915" y="2715014"/>
              <a:ext cx="367787" cy="511324"/>
            </a:xfrm>
            <a:custGeom>
              <a:rect b="b" l="l" r="r" t="t"/>
              <a:pathLst>
                <a:path extrusionOk="0" h="15806" w="11369">
                  <a:moveTo>
                    <a:pt x="0" y="0"/>
                  </a:moveTo>
                  <a:lnTo>
                    <a:pt x="0" y="15806"/>
                  </a:lnTo>
                  <a:lnTo>
                    <a:pt x="11368" y="15806"/>
                  </a:lnTo>
                  <a:lnTo>
                    <a:pt x="113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0"/>
            <p:cNvSpPr/>
            <p:nvPr/>
          </p:nvSpPr>
          <p:spPr>
            <a:xfrm flipH="1">
              <a:off x="10618915" y="2715014"/>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0"/>
            <p:cNvSpPr/>
            <p:nvPr/>
          </p:nvSpPr>
          <p:spPr>
            <a:xfrm flipH="1">
              <a:off x="10618915" y="2938237"/>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0"/>
            <p:cNvSpPr/>
            <p:nvPr/>
          </p:nvSpPr>
          <p:spPr>
            <a:xfrm flipH="1">
              <a:off x="10775257" y="2738598"/>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0"/>
            <p:cNvSpPr/>
            <p:nvPr/>
          </p:nvSpPr>
          <p:spPr>
            <a:xfrm flipH="1">
              <a:off x="10618915" y="3182099"/>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0"/>
            <p:cNvSpPr/>
            <p:nvPr/>
          </p:nvSpPr>
          <p:spPr>
            <a:xfrm flipH="1">
              <a:off x="10590437" y="3423988"/>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0"/>
            <p:cNvSpPr/>
            <p:nvPr/>
          </p:nvSpPr>
          <p:spPr>
            <a:xfrm flipH="1">
              <a:off x="10404532" y="3070203"/>
              <a:ext cx="93459" cy="54089"/>
            </a:xfrm>
            <a:custGeom>
              <a:rect b="b" l="l" r="r" t="t"/>
              <a:pathLst>
                <a:path extrusionOk="0" h="1672" w="2889">
                  <a:moveTo>
                    <a:pt x="1" y="0"/>
                  </a:moveTo>
                  <a:lnTo>
                    <a:pt x="1" y="1672"/>
                  </a:lnTo>
                  <a:lnTo>
                    <a:pt x="2889" y="1672"/>
                  </a:lnTo>
                  <a:lnTo>
                    <a:pt x="28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0"/>
            <p:cNvSpPr/>
            <p:nvPr/>
          </p:nvSpPr>
          <p:spPr>
            <a:xfrm flipH="1">
              <a:off x="10346046" y="2020758"/>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0"/>
            <p:cNvSpPr/>
            <p:nvPr/>
          </p:nvSpPr>
          <p:spPr>
            <a:xfrm flipH="1">
              <a:off x="11131778" y="2706446"/>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0"/>
            <p:cNvSpPr/>
            <p:nvPr/>
          </p:nvSpPr>
          <p:spPr>
            <a:xfrm flipH="1">
              <a:off x="11778762" y="2408045"/>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0"/>
            <p:cNvSpPr/>
            <p:nvPr/>
          </p:nvSpPr>
          <p:spPr>
            <a:xfrm flipH="1">
              <a:off x="11096796" y="1813292"/>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0"/>
            <p:cNvSpPr/>
            <p:nvPr/>
          </p:nvSpPr>
          <p:spPr>
            <a:xfrm flipH="1">
              <a:off x="10404533" y="1949403"/>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0"/>
            <p:cNvSpPr/>
            <p:nvPr/>
          </p:nvSpPr>
          <p:spPr>
            <a:xfrm flipH="1">
              <a:off x="11281691" y="1336372"/>
              <a:ext cx="367787" cy="511356"/>
            </a:xfrm>
            <a:custGeom>
              <a:rect b="b" l="l" r="r" t="t"/>
              <a:pathLst>
                <a:path extrusionOk="0" h="15807" w="11369">
                  <a:moveTo>
                    <a:pt x="1" y="1"/>
                  </a:moveTo>
                  <a:lnTo>
                    <a:pt x="1" y="15806"/>
                  </a:lnTo>
                  <a:lnTo>
                    <a:pt x="11369" y="15806"/>
                  </a:lnTo>
                  <a:lnTo>
                    <a:pt x="11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0"/>
            <p:cNvSpPr/>
            <p:nvPr/>
          </p:nvSpPr>
          <p:spPr>
            <a:xfrm flipH="1">
              <a:off x="11281691" y="1336372"/>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0"/>
            <p:cNvSpPr/>
            <p:nvPr/>
          </p:nvSpPr>
          <p:spPr>
            <a:xfrm flipH="1">
              <a:off x="11281691" y="155862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0"/>
            <p:cNvSpPr/>
            <p:nvPr/>
          </p:nvSpPr>
          <p:spPr>
            <a:xfrm flipH="1">
              <a:off x="11437030" y="1359989"/>
              <a:ext cx="51178" cy="449374"/>
            </a:xfrm>
            <a:custGeom>
              <a:rect b="b" l="l" r="r" t="t"/>
              <a:pathLst>
                <a:path extrusionOk="0" h="13891" w="1582">
                  <a:moveTo>
                    <a:pt x="1" y="0"/>
                  </a:moveTo>
                  <a:lnTo>
                    <a:pt x="1" y="13891"/>
                  </a:lnTo>
                  <a:lnTo>
                    <a:pt x="1581" y="13891"/>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0"/>
            <p:cNvSpPr/>
            <p:nvPr/>
          </p:nvSpPr>
          <p:spPr>
            <a:xfrm flipH="1">
              <a:off x="11281691" y="1803457"/>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0"/>
            <p:cNvSpPr/>
            <p:nvPr/>
          </p:nvSpPr>
          <p:spPr>
            <a:xfrm flipH="1">
              <a:off x="11281691" y="2025677"/>
              <a:ext cx="367787" cy="511356"/>
            </a:xfrm>
            <a:custGeom>
              <a:rect b="b" l="l" r="r" t="t"/>
              <a:pathLst>
                <a:path extrusionOk="0" h="15807" w="11369">
                  <a:moveTo>
                    <a:pt x="1" y="1"/>
                  </a:moveTo>
                  <a:lnTo>
                    <a:pt x="1" y="15807"/>
                  </a:lnTo>
                  <a:lnTo>
                    <a:pt x="11369" y="15807"/>
                  </a:lnTo>
                  <a:lnTo>
                    <a:pt x="11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0"/>
            <p:cNvSpPr/>
            <p:nvPr/>
          </p:nvSpPr>
          <p:spPr>
            <a:xfrm flipH="1">
              <a:off x="11281691" y="2025677"/>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0"/>
            <p:cNvSpPr/>
            <p:nvPr/>
          </p:nvSpPr>
          <p:spPr>
            <a:xfrm flipH="1">
              <a:off x="11281691" y="224792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0"/>
            <p:cNvSpPr/>
            <p:nvPr/>
          </p:nvSpPr>
          <p:spPr>
            <a:xfrm flipH="1">
              <a:off x="11437030" y="2049293"/>
              <a:ext cx="50175" cy="449406"/>
            </a:xfrm>
            <a:custGeom>
              <a:rect b="b" l="l" r="r" t="t"/>
              <a:pathLst>
                <a:path extrusionOk="0" h="13892" w="1551">
                  <a:moveTo>
                    <a:pt x="0" y="0"/>
                  </a:moveTo>
                  <a:lnTo>
                    <a:pt x="0" y="13891"/>
                  </a:lnTo>
                  <a:lnTo>
                    <a:pt x="1550" y="13891"/>
                  </a:lnTo>
                  <a:lnTo>
                    <a:pt x="15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0"/>
            <p:cNvSpPr/>
            <p:nvPr/>
          </p:nvSpPr>
          <p:spPr>
            <a:xfrm flipH="1">
              <a:off x="11281691" y="2492762"/>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0"/>
            <p:cNvSpPr/>
            <p:nvPr/>
          </p:nvSpPr>
          <p:spPr>
            <a:xfrm flipH="1">
              <a:off x="10618915" y="2025677"/>
              <a:ext cx="367787" cy="511356"/>
            </a:xfrm>
            <a:custGeom>
              <a:rect b="b" l="l" r="r" t="t"/>
              <a:pathLst>
                <a:path extrusionOk="0" h="15807" w="11369">
                  <a:moveTo>
                    <a:pt x="0" y="1"/>
                  </a:moveTo>
                  <a:lnTo>
                    <a:pt x="0" y="15807"/>
                  </a:lnTo>
                  <a:lnTo>
                    <a:pt x="11368" y="15807"/>
                  </a:lnTo>
                  <a:lnTo>
                    <a:pt x="113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0"/>
            <p:cNvSpPr/>
            <p:nvPr/>
          </p:nvSpPr>
          <p:spPr>
            <a:xfrm flipH="1">
              <a:off x="10618915" y="2025677"/>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0"/>
            <p:cNvSpPr/>
            <p:nvPr/>
          </p:nvSpPr>
          <p:spPr>
            <a:xfrm flipH="1">
              <a:off x="10618915" y="224792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0"/>
            <p:cNvSpPr/>
            <p:nvPr/>
          </p:nvSpPr>
          <p:spPr>
            <a:xfrm flipH="1">
              <a:off x="10775257" y="2049293"/>
              <a:ext cx="50175" cy="449406"/>
            </a:xfrm>
            <a:custGeom>
              <a:rect b="b" l="l" r="r" t="t"/>
              <a:pathLst>
                <a:path extrusionOk="0" h="13892"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0"/>
            <p:cNvSpPr/>
            <p:nvPr/>
          </p:nvSpPr>
          <p:spPr>
            <a:xfrm flipH="1">
              <a:off x="10618915" y="2492762"/>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0"/>
            <p:cNvSpPr/>
            <p:nvPr/>
          </p:nvSpPr>
          <p:spPr>
            <a:xfrm flipH="1">
              <a:off x="10618915" y="1336372"/>
              <a:ext cx="367787" cy="511356"/>
            </a:xfrm>
            <a:custGeom>
              <a:rect b="b" l="l" r="r" t="t"/>
              <a:pathLst>
                <a:path extrusionOk="0" h="15807" w="11369">
                  <a:moveTo>
                    <a:pt x="0" y="1"/>
                  </a:moveTo>
                  <a:lnTo>
                    <a:pt x="0" y="15806"/>
                  </a:lnTo>
                  <a:lnTo>
                    <a:pt x="11368" y="15806"/>
                  </a:lnTo>
                  <a:lnTo>
                    <a:pt x="113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0"/>
            <p:cNvSpPr/>
            <p:nvPr/>
          </p:nvSpPr>
          <p:spPr>
            <a:xfrm flipH="1">
              <a:off x="10618915" y="1336372"/>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0"/>
            <p:cNvSpPr/>
            <p:nvPr/>
          </p:nvSpPr>
          <p:spPr>
            <a:xfrm flipH="1">
              <a:off x="10618915" y="155862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0"/>
            <p:cNvSpPr/>
            <p:nvPr/>
          </p:nvSpPr>
          <p:spPr>
            <a:xfrm flipH="1">
              <a:off x="10775257" y="1359989"/>
              <a:ext cx="50175" cy="449374"/>
            </a:xfrm>
            <a:custGeom>
              <a:rect b="b" l="l" r="r" t="t"/>
              <a:pathLst>
                <a:path extrusionOk="0" h="13891"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0"/>
            <p:cNvSpPr/>
            <p:nvPr/>
          </p:nvSpPr>
          <p:spPr>
            <a:xfrm flipH="1">
              <a:off x="10618915" y="1803457"/>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0"/>
            <p:cNvSpPr/>
            <p:nvPr/>
          </p:nvSpPr>
          <p:spPr>
            <a:xfrm>
              <a:off x="10684900" y="777575"/>
              <a:ext cx="169171" cy="196689"/>
            </a:xfrm>
            <a:custGeom>
              <a:rect b="b" l="l" r="r" t="t"/>
              <a:pathLst>
                <a:path extrusionOk="0" h="10639" w="5229">
                  <a:moveTo>
                    <a:pt x="0" y="0"/>
                  </a:moveTo>
                  <a:lnTo>
                    <a:pt x="0" y="10639"/>
                  </a:lnTo>
                  <a:lnTo>
                    <a:pt x="5228" y="10639"/>
                  </a:lnTo>
                  <a:lnTo>
                    <a:pt x="52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0"/>
            <p:cNvSpPr/>
            <p:nvPr/>
          </p:nvSpPr>
          <p:spPr>
            <a:xfrm>
              <a:off x="11009388" y="777575"/>
              <a:ext cx="169171" cy="196689"/>
            </a:xfrm>
            <a:custGeom>
              <a:rect b="b" l="l" r="r" t="t"/>
              <a:pathLst>
                <a:path extrusionOk="0" h="10639" w="5229">
                  <a:moveTo>
                    <a:pt x="0" y="0"/>
                  </a:moveTo>
                  <a:lnTo>
                    <a:pt x="0" y="10639"/>
                  </a:lnTo>
                  <a:lnTo>
                    <a:pt x="5228" y="10639"/>
                  </a:lnTo>
                  <a:lnTo>
                    <a:pt x="52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0"/>
            <p:cNvSpPr/>
            <p:nvPr/>
          </p:nvSpPr>
          <p:spPr>
            <a:xfrm>
              <a:off x="11328725" y="777575"/>
              <a:ext cx="169171" cy="196689"/>
            </a:xfrm>
            <a:custGeom>
              <a:rect b="b" l="l" r="r" t="t"/>
              <a:pathLst>
                <a:path extrusionOk="0" h="10639" w="5229">
                  <a:moveTo>
                    <a:pt x="0" y="0"/>
                  </a:moveTo>
                  <a:lnTo>
                    <a:pt x="0" y="10639"/>
                  </a:lnTo>
                  <a:lnTo>
                    <a:pt x="5228" y="10639"/>
                  </a:lnTo>
                  <a:lnTo>
                    <a:pt x="52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0"/>
            <p:cNvSpPr/>
            <p:nvPr/>
          </p:nvSpPr>
          <p:spPr>
            <a:xfrm flipH="1">
              <a:off x="10445420" y="3282375"/>
              <a:ext cx="1372705" cy="196703"/>
            </a:xfrm>
            <a:custGeom>
              <a:rect b="b" l="l" r="r" t="t"/>
              <a:pathLst>
                <a:path extrusionOk="0" h="6080" w="37236">
                  <a:moveTo>
                    <a:pt x="0" y="0"/>
                  </a:moveTo>
                  <a:lnTo>
                    <a:pt x="0" y="6080"/>
                  </a:lnTo>
                  <a:lnTo>
                    <a:pt x="37235" y="6080"/>
                  </a:lnTo>
                  <a:lnTo>
                    <a:pt x="372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0"/>
            <p:cNvSpPr/>
            <p:nvPr/>
          </p:nvSpPr>
          <p:spPr>
            <a:xfrm flipH="1">
              <a:off x="11328733" y="1173140"/>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0"/>
            <p:cNvSpPr/>
            <p:nvPr/>
          </p:nvSpPr>
          <p:spPr>
            <a:xfrm flipH="1">
              <a:off x="11393733" y="1104292"/>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0"/>
            <p:cNvSpPr/>
            <p:nvPr/>
          </p:nvSpPr>
          <p:spPr>
            <a:xfrm flipH="1">
              <a:off x="11437033" y="1172678"/>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0"/>
            <p:cNvSpPr/>
            <p:nvPr/>
          </p:nvSpPr>
          <p:spPr>
            <a:xfrm flipH="1">
              <a:off x="11853962" y="1397353"/>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0"/>
            <p:cNvSpPr/>
            <p:nvPr/>
          </p:nvSpPr>
          <p:spPr>
            <a:xfrm>
              <a:off x="10763008" y="1163946"/>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0"/>
            <p:cNvSpPr/>
            <p:nvPr/>
          </p:nvSpPr>
          <p:spPr>
            <a:xfrm>
              <a:off x="10704521" y="1092590"/>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0"/>
            <p:cNvSpPr/>
            <p:nvPr/>
          </p:nvSpPr>
          <p:spPr>
            <a:xfrm>
              <a:off x="11883196" y="2920771"/>
              <a:ext cx="93459" cy="54122"/>
            </a:xfrm>
            <a:custGeom>
              <a:rect b="b" l="l" r="r" t="t"/>
              <a:pathLst>
                <a:path extrusionOk="0" h="1673" w="2889">
                  <a:moveTo>
                    <a:pt x="1" y="1"/>
                  </a:moveTo>
                  <a:lnTo>
                    <a:pt x="1" y="1672"/>
                  </a:lnTo>
                  <a:lnTo>
                    <a:pt x="2888" y="1672"/>
                  </a:lnTo>
                  <a:lnTo>
                    <a:pt x="2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0"/>
            <p:cNvSpPr/>
            <p:nvPr/>
          </p:nvSpPr>
          <p:spPr>
            <a:xfrm>
              <a:off x="11824708" y="2849415"/>
              <a:ext cx="93459" cy="54089"/>
            </a:xfrm>
            <a:custGeom>
              <a:rect b="b" l="l" r="r" t="t"/>
              <a:pathLst>
                <a:path extrusionOk="0" h="1672" w="2889">
                  <a:moveTo>
                    <a:pt x="1" y="0"/>
                  </a:moveTo>
                  <a:lnTo>
                    <a:pt x="1" y="1672"/>
                  </a:lnTo>
                  <a:lnTo>
                    <a:pt x="2888" y="1672"/>
                  </a:lnTo>
                  <a:lnTo>
                    <a:pt x="28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20"/>
          <p:cNvGrpSpPr/>
          <p:nvPr/>
        </p:nvGrpSpPr>
        <p:grpSpPr>
          <a:xfrm>
            <a:off x="7112842" y="2516906"/>
            <a:ext cx="1745412" cy="3796637"/>
            <a:chOff x="7475967" y="223231"/>
            <a:chExt cx="1745412" cy="3796637"/>
          </a:xfrm>
        </p:grpSpPr>
        <p:sp>
          <p:nvSpPr>
            <p:cNvPr id="1485" name="Google Shape;1485;p20"/>
            <p:cNvSpPr/>
            <p:nvPr/>
          </p:nvSpPr>
          <p:spPr>
            <a:xfrm>
              <a:off x="7785729" y="689313"/>
              <a:ext cx="378592" cy="341228"/>
            </a:xfrm>
            <a:custGeom>
              <a:rect b="b" l="l" r="r" t="t"/>
              <a:pathLst>
                <a:path extrusionOk="0" h="10548" w="11703">
                  <a:moveTo>
                    <a:pt x="10578" y="1"/>
                  </a:moveTo>
                  <a:lnTo>
                    <a:pt x="1" y="10548"/>
                  </a:lnTo>
                  <a:lnTo>
                    <a:pt x="11703" y="10548"/>
                  </a:lnTo>
                  <a:lnTo>
                    <a:pt x="105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0"/>
            <p:cNvSpPr/>
            <p:nvPr/>
          </p:nvSpPr>
          <p:spPr>
            <a:xfrm>
              <a:off x="7475967" y="1024632"/>
              <a:ext cx="1741465" cy="2995157"/>
            </a:xfrm>
            <a:custGeom>
              <a:rect b="b" l="l" r="r" t="t"/>
              <a:pathLst>
                <a:path extrusionOk="0" h="92586" w="53832">
                  <a:moveTo>
                    <a:pt x="1" y="1"/>
                  </a:moveTo>
                  <a:lnTo>
                    <a:pt x="1" y="92586"/>
                  </a:lnTo>
                  <a:lnTo>
                    <a:pt x="53832" y="92586"/>
                  </a:lnTo>
                  <a:lnTo>
                    <a:pt x="538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0"/>
            <p:cNvSpPr/>
            <p:nvPr/>
          </p:nvSpPr>
          <p:spPr>
            <a:xfrm>
              <a:off x="8840859" y="2471114"/>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0"/>
            <p:cNvSpPr/>
            <p:nvPr/>
          </p:nvSpPr>
          <p:spPr>
            <a:xfrm>
              <a:off x="8988348" y="2531093"/>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0"/>
            <p:cNvSpPr/>
            <p:nvPr/>
          </p:nvSpPr>
          <p:spPr>
            <a:xfrm>
              <a:off x="8888059" y="2531093"/>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0"/>
            <p:cNvSpPr/>
            <p:nvPr/>
          </p:nvSpPr>
          <p:spPr>
            <a:xfrm>
              <a:off x="9041436"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0"/>
            <p:cNvSpPr/>
            <p:nvPr/>
          </p:nvSpPr>
          <p:spPr>
            <a:xfrm>
              <a:off x="8941147" y="259207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0"/>
            <p:cNvSpPr/>
            <p:nvPr/>
          </p:nvSpPr>
          <p:spPr>
            <a:xfrm>
              <a:off x="8941147"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0"/>
            <p:cNvSpPr/>
            <p:nvPr/>
          </p:nvSpPr>
          <p:spPr>
            <a:xfrm>
              <a:off x="8127938" y="689313"/>
              <a:ext cx="811241" cy="344204"/>
            </a:xfrm>
            <a:custGeom>
              <a:rect b="b" l="l" r="r" t="t"/>
              <a:pathLst>
                <a:path extrusionOk="0" h="10640" w="25077">
                  <a:moveTo>
                    <a:pt x="0" y="1"/>
                  </a:moveTo>
                  <a:lnTo>
                    <a:pt x="0" y="10639"/>
                  </a:lnTo>
                  <a:lnTo>
                    <a:pt x="25077" y="10639"/>
                  </a:lnTo>
                  <a:lnTo>
                    <a:pt x="250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0"/>
            <p:cNvSpPr/>
            <p:nvPr/>
          </p:nvSpPr>
          <p:spPr>
            <a:xfrm>
              <a:off x="7661824"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0"/>
            <p:cNvSpPr/>
            <p:nvPr/>
          </p:nvSpPr>
          <p:spPr>
            <a:xfrm>
              <a:off x="7655936"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0"/>
            <p:cNvSpPr/>
            <p:nvPr/>
          </p:nvSpPr>
          <p:spPr>
            <a:xfrm>
              <a:off x="773558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0"/>
            <p:cNvSpPr/>
            <p:nvPr/>
          </p:nvSpPr>
          <p:spPr>
            <a:xfrm>
              <a:off x="7729697"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0"/>
            <p:cNvSpPr/>
            <p:nvPr/>
          </p:nvSpPr>
          <p:spPr>
            <a:xfrm>
              <a:off x="780934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0"/>
            <p:cNvSpPr/>
            <p:nvPr/>
          </p:nvSpPr>
          <p:spPr>
            <a:xfrm>
              <a:off x="7803425"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0"/>
            <p:cNvSpPr/>
            <p:nvPr/>
          </p:nvSpPr>
          <p:spPr>
            <a:xfrm>
              <a:off x="7883073"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0"/>
            <p:cNvSpPr/>
            <p:nvPr/>
          </p:nvSpPr>
          <p:spPr>
            <a:xfrm>
              <a:off x="7877185"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0"/>
            <p:cNvSpPr/>
            <p:nvPr/>
          </p:nvSpPr>
          <p:spPr>
            <a:xfrm>
              <a:off x="795683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0"/>
            <p:cNvSpPr/>
            <p:nvPr/>
          </p:nvSpPr>
          <p:spPr>
            <a:xfrm>
              <a:off x="7950946"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0"/>
            <p:cNvSpPr/>
            <p:nvPr/>
          </p:nvSpPr>
          <p:spPr>
            <a:xfrm>
              <a:off x="803059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0"/>
            <p:cNvSpPr/>
            <p:nvPr/>
          </p:nvSpPr>
          <p:spPr>
            <a:xfrm>
              <a:off x="8024674"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0"/>
            <p:cNvSpPr/>
            <p:nvPr/>
          </p:nvSpPr>
          <p:spPr>
            <a:xfrm>
              <a:off x="7475967" y="2606827"/>
              <a:ext cx="1745412" cy="1413016"/>
            </a:xfrm>
            <a:custGeom>
              <a:rect b="b" l="l" r="r" t="t"/>
              <a:pathLst>
                <a:path extrusionOk="0" h="43679" w="53954">
                  <a:moveTo>
                    <a:pt x="1" y="0"/>
                  </a:moveTo>
                  <a:lnTo>
                    <a:pt x="1" y="43679"/>
                  </a:lnTo>
                  <a:lnTo>
                    <a:pt x="53953" y="43679"/>
                  </a:lnTo>
                  <a:lnTo>
                    <a:pt x="539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0"/>
            <p:cNvSpPr/>
            <p:nvPr/>
          </p:nvSpPr>
          <p:spPr>
            <a:xfrm>
              <a:off x="7830956" y="2709089"/>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0"/>
            <p:cNvSpPr/>
            <p:nvPr/>
          </p:nvSpPr>
          <p:spPr>
            <a:xfrm>
              <a:off x="7830956" y="2725782"/>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0"/>
            <p:cNvSpPr/>
            <p:nvPr/>
          </p:nvSpPr>
          <p:spPr>
            <a:xfrm>
              <a:off x="7998146" y="2725782"/>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0"/>
            <p:cNvSpPr/>
            <p:nvPr/>
          </p:nvSpPr>
          <p:spPr>
            <a:xfrm>
              <a:off x="7830956" y="270908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0"/>
            <p:cNvSpPr/>
            <p:nvPr/>
          </p:nvSpPr>
          <p:spPr>
            <a:xfrm>
              <a:off x="7830956" y="2932312"/>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0"/>
            <p:cNvSpPr/>
            <p:nvPr/>
          </p:nvSpPr>
          <p:spPr>
            <a:xfrm>
              <a:off x="7993228" y="2732673"/>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0"/>
            <p:cNvSpPr/>
            <p:nvPr/>
          </p:nvSpPr>
          <p:spPr>
            <a:xfrm>
              <a:off x="7830956" y="317617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0"/>
            <p:cNvSpPr/>
            <p:nvPr/>
          </p:nvSpPr>
          <p:spPr>
            <a:xfrm>
              <a:off x="8493732" y="2709089"/>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0"/>
            <p:cNvSpPr/>
            <p:nvPr/>
          </p:nvSpPr>
          <p:spPr>
            <a:xfrm>
              <a:off x="8493732" y="2725782"/>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0"/>
            <p:cNvSpPr/>
            <p:nvPr/>
          </p:nvSpPr>
          <p:spPr>
            <a:xfrm>
              <a:off x="8660890" y="2725782"/>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0"/>
            <p:cNvSpPr/>
            <p:nvPr/>
          </p:nvSpPr>
          <p:spPr>
            <a:xfrm>
              <a:off x="8493732" y="270908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0"/>
            <p:cNvSpPr/>
            <p:nvPr/>
          </p:nvSpPr>
          <p:spPr>
            <a:xfrm>
              <a:off x="8493732" y="2932312"/>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0"/>
            <p:cNvSpPr/>
            <p:nvPr/>
          </p:nvSpPr>
          <p:spPr>
            <a:xfrm>
              <a:off x="8655002" y="2732673"/>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0"/>
            <p:cNvSpPr/>
            <p:nvPr/>
          </p:nvSpPr>
          <p:spPr>
            <a:xfrm>
              <a:off x="8493732" y="317617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0"/>
            <p:cNvSpPr/>
            <p:nvPr/>
          </p:nvSpPr>
          <p:spPr>
            <a:xfrm>
              <a:off x="7795563" y="3368889"/>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0"/>
            <p:cNvSpPr/>
            <p:nvPr/>
          </p:nvSpPr>
          <p:spPr>
            <a:xfrm>
              <a:off x="7795563" y="3418063"/>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0"/>
            <p:cNvSpPr/>
            <p:nvPr/>
          </p:nvSpPr>
          <p:spPr>
            <a:xfrm>
              <a:off x="7795563" y="3528186"/>
              <a:ext cx="1094433" cy="21675"/>
            </a:xfrm>
            <a:custGeom>
              <a:rect b="b" l="l" r="r" t="t"/>
              <a:pathLst>
                <a:path extrusionOk="0" h="670" w="33831">
                  <a:moveTo>
                    <a:pt x="1" y="1"/>
                  </a:moveTo>
                  <a:lnTo>
                    <a:pt x="1" y="669"/>
                  </a:lnTo>
                  <a:lnTo>
                    <a:pt x="33831" y="669"/>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0"/>
            <p:cNvSpPr/>
            <p:nvPr/>
          </p:nvSpPr>
          <p:spPr>
            <a:xfrm>
              <a:off x="7795563" y="3640283"/>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0"/>
            <p:cNvSpPr/>
            <p:nvPr/>
          </p:nvSpPr>
          <p:spPr>
            <a:xfrm>
              <a:off x="7795563" y="3750438"/>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0"/>
            <p:cNvSpPr/>
            <p:nvPr/>
          </p:nvSpPr>
          <p:spPr>
            <a:xfrm>
              <a:off x="7795563" y="3862535"/>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0"/>
            <p:cNvSpPr/>
            <p:nvPr/>
          </p:nvSpPr>
          <p:spPr>
            <a:xfrm>
              <a:off x="7713942"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0"/>
            <p:cNvSpPr/>
            <p:nvPr/>
          </p:nvSpPr>
          <p:spPr>
            <a:xfrm>
              <a:off x="7566453"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0"/>
            <p:cNvSpPr/>
            <p:nvPr/>
          </p:nvSpPr>
          <p:spPr>
            <a:xfrm>
              <a:off x="7666741"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0"/>
            <p:cNvSpPr/>
            <p:nvPr/>
          </p:nvSpPr>
          <p:spPr>
            <a:xfrm>
              <a:off x="7513333"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0"/>
            <p:cNvSpPr/>
            <p:nvPr/>
          </p:nvSpPr>
          <p:spPr>
            <a:xfrm>
              <a:off x="7613653"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0"/>
            <p:cNvSpPr/>
            <p:nvPr/>
          </p:nvSpPr>
          <p:spPr>
            <a:xfrm>
              <a:off x="7613653"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0"/>
            <p:cNvSpPr/>
            <p:nvPr/>
          </p:nvSpPr>
          <p:spPr>
            <a:xfrm>
              <a:off x="8390467" y="1928328"/>
              <a:ext cx="93459" cy="54089"/>
            </a:xfrm>
            <a:custGeom>
              <a:rect b="b" l="l" r="r" t="t"/>
              <a:pathLst>
                <a:path extrusionOk="0" h="1672" w="2889">
                  <a:moveTo>
                    <a:pt x="1" y="0"/>
                  </a:moveTo>
                  <a:lnTo>
                    <a:pt x="1" y="1672"/>
                  </a:lnTo>
                  <a:lnTo>
                    <a:pt x="2889" y="1672"/>
                  </a:lnTo>
                  <a:lnTo>
                    <a:pt x="28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0"/>
            <p:cNvSpPr/>
            <p:nvPr/>
          </p:nvSpPr>
          <p:spPr>
            <a:xfrm>
              <a:off x="8242979"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0"/>
            <p:cNvSpPr/>
            <p:nvPr/>
          </p:nvSpPr>
          <p:spPr>
            <a:xfrm>
              <a:off x="8342297"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0"/>
            <p:cNvSpPr/>
            <p:nvPr/>
          </p:nvSpPr>
          <p:spPr>
            <a:xfrm>
              <a:off x="8188888"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0"/>
            <p:cNvSpPr/>
            <p:nvPr/>
          </p:nvSpPr>
          <p:spPr>
            <a:xfrm>
              <a:off x="8290179" y="1807367"/>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0"/>
            <p:cNvSpPr/>
            <p:nvPr/>
          </p:nvSpPr>
          <p:spPr>
            <a:xfrm>
              <a:off x="8290179"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0"/>
            <p:cNvSpPr/>
            <p:nvPr/>
          </p:nvSpPr>
          <p:spPr>
            <a:xfrm>
              <a:off x="9090609"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0"/>
            <p:cNvSpPr/>
            <p:nvPr/>
          </p:nvSpPr>
          <p:spPr>
            <a:xfrm>
              <a:off x="8943121"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0"/>
            <p:cNvSpPr/>
            <p:nvPr/>
          </p:nvSpPr>
          <p:spPr>
            <a:xfrm>
              <a:off x="9043409"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0"/>
            <p:cNvSpPr/>
            <p:nvPr/>
          </p:nvSpPr>
          <p:spPr>
            <a:xfrm>
              <a:off x="8890000"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0"/>
            <p:cNvSpPr/>
            <p:nvPr/>
          </p:nvSpPr>
          <p:spPr>
            <a:xfrm>
              <a:off x="8990321"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0"/>
            <p:cNvSpPr/>
            <p:nvPr/>
          </p:nvSpPr>
          <p:spPr>
            <a:xfrm>
              <a:off x="8990321"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0"/>
            <p:cNvSpPr/>
            <p:nvPr/>
          </p:nvSpPr>
          <p:spPr>
            <a:xfrm>
              <a:off x="8791685"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0"/>
            <p:cNvSpPr/>
            <p:nvPr/>
          </p:nvSpPr>
          <p:spPr>
            <a:xfrm>
              <a:off x="8939174" y="1769031"/>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0"/>
            <p:cNvSpPr/>
            <p:nvPr/>
          </p:nvSpPr>
          <p:spPr>
            <a:xfrm>
              <a:off x="8838886" y="1769031"/>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0"/>
            <p:cNvSpPr/>
            <p:nvPr/>
          </p:nvSpPr>
          <p:spPr>
            <a:xfrm>
              <a:off x="8992294"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0"/>
            <p:cNvSpPr/>
            <p:nvPr/>
          </p:nvSpPr>
          <p:spPr>
            <a:xfrm>
              <a:off x="8891974" y="182901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0"/>
            <p:cNvSpPr/>
            <p:nvPr/>
          </p:nvSpPr>
          <p:spPr>
            <a:xfrm>
              <a:off x="8891974" y="1709020"/>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0"/>
            <p:cNvSpPr/>
            <p:nvPr/>
          </p:nvSpPr>
          <p:spPr>
            <a:xfrm>
              <a:off x="7562506" y="228626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0"/>
            <p:cNvSpPr/>
            <p:nvPr/>
          </p:nvSpPr>
          <p:spPr>
            <a:xfrm>
              <a:off x="7710027" y="2347210"/>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0"/>
            <p:cNvSpPr/>
            <p:nvPr/>
          </p:nvSpPr>
          <p:spPr>
            <a:xfrm>
              <a:off x="7609707" y="2347210"/>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0"/>
            <p:cNvSpPr/>
            <p:nvPr/>
          </p:nvSpPr>
          <p:spPr>
            <a:xfrm>
              <a:off x="7763115" y="2286260"/>
              <a:ext cx="93459" cy="54089"/>
            </a:xfrm>
            <a:custGeom>
              <a:rect b="b" l="l" r="r" t="t"/>
              <a:pathLst>
                <a:path extrusionOk="0" h="1672" w="2889">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0"/>
            <p:cNvSpPr/>
            <p:nvPr/>
          </p:nvSpPr>
          <p:spPr>
            <a:xfrm>
              <a:off x="7662827" y="2407189"/>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0"/>
            <p:cNvSpPr/>
            <p:nvPr/>
          </p:nvSpPr>
          <p:spPr>
            <a:xfrm>
              <a:off x="7662827" y="2286260"/>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0"/>
            <p:cNvSpPr/>
            <p:nvPr/>
          </p:nvSpPr>
          <p:spPr>
            <a:xfrm>
              <a:off x="7830956" y="1330447"/>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0"/>
            <p:cNvSpPr/>
            <p:nvPr/>
          </p:nvSpPr>
          <p:spPr>
            <a:xfrm>
              <a:off x="7830956" y="134617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0"/>
            <p:cNvSpPr/>
            <p:nvPr/>
          </p:nvSpPr>
          <p:spPr>
            <a:xfrm>
              <a:off x="7998146" y="134617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0"/>
            <p:cNvSpPr/>
            <p:nvPr/>
          </p:nvSpPr>
          <p:spPr>
            <a:xfrm>
              <a:off x="7830956" y="1330447"/>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0"/>
            <p:cNvSpPr/>
            <p:nvPr/>
          </p:nvSpPr>
          <p:spPr>
            <a:xfrm>
              <a:off x="7830956" y="1552699"/>
              <a:ext cx="367787" cy="44255"/>
            </a:xfrm>
            <a:custGeom>
              <a:rect b="b" l="l" r="r" t="t"/>
              <a:pathLst>
                <a:path extrusionOk="0" h="1368"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0"/>
            <p:cNvSpPr/>
            <p:nvPr/>
          </p:nvSpPr>
          <p:spPr>
            <a:xfrm>
              <a:off x="7992226" y="1354064"/>
              <a:ext cx="51178" cy="449374"/>
            </a:xfrm>
            <a:custGeom>
              <a:rect b="b" l="l" r="r" t="t"/>
              <a:pathLst>
                <a:path extrusionOk="0" h="13891" w="1582">
                  <a:moveTo>
                    <a:pt x="1" y="0"/>
                  </a:moveTo>
                  <a:lnTo>
                    <a:pt x="1" y="13891"/>
                  </a:lnTo>
                  <a:lnTo>
                    <a:pt x="1581" y="13891"/>
                  </a:lnTo>
                  <a:lnTo>
                    <a:pt x="15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0"/>
            <p:cNvSpPr/>
            <p:nvPr/>
          </p:nvSpPr>
          <p:spPr>
            <a:xfrm>
              <a:off x="7830956" y="1797532"/>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0"/>
            <p:cNvSpPr/>
            <p:nvPr/>
          </p:nvSpPr>
          <p:spPr>
            <a:xfrm>
              <a:off x="7830956" y="2019752"/>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0"/>
            <p:cNvSpPr/>
            <p:nvPr/>
          </p:nvSpPr>
          <p:spPr>
            <a:xfrm>
              <a:off x="7830956" y="2036477"/>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0"/>
            <p:cNvSpPr/>
            <p:nvPr/>
          </p:nvSpPr>
          <p:spPr>
            <a:xfrm>
              <a:off x="7998146" y="2036477"/>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0"/>
            <p:cNvSpPr/>
            <p:nvPr/>
          </p:nvSpPr>
          <p:spPr>
            <a:xfrm>
              <a:off x="7830956" y="2019752"/>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0"/>
            <p:cNvSpPr/>
            <p:nvPr/>
          </p:nvSpPr>
          <p:spPr>
            <a:xfrm>
              <a:off x="7830956" y="2242004"/>
              <a:ext cx="367787" cy="44287"/>
            </a:xfrm>
            <a:custGeom>
              <a:rect b="b" l="l" r="r" t="t"/>
              <a:pathLst>
                <a:path extrusionOk="0" h="1369"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0"/>
            <p:cNvSpPr/>
            <p:nvPr/>
          </p:nvSpPr>
          <p:spPr>
            <a:xfrm>
              <a:off x="7993228" y="2043368"/>
              <a:ext cx="50175" cy="449406"/>
            </a:xfrm>
            <a:custGeom>
              <a:rect b="b" l="l" r="r" t="t"/>
              <a:pathLst>
                <a:path extrusionOk="0" h="13892" w="1551">
                  <a:moveTo>
                    <a:pt x="0" y="0"/>
                  </a:moveTo>
                  <a:lnTo>
                    <a:pt x="0" y="13891"/>
                  </a:lnTo>
                  <a:lnTo>
                    <a:pt x="1550" y="13891"/>
                  </a:lnTo>
                  <a:lnTo>
                    <a:pt x="15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7830956" y="2486837"/>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8493732" y="2019752"/>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8493732" y="2036477"/>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8660890" y="2036477"/>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8493732" y="2019752"/>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8493732" y="2242004"/>
              <a:ext cx="367787" cy="44287"/>
            </a:xfrm>
            <a:custGeom>
              <a:rect b="b" l="l" r="r" t="t"/>
              <a:pathLst>
                <a:path extrusionOk="0" h="1369"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8655002" y="2043368"/>
              <a:ext cx="50175" cy="449406"/>
            </a:xfrm>
            <a:custGeom>
              <a:rect b="b" l="l" r="r" t="t"/>
              <a:pathLst>
                <a:path extrusionOk="0" h="13892"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8493732" y="2486837"/>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8493732" y="1330447"/>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8493732" y="134617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8660890" y="134617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8493732" y="1330447"/>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8493732" y="1552699"/>
              <a:ext cx="367787" cy="44255"/>
            </a:xfrm>
            <a:custGeom>
              <a:rect b="b" l="l" r="r" t="t"/>
              <a:pathLst>
                <a:path extrusionOk="0" h="1368"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8655002" y="1354064"/>
              <a:ext cx="50175" cy="449374"/>
            </a:xfrm>
            <a:custGeom>
              <a:rect b="b" l="l" r="r" t="t"/>
              <a:pathLst>
                <a:path extrusionOk="0" h="13891"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8493732" y="1797532"/>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8242008" y="394336"/>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8079735" y="223231"/>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8079735" y="30977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7740502" y="3276462"/>
              <a:ext cx="1204585" cy="196688"/>
            </a:xfrm>
            <a:custGeom>
              <a:rect b="b" l="l" r="r" t="t"/>
              <a:pathLst>
                <a:path extrusionOk="0" h="6080" w="37236">
                  <a:moveTo>
                    <a:pt x="0" y="0"/>
                  </a:moveTo>
                  <a:lnTo>
                    <a:pt x="0" y="6080"/>
                  </a:lnTo>
                  <a:lnTo>
                    <a:pt x="37235" y="6080"/>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7795563" y="3973628"/>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20"/>
          <p:cNvGrpSpPr/>
          <p:nvPr/>
        </p:nvGrpSpPr>
        <p:grpSpPr>
          <a:xfrm>
            <a:off x="-422683" y="2284115"/>
            <a:ext cx="1745374" cy="3310835"/>
            <a:chOff x="1704083" y="-3322664"/>
            <a:chExt cx="1435695" cy="3310835"/>
          </a:xfrm>
        </p:grpSpPr>
        <p:grpSp>
          <p:nvGrpSpPr>
            <p:cNvPr id="1591" name="Google Shape;1591;p20"/>
            <p:cNvGrpSpPr/>
            <p:nvPr/>
          </p:nvGrpSpPr>
          <p:grpSpPr>
            <a:xfrm>
              <a:off x="2028596" y="-3322664"/>
              <a:ext cx="775850" cy="319589"/>
              <a:chOff x="2149321" y="1211611"/>
              <a:chExt cx="775850" cy="319589"/>
            </a:xfrm>
          </p:grpSpPr>
          <p:sp>
            <p:nvSpPr>
              <p:cNvPr id="1592" name="Google Shape;1592;p20"/>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20"/>
            <p:cNvGrpSpPr/>
            <p:nvPr/>
          </p:nvGrpSpPr>
          <p:grpSpPr>
            <a:xfrm>
              <a:off x="1704083" y="-3229267"/>
              <a:ext cx="1435695" cy="2034499"/>
              <a:chOff x="1824808" y="1305008"/>
              <a:chExt cx="1435695" cy="2034499"/>
            </a:xfrm>
          </p:grpSpPr>
          <p:sp>
            <p:nvSpPr>
              <p:cNvPr id="1595" name="Google Shape;1595;p20"/>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7" name="Google Shape;1597;p20"/>
            <p:cNvSpPr/>
            <p:nvPr/>
          </p:nvSpPr>
          <p:spPr>
            <a:xfrm>
              <a:off x="1704083" y="-2958844"/>
              <a:ext cx="273390" cy="673883"/>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2395361" y="-1454551"/>
              <a:ext cx="678509" cy="259835"/>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1704083" y="-1195742"/>
              <a:ext cx="1435661" cy="1183913"/>
            </a:xfrm>
            <a:custGeom>
              <a:rect b="b" l="l" r="r" t="t"/>
              <a:pathLst>
                <a:path extrusionOk="0" h="36597" w="44379">
                  <a:moveTo>
                    <a:pt x="1" y="1"/>
                  </a:moveTo>
                  <a:lnTo>
                    <a:pt x="1" y="36597"/>
                  </a:lnTo>
                  <a:lnTo>
                    <a:pt x="44379" y="36597"/>
                  </a:lnTo>
                  <a:lnTo>
                    <a:pt x="44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1796510" y="-853532"/>
              <a:ext cx="1268508" cy="216357"/>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1856521" y="-893841"/>
              <a:ext cx="1133770" cy="2067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1902718" y="-852561"/>
              <a:ext cx="45258" cy="216357"/>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2041375" y="-852561"/>
              <a:ext cx="45258" cy="216357"/>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2180032" y="-852561"/>
              <a:ext cx="45258" cy="216357"/>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2317686" y="-852561"/>
              <a:ext cx="45258" cy="216357"/>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2910648" y="-853532"/>
              <a:ext cx="45258" cy="217327"/>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0"/>
            <p:cNvSpPr/>
            <p:nvPr/>
          </p:nvSpPr>
          <p:spPr>
            <a:xfrm>
              <a:off x="2771021" y="-853532"/>
              <a:ext cx="46228" cy="217327"/>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0"/>
            <p:cNvSpPr/>
            <p:nvPr/>
          </p:nvSpPr>
          <p:spPr>
            <a:xfrm>
              <a:off x="2632364" y="-853532"/>
              <a:ext cx="45258" cy="217327"/>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0"/>
            <p:cNvSpPr/>
            <p:nvPr/>
          </p:nvSpPr>
          <p:spPr>
            <a:xfrm>
              <a:off x="2493708" y="-853532"/>
              <a:ext cx="45258" cy="217327"/>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0"/>
            <p:cNvSpPr/>
            <p:nvPr/>
          </p:nvSpPr>
          <p:spPr>
            <a:xfrm>
              <a:off x="1823070"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0"/>
            <p:cNvSpPr/>
            <p:nvPr/>
          </p:nvSpPr>
          <p:spPr>
            <a:xfrm>
              <a:off x="2941123"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0"/>
            <p:cNvSpPr/>
            <p:nvPr/>
          </p:nvSpPr>
          <p:spPr>
            <a:xfrm>
              <a:off x="2369803" y="-557552"/>
              <a:ext cx="106237" cy="544774"/>
            </a:xfrm>
            <a:custGeom>
              <a:rect b="b" l="l" r="r" t="t"/>
              <a:pathLst>
                <a:path extrusionOk="0" h="16840" w="3284">
                  <a:moveTo>
                    <a:pt x="1" y="0"/>
                  </a:moveTo>
                  <a:lnTo>
                    <a:pt x="1" y="16840"/>
                  </a:lnTo>
                  <a:lnTo>
                    <a:pt x="3283" y="16840"/>
                  </a:lnTo>
                  <a:lnTo>
                    <a:pt x="32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2023679" y="-476933"/>
              <a:ext cx="107208" cy="226191"/>
            </a:xfrm>
            <a:custGeom>
              <a:rect b="b" l="l" r="r" t="t"/>
              <a:pathLst>
                <a:path extrusionOk="0" h="6992" w="3314">
                  <a:moveTo>
                    <a:pt x="0" y="1"/>
                  </a:moveTo>
                  <a:lnTo>
                    <a:pt x="0" y="6992"/>
                  </a:lnTo>
                  <a:lnTo>
                    <a:pt x="3314" y="6992"/>
                  </a:lnTo>
                  <a:lnTo>
                    <a:pt x="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2170197"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2582220"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2728738" y="-476933"/>
              <a:ext cx="106205" cy="226191"/>
            </a:xfrm>
            <a:custGeom>
              <a:rect b="b" l="l" r="r" t="t"/>
              <a:pathLst>
                <a:path extrusionOk="0" h="6992" w="3283">
                  <a:moveTo>
                    <a:pt x="0" y="1"/>
                  </a:moveTo>
                  <a:lnTo>
                    <a:pt x="0" y="6992"/>
                  </a:lnTo>
                  <a:lnTo>
                    <a:pt x="3283" y="6992"/>
                  </a:lnTo>
                  <a:lnTo>
                    <a:pt x="3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1889940" y="-1155432"/>
              <a:ext cx="1090519" cy="225221"/>
            </a:xfrm>
            <a:custGeom>
              <a:rect b="b" l="l" r="r" t="t"/>
              <a:pathLst>
                <a:path extrusionOk="0" h="6962" w="33710">
                  <a:moveTo>
                    <a:pt x="1" y="1"/>
                  </a:moveTo>
                  <a:lnTo>
                    <a:pt x="1" y="6961"/>
                  </a:lnTo>
                  <a:lnTo>
                    <a:pt x="33709" y="6961"/>
                  </a:lnTo>
                  <a:lnTo>
                    <a:pt x="33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0"/>
            <p:cNvSpPr/>
            <p:nvPr/>
          </p:nvSpPr>
          <p:spPr>
            <a:xfrm>
              <a:off x="1889940" y="-2446532"/>
              <a:ext cx="275363" cy="442516"/>
            </a:xfrm>
            <a:custGeom>
              <a:rect b="b" l="l" r="r" t="t"/>
              <a:pathLst>
                <a:path extrusionOk="0" h="13679" w="8512">
                  <a:moveTo>
                    <a:pt x="1" y="0"/>
                  </a:moveTo>
                  <a:lnTo>
                    <a:pt x="1"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0"/>
            <p:cNvSpPr/>
            <p:nvPr/>
          </p:nvSpPr>
          <p:spPr>
            <a:xfrm>
              <a:off x="2284267" y="-2446532"/>
              <a:ext cx="275363" cy="442516"/>
            </a:xfrm>
            <a:custGeom>
              <a:rect b="b" l="l" r="r" t="t"/>
              <a:pathLst>
                <a:path extrusionOk="0" h="13679" w="8512">
                  <a:moveTo>
                    <a:pt x="0" y="0"/>
                  </a:moveTo>
                  <a:lnTo>
                    <a:pt x="0"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2679565" y="-2446532"/>
              <a:ext cx="274360" cy="442516"/>
            </a:xfrm>
            <a:custGeom>
              <a:rect b="b" l="l" r="r" t="t"/>
              <a:pathLst>
                <a:path extrusionOk="0" h="13679" w="8481">
                  <a:moveTo>
                    <a:pt x="0" y="0"/>
                  </a:moveTo>
                  <a:lnTo>
                    <a:pt x="0" y="13679"/>
                  </a:lnTo>
                  <a:lnTo>
                    <a:pt x="8481" y="13679"/>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1889940" y="-1848652"/>
              <a:ext cx="275363" cy="442516"/>
            </a:xfrm>
            <a:custGeom>
              <a:rect b="b" l="l" r="r" t="t"/>
              <a:pathLst>
                <a:path extrusionOk="0" h="13679" w="8512">
                  <a:moveTo>
                    <a:pt x="1" y="0"/>
                  </a:moveTo>
                  <a:lnTo>
                    <a:pt x="1"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2284267" y="-1848652"/>
              <a:ext cx="275363" cy="442516"/>
            </a:xfrm>
            <a:custGeom>
              <a:rect b="b" l="l" r="r" t="t"/>
              <a:pathLst>
                <a:path extrusionOk="0" h="13679" w="8512">
                  <a:moveTo>
                    <a:pt x="0" y="0"/>
                  </a:moveTo>
                  <a:lnTo>
                    <a:pt x="0"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2679565" y="-1848652"/>
              <a:ext cx="274360" cy="442516"/>
            </a:xfrm>
            <a:custGeom>
              <a:rect b="b" l="l" r="r" t="t"/>
              <a:pathLst>
                <a:path extrusionOk="0" h="13679" w="8481">
                  <a:moveTo>
                    <a:pt x="0" y="0"/>
                  </a:moveTo>
                  <a:lnTo>
                    <a:pt x="0" y="13678"/>
                  </a:lnTo>
                  <a:lnTo>
                    <a:pt x="8481" y="13678"/>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0"/>
            <p:cNvSpPr/>
            <p:nvPr/>
          </p:nvSpPr>
          <p:spPr>
            <a:xfrm>
              <a:off x="1889940" y="-2458340"/>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0"/>
            <p:cNvSpPr/>
            <p:nvPr/>
          </p:nvSpPr>
          <p:spPr>
            <a:xfrm>
              <a:off x="1889940" y="-2383609"/>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1889940" y="-2308878"/>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1889940" y="-223414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1889940" y="-2157443"/>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1889940" y="-2082712"/>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0"/>
            <p:cNvSpPr/>
            <p:nvPr/>
          </p:nvSpPr>
          <p:spPr>
            <a:xfrm>
              <a:off x="1889940" y="-2007981"/>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0"/>
            <p:cNvSpPr/>
            <p:nvPr/>
          </p:nvSpPr>
          <p:spPr>
            <a:xfrm>
              <a:off x="2275403" y="-2458340"/>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2275403" y="-2383609"/>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2275403" y="-2308878"/>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0"/>
            <p:cNvSpPr/>
            <p:nvPr/>
          </p:nvSpPr>
          <p:spPr>
            <a:xfrm>
              <a:off x="2275403" y="-223414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0"/>
            <p:cNvSpPr/>
            <p:nvPr/>
          </p:nvSpPr>
          <p:spPr>
            <a:xfrm>
              <a:off x="2275403" y="-2157443"/>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0"/>
            <p:cNvSpPr/>
            <p:nvPr/>
          </p:nvSpPr>
          <p:spPr>
            <a:xfrm>
              <a:off x="2275403" y="-2082712"/>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2275403" y="-2007981"/>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2675618" y="-2458340"/>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2675618" y="-2383609"/>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2675618" y="-2308878"/>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0"/>
            <p:cNvSpPr/>
            <p:nvPr/>
          </p:nvSpPr>
          <p:spPr>
            <a:xfrm>
              <a:off x="2675618" y="-223414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0"/>
            <p:cNvSpPr/>
            <p:nvPr/>
          </p:nvSpPr>
          <p:spPr>
            <a:xfrm>
              <a:off x="2675618" y="-2157443"/>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2675618" y="-2082712"/>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2675618" y="-2007981"/>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1889940" y="-186046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1889940" y="-1785729"/>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1889940" y="-171002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1889940" y="-1635296"/>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1889940" y="-1560565"/>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1889940" y="-1484831"/>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1889940" y="-141010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2275403" y="-186046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2275403" y="-1785729"/>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2275403" y="-171002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2275403" y="-1635296"/>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0"/>
            <p:cNvSpPr/>
            <p:nvPr/>
          </p:nvSpPr>
          <p:spPr>
            <a:xfrm>
              <a:off x="2275403" y="-1560565"/>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0"/>
            <p:cNvSpPr/>
            <p:nvPr/>
          </p:nvSpPr>
          <p:spPr>
            <a:xfrm>
              <a:off x="2275403" y="-1484831"/>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0"/>
            <p:cNvSpPr/>
            <p:nvPr/>
          </p:nvSpPr>
          <p:spPr>
            <a:xfrm>
              <a:off x="2275403" y="-141010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0"/>
            <p:cNvSpPr/>
            <p:nvPr/>
          </p:nvSpPr>
          <p:spPr>
            <a:xfrm>
              <a:off x="2675618" y="-186046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0"/>
            <p:cNvSpPr/>
            <p:nvPr/>
          </p:nvSpPr>
          <p:spPr>
            <a:xfrm>
              <a:off x="2675618" y="-1785729"/>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0"/>
            <p:cNvSpPr/>
            <p:nvPr/>
          </p:nvSpPr>
          <p:spPr>
            <a:xfrm>
              <a:off x="2675618" y="-171002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0"/>
            <p:cNvSpPr/>
            <p:nvPr/>
          </p:nvSpPr>
          <p:spPr>
            <a:xfrm>
              <a:off x="2675618" y="-1635296"/>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0"/>
            <p:cNvSpPr/>
            <p:nvPr/>
          </p:nvSpPr>
          <p:spPr>
            <a:xfrm>
              <a:off x="2675618" y="-1560565"/>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0"/>
            <p:cNvSpPr/>
            <p:nvPr/>
          </p:nvSpPr>
          <p:spPr>
            <a:xfrm>
              <a:off x="2675618" y="-1484831"/>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0"/>
            <p:cNvSpPr/>
            <p:nvPr/>
          </p:nvSpPr>
          <p:spPr>
            <a:xfrm>
              <a:off x="2675618" y="-141010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0"/>
            <p:cNvSpPr/>
            <p:nvPr/>
          </p:nvSpPr>
          <p:spPr>
            <a:xfrm>
              <a:off x="2285237" y="-2925425"/>
              <a:ext cx="854525" cy="784714"/>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0"/>
            <p:cNvSpPr/>
            <p:nvPr/>
          </p:nvSpPr>
          <p:spPr>
            <a:xfrm>
              <a:off x="2824109" y="-2866417"/>
              <a:ext cx="256665" cy="214383"/>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0"/>
            <p:cNvSpPr/>
            <p:nvPr/>
          </p:nvSpPr>
          <p:spPr>
            <a:xfrm>
              <a:off x="2292128" y="-2944092"/>
              <a:ext cx="36426" cy="44287"/>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0"/>
            <p:cNvSpPr/>
            <p:nvPr/>
          </p:nvSpPr>
          <p:spPr>
            <a:xfrm>
              <a:off x="2279350" y="-2961788"/>
              <a:ext cx="31477" cy="53119"/>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0"/>
            <p:cNvSpPr/>
            <p:nvPr/>
          </p:nvSpPr>
          <p:spPr>
            <a:xfrm>
              <a:off x="2254763" y="-2878225"/>
              <a:ext cx="52148" cy="18537"/>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0"/>
            <p:cNvSpPr/>
            <p:nvPr/>
          </p:nvSpPr>
          <p:spPr>
            <a:xfrm>
              <a:off x="2440620" y="-2799191"/>
              <a:ext cx="52148" cy="18148"/>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0"/>
            <p:cNvSpPr/>
            <p:nvPr/>
          </p:nvSpPr>
          <p:spPr>
            <a:xfrm>
              <a:off x="2480929" y="-2732192"/>
              <a:ext cx="52148" cy="17307"/>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0"/>
            <p:cNvSpPr/>
            <p:nvPr/>
          </p:nvSpPr>
          <p:spPr>
            <a:xfrm>
              <a:off x="2347190" y="-2865446"/>
              <a:ext cx="24618" cy="48234"/>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0"/>
            <p:cNvSpPr/>
            <p:nvPr/>
          </p:nvSpPr>
          <p:spPr>
            <a:xfrm>
              <a:off x="2440620" y="-2851956"/>
              <a:ext cx="24618" cy="47522"/>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0"/>
            <p:cNvSpPr/>
            <p:nvPr/>
          </p:nvSpPr>
          <p:spPr>
            <a:xfrm>
              <a:off x="2587138" y="-2746459"/>
              <a:ext cx="24618" cy="48234"/>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0"/>
            <p:cNvSpPr/>
            <p:nvPr/>
          </p:nvSpPr>
          <p:spPr>
            <a:xfrm>
              <a:off x="3011940" y="-2848947"/>
              <a:ext cx="53119" cy="14266"/>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0"/>
            <p:cNvSpPr/>
            <p:nvPr/>
          </p:nvSpPr>
          <p:spPr>
            <a:xfrm>
              <a:off x="2978392" y="-2834939"/>
              <a:ext cx="38497" cy="38399"/>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0"/>
            <p:cNvSpPr/>
            <p:nvPr/>
          </p:nvSpPr>
          <p:spPr>
            <a:xfrm>
              <a:off x="2846367" y="-2768070"/>
              <a:ext cx="37752" cy="37494"/>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0"/>
            <p:cNvSpPr/>
            <p:nvPr/>
          </p:nvSpPr>
          <p:spPr>
            <a:xfrm>
              <a:off x="2875742" y="-2881169"/>
              <a:ext cx="30927" cy="52148"/>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0"/>
            <p:cNvSpPr/>
            <p:nvPr/>
          </p:nvSpPr>
          <p:spPr>
            <a:xfrm>
              <a:off x="2901784" y="-2696283"/>
              <a:ext cx="31509" cy="53119"/>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0"/>
            <p:cNvSpPr/>
            <p:nvPr/>
          </p:nvSpPr>
          <p:spPr>
            <a:xfrm>
              <a:off x="3021516" y="-2615664"/>
              <a:ext cx="31735" cy="52148"/>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0"/>
            <p:cNvSpPr/>
            <p:nvPr/>
          </p:nvSpPr>
          <p:spPr>
            <a:xfrm>
              <a:off x="3008996" y="-2496676"/>
              <a:ext cx="30441" cy="53183"/>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0"/>
            <p:cNvSpPr/>
            <p:nvPr/>
          </p:nvSpPr>
          <p:spPr>
            <a:xfrm>
              <a:off x="2815245" y="-2654258"/>
              <a:ext cx="48234" cy="21901"/>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0"/>
            <p:cNvSpPr/>
            <p:nvPr/>
          </p:nvSpPr>
          <p:spPr>
            <a:xfrm>
              <a:off x="2974574" y="-2588230"/>
              <a:ext cx="49172" cy="22742"/>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5" name="Google Shape;1685;p20"/>
          <p:cNvGrpSpPr/>
          <p:nvPr/>
        </p:nvGrpSpPr>
        <p:grpSpPr>
          <a:xfrm>
            <a:off x="909065" y="3264150"/>
            <a:ext cx="1485830" cy="2680608"/>
            <a:chOff x="-2501610" y="1441375"/>
            <a:chExt cx="1485830" cy="2680608"/>
          </a:xfrm>
        </p:grpSpPr>
        <p:sp>
          <p:nvSpPr>
            <p:cNvPr id="1686" name="Google Shape;1686;p20"/>
            <p:cNvSpPr/>
            <p:nvPr/>
          </p:nvSpPr>
          <p:spPr>
            <a:xfrm>
              <a:off x="-2501610" y="2310661"/>
              <a:ext cx="1435661" cy="1808333"/>
            </a:xfrm>
            <a:custGeom>
              <a:rect b="b" l="l" r="r" t="t"/>
              <a:pathLst>
                <a:path extrusionOk="0" h="55899" w="44379">
                  <a:moveTo>
                    <a:pt x="0" y="1"/>
                  </a:moveTo>
                  <a:lnTo>
                    <a:pt x="0" y="55898"/>
                  </a:lnTo>
                  <a:lnTo>
                    <a:pt x="44378" y="55898"/>
                  </a:lnTo>
                  <a:lnTo>
                    <a:pt x="43861" y="42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1825085" y="1991420"/>
              <a:ext cx="755211" cy="2050861"/>
            </a:xfrm>
            <a:custGeom>
              <a:rect b="b" l="l" r="r" t="t"/>
              <a:pathLst>
                <a:path extrusionOk="0" h="63396" w="23345">
                  <a:moveTo>
                    <a:pt x="23056" y="1"/>
                  </a:moveTo>
                  <a:cubicBezTo>
                    <a:pt x="19963" y="1"/>
                    <a:pt x="19270" y="7086"/>
                    <a:pt x="14226" y="7528"/>
                  </a:cubicBezTo>
                  <a:cubicBezTo>
                    <a:pt x="9028" y="7984"/>
                    <a:pt x="12828" y="12239"/>
                    <a:pt x="9028" y="16495"/>
                  </a:cubicBezTo>
                  <a:cubicBezTo>
                    <a:pt x="5229" y="20750"/>
                    <a:pt x="3800" y="19838"/>
                    <a:pt x="1916" y="24550"/>
                  </a:cubicBezTo>
                  <a:cubicBezTo>
                    <a:pt x="1" y="29261"/>
                    <a:pt x="2371" y="30203"/>
                    <a:pt x="1916" y="33516"/>
                  </a:cubicBezTo>
                  <a:cubicBezTo>
                    <a:pt x="1460" y="36799"/>
                    <a:pt x="5229" y="36799"/>
                    <a:pt x="7113" y="42027"/>
                  </a:cubicBezTo>
                  <a:cubicBezTo>
                    <a:pt x="8967" y="47225"/>
                    <a:pt x="11825" y="45310"/>
                    <a:pt x="12767" y="47681"/>
                  </a:cubicBezTo>
                  <a:cubicBezTo>
                    <a:pt x="13739" y="50021"/>
                    <a:pt x="19849" y="51450"/>
                    <a:pt x="19393" y="55249"/>
                  </a:cubicBezTo>
                  <a:cubicBezTo>
                    <a:pt x="18937" y="59049"/>
                    <a:pt x="23314" y="63395"/>
                    <a:pt x="23314" y="63395"/>
                  </a:cubicBezTo>
                  <a:lnTo>
                    <a:pt x="23344" y="63395"/>
                  </a:lnTo>
                  <a:lnTo>
                    <a:pt x="23344" y="20"/>
                  </a:lnTo>
                  <a:cubicBezTo>
                    <a:pt x="23246" y="7"/>
                    <a:pt x="23150" y="1"/>
                    <a:pt x="23056" y="1"/>
                  </a:cubicBezTo>
                  <a:close/>
                </a:path>
              </a:pathLst>
            </a:custGeom>
            <a:solidFill>
              <a:srgbClr val="BFB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1981146" y="1446305"/>
              <a:ext cx="910297" cy="909585"/>
            </a:xfrm>
            <a:custGeom>
              <a:rect b="b" l="l" r="r" t="t"/>
              <a:pathLst>
                <a:path extrusionOk="0" h="28117" w="28139">
                  <a:moveTo>
                    <a:pt x="28138" y="1"/>
                  </a:moveTo>
                  <a:lnTo>
                    <a:pt x="80" y="28059"/>
                  </a:lnTo>
                  <a:lnTo>
                    <a:pt x="80" y="28059"/>
                  </a:lnTo>
                  <a:cubicBezTo>
                    <a:pt x="609" y="27899"/>
                    <a:pt x="4209" y="27848"/>
                    <a:pt x="8664" y="27848"/>
                  </a:cubicBezTo>
                  <a:cubicBezTo>
                    <a:pt x="16930" y="27848"/>
                    <a:pt x="28138" y="28026"/>
                    <a:pt x="28138" y="28026"/>
                  </a:cubicBezTo>
                  <a:lnTo>
                    <a:pt x="28138" y="1"/>
                  </a:lnTo>
                  <a:close/>
                  <a:moveTo>
                    <a:pt x="80" y="28059"/>
                  </a:moveTo>
                  <a:lnTo>
                    <a:pt x="80" y="28059"/>
                  </a:lnTo>
                  <a:cubicBezTo>
                    <a:pt x="21" y="28077"/>
                    <a:pt x="0" y="28096"/>
                    <a:pt x="22" y="28117"/>
                  </a:cubicBezTo>
                  <a:lnTo>
                    <a:pt x="80" y="2805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2496700" y="1441375"/>
              <a:ext cx="1480920" cy="870280"/>
            </a:xfrm>
            <a:custGeom>
              <a:rect b="b" l="l" r="r" t="t"/>
              <a:pathLst>
                <a:path extrusionOk="0" h="26902" w="44075">
                  <a:moveTo>
                    <a:pt x="44074" y="1"/>
                  </a:moveTo>
                  <a:lnTo>
                    <a:pt x="0" y="366"/>
                  </a:lnTo>
                  <a:lnTo>
                    <a:pt x="0" y="26871"/>
                  </a:lnTo>
                  <a:lnTo>
                    <a:pt x="42645" y="26901"/>
                  </a:lnTo>
                  <a:lnTo>
                    <a:pt x="440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2392458" y="1746232"/>
              <a:ext cx="296973" cy="397290"/>
            </a:xfrm>
            <a:custGeom>
              <a:rect b="b" l="l" r="r" t="t"/>
              <a:pathLst>
                <a:path extrusionOk="0" h="12281" w="9180">
                  <a:moveTo>
                    <a:pt x="0" y="1"/>
                  </a:moveTo>
                  <a:lnTo>
                    <a:pt x="0" y="7691"/>
                  </a:lnTo>
                  <a:cubicBezTo>
                    <a:pt x="0" y="10244"/>
                    <a:pt x="2037" y="12280"/>
                    <a:pt x="4590" y="12280"/>
                  </a:cubicBezTo>
                  <a:cubicBezTo>
                    <a:pt x="7143" y="12280"/>
                    <a:pt x="9180" y="10244"/>
                    <a:pt x="9180" y="7691"/>
                  </a:cubicBezTo>
                  <a:lnTo>
                    <a:pt x="91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2421962" y="1637079"/>
              <a:ext cx="346145" cy="109181"/>
            </a:xfrm>
            <a:custGeom>
              <a:rect b="b" l="l" r="r" t="t"/>
              <a:pathLst>
                <a:path extrusionOk="0" h="3375" w="10700">
                  <a:moveTo>
                    <a:pt x="5502" y="1"/>
                  </a:moveTo>
                  <a:lnTo>
                    <a:pt x="0" y="3375"/>
                  </a:lnTo>
                  <a:lnTo>
                    <a:pt x="10700" y="3375"/>
                  </a:lnTo>
                  <a:lnTo>
                    <a:pt x="55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2392458" y="1746232"/>
              <a:ext cx="296973" cy="53119"/>
            </a:xfrm>
            <a:custGeom>
              <a:rect b="b" l="l" r="r" t="t"/>
              <a:pathLst>
                <a:path extrusionOk="0" h="1642" w="9180">
                  <a:moveTo>
                    <a:pt x="0" y="1"/>
                  </a:moveTo>
                  <a:lnTo>
                    <a:pt x="9180" y="1642"/>
                  </a:lnTo>
                  <a:lnTo>
                    <a:pt x="91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2402292" y="1944867"/>
              <a:ext cx="316642" cy="39370"/>
            </a:xfrm>
            <a:custGeom>
              <a:rect b="b" l="l" r="r" t="t"/>
              <a:pathLst>
                <a:path extrusionOk="0" h="1217" w="9788">
                  <a:moveTo>
                    <a:pt x="0" y="0"/>
                  </a:moveTo>
                  <a:lnTo>
                    <a:pt x="0" y="1216"/>
                  </a:lnTo>
                  <a:lnTo>
                    <a:pt x="9788" y="1216"/>
                  </a:lnTo>
                  <a:lnTo>
                    <a:pt x="97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0"/>
            <p:cNvSpPr/>
            <p:nvPr/>
          </p:nvSpPr>
          <p:spPr>
            <a:xfrm>
              <a:off x="-2095507" y="1962563"/>
              <a:ext cx="125906" cy="351062"/>
            </a:xfrm>
            <a:custGeom>
              <a:rect b="b" l="l" r="r" t="t"/>
              <a:pathLst>
                <a:path extrusionOk="0" h="10852" w="3892">
                  <a:moveTo>
                    <a:pt x="366" y="1"/>
                  </a:moveTo>
                  <a:lnTo>
                    <a:pt x="1" y="122"/>
                  </a:lnTo>
                  <a:lnTo>
                    <a:pt x="3527" y="10852"/>
                  </a:lnTo>
                  <a:lnTo>
                    <a:pt x="3891" y="10730"/>
                  </a:lnTo>
                  <a:lnTo>
                    <a:pt x="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0"/>
            <p:cNvSpPr/>
            <p:nvPr/>
          </p:nvSpPr>
          <p:spPr>
            <a:xfrm>
              <a:off x="-2254804" y="1970425"/>
              <a:ext cx="11840" cy="341260"/>
            </a:xfrm>
            <a:custGeom>
              <a:rect b="b" l="l" r="r" t="t"/>
              <a:pathLst>
                <a:path extrusionOk="0" h="10549" w="366">
                  <a:moveTo>
                    <a:pt x="1" y="1"/>
                  </a:moveTo>
                  <a:lnTo>
                    <a:pt x="1" y="10548"/>
                  </a:lnTo>
                  <a:lnTo>
                    <a:pt x="365" y="10548"/>
                  </a:lnTo>
                  <a:lnTo>
                    <a:pt x="3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2335423"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2134846" y="2537830"/>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2387540" y="2959656"/>
              <a:ext cx="305837" cy="31509"/>
            </a:xfrm>
            <a:custGeom>
              <a:rect b="b" l="l" r="r" t="t"/>
              <a:pathLst>
                <a:path extrusionOk="0" h="974" w="9454">
                  <a:moveTo>
                    <a:pt x="0" y="1"/>
                  </a:moveTo>
                  <a:lnTo>
                    <a:pt x="0" y="973"/>
                  </a:lnTo>
                  <a:lnTo>
                    <a:pt x="9453" y="973"/>
                  </a:lnTo>
                  <a:lnTo>
                    <a:pt x="94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2357066" y="2677458"/>
              <a:ext cx="243887" cy="7893"/>
            </a:xfrm>
            <a:custGeom>
              <a:rect b="b" l="l" r="r" t="t"/>
              <a:pathLst>
                <a:path extrusionOk="0" h="244" w="7539">
                  <a:moveTo>
                    <a:pt x="1" y="0"/>
                  </a:moveTo>
                  <a:lnTo>
                    <a:pt x="1" y="243"/>
                  </a:lnTo>
                  <a:lnTo>
                    <a:pt x="7539" y="24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0"/>
            <p:cNvSpPr/>
            <p:nvPr/>
          </p:nvSpPr>
          <p:spPr>
            <a:xfrm>
              <a:off x="-2361983" y="2662706"/>
              <a:ext cx="242916" cy="6923"/>
            </a:xfrm>
            <a:custGeom>
              <a:rect b="b" l="l" r="r" t="t"/>
              <a:pathLst>
                <a:path extrusionOk="0" h="214" w="7509">
                  <a:moveTo>
                    <a:pt x="1" y="0"/>
                  </a:moveTo>
                  <a:lnTo>
                    <a:pt x="1"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0"/>
            <p:cNvSpPr/>
            <p:nvPr/>
          </p:nvSpPr>
          <p:spPr>
            <a:xfrm>
              <a:off x="-2356095" y="2846589"/>
              <a:ext cx="242916" cy="7893"/>
            </a:xfrm>
            <a:custGeom>
              <a:rect b="b" l="l" r="r" t="t"/>
              <a:pathLst>
                <a:path extrusionOk="0" h="244" w="7509">
                  <a:moveTo>
                    <a:pt x="1" y="0"/>
                  </a:moveTo>
                  <a:lnTo>
                    <a:pt x="1" y="243"/>
                  </a:lnTo>
                  <a:lnTo>
                    <a:pt x="7509" y="243"/>
                  </a:lnTo>
                  <a:lnTo>
                    <a:pt x="75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2362954" y="2830834"/>
              <a:ext cx="243887" cy="7926"/>
            </a:xfrm>
            <a:custGeom>
              <a:rect b="b" l="l" r="r" t="t"/>
              <a:pathLst>
                <a:path extrusionOk="0" h="245"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2366900" y="2529937"/>
              <a:ext cx="264526" cy="24618"/>
            </a:xfrm>
            <a:custGeom>
              <a:rect b="b" l="l" r="r" t="t"/>
              <a:pathLst>
                <a:path extrusionOk="0" h="761" w="8177">
                  <a:moveTo>
                    <a:pt x="1" y="1"/>
                  </a:moveTo>
                  <a:lnTo>
                    <a:pt x="1" y="761"/>
                  </a:lnTo>
                  <a:lnTo>
                    <a:pt x="8177" y="761"/>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1881117"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1913597" y="2537830"/>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1680540" y="2537830"/>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1933234" y="2960659"/>
              <a:ext cx="305837" cy="31477"/>
            </a:xfrm>
            <a:custGeom>
              <a:rect b="b" l="l" r="r" t="t"/>
              <a:pathLst>
                <a:path extrusionOk="0" h="973" w="9454">
                  <a:moveTo>
                    <a:pt x="0" y="0"/>
                  </a:moveTo>
                  <a:lnTo>
                    <a:pt x="0" y="973"/>
                  </a:lnTo>
                  <a:lnTo>
                    <a:pt x="9453" y="973"/>
                  </a:lnTo>
                  <a:lnTo>
                    <a:pt x="9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1902760" y="2678428"/>
              <a:ext cx="242916" cy="7893"/>
            </a:xfrm>
            <a:custGeom>
              <a:rect b="b" l="l" r="r" t="t"/>
              <a:pathLst>
                <a:path extrusionOk="0" h="244" w="7509">
                  <a:moveTo>
                    <a:pt x="0" y="1"/>
                  </a:moveTo>
                  <a:lnTo>
                    <a:pt x="0"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1908680" y="2661703"/>
              <a:ext cx="243919" cy="7926"/>
            </a:xfrm>
            <a:custGeom>
              <a:rect b="b" l="l" r="r" t="t"/>
              <a:pathLst>
                <a:path extrusionOk="0" h="245" w="7540">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1902760" y="2847560"/>
              <a:ext cx="243887" cy="6923"/>
            </a:xfrm>
            <a:custGeom>
              <a:rect b="b" l="l" r="r" t="t"/>
              <a:pathLst>
                <a:path extrusionOk="0" h="214" w="7539">
                  <a:moveTo>
                    <a:pt x="0" y="1"/>
                  </a:moveTo>
                  <a:lnTo>
                    <a:pt x="0" y="213"/>
                  </a:lnTo>
                  <a:lnTo>
                    <a:pt x="7538" y="213"/>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1908680" y="2830834"/>
              <a:ext cx="242916" cy="6923"/>
            </a:xfrm>
            <a:custGeom>
              <a:rect b="b" l="l" r="r" t="t"/>
              <a:pathLst>
                <a:path extrusionOk="0" h="214" w="7509">
                  <a:moveTo>
                    <a:pt x="1" y="1"/>
                  </a:moveTo>
                  <a:lnTo>
                    <a:pt x="1" y="214"/>
                  </a:lnTo>
                  <a:lnTo>
                    <a:pt x="7509" y="214"/>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1912594" y="2529937"/>
              <a:ext cx="263555" cy="24618"/>
            </a:xfrm>
            <a:custGeom>
              <a:rect b="b" l="l" r="r" t="t"/>
              <a:pathLst>
                <a:path extrusionOk="0" h="761" w="8147">
                  <a:moveTo>
                    <a:pt x="0" y="1"/>
                  </a:moveTo>
                  <a:lnTo>
                    <a:pt x="0" y="761"/>
                  </a:lnTo>
                  <a:lnTo>
                    <a:pt x="8146" y="761"/>
                  </a:lnTo>
                  <a:lnTo>
                    <a:pt x="81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1427813" y="2537830"/>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1458288" y="2537830"/>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1479931" y="2959656"/>
              <a:ext cx="306807" cy="32479"/>
            </a:xfrm>
            <a:custGeom>
              <a:rect b="b" l="l" r="r" t="t"/>
              <a:pathLst>
                <a:path extrusionOk="0" h="1004" w="9484">
                  <a:moveTo>
                    <a:pt x="0" y="1"/>
                  </a:moveTo>
                  <a:lnTo>
                    <a:pt x="0" y="1004"/>
                  </a:lnTo>
                  <a:lnTo>
                    <a:pt x="9484" y="1004"/>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1449456" y="2678428"/>
              <a:ext cx="243887" cy="6923"/>
            </a:xfrm>
            <a:custGeom>
              <a:rect b="b" l="l" r="r" t="t"/>
              <a:pathLst>
                <a:path extrusionOk="0" h="214" w="7539">
                  <a:moveTo>
                    <a:pt x="1" y="1"/>
                  </a:moveTo>
                  <a:lnTo>
                    <a:pt x="1" y="213"/>
                  </a:lnTo>
                  <a:lnTo>
                    <a:pt x="7539" y="213"/>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1454374" y="2662706"/>
              <a:ext cx="243887" cy="6923"/>
            </a:xfrm>
            <a:custGeom>
              <a:rect b="b" l="l" r="r" t="t"/>
              <a:pathLst>
                <a:path extrusionOk="0" h="214" w="7539">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1448453" y="2846589"/>
              <a:ext cx="242884" cy="7893"/>
            </a:xfrm>
            <a:custGeom>
              <a:rect b="b" l="l" r="r" t="t"/>
              <a:pathLst>
                <a:path extrusionOk="0" h="244" w="7508">
                  <a:moveTo>
                    <a:pt x="0" y="0"/>
                  </a:moveTo>
                  <a:lnTo>
                    <a:pt x="0" y="243"/>
                  </a:lnTo>
                  <a:lnTo>
                    <a:pt x="7508" y="24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1455344" y="2831837"/>
              <a:ext cx="243887" cy="6923"/>
            </a:xfrm>
            <a:custGeom>
              <a:rect b="b" l="l" r="r" t="t"/>
              <a:pathLst>
                <a:path extrusionOk="0" h="214" w="7539">
                  <a:moveTo>
                    <a:pt x="0" y="0"/>
                  </a:moveTo>
                  <a:lnTo>
                    <a:pt x="0" y="213"/>
                  </a:lnTo>
                  <a:lnTo>
                    <a:pt x="7538" y="213"/>
                  </a:lnTo>
                  <a:lnTo>
                    <a:pt x="7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1459291" y="2530940"/>
              <a:ext cx="264558" cy="24618"/>
            </a:xfrm>
            <a:custGeom>
              <a:rect b="b" l="l" r="r" t="t"/>
              <a:pathLst>
                <a:path extrusionOk="0" h="761" w="8178">
                  <a:moveTo>
                    <a:pt x="1" y="0"/>
                  </a:moveTo>
                  <a:lnTo>
                    <a:pt x="1" y="760"/>
                  </a:lnTo>
                  <a:lnTo>
                    <a:pt x="8177" y="760"/>
                  </a:lnTo>
                  <a:lnTo>
                    <a:pt x="8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2335423"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2134846" y="3132735"/>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2388543" y="3555563"/>
              <a:ext cx="306840" cy="31509"/>
            </a:xfrm>
            <a:custGeom>
              <a:rect b="b" l="l" r="r" t="t"/>
              <a:pathLst>
                <a:path extrusionOk="0" h="974" w="9485">
                  <a:moveTo>
                    <a:pt x="1" y="0"/>
                  </a:moveTo>
                  <a:lnTo>
                    <a:pt x="1" y="973"/>
                  </a:lnTo>
                  <a:lnTo>
                    <a:pt x="9484" y="973"/>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235706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2362954" y="3257610"/>
              <a:ext cx="243887" cy="7893"/>
            </a:xfrm>
            <a:custGeom>
              <a:rect b="b" l="l" r="r" t="t"/>
              <a:pathLst>
                <a:path extrusionOk="0" h="244"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2357066" y="3442464"/>
              <a:ext cx="243887" cy="6923"/>
            </a:xfrm>
            <a:custGeom>
              <a:rect b="b" l="l" r="r" t="t"/>
              <a:pathLst>
                <a:path extrusionOk="0" h="214" w="7539">
                  <a:moveTo>
                    <a:pt x="1" y="1"/>
                  </a:moveTo>
                  <a:lnTo>
                    <a:pt x="1" y="214"/>
                  </a:lnTo>
                  <a:lnTo>
                    <a:pt x="7539" y="21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2361983" y="3426741"/>
              <a:ext cx="242916" cy="7893"/>
            </a:xfrm>
            <a:custGeom>
              <a:rect b="b" l="l" r="r" t="t"/>
              <a:pathLst>
                <a:path extrusionOk="0" h="244"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2366900" y="3125844"/>
              <a:ext cx="263555" cy="24618"/>
            </a:xfrm>
            <a:custGeom>
              <a:rect b="b" l="l" r="r" t="t"/>
              <a:pathLst>
                <a:path extrusionOk="0" h="761" w="8147">
                  <a:moveTo>
                    <a:pt x="1" y="1"/>
                  </a:moveTo>
                  <a:lnTo>
                    <a:pt x="1" y="760"/>
                  </a:lnTo>
                  <a:lnTo>
                    <a:pt x="8147" y="760"/>
                  </a:lnTo>
                  <a:lnTo>
                    <a:pt x="81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1881117"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1913597" y="3132735"/>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1680540" y="3132735"/>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1934237" y="3555563"/>
              <a:ext cx="305837" cy="32479"/>
            </a:xfrm>
            <a:custGeom>
              <a:rect b="b" l="l" r="r" t="t"/>
              <a:pathLst>
                <a:path extrusionOk="0" h="1004" w="9454">
                  <a:moveTo>
                    <a:pt x="1" y="0"/>
                  </a:moveTo>
                  <a:lnTo>
                    <a:pt x="1" y="1003"/>
                  </a:lnTo>
                  <a:lnTo>
                    <a:pt x="9454" y="100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1903762" y="3274335"/>
              <a:ext cx="243919" cy="6923"/>
            </a:xfrm>
            <a:custGeom>
              <a:rect b="b" l="l" r="r" t="t"/>
              <a:pathLst>
                <a:path extrusionOk="0" h="214" w="7540">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1908680" y="3257610"/>
              <a:ext cx="242916" cy="6923"/>
            </a:xfrm>
            <a:custGeom>
              <a:rect b="b" l="l" r="r" t="t"/>
              <a:pathLst>
                <a:path extrusionOk="0" h="214" w="7509">
                  <a:moveTo>
                    <a:pt x="1" y="1"/>
                  </a:moveTo>
                  <a:lnTo>
                    <a:pt x="1" y="213"/>
                  </a:lnTo>
                  <a:lnTo>
                    <a:pt x="7509" y="213"/>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1902760" y="3443467"/>
              <a:ext cx="242916" cy="6923"/>
            </a:xfrm>
            <a:custGeom>
              <a:rect b="b" l="l" r="r" t="t"/>
              <a:pathLst>
                <a:path extrusionOk="0" h="214" w="7509">
                  <a:moveTo>
                    <a:pt x="0" y="0"/>
                  </a:moveTo>
                  <a:lnTo>
                    <a:pt x="0"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1907677" y="3426741"/>
              <a:ext cx="242916" cy="6923"/>
            </a:xfrm>
            <a:custGeom>
              <a:rect b="b" l="l" r="r" t="t"/>
              <a:pathLst>
                <a:path extrusionOk="0" h="214" w="7509">
                  <a:moveTo>
                    <a:pt x="0" y="1"/>
                  </a:moveTo>
                  <a:lnTo>
                    <a:pt x="0" y="213"/>
                  </a:lnTo>
                  <a:lnTo>
                    <a:pt x="7508" y="213"/>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1913597"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1427813" y="3132735"/>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458288" y="3132735"/>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479931" y="3555563"/>
              <a:ext cx="305837" cy="31509"/>
            </a:xfrm>
            <a:custGeom>
              <a:rect b="b" l="l" r="r" t="t"/>
              <a:pathLst>
                <a:path extrusionOk="0" h="974" w="9454">
                  <a:moveTo>
                    <a:pt x="0" y="0"/>
                  </a:moveTo>
                  <a:lnTo>
                    <a:pt x="0" y="973"/>
                  </a:lnTo>
                  <a:lnTo>
                    <a:pt x="9454" y="97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44945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454374" y="3258580"/>
              <a:ext cx="242916" cy="6923"/>
            </a:xfrm>
            <a:custGeom>
              <a:rect b="b" l="l" r="r" t="t"/>
              <a:pathLst>
                <a:path extrusionOk="0" h="214" w="7509">
                  <a:moveTo>
                    <a:pt x="1" y="1"/>
                  </a:moveTo>
                  <a:lnTo>
                    <a:pt x="1" y="214"/>
                  </a:lnTo>
                  <a:lnTo>
                    <a:pt x="7508" y="21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449456" y="3442464"/>
              <a:ext cx="243887" cy="7926"/>
            </a:xfrm>
            <a:custGeom>
              <a:rect b="b" l="l" r="r" t="t"/>
              <a:pathLst>
                <a:path extrusionOk="0" h="245"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1454374" y="3426741"/>
              <a:ext cx="243887" cy="7893"/>
            </a:xfrm>
            <a:custGeom>
              <a:rect b="b" l="l" r="r" t="t"/>
              <a:pathLst>
                <a:path extrusionOk="0" h="244"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1459291"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1524572" y="1886900"/>
              <a:ext cx="367785" cy="367785"/>
            </a:xfrm>
            <a:custGeom>
              <a:rect b="b" l="l" r="r" t="t"/>
              <a:pathLst>
                <a:path extrusionOk="0" h="10244" w="10244">
                  <a:moveTo>
                    <a:pt x="5137" y="0"/>
                  </a:moveTo>
                  <a:cubicBezTo>
                    <a:pt x="2280" y="0"/>
                    <a:pt x="0" y="2280"/>
                    <a:pt x="0" y="5137"/>
                  </a:cubicBezTo>
                  <a:cubicBezTo>
                    <a:pt x="0" y="7964"/>
                    <a:pt x="2280" y="10243"/>
                    <a:pt x="5137" y="10243"/>
                  </a:cubicBezTo>
                  <a:cubicBezTo>
                    <a:pt x="7964" y="10243"/>
                    <a:pt x="10244" y="7964"/>
                    <a:pt x="10244" y="5137"/>
                  </a:cubicBezTo>
                  <a:cubicBezTo>
                    <a:pt x="10244" y="2280"/>
                    <a:pt x="7964" y="0"/>
                    <a:pt x="5137" y="0"/>
                  </a:cubicBez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1348165" y="1888803"/>
              <a:ext cx="21675" cy="366817"/>
            </a:xfrm>
            <a:custGeom>
              <a:rect b="b" l="l" r="r" t="t"/>
              <a:pathLst>
                <a:path extrusionOk="0" h="11339" w="670">
                  <a:moveTo>
                    <a:pt x="0" y="1"/>
                  </a:moveTo>
                  <a:lnTo>
                    <a:pt x="0" y="11338"/>
                  </a:lnTo>
                  <a:lnTo>
                    <a:pt x="669" y="11338"/>
                  </a:lnTo>
                  <a:lnTo>
                    <a:pt x="6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1520240" y="2061881"/>
              <a:ext cx="366784" cy="20672"/>
            </a:xfrm>
            <a:custGeom>
              <a:rect b="b" l="l" r="r" t="t"/>
              <a:pathLst>
                <a:path extrusionOk="0" h="639" w="11338">
                  <a:moveTo>
                    <a:pt x="0" y="1"/>
                  </a:moveTo>
                  <a:lnTo>
                    <a:pt x="0" y="639"/>
                  </a:lnTo>
                  <a:lnTo>
                    <a:pt x="11338" y="639"/>
                  </a:lnTo>
                  <a:lnTo>
                    <a:pt x="113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2182046"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1734631"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1" name="Google Shape;1751;p20"/>
          <p:cNvSpPr/>
          <p:nvPr/>
        </p:nvSpPr>
        <p:spPr>
          <a:xfrm>
            <a:off x="1322688" y="152821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flipH="1">
            <a:off x="-1112500" y="256029"/>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461953" y="951515"/>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flipH="1">
            <a:off x="6689426" y="485112"/>
            <a:ext cx="1223251" cy="344172"/>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9" name="Shape 429"/>
        <p:cNvGrpSpPr/>
        <p:nvPr/>
      </p:nvGrpSpPr>
      <p:grpSpPr>
        <a:xfrm>
          <a:off x="0" y="0"/>
          <a:ext cx="0" cy="0"/>
          <a:chOff x="0" y="0"/>
          <a:chExt cx="0" cy="0"/>
        </a:xfrm>
      </p:grpSpPr>
      <p:grpSp>
        <p:nvGrpSpPr>
          <p:cNvPr id="430" name="Google Shape;430;p3"/>
          <p:cNvGrpSpPr/>
          <p:nvPr/>
        </p:nvGrpSpPr>
        <p:grpSpPr>
          <a:xfrm>
            <a:off x="-37376" y="827389"/>
            <a:ext cx="1741485" cy="3219431"/>
            <a:chOff x="-37376" y="827389"/>
            <a:chExt cx="1741485" cy="3219431"/>
          </a:xfrm>
        </p:grpSpPr>
        <p:sp>
          <p:nvSpPr>
            <p:cNvPr id="431" name="Google Shape;431;p3"/>
            <p:cNvSpPr/>
            <p:nvPr/>
          </p:nvSpPr>
          <p:spPr>
            <a:xfrm>
              <a:off x="499523" y="2853053"/>
              <a:ext cx="1091489" cy="186854"/>
            </a:xfrm>
            <a:custGeom>
              <a:rect b="b" l="l" r="r" t="t"/>
              <a:pathLst>
                <a:path extrusionOk="0" h="5776" w="33740">
                  <a:moveTo>
                    <a:pt x="1641" y="0"/>
                  </a:moveTo>
                  <a:cubicBezTo>
                    <a:pt x="1641" y="0"/>
                    <a:pt x="1641" y="3009"/>
                    <a:pt x="0" y="5775"/>
                  </a:cubicBezTo>
                  <a:lnTo>
                    <a:pt x="33739" y="5775"/>
                  </a:lnTo>
                  <a:cubicBezTo>
                    <a:pt x="32068" y="3009"/>
                    <a:pt x="32068" y="0"/>
                    <a:pt x="320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
            <p:cNvSpPr/>
            <p:nvPr/>
          </p:nvSpPr>
          <p:spPr>
            <a:xfrm>
              <a:off x="552611" y="2817661"/>
              <a:ext cx="976452" cy="16725"/>
            </a:xfrm>
            <a:custGeom>
              <a:rect b="b" l="l" r="r" t="t"/>
              <a:pathLst>
                <a:path extrusionOk="0" h="517" w="30184">
                  <a:moveTo>
                    <a:pt x="0" y="0"/>
                  </a:moveTo>
                  <a:lnTo>
                    <a:pt x="0" y="517"/>
                  </a:lnTo>
                  <a:lnTo>
                    <a:pt x="30183" y="517"/>
                  </a:lnTo>
                  <a:lnTo>
                    <a:pt x="301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591950" y="2853053"/>
              <a:ext cx="39370" cy="186854"/>
            </a:xfrm>
            <a:custGeom>
              <a:rect b="b" l="l" r="r" t="t"/>
              <a:pathLst>
                <a:path extrusionOk="0" h="5776" w="1217">
                  <a:moveTo>
                    <a:pt x="1155" y="0"/>
                  </a:moveTo>
                  <a:cubicBezTo>
                    <a:pt x="1155" y="61"/>
                    <a:pt x="1094"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710937" y="2853053"/>
              <a:ext cx="39338" cy="186854"/>
            </a:xfrm>
            <a:custGeom>
              <a:rect b="b" l="l" r="r" t="t"/>
              <a:pathLst>
                <a:path extrusionOk="0" h="5776" w="1216">
                  <a:moveTo>
                    <a:pt x="1155" y="0"/>
                  </a:moveTo>
                  <a:cubicBezTo>
                    <a:pt x="1155" y="61"/>
                    <a:pt x="1125"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829924" y="2853053"/>
              <a:ext cx="40340" cy="186854"/>
            </a:xfrm>
            <a:custGeom>
              <a:rect b="b" l="l" r="r" t="t"/>
              <a:pathLst>
                <a:path extrusionOk="0" h="5776" w="1247">
                  <a:moveTo>
                    <a:pt x="1155" y="0"/>
                  </a:moveTo>
                  <a:cubicBezTo>
                    <a:pt x="1155" y="61"/>
                    <a:pt x="1125" y="3982"/>
                    <a:pt x="0" y="5745"/>
                  </a:cubicBezTo>
                  <a:lnTo>
                    <a:pt x="91" y="5775"/>
                  </a:lnTo>
                  <a:cubicBezTo>
                    <a:pt x="1185" y="4043"/>
                    <a:pt x="1246" y="61"/>
                    <a:pt x="1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949882" y="2853053"/>
              <a:ext cx="39370" cy="186854"/>
            </a:xfrm>
            <a:custGeom>
              <a:rect b="b" l="l" r="r" t="t"/>
              <a:pathLst>
                <a:path extrusionOk="0" h="5776" w="1217">
                  <a:moveTo>
                    <a:pt x="1125" y="0"/>
                  </a:moveTo>
                  <a:cubicBezTo>
                    <a:pt x="1125" y="61"/>
                    <a:pt x="1095" y="3982"/>
                    <a:pt x="0" y="5745"/>
                  </a:cubicBezTo>
                  <a:lnTo>
                    <a:pt x="6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1460220" y="2853053"/>
              <a:ext cx="39370" cy="186854"/>
            </a:xfrm>
            <a:custGeom>
              <a:rect b="b" l="l" r="r" t="t"/>
              <a:pathLst>
                <a:path extrusionOk="0" h="5776" w="1217">
                  <a:moveTo>
                    <a:pt x="1" y="0"/>
                  </a:moveTo>
                  <a:cubicBezTo>
                    <a:pt x="1" y="61"/>
                    <a:pt x="31" y="4043"/>
                    <a:pt x="1125" y="5775"/>
                  </a:cubicBezTo>
                  <a:lnTo>
                    <a:pt x="1216" y="5745"/>
                  </a:lnTo>
                  <a:cubicBezTo>
                    <a:pt x="92" y="4013"/>
                    <a:pt x="61" y="61"/>
                    <a:pt x="61" y="0"/>
                  </a:cubicBezTo>
                  <a:close/>
                </a:path>
              </a:pathLst>
            </a:custGeom>
            <a:solidFill>
              <a:srgbClr val="5A5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1340263" y="2853053"/>
              <a:ext cx="39370" cy="186854"/>
            </a:xfrm>
            <a:custGeom>
              <a:rect b="b" l="l" r="r" t="t"/>
              <a:pathLst>
                <a:path extrusionOk="0" h="5776" w="1217">
                  <a:moveTo>
                    <a:pt x="0" y="0"/>
                  </a:moveTo>
                  <a:cubicBezTo>
                    <a:pt x="0" y="61"/>
                    <a:pt x="31" y="4043"/>
                    <a:pt x="1155" y="5775"/>
                  </a:cubicBezTo>
                  <a:lnTo>
                    <a:pt x="1216" y="5745"/>
                  </a:lnTo>
                  <a:cubicBezTo>
                    <a:pt x="122" y="4013"/>
                    <a:pt x="92" y="61"/>
                    <a:pt x="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1220305" y="2853053"/>
              <a:ext cx="39338" cy="186854"/>
            </a:xfrm>
            <a:custGeom>
              <a:rect b="b" l="l" r="r" t="t"/>
              <a:pathLst>
                <a:path extrusionOk="0" h="5776" w="1216">
                  <a:moveTo>
                    <a:pt x="0" y="0"/>
                  </a:moveTo>
                  <a:cubicBezTo>
                    <a:pt x="0" y="61"/>
                    <a:pt x="31" y="4043"/>
                    <a:pt x="1125" y="5775"/>
                  </a:cubicBezTo>
                  <a:lnTo>
                    <a:pt x="1216" y="5745"/>
                  </a:lnTo>
                  <a:cubicBezTo>
                    <a:pt x="122"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1101318" y="2853053"/>
              <a:ext cx="39370" cy="186854"/>
            </a:xfrm>
            <a:custGeom>
              <a:rect b="b" l="l" r="r" t="t"/>
              <a:pathLst>
                <a:path extrusionOk="0" h="5776" w="1217">
                  <a:moveTo>
                    <a:pt x="0" y="0"/>
                  </a:moveTo>
                  <a:cubicBezTo>
                    <a:pt x="0" y="61"/>
                    <a:pt x="31" y="4043"/>
                    <a:pt x="1125" y="5775"/>
                  </a:cubicBezTo>
                  <a:lnTo>
                    <a:pt x="1216" y="5745"/>
                  </a:lnTo>
                  <a:cubicBezTo>
                    <a:pt x="91"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37376" y="1051582"/>
              <a:ext cx="1741433" cy="2995157"/>
            </a:xfrm>
            <a:custGeom>
              <a:rect b="b" l="l" r="r" t="t"/>
              <a:pathLst>
                <a:path extrusionOk="0" h="92586" w="53831">
                  <a:moveTo>
                    <a:pt x="912" y="1"/>
                  </a:moveTo>
                  <a:cubicBezTo>
                    <a:pt x="426" y="1"/>
                    <a:pt x="0" y="396"/>
                    <a:pt x="0" y="912"/>
                  </a:cubicBezTo>
                  <a:lnTo>
                    <a:pt x="0" y="92586"/>
                  </a:lnTo>
                  <a:lnTo>
                    <a:pt x="53831" y="92586"/>
                  </a:lnTo>
                  <a:lnTo>
                    <a:pt x="538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1308785" y="2970649"/>
              <a:ext cx="395317" cy="980787"/>
            </a:xfrm>
            <a:custGeom>
              <a:rect b="b" l="l" r="r" t="t"/>
              <a:pathLst>
                <a:path extrusionOk="0" h="30318" w="12220">
                  <a:moveTo>
                    <a:pt x="12032" y="1"/>
                  </a:moveTo>
                  <a:cubicBezTo>
                    <a:pt x="10478" y="1"/>
                    <a:pt x="9929" y="2513"/>
                    <a:pt x="7326" y="2718"/>
                  </a:cubicBezTo>
                  <a:cubicBezTo>
                    <a:pt x="4621" y="2961"/>
                    <a:pt x="6566" y="5150"/>
                    <a:pt x="4621" y="7369"/>
                  </a:cubicBezTo>
                  <a:cubicBezTo>
                    <a:pt x="2676" y="9557"/>
                    <a:pt x="1976" y="9071"/>
                    <a:pt x="973" y="11502"/>
                  </a:cubicBezTo>
                  <a:cubicBezTo>
                    <a:pt x="1" y="13934"/>
                    <a:pt x="1217" y="14420"/>
                    <a:pt x="973" y="16122"/>
                  </a:cubicBezTo>
                  <a:cubicBezTo>
                    <a:pt x="761" y="17855"/>
                    <a:pt x="2676" y="17855"/>
                    <a:pt x="3679" y="20530"/>
                  </a:cubicBezTo>
                  <a:cubicBezTo>
                    <a:pt x="4651" y="23235"/>
                    <a:pt x="6110" y="22262"/>
                    <a:pt x="6597" y="23478"/>
                  </a:cubicBezTo>
                  <a:cubicBezTo>
                    <a:pt x="7083" y="24694"/>
                    <a:pt x="10244" y="25454"/>
                    <a:pt x="10031" y="27369"/>
                  </a:cubicBezTo>
                  <a:cubicBezTo>
                    <a:pt x="9788" y="29314"/>
                    <a:pt x="12220" y="30317"/>
                    <a:pt x="12220" y="30317"/>
                  </a:cubicBezTo>
                  <a:lnTo>
                    <a:pt x="12220" y="13"/>
                  </a:lnTo>
                  <a:cubicBezTo>
                    <a:pt x="12155" y="5"/>
                    <a:pt x="12093" y="1"/>
                    <a:pt x="120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116001" y="839197"/>
              <a:ext cx="775850" cy="212410"/>
            </a:xfrm>
            <a:custGeom>
              <a:rect b="b" l="l" r="r" t="t"/>
              <a:pathLst>
                <a:path extrusionOk="0" h="6566" w="23983">
                  <a:moveTo>
                    <a:pt x="22159" y="0"/>
                  </a:moveTo>
                  <a:lnTo>
                    <a:pt x="1" y="6566"/>
                  </a:lnTo>
                  <a:lnTo>
                    <a:pt x="23983" y="6566"/>
                  </a:lnTo>
                  <a:lnTo>
                    <a:pt x="221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1524146" y="1080116"/>
              <a:ext cx="179963" cy="111122"/>
            </a:xfrm>
            <a:custGeom>
              <a:rect b="b" l="l" r="r" t="t"/>
              <a:pathLst>
                <a:path extrusionOk="0" h="3435" w="5563">
                  <a:moveTo>
                    <a:pt x="0" y="0"/>
                  </a:moveTo>
                  <a:lnTo>
                    <a:pt x="0" y="3435"/>
                  </a:lnTo>
                  <a:lnTo>
                    <a:pt x="5563" y="3435"/>
                  </a:lnTo>
                  <a:lnTo>
                    <a:pt x="55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1453330" y="1218740"/>
              <a:ext cx="250777" cy="111155"/>
            </a:xfrm>
            <a:custGeom>
              <a:rect b="b" l="l" r="r" t="t"/>
              <a:pathLst>
                <a:path extrusionOk="0" h="3436" w="7752">
                  <a:moveTo>
                    <a:pt x="1" y="1"/>
                  </a:moveTo>
                  <a:lnTo>
                    <a:pt x="1" y="3436"/>
                  </a:lnTo>
                  <a:lnTo>
                    <a:pt x="7752" y="3436"/>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1524146" y="1358400"/>
              <a:ext cx="179963" cy="112125"/>
            </a:xfrm>
            <a:custGeom>
              <a:rect b="b" l="l" r="r" t="t"/>
              <a:pathLst>
                <a:path extrusionOk="0" h="3466" w="5563">
                  <a:moveTo>
                    <a:pt x="0" y="0"/>
                  </a:moveTo>
                  <a:lnTo>
                    <a:pt x="0" y="3465"/>
                  </a:lnTo>
                  <a:lnTo>
                    <a:pt x="5563" y="3465"/>
                  </a:lnTo>
                  <a:lnTo>
                    <a:pt x="55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
            <p:cNvSpPr/>
            <p:nvPr/>
          </p:nvSpPr>
          <p:spPr>
            <a:xfrm>
              <a:off x="1453330" y="1498027"/>
              <a:ext cx="250777" cy="111122"/>
            </a:xfrm>
            <a:custGeom>
              <a:rect b="b" l="l" r="r" t="t"/>
              <a:pathLst>
                <a:path extrusionOk="0" h="3435" w="7752">
                  <a:moveTo>
                    <a:pt x="1" y="0"/>
                  </a:moveTo>
                  <a:lnTo>
                    <a:pt x="1" y="3435"/>
                  </a:lnTo>
                  <a:lnTo>
                    <a:pt x="7752" y="3435"/>
                  </a:lnTo>
                  <a:lnTo>
                    <a:pt x="77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p:nvPr/>
          </p:nvSpPr>
          <p:spPr>
            <a:xfrm>
              <a:off x="1524146" y="1636652"/>
              <a:ext cx="179963" cy="111155"/>
            </a:xfrm>
            <a:custGeom>
              <a:rect b="b" l="l" r="r" t="t"/>
              <a:pathLst>
                <a:path extrusionOk="0" h="3436" w="5563">
                  <a:moveTo>
                    <a:pt x="0" y="1"/>
                  </a:moveTo>
                  <a:lnTo>
                    <a:pt x="0" y="3436"/>
                  </a:lnTo>
                  <a:lnTo>
                    <a:pt x="5563" y="343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
            <p:cNvSpPr/>
            <p:nvPr/>
          </p:nvSpPr>
          <p:spPr>
            <a:xfrm>
              <a:off x="1453330" y="1776312"/>
              <a:ext cx="250777" cy="112125"/>
            </a:xfrm>
            <a:custGeom>
              <a:rect b="b" l="l" r="r" t="t"/>
              <a:pathLst>
                <a:path extrusionOk="0" h="3466" w="7752">
                  <a:moveTo>
                    <a:pt x="1" y="0"/>
                  </a:moveTo>
                  <a:lnTo>
                    <a:pt x="1" y="3465"/>
                  </a:lnTo>
                  <a:lnTo>
                    <a:pt x="7752" y="3465"/>
                  </a:lnTo>
                  <a:lnTo>
                    <a:pt x="77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1524146" y="1915939"/>
              <a:ext cx="179963" cy="111155"/>
            </a:xfrm>
            <a:custGeom>
              <a:rect b="b" l="l" r="r" t="t"/>
              <a:pathLst>
                <a:path extrusionOk="0" h="3436" w="5563">
                  <a:moveTo>
                    <a:pt x="0" y="0"/>
                  </a:moveTo>
                  <a:lnTo>
                    <a:pt x="0" y="3435"/>
                  </a:lnTo>
                  <a:lnTo>
                    <a:pt x="5563" y="3435"/>
                  </a:lnTo>
                  <a:lnTo>
                    <a:pt x="55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1453330" y="2055566"/>
              <a:ext cx="250777" cy="112125"/>
            </a:xfrm>
            <a:custGeom>
              <a:rect b="b" l="l" r="r" t="t"/>
              <a:pathLst>
                <a:path extrusionOk="0" h="3466" w="7752">
                  <a:moveTo>
                    <a:pt x="1" y="1"/>
                  </a:moveTo>
                  <a:lnTo>
                    <a:pt x="1" y="3466"/>
                  </a:lnTo>
                  <a:lnTo>
                    <a:pt x="7752" y="3466"/>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1524146" y="2194223"/>
              <a:ext cx="179963" cy="112125"/>
            </a:xfrm>
            <a:custGeom>
              <a:rect b="b" l="l" r="r" t="t"/>
              <a:pathLst>
                <a:path extrusionOk="0" h="3466" w="5563">
                  <a:moveTo>
                    <a:pt x="0" y="0"/>
                  </a:moveTo>
                  <a:lnTo>
                    <a:pt x="0" y="3465"/>
                  </a:lnTo>
                  <a:lnTo>
                    <a:pt x="5563" y="3465"/>
                  </a:lnTo>
                  <a:lnTo>
                    <a:pt x="55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1453330" y="2333850"/>
              <a:ext cx="250777" cy="111155"/>
            </a:xfrm>
            <a:custGeom>
              <a:rect b="b" l="l" r="r" t="t"/>
              <a:pathLst>
                <a:path extrusionOk="0" h="3436" w="7752">
                  <a:moveTo>
                    <a:pt x="1" y="0"/>
                  </a:moveTo>
                  <a:lnTo>
                    <a:pt x="1" y="3435"/>
                  </a:lnTo>
                  <a:lnTo>
                    <a:pt x="7752" y="3435"/>
                  </a:lnTo>
                  <a:lnTo>
                    <a:pt x="77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1524146" y="2473478"/>
              <a:ext cx="179963" cy="112125"/>
            </a:xfrm>
            <a:custGeom>
              <a:rect b="b" l="l" r="r" t="t"/>
              <a:pathLst>
                <a:path extrusionOk="0" h="3466" w="5563">
                  <a:moveTo>
                    <a:pt x="0" y="1"/>
                  </a:moveTo>
                  <a:lnTo>
                    <a:pt x="0" y="3466"/>
                  </a:lnTo>
                  <a:lnTo>
                    <a:pt x="5563" y="346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1453330" y="2612134"/>
              <a:ext cx="250777" cy="112125"/>
            </a:xfrm>
            <a:custGeom>
              <a:rect b="b" l="l" r="r" t="t"/>
              <a:pathLst>
                <a:path extrusionOk="0" h="3466" w="7752">
                  <a:moveTo>
                    <a:pt x="1" y="0"/>
                  </a:moveTo>
                  <a:lnTo>
                    <a:pt x="1" y="3466"/>
                  </a:lnTo>
                  <a:lnTo>
                    <a:pt x="7752" y="3466"/>
                  </a:lnTo>
                  <a:lnTo>
                    <a:pt x="77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1524146" y="2751762"/>
              <a:ext cx="179963" cy="111155"/>
            </a:xfrm>
            <a:custGeom>
              <a:rect b="b" l="l" r="r" t="t"/>
              <a:pathLst>
                <a:path extrusionOk="0" h="3436" w="5563">
                  <a:moveTo>
                    <a:pt x="0" y="1"/>
                  </a:moveTo>
                  <a:lnTo>
                    <a:pt x="0" y="3435"/>
                  </a:lnTo>
                  <a:lnTo>
                    <a:pt x="5563" y="3435"/>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1453330" y="2891389"/>
              <a:ext cx="250777" cy="112125"/>
            </a:xfrm>
            <a:custGeom>
              <a:rect b="b" l="l" r="r" t="t"/>
              <a:pathLst>
                <a:path extrusionOk="0" h="3466" w="7752">
                  <a:moveTo>
                    <a:pt x="1" y="1"/>
                  </a:moveTo>
                  <a:lnTo>
                    <a:pt x="1" y="3466"/>
                  </a:lnTo>
                  <a:lnTo>
                    <a:pt x="7752" y="3466"/>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1524146" y="3030046"/>
              <a:ext cx="179963" cy="112125"/>
            </a:xfrm>
            <a:custGeom>
              <a:rect b="b" l="l" r="r" t="t"/>
              <a:pathLst>
                <a:path extrusionOk="0" h="3466" w="5563">
                  <a:moveTo>
                    <a:pt x="0" y="1"/>
                  </a:moveTo>
                  <a:lnTo>
                    <a:pt x="0" y="3466"/>
                  </a:lnTo>
                  <a:lnTo>
                    <a:pt x="5563" y="346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1453330" y="3169673"/>
              <a:ext cx="250777" cy="111155"/>
            </a:xfrm>
            <a:custGeom>
              <a:rect b="b" l="l" r="r" t="t"/>
              <a:pathLst>
                <a:path extrusionOk="0" h="3436" w="7752">
                  <a:moveTo>
                    <a:pt x="1" y="1"/>
                  </a:moveTo>
                  <a:lnTo>
                    <a:pt x="1" y="3435"/>
                  </a:lnTo>
                  <a:lnTo>
                    <a:pt x="7752" y="3435"/>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1524146" y="3309300"/>
              <a:ext cx="179963" cy="112125"/>
            </a:xfrm>
            <a:custGeom>
              <a:rect b="b" l="l" r="r" t="t"/>
              <a:pathLst>
                <a:path extrusionOk="0" h="3466" w="5563">
                  <a:moveTo>
                    <a:pt x="0" y="1"/>
                  </a:moveTo>
                  <a:lnTo>
                    <a:pt x="0" y="3466"/>
                  </a:lnTo>
                  <a:lnTo>
                    <a:pt x="5563" y="346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1453330" y="3447957"/>
              <a:ext cx="250777" cy="112125"/>
            </a:xfrm>
            <a:custGeom>
              <a:rect b="b" l="l" r="r" t="t"/>
              <a:pathLst>
                <a:path extrusionOk="0" h="3466" w="7752">
                  <a:moveTo>
                    <a:pt x="1" y="1"/>
                  </a:moveTo>
                  <a:lnTo>
                    <a:pt x="1" y="3466"/>
                  </a:lnTo>
                  <a:lnTo>
                    <a:pt x="7752" y="3466"/>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1524146" y="3587584"/>
              <a:ext cx="179963" cy="111155"/>
            </a:xfrm>
            <a:custGeom>
              <a:rect b="b" l="l" r="r" t="t"/>
              <a:pathLst>
                <a:path extrusionOk="0" h="3436" w="5563">
                  <a:moveTo>
                    <a:pt x="0" y="1"/>
                  </a:moveTo>
                  <a:lnTo>
                    <a:pt x="0" y="3436"/>
                  </a:lnTo>
                  <a:lnTo>
                    <a:pt x="5563" y="343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1453330" y="3727212"/>
              <a:ext cx="250777" cy="112157"/>
            </a:xfrm>
            <a:custGeom>
              <a:rect b="b" l="l" r="r" t="t"/>
              <a:pathLst>
                <a:path extrusionOk="0" h="3467" w="7752">
                  <a:moveTo>
                    <a:pt x="1" y="1"/>
                  </a:moveTo>
                  <a:lnTo>
                    <a:pt x="1" y="3466"/>
                  </a:lnTo>
                  <a:lnTo>
                    <a:pt x="7752" y="3466"/>
                  </a:lnTo>
                  <a:lnTo>
                    <a:pt x="77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1524146" y="3865868"/>
              <a:ext cx="179963" cy="112125"/>
            </a:xfrm>
            <a:custGeom>
              <a:rect b="b" l="l" r="r" t="t"/>
              <a:pathLst>
                <a:path extrusionOk="0" h="3466" w="5563">
                  <a:moveTo>
                    <a:pt x="0" y="1"/>
                  </a:moveTo>
                  <a:lnTo>
                    <a:pt x="0" y="3466"/>
                  </a:lnTo>
                  <a:lnTo>
                    <a:pt x="5563" y="3466"/>
                  </a:lnTo>
                  <a:lnTo>
                    <a:pt x="55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37376" y="1358400"/>
              <a:ext cx="697175" cy="1728655"/>
            </a:xfrm>
            <a:custGeom>
              <a:rect b="b" l="l" r="r" t="t"/>
              <a:pathLst>
                <a:path extrusionOk="0" h="53436" w="21551">
                  <a:moveTo>
                    <a:pt x="0" y="0"/>
                  </a:moveTo>
                  <a:lnTo>
                    <a:pt x="0" y="53405"/>
                  </a:lnTo>
                  <a:cubicBezTo>
                    <a:pt x="137" y="53426"/>
                    <a:pt x="269" y="53436"/>
                    <a:pt x="398" y="53436"/>
                  </a:cubicBezTo>
                  <a:cubicBezTo>
                    <a:pt x="3095" y="53436"/>
                    <a:pt x="4077" y="49068"/>
                    <a:pt x="8632" y="48633"/>
                  </a:cubicBezTo>
                  <a:cubicBezTo>
                    <a:pt x="13374" y="48238"/>
                    <a:pt x="9909" y="44347"/>
                    <a:pt x="13374" y="40487"/>
                  </a:cubicBezTo>
                  <a:cubicBezTo>
                    <a:pt x="16839" y="36596"/>
                    <a:pt x="18116" y="37447"/>
                    <a:pt x="19848" y="33131"/>
                  </a:cubicBezTo>
                  <a:cubicBezTo>
                    <a:pt x="21551" y="28845"/>
                    <a:pt x="19423" y="27964"/>
                    <a:pt x="19848" y="24985"/>
                  </a:cubicBezTo>
                  <a:cubicBezTo>
                    <a:pt x="20244" y="21976"/>
                    <a:pt x="16809" y="21976"/>
                    <a:pt x="15076" y="17234"/>
                  </a:cubicBezTo>
                  <a:cubicBezTo>
                    <a:pt x="13374" y="12462"/>
                    <a:pt x="10790" y="14225"/>
                    <a:pt x="9909" y="12067"/>
                  </a:cubicBezTo>
                  <a:cubicBezTo>
                    <a:pt x="9028" y="9939"/>
                    <a:pt x="3465" y="8632"/>
                    <a:pt x="3860" y="5167"/>
                  </a:cubicBezTo>
                  <a:cubicBezTo>
                    <a:pt x="4286" y="1733"/>
                    <a:pt x="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37376" y="1080116"/>
              <a:ext cx="180934" cy="111122"/>
            </a:xfrm>
            <a:custGeom>
              <a:rect b="b" l="l" r="r" t="t"/>
              <a:pathLst>
                <a:path extrusionOk="0" h="3435" w="5593">
                  <a:moveTo>
                    <a:pt x="0" y="0"/>
                  </a:moveTo>
                  <a:lnTo>
                    <a:pt x="0" y="3435"/>
                  </a:lnTo>
                  <a:lnTo>
                    <a:pt x="5593" y="3435"/>
                  </a:lnTo>
                  <a:lnTo>
                    <a:pt x="5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37376" y="1218740"/>
              <a:ext cx="250745" cy="111155"/>
            </a:xfrm>
            <a:custGeom>
              <a:rect b="b" l="l" r="r" t="t"/>
              <a:pathLst>
                <a:path extrusionOk="0" h="3436" w="7751">
                  <a:moveTo>
                    <a:pt x="0" y="1"/>
                  </a:moveTo>
                  <a:lnTo>
                    <a:pt x="0" y="3436"/>
                  </a:lnTo>
                  <a:lnTo>
                    <a:pt x="7751" y="3436"/>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37376" y="1358400"/>
              <a:ext cx="180934" cy="112125"/>
            </a:xfrm>
            <a:custGeom>
              <a:rect b="b" l="l" r="r" t="t"/>
              <a:pathLst>
                <a:path extrusionOk="0" h="3466" w="5593">
                  <a:moveTo>
                    <a:pt x="0" y="0"/>
                  </a:moveTo>
                  <a:lnTo>
                    <a:pt x="0" y="3465"/>
                  </a:lnTo>
                  <a:lnTo>
                    <a:pt x="5593" y="3465"/>
                  </a:lnTo>
                  <a:lnTo>
                    <a:pt x="5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37376" y="1498027"/>
              <a:ext cx="250745" cy="111122"/>
            </a:xfrm>
            <a:custGeom>
              <a:rect b="b" l="l" r="r" t="t"/>
              <a:pathLst>
                <a:path extrusionOk="0" h="3435" w="7751">
                  <a:moveTo>
                    <a:pt x="0" y="0"/>
                  </a:moveTo>
                  <a:lnTo>
                    <a:pt x="0" y="3435"/>
                  </a:lnTo>
                  <a:lnTo>
                    <a:pt x="7751" y="3435"/>
                  </a:lnTo>
                  <a:lnTo>
                    <a:pt x="77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37376" y="1636652"/>
              <a:ext cx="180934" cy="111155"/>
            </a:xfrm>
            <a:custGeom>
              <a:rect b="b" l="l" r="r" t="t"/>
              <a:pathLst>
                <a:path extrusionOk="0" h="3436" w="5593">
                  <a:moveTo>
                    <a:pt x="0" y="1"/>
                  </a:moveTo>
                  <a:lnTo>
                    <a:pt x="0" y="3436"/>
                  </a:lnTo>
                  <a:lnTo>
                    <a:pt x="5593" y="343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37376" y="1776312"/>
              <a:ext cx="250745" cy="112125"/>
            </a:xfrm>
            <a:custGeom>
              <a:rect b="b" l="l" r="r" t="t"/>
              <a:pathLst>
                <a:path extrusionOk="0" h="3466" w="7751">
                  <a:moveTo>
                    <a:pt x="0" y="0"/>
                  </a:moveTo>
                  <a:lnTo>
                    <a:pt x="0" y="3465"/>
                  </a:lnTo>
                  <a:lnTo>
                    <a:pt x="7751" y="3465"/>
                  </a:lnTo>
                  <a:lnTo>
                    <a:pt x="77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37376" y="1915939"/>
              <a:ext cx="180934" cy="111155"/>
            </a:xfrm>
            <a:custGeom>
              <a:rect b="b" l="l" r="r" t="t"/>
              <a:pathLst>
                <a:path extrusionOk="0" h="3436" w="5593">
                  <a:moveTo>
                    <a:pt x="0" y="0"/>
                  </a:moveTo>
                  <a:lnTo>
                    <a:pt x="0" y="3435"/>
                  </a:lnTo>
                  <a:lnTo>
                    <a:pt x="5593" y="3435"/>
                  </a:lnTo>
                  <a:lnTo>
                    <a:pt x="5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37376" y="2055566"/>
              <a:ext cx="250745" cy="112125"/>
            </a:xfrm>
            <a:custGeom>
              <a:rect b="b" l="l" r="r" t="t"/>
              <a:pathLst>
                <a:path extrusionOk="0" h="3466" w="7751">
                  <a:moveTo>
                    <a:pt x="0" y="1"/>
                  </a:moveTo>
                  <a:lnTo>
                    <a:pt x="0" y="3466"/>
                  </a:lnTo>
                  <a:lnTo>
                    <a:pt x="7751" y="3466"/>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37376" y="2194223"/>
              <a:ext cx="180934" cy="112125"/>
            </a:xfrm>
            <a:custGeom>
              <a:rect b="b" l="l" r="r" t="t"/>
              <a:pathLst>
                <a:path extrusionOk="0" h="3466" w="5593">
                  <a:moveTo>
                    <a:pt x="0" y="0"/>
                  </a:moveTo>
                  <a:lnTo>
                    <a:pt x="0" y="3465"/>
                  </a:lnTo>
                  <a:lnTo>
                    <a:pt x="5593" y="3465"/>
                  </a:lnTo>
                  <a:lnTo>
                    <a:pt x="55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37376" y="2333850"/>
              <a:ext cx="250745" cy="111155"/>
            </a:xfrm>
            <a:custGeom>
              <a:rect b="b" l="l" r="r" t="t"/>
              <a:pathLst>
                <a:path extrusionOk="0" h="3436" w="7751">
                  <a:moveTo>
                    <a:pt x="0" y="0"/>
                  </a:moveTo>
                  <a:lnTo>
                    <a:pt x="0" y="3435"/>
                  </a:lnTo>
                  <a:lnTo>
                    <a:pt x="7751" y="3435"/>
                  </a:lnTo>
                  <a:lnTo>
                    <a:pt x="77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37376" y="2473478"/>
              <a:ext cx="180934" cy="112125"/>
            </a:xfrm>
            <a:custGeom>
              <a:rect b="b" l="l" r="r" t="t"/>
              <a:pathLst>
                <a:path extrusionOk="0" h="3466" w="5593">
                  <a:moveTo>
                    <a:pt x="0" y="1"/>
                  </a:moveTo>
                  <a:lnTo>
                    <a:pt x="0" y="3466"/>
                  </a:lnTo>
                  <a:lnTo>
                    <a:pt x="5593" y="346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37376" y="2612134"/>
              <a:ext cx="250745" cy="112125"/>
            </a:xfrm>
            <a:custGeom>
              <a:rect b="b" l="l" r="r" t="t"/>
              <a:pathLst>
                <a:path extrusionOk="0" h="3466" w="7751">
                  <a:moveTo>
                    <a:pt x="0" y="0"/>
                  </a:moveTo>
                  <a:lnTo>
                    <a:pt x="0" y="3466"/>
                  </a:lnTo>
                  <a:lnTo>
                    <a:pt x="7751" y="3466"/>
                  </a:lnTo>
                  <a:lnTo>
                    <a:pt x="77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37376" y="2751762"/>
              <a:ext cx="180934" cy="111155"/>
            </a:xfrm>
            <a:custGeom>
              <a:rect b="b" l="l" r="r" t="t"/>
              <a:pathLst>
                <a:path extrusionOk="0" h="3436" w="5593">
                  <a:moveTo>
                    <a:pt x="0" y="1"/>
                  </a:moveTo>
                  <a:lnTo>
                    <a:pt x="0" y="3435"/>
                  </a:lnTo>
                  <a:lnTo>
                    <a:pt x="5593" y="3435"/>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37376" y="2891389"/>
              <a:ext cx="250745" cy="112125"/>
            </a:xfrm>
            <a:custGeom>
              <a:rect b="b" l="l" r="r" t="t"/>
              <a:pathLst>
                <a:path extrusionOk="0" h="3466" w="7751">
                  <a:moveTo>
                    <a:pt x="0" y="1"/>
                  </a:moveTo>
                  <a:lnTo>
                    <a:pt x="0" y="3466"/>
                  </a:lnTo>
                  <a:lnTo>
                    <a:pt x="7751" y="3466"/>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37376" y="3030046"/>
              <a:ext cx="180934" cy="112125"/>
            </a:xfrm>
            <a:custGeom>
              <a:rect b="b" l="l" r="r" t="t"/>
              <a:pathLst>
                <a:path extrusionOk="0" h="3466" w="5593">
                  <a:moveTo>
                    <a:pt x="0" y="1"/>
                  </a:moveTo>
                  <a:lnTo>
                    <a:pt x="0" y="3466"/>
                  </a:lnTo>
                  <a:lnTo>
                    <a:pt x="5593" y="346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37376" y="3169673"/>
              <a:ext cx="250745" cy="111155"/>
            </a:xfrm>
            <a:custGeom>
              <a:rect b="b" l="l" r="r" t="t"/>
              <a:pathLst>
                <a:path extrusionOk="0" h="3436" w="7751">
                  <a:moveTo>
                    <a:pt x="0" y="1"/>
                  </a:moveTo>
                  <a:lnTo>
                    <a:pt x="0" y="3435"/>
                  </a:lnTo>
                  <a:lnTo>
                    <a:pt x="7751" y="3435"/>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37376" y="3309300"/>
              <a:ext cx="180934" cy="112125"/>
            </a:xfrm>
            <a:custGeom>
              <a:rect b="b" l="l" r="r" t="t"/>
              <a:pathLst>
                <a:path extrusionOk="0" h="3466" w="5593">
                  <a:moveTo>
                    <a:pt x="0" y="1"/>
                  </a:moveTo>
                  <a:lnTo>
                    <a:pt x="0" y="3466"/>
                  </a:lnTo>
                  <a:lnTo>
                    <a:pt x="5593" y="346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37376" y="3447957"/>
              <a:ext cx="250745" cy="112125"/>
            </a:xfrm>
            <a:custGeom>
              <a:rect b="b" l="l" r="r" t="t"/>
              <a:pathLst>
                <a:path extrusionOk="0" h="3466" w="7751">
                  <a:moveTo>
                    <a:pt x="0" y="1"/>
                  </a:moveTo>
                  <a:lnTo>
                    <a:pt x="0" y="3466"/>
                  </a:lnTo>
                  <a:lnTo>
                    <a:pt x="7751" y="3466"/>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37376" y="3587584"/>
              <a:ext cx="180934" cy="111155"/>
            </a:xfrm>
            <a:custGeom>
              <a:rect b="b" l="l" r="r" t="t"/>
              <a:pathLst>
                <a:path extrusionOk="0" h="3436" w="5593">
                  <a:moveTo>
                    <a:pt x="0" y="1"/>
                  </a:moveTo>
                  <a:lnTo>
                    <a:pt x="0" y="3436"/>
                  </a:lnTo>
                  <a:lnTo>
                    <a:pt x="5593" y="343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37376" y="3727212"/>
              <a:ext cx="250745" cy="112157"/>
            </a:xfrm>
            <a:custGeom>
              <a:rect b="b" l="l" r="r" t="t"/>
              <a:pathLst>
                <a:path extrusionOk="0" h="3467" w="7751">
                  <a:moveTo>
                    <a:pt x="0" y="1"/>
                  </a:moveTo>
                  <a:lnTo>
                    <a:pt x="0" y="3466"/>
                  </a:lnTo>
                  <a:lnTo>
                    <a:pt x="7751" y="3466"/>
                  </a:lnTo>
                  <a:lnTo>
                    <a:pt x="77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37376" y="3865868"/>
              <a:ext cx="180934" cy="112125"/>
            </a:xfrm>
            <a:custGeom>
              <a:rect b="b" l="l" r="r" t="t"/>
              <a:pathLst>
                <a:path extrusionOk="0" h="3466" w="5593">
                  <a:moveTo>
                    <a:pt x="0" y="1"/>
                  </a:moveTo>
                  <a:lnTo>
                    <a:pt x="0" y="3466"/>
                  </a:lnTo>
                  <a:lnTo>
                    <a:pt x="5593" y="3466"/>
                  </a:lnTo>
                  <a:lnTo>
                    <a:pt x="5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380536" y="1498998"/>
              <a:ext cx="379563" cy="528081"/>
            </a:xfrm>
            <a:custGeom>
              <a:rect b="b" l="l" r="r" t="t"/>
              <a:pathLst>
                <a:path extrusionOk="0" h="16324"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380536" y="1498998"/>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380536" y="1728108"/>
              <a:ext cx="379563" cy="46260"/>
            </a:xfrm>
            <a:custGeom>
              <a:rect b="b" l="l" r="r" t="t"/>
              <a:pathLst>
                <a:path extrusionOk="0" h="1430" w="11733">
                  <a:moveTo>
                    <a:pt x="0" y="1"/>
                  </a:moveTo>
                  <a:lnTo>
                    <a:pt x="0" y="1429"/>
                  </a:lnTo>
                  <a:lnTo>
                    <a:pt x="11733" y="142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547694" y="1521611"/>
              <a:ext cx="51178" cy="466131"/>
            </a:xfrm>
            <a:custGeom>
              <a:rect b="b" l="l" r="r" t="t"/>
              <a:pathLst>
                <a:path extrusionOk="0" h="14409" w="1582">
                  <a:moveTo>
                    <a:pt x="0" y="1"/>
                  </a:moveTo>
                  <a:lnTo>
                    <a:pt x="0" y="14408"/>
                  </a:lnTo>
                  <a:lnTo>
                    <a:pt x="1581" y="14408"/>
                  </a:lnTo>
                  <a:lnTo>
                    <a:pt x="15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380536" y="1980835"/>
              <a:ext cx="379563" cy="45258"/>
            </a:xfrm>
            <a:custGeom>
              <a:rect b="b" l="l" r="r" t="t"/>
              <a:pathLst>
                <a:path extrusionOk="0" h="1399" w="11733">
                  <a:moveTo>
                    <a:pt x="0" y="0"/>
                  </a:moveTo>
                  <a:lnTo>
                    <a:pt x="0" y="1399"/>
                  </a:lnTo>
                  <a:lnTo>
                    <a:pt x="11733" y="1399"/>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921349" y="1498998"/>
              <a:ext cx="379595" cy="528081"/>
            </a:xfrm>
            <a:custGeom>
              <a:rect b="b" l="l" r="r" t="t"/>
              <a:pathLst>
                <a:path extrusionOk="0" h="16324"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921349" y="1498998"/>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921349" y="1728108"/>
              <a:ext cx="379595" cy="46260"/>
            </a:xfrm>
            <a:custGeom>
              <a:rect b="b" l="l" r="r" t="t"/>
              <a:pathLst>
                <a:path extrusionOk="0" h="1430" w="11734">
                  <a:moveTo>
                    <a:pt x="1" y="1"/>
                  </a:moveTo>
                  <a:lnTo>
                    <a:pt x="1" y="1429"/>
                  </a:lnTo>
                  <a:lnTo>
                    <a:pt x="11734" y="142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1087536" y="1520641"/>
              <a:ext cx="52148" cy="466099"/>
            </a:xfrm>
            <a:custGeom>
              <a:rect b="b" l="l" r="r" t="t"/>
              <a:pathLst>
                <a:path extrusionOk="0" h="14408" w="1612">
                  <a:moveTo>
                    <a:pt x="1" y="0"/>
                  </a:moveTo>
                  <a:lnTo>
                    <a:pt x="1" y="14408"/>
                  </a:lnTo>
                  <a:lnTo>
                    <a:pt x="1612" y="14408"/>
                  </a:lnTo>
                  <a:lnTo>
                    <a:pt x="1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921349" y="1980835"/>
              <a:ext cx="379595" cy="45258"/>
            </a:xfrm>
            <a:custGeom>
              <a:rect b="b" l="l" r="r" t="t"/>
              <a:pathLst>
                <a:path extrusionOk="0" h="1399" w="11734">
                  <a:moveTo>
                    <a:pt x="1" y="0"/>
                  </a:moveTo>
                  <a:lnTo>
                    <a:pt x="1" y="1399"/>
                  </a:lnTo>
                  <a:lnTo>
                    <a:pt x="11734" y="1399"/>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380536" y="2403664"/>
              <a:ext cx="379563" cy="528049"/>
            </a:xfrm>
            <a:custGeom>
              <a:rect b="b" l="l" r="r" t="t"/>
              <a:pathLst>
                <a:path extrusionOk="0" h="16323"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380536" y="2403664"/>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380536" y="2633777"/>
              <a:ext cx="379563" cy="45258"/>
            </a:xfrm>
            <a:custGeom>
              <a:rect b="b" l="l" r="r" t="t"/>
              <a:pathLst>
                <a:path extrusionOk="0" h="1399" w="11733">
                  <a:moveTo>
                    <a:pt x="0" y="0"/>
                  </a:moveTo>
                  <a:lnTo>
                    <a:pt x="0" y="1398"/>
                  </a:lnTo>
                  <a:lnTo>
                    <a:pt x="11733" y="1398"/>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546723" y="2427280"/>
              <a:ext cx="51145" cy="466099"/>
            </a:xfrm>
            <a:custGeom>
              <a:rect b="b" l="l" r="r" t="t"/>
              <a:pathLst>
                <a:path extrusionOk="0" h="14408" w="1581">
                  <a:moveTo>
                    <a:pt x="0" y="0"/>
                  </a:moveTo>
                  <a:lnTo>
                    <a:pt x="0" y="14408"/>
                  </a:lnTo>
                  <a:lnTo>
                    <a:pt x="1581" y="14408"/>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380536" y="2886472"/>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921349" y="2403664"/>
              <a:ext cx="379595" cy="528049"/>
            </a:xfrm>
            <a:custGeom>
              <a:rect b="b" l="l" r="r" t="t"/>
              <a:pathLst>
                <a:path extrusionOk="0" h="16323"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921349" y="2403664"/>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921349" y="2633777"/>
              <a:ext cx="379595" cy="45258"/>
            </a:xfrm>
            <a:custGeom>
              <a:rect b="b" l="l" r="r" t="t"/>
              <a:pathLst>
                <a:path extrusionOk="0" h="1399" w="11734">
                  <a:moveTo>
                    <a:pt x="1" y="0"/>
                  </a:moveTo>
                  <a:lnTo>
                    <a:pt x="1" y="1398"/>
                  </a:lnTo>
                  <a:lnTo>
                    <a:pt x="11734" y="1398"/>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1086565" y="2426277"/>
              <a:ext cx="52148" cy="466131"/>
            </a:xfrm>
            <a:custGeom>
              <a:rect b="b" l="l" r="r" t="t"/>
              <a:pathLst>
                <a:path extrusionOk="0" h="14409" w="1612">
                  <a:moveTo>
                    <a:pt x="0" y="1"/>
                  </a:moveTo>
                  <a:lnTo>
                    <a:pt x="0" y="14408"/>
                  </a:lnTo>
                  <a:lnTo>
                    <a:pt x="1611" y="14408"/>
                  </a:lnTo>
                  <a:lnTo>
                    <a:pt x="16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921349" y="2886472"/>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826948" y="827389"/>
              <a:ext cx="877138" cy="244857"/>
            </a:xfrm>
            <a:custGeom>
              <a:rect b="b" l="l" r="r" t="t"/>
              <a:pathLst>
                <a:path extrusionOk="0" h="7569" w="27114">
                  <a:moveTo>
                    <a:pt x="852" y="0"/>
                  </a:moveTo>
                  <a:cubicBezTo>
                    <a:pt x="366" y="0"/>
                    <a:pt x="1" y="396"/>
                    <a:pt x="1" y="882"/>
                  </a:cubicBezTo>
                  <a:lnTo>
                    <a:pt x="1" y="7569"/>
                  </a:lnTo>
                  <a:lnTo>
                    <a:pt x="27114" y="7295"/>
                  </a:lnTo>
                  <a:lnTo>
                    <a:pt x="27114" y="1034"/>
                  </a:lnTo>
                  <a:cubicBezTo>
                    <a:pt x="27114" y="456"/>
                    <a:pt x="26658" y="0"/>
                    <a:pt x="261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
            <p:cNvSpPr/>
            <p:nvPr/>
          </p:nvSpPr>
          <p:spPr>
            <a:xfrm>
              <a:off x="380536" y="1498027"/>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a:off x="743385" y="1498027"/>
              <a:ext cx="27562" cy="529052"/>
            </a:xfrm>
            <a:custGeom>
              <a:rect b="b" l="l" r="r" t="t"/>
              <a:pathLst>
                <a:path extrusionOk="0" h="16354" w="852">
                  <a:moveTo>
                    <a:pt x="0" y="0"/>
                  </a:moveTo>
                  <a:lnTo>
                    <a:pt x="0" y="16353"/>
                  </a:lnTo>
                  <a:lnTo>
                    <a:pt x="851" y="16353"/>
                  </a:lnTo>
                  <a:lnTo>
                    <a:pt x="8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
            <p:cNvSpPr/>
            <p:nvPr/>
          </p:nvSpPr>
          <p:spPr>
            <a:xfrm>
              <a:off x="910543" y="1498027"/>
              <a:ext cx="27562" cy="529052"/>
            </a:xfrm>
            <a:custGeom>
              <a:rect b="b" l="l" r="r" t="t"/>
              <a:pathLst>
                <a:path extrusionOk="0" h="16354" w="852">
                  <a:moveTo>
                    <a:pt x="0" y="0"/>
                  </a:moveTo>
                  <a:lnTo>
                    <a:pt x="0" y="16353"/>
                  </a:lnTo>
                  <a:lnTo>
                    <a:pt x="852" y="16353"/>
                  </a:lnTo>
                  <a:lnTo>
                    <a:pt x="8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
            <p:cNvSpPr/>
            <p:nvPr/>
          </p:nvSpPr>
          <p:spPr>
            <a:xfrm>
              <a:off x="1272422" y="1498027"/>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380536" y="2403664"/>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743385" y="2403664"/>
              <a:ext cx="27562" cy="529052"/>
            </a:xfrm>
            <a:custGeom>
              <a:rect b="b" l="l" r="r" t="t"/>
              <a:pathLst>
                <a:path extrusionOk="0" h="16354" w="852">
                  <a:moveTo>
                    <a:pt x="0" y="1"/>
                  </a:moveTo>
                  <a:lnTo>
                    <a:pt x="0" y="16353"/>
                  </a:lnTo>
                  <a:lnTo>
                    <a:pt x="851" y="16353"/>
                  </a:lnTo>
                  <a:lnTo>
                    <a:pt x="8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910543" y="2403664"/>
              <a:ext cx="27562" cy="529052"/>
            </a:xfrm>
            <a:custGeom>
              <a:rect b="b" l="l" r="r" t="t"/>
              <a:pathLst>
                <a:path extrusionOk="0" h="16354" w="852">
                  <a:moveTo>
                    <a:pt x="0" y="1"/>
                  </a:moveTo>
                  <a:lnTo>
                    <a:pt x="0" y="16353"/>
                  </a:lnTo>
                  <a:lnTo>
                    <a:pt x="852" y="16353"/>
                  </a:lnTo>
                  <a:lnTo>
                    <a:pt x="8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
            <p:cNvSpPr/>
            <p:nvPr/>
          </p:nvSpPr>
          <p:spPr>
            <a:xfrm>
              <a:off x="1272422" y="2403664"/>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
            <p:cNvSpPr/>
            <p:nvPr/>
          </p:nvSpPr>
          <p:spPr>
            <a:xfrm>
              <a:off x="540803" y="828360"/>
              <a:ext cx="654926" cy="449406"/>
            </a:xfrm>
            <a:custGeom>
              <a:rect b="b" l="l" r="r" t="t"/>
              <a:pathLst>
                <a:path extrusionOk="0" h="13892" w="20245">
                  <a:moveTo>
                    <a:pt x="1" y="6901"/>
                  </a:moveTo>
                  <a:lnTo>
                    <a:pt x="1" y="6931"/>
                  </a:lnTo>
                  <a:lnTo>
                    <a:pt x="82" y="6931"/>
                  </a:lnTo>
                  <a:cubicBezTo>
                    <a:pt x="30" y="6911"/>
                    <a:pt x="1" y="6901"/>
                    <a:pt x="1" y="6901"/>
                  </a:cubicBezTo>
                  <a:close/>
                  <a:moveTo>
                    <a:pt x="9758" y="1"/>
                  </a:moveTo>
                  <a:cubicBezTo>
                    <a:pt x="9211" y="1"/>
                    <a:pt x="8815" y="426"/>
                    <a:pt x="8815" y="973"/>
                  </a:cubicBezTo>
                  <a:lnTo>
                    <a:pt x="8815" y="6931"/>
                  </a:lnTo>
                  <a:lnTo>
                    <a:pt x="82" y="6931"/>
                  </a:lnTo>
                  <a:cubicBezTo>
                    <a:pt x="521" y="7102"/>
                    <a:pt x="2584" y="8009"/>
                    <a:pt x="2584" y="9910"/>
                  </a:cubicBezTo>
                  <a:cubicBezTo>
                    <a:pt x="2584" y="12068"/>
                    <a:pt x="5563" y="10761"/>
                    <a:pt x="6019" y="12068"/>
                  </a:cubicBezTo>
                  <a:cubicBezTo>
                    <a:pt x="6367" y="13112"/>
                    <a:pt x="8159" y="13892"/>
                    <a:pt x="9282" y="13892"/>
                  </a:cubicBezTo>
                  <a:cubicBezTo>
                    <a:pt x="9532" y="13892"/>
                    <a:pt x="9749" y="13853"/>
                    <a:pt x="9910" y="13770"/>
                  </a:cubicBezTo>
                  <a:cubicBezTo>
                    <a:pt x="10761" y="13344"/>
                    <a:pt x="13770" y="13770"/>
                    <a:pt x="14195" y="12068"/>
                  </a:cubicBezTo>
                  <a:cubicBezTo>
                    <a:pt x="14621" y="10366"/>
                    <a:pt x="18086" y="9910"/>
                    <a:pt x="17205" y="7782"/>
                  </a:cubicBezTo>
                  <a:cubicBezTo>
                    <a:pt x="16323" y="5594"/>
                    <a:pt x="18481" y="4317"/>
                    <a:pt x="19363" y="3466"/>
                  </a:cubicBezTo>
                  <a:cubicBezTo>
                    <a:pt x="20244" y="2584"/>
                    <a:pt x="19363" y="1"/>
                    <a:pt x="19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
            <p:cNvSpPr/>
            <p:nvPr/>
          </p:nvSpPr>
          <p:spPr>
            <a:xfrm>
              <a:off x="524077" y="3447957"/>
              <a:ext cx="582171" cy="598863"/>
            </a:xfrm>
            <a:custGeom>
              <a:rect b="b" l="l" r="r" t="t"/>
              <a:pathLst>
                <a:path extrusionOk="0" h="18512" w="17996">
                  <a:moveTo>
                    <a:pt x="1" y="1"/>
                  </a:moveTo>
                  <a:lnTo>
                    <a:pt x="1" y="18512"/>
                  </a:lnTo>
                  <a:lnTo>
                    <a:pt x="17995" y="18512"/>
                  </a:lnTo>
                  <a:lnTo>
                    <a:pt x="179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
            <p:cNvSpPr/>
            <p:nvPr/>
          </p:nvSpPr>
          <p:spPr>
            <a:xfrm>
              <a:off x="339223" y="2932701"/>
              <a:ext cx="472989" cy="167185"/>
            </a:xfrm>
            <a:custGeom>
              <a:rect b="b" l="l" r="r" t="t"/>
              <a:pathLst>
                <a:path extrusionOk="0" h="5168" w="14621">
                  <a:moveTo>
                    <a:pt x="1" y="0"/>
                  </a:moveTo>
                  <a:lnTo>
                    <a:pt x="1" y="5168"/>
                  </a:lnTo>
                  <a:lnTo>
                    <a:pt x="14621" y="5168"/>
                  </a:lnTo>
                  <a:lnTo>
                    <a:pt x="14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
            <p:cNvSpPr/>
            <p:nvPr/>
          </p:nvSpPr>
          <p:spPr>
            <a:xfrm>
              <a:off x="868260" y="2932701"/>
              <a:ext cx="472989" cy="167185"/>
            </a:xfrm>
            <a:custGeom>
              <a:rect b="b" l="l" r="r" t="t"/>
              <a:pathLst>
                <a:path extrusionOk="0" h="5168" w="14621">
                  <a:moveTo>
                    <a:pt x="0" y="0"/>
                  </a:moveTo>
                  <a:lnTo>
                    <a:pt x="0" y="5168"/>
                  </a:lnTo>
                  <a:lnTo>
                    <a:pt x="14621" y="5168"/>
                  </a:lnTo>
                  <a:lnTo>
                    <a:pt x="14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339223" y="2027065"/>
              <a:ext cx="472989" cy="167185"/>
            </a:xfrm>
            <a:custGeom>
              <a:rect b="b" l="l" r="r" t="t"/>
              <a:pathLst>
                <a:path extrusionOk="0" h="5168" w="14621">
                  <a:moveTo>
                    <a:pt x="1" y="0"/>
                  </a:moveTo>
                  <a:lnTo>
                    <a:pt x="1" y="5167"/>
                  </a:lnTo>
                  <a:lnTo>
                    <a:pt x="14621" y="5167"/>
                  </a:lnTo>
                  <a:lnTo>
                    <a:pt x="14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868260" y="2027065"/>
              <a:ext cx="472989" cy="167185"/>
            </a:xfrm>
            <a:custGeom>
              <a:rect b="b" l="l" r="r" t="t"/>
              <a:pathLst>
                <a:path extrusionOk="0" h="5168" w="14621">
                  <a:moveTo>
                    <a:pt x="0" y="0"/>
                  </a:moveTo>
                  <a:lnTo>
                    <a:pt x="0" y="5167"/>
                  </a:lnTo>
                  <a:lnTo>
                    <a:pt x="14621" y="5167"/>
                  </a:lnTo>
                  <a:lnTo>
                    <a:pt x="14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3"/>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txBox="1"/>
          <p:nvPr>
            <p:ph type="title"/>
          </p:nvPr>
        </p:nvSpPr>
        <p:spPr>
          <a:xfrm>
            <a:off x="2495400" y="1673275"/>
            <a:ext cx="4149600" cy="11205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24" name="Google Shape;524;p3"/>
          <p:cNvSpPr txBox="1"/>
          <p:nvPr>
            <p:ph idx="1" type="subTitle"/>
          </p:nvPr>
        </p:nvSpPr>
        <p:spPr>
          <a:xfrm>
            <a:off x="2495550" y="2916725"/>
            <a:ext cx="4149600" cy="5535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5" name="Google Shape;525;p3"/>
          <p:cNvSpPr txBox="1"/>
          <p:nvPr>
            <p:ph hasCustomPrompt="1" idx="2" type="title"/>
          </p:nvPr>
        </p:nvSpPr>
        <p:spPr>
          <a:xfrm>
            <a:off x="3872100" y="695325"/>
            <a:ext cx="1399800" cy="771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grpSp>
        <p:nvGrpSpPr>
          <p:cNvPr id="526" name="Google Shape;526;p3"/>
          <p:cNvGrpSpPr/>
          <p:nvPr/>
        </p:nvGrpSpPr>
        <p:grpSpPr>
          <a:xfrm>
            <a:off x="-39938" y="4025808"/>
            <a:ext cx="9223896" cy="1157300"/>
            <a:chOff x="-39938" y="4025808"/>
            <a:chExt cx="9223896" cy="1157300"/>
          </a:xfrm>
        </p:grpSpPr>
        <p:grpSp>
          <p:nvGrpSpPr>
            <p:cNvPr id="527" name="Google Shape;527;p3"/>
            <p:cNvGrpSpPr/>
            <p:nvPr/>
          </p:nvGrpSpPr>
          <p:grpSpPr>
            <a:xfrm>
              <a:off x="-39938" y="4025808"/>
              <a:ext cx="4615033" cy="1157300"/>
              <a:chOff x="-39938" y="4025808"/>
              <a:chExt cx="4615033" cy="1157300"/>
            </a:xfrm>
          </p:grpSpPr>
          <p:sp>
            <p:nvSpPr>
              <p:cNvPr id="528" name="Google Shape;528;p3"/>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
            <p:cNvGrpSpPr/>
            <p:nvPr/>
          </p:nvGrpSpPr>
          <p:grpSpPr>
            <a:xfrm>
              <a:off x="4562405" y="4025808"/>
              <a:ext cx="4621553" cy="1155413"/>
              <a:chOff x="4680405" y="4521483"/>
              <a:chExt cx="4621553" cy="1155413"/>
            </a:xfrm>
          </p:grpSpPr>
          <p:sp>
            <p:nvSpPr>
              <p:cNvPr id="538" name="Google Shape;538;p3"/>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4" name="Google Shape;544;p3"/>
          <p:cNvGrpSpPr/>
          <p:nvPr/>
        </p:nvGrpSpPr>
        <p:grpSpPr>
          <a:xfrm>
            <a:off x="5400600" y="358441"/>
            <a:ext cx="3880251" cy="5226109"/>
            <a:chOff x="4881069" y="-13622"/>
            <a:chExt cx="4229156" cy="5696032"/>
          </a:xfrm>
        </p:grpSpPr>
        <p:sp>
          <p:nvSpPr>
            <p:cNvPr id="545" name="Google Shape;545;p3"/>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3"/>
          <p:cNvSpPr/>
          <p:nvPr/>
        </p:nvSpPr>
        <p:spPr>
          <a:xfrm>
            <a:off x="7662763" y="80430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6957677" y="54960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1877587" y="-237383"/>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2121676" y="79201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1755" name="Shape 1755"/>
        <p:cNvGrpSpPr/>
        <p:nvPr/>
      </p:nvGrpSpPr>
      <p:grpSpPr>
        <a:xfrm>
          <a:off x="0" y="0"/>
          <a:ext cx="0" cy="0"/>
          <a:chOff x="0" y="0"/>
          <a:chExt cx="0" cy="0"/>
        </a:xfrm>
      </p:grpSpPr>
      <p:sp>
        <p:nvSpPr>
          <p:cNvPr id="1756" name="Google Shape;1756;p21"/>
          <p:cNvSpPr txBox="1"/>
          <p:nvPr>
            <p:ph hasCustomPrompt="1" type="title"/>
          </p:nvPr>
        </p:nvSpPr>
        <p:spPr>
          <a:xfrm>
            <a:off x="1285775" y="1170825"/>
            <a:ext cx="16512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57" name="Google Shape;1757;p21"/>
          <p:cNvSpPr txBox="1"/>
          <p:nvPr>
            <p:ph idx="1" type="subTitle"/>
          </p:nvPr>
        </p:nvSpPr>
        <p:spPr>
          <a:xfrm>
            <a:off x="1095575" y="3342050"/>
            <a:ext cx="2031600" cy="5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58" name="Google Shape;1758;p21"/>
          <p:cNvSpPr txBox="1"/>
          <p:nvPr>
            <p:ph hasCustomPrompt="1" idx="2" type="title"/>
          </p:nvPr>
        </p:nvSpPr>
        <p:spPr>
          <a:xfrm>
            <a:off x="3746400" y="1170825"/>
            <a:ext cx="16512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59" name="Google Shape;1759;p21"/>
          <p:cNvSpPr txBox="1"/>
          <p:nvPr>
            <p:ph idx="3" type="subTitle"/>
          </p:nvPr>
        </p:nvSpPr>
        <p:spPr>
          <a:xfrm>
            <a:off x="3556200" y="3342050"/>
            <a:ext cx="2031600" cy="5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0" name="Google Shape;1760;p21"/>
          <p:cNvSpPr txBox="1"/>
          <p:nvPr>
            <p:ph hasCustomPrompt="1" idx="4" type="title"/>
          </p:nvPr>
        </p:nvSpPr>
        <p:spPr>
          <a:xfrm>
            <a:off x="6207000" y="1170825"/>
            <a:ext cx="1651200" cy="468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61" name="Google Shape;1761;p21"/>
          <p:cNvSpPr txBox="1"/>
          <p:nvPr>
            <p:ph idx="5" type="subTitle"/>
          </p:nvPr>
        </p:nvSpPr>
        <p:spPr>
          <a:xfrm>
            <a:off x="6016800" y="3342050"/>
            <a:ext cx="2031600" cy="5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762" name="Google Shape;1762;p21"/>
          <p:cNvGrpSpPr/>
          <p:nvPr/>
        </p:nvGrpSpPr>
        <p:grpSpPr>
          <a:xfrm>
            <a:off x="-39938" y="4025808"/>
            <a:ext cx="9223896" cy="1157300"/>
            <a:chOff x="-39938" y="4025808"/>
            <a:chExt cx="9223896" cy="1157300"/>
          </a:xfrm>
        </p:grpSpPr>
        <p:grpSp>
          <p:nvGrpSpPr>
            <p:cNvPr id="1763" name="Google Shape;1763;p21"/>
            <p:cNvGrpSpPr/>
            <p:nvPr/>
          </p:nvGrpSpPr>
          <p:grpSpPr>
            <a:xfrm>
              <a:off x="-39938" y="4025808"/>
              <a:ext cx="4615033" cy="1157300"/>
              <a:chOff x="-39938" y="4025808"/>
              <a:chExt cx="4615033" cy="1157300"/>
            </a:xfrm>
          </p:grpSpPr>
          <p:sp>
            <p:nvSpPr>
              <p:cNvPr id="1764" name="Google Shape;1764;p21"/>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1"/>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1"/>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1"/>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1"/>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1"/>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1"/>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1"/>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1"/>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3" name="Google Shape;1773;p21"/>
            <p:cNvGrpSpPr/>
            <p:nvPr/>
          </p:nvGrpSpPr>
          <p:grpSpPr>
            <a:xfrm>
              <a:off x="4562405" y="4025808"/>
              <a:ext cx="4621553" cy="1155413"/>
              <a:chOff x="4680405" y="4521483"/>
              <a:chExt cx="4621553" cy="1155413"/>
            </a:xfrm>
          </p:grpSpPr>
          <p:sp>
            <p:nvSpPr>
              <p:cNvPr id="1774" name="Google Shape;1774;p21"/>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1"/>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1"/>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1"/>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1"/>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1"/>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80" name="Google Shape;1780;p21"/>
          <p:cNvSpPr/>
          <p:nvPr/>
        </p:nvSpPr>
        <p:spPr>
          <a:xfrm flipH="1">
            <a:off x="7031096" y="4604451"/>
            <a:ext cx="530472" cy="172847"/>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1"/>
          <p:cNvSpPr/>
          <p:nvPr/>
        </p:nvSpPr>
        <p:spPr>
          <a:xfrm>
            <a:off x="5587797" y="495109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1"/>
          <p:cNvSpPr txBox="1"/>
          <p:nvPr>
            <p:ph idx="6" type="title"/>
          </p:nvPr>
        </p:nvSpPr>
        <p:spPr>
          <a:xfrm>
            <a:off x="1095575" y="2911275"/>
            <a:ext cx="20316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783" name="Google Shape;1783;p21"/>
          <p:cNvSpPr txBox="1"/>
          <p:nvPr>
            <p:ph idx="7" type="title"/>
          </p:nvPr>
        </p:nvSpPr>
        <p:spPr>
          <a:xfrm>
            <a:off x="3556200" y="2911275"/>
            <a:ext cx="20316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784" name="Google Shape;1784;p21"/>
          <p:cNvSpPr txBox="1"/>
          <p:nvPr>
            <p:ph idx="8" type="title"/>
          </p:nvPr>
        </p:nvSpPr>
        <p:spPr>
          <a:xfrm>
            <a:off x="6016800" y="2911275"/>
            <a:ext cx="20316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3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1785" name="Google Shape;1785;p21"/>
          <p:cNvSpPr/>
          <p:nvPr/>
        </p:nvSpPr>
        <p:spPr>
          <a:xfrm flipH="1">
            <a:off x="-436782" y="283722"/>
            <a:ext cx="2031579" cy="607978"/>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1"/>
          <p:cNvSpPr/>
          <p:nvPr/>
        </p:nvSpPr>
        <p:spPr>
          <a:xfrm>
            <a:off x="-353612" y="1219125"/>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1"/>
          <p:cNvSpPr/>
          <p:nvPr/>
        </p:nvSpPr>
        <p:spPr>
          <a:xfrm flipH="1">
            <a:off x="8534470" y="2219321"/>
            <a:ext cx="1115770" cy="333980"/>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1"/>
          <p:cNvSpPr/>
          <p:nvPr/>
        </p:nvSpPr>
        <p:spPr>
          <a:xfrm>
            <a:off x="8048388" y="308255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1"/>
          <p:cNvSpPr txBox="1"/>
          <p:nvPr>
            <p:ph idx="9"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4">
    <p:spTree>
      <p:nvGrpSpPr>
        <p:cNvPr id="1790" name="Shape 1790"/>
        <p:cNvGrpSpPr/>
        <p:nvPr/>
      </p:nvGrpSpPr>
      <p:grpSpPr>
        <a:xfrm>
          <a:off x="0" y="0"/>
          <a:ext cx="0" cy="0"/>
          <a:chOff x="0" y="0"/>
          <a:chExt cx="0" cy="0"/>
        </a:xfrm>
      </p:grpSpPr>
      <p:sp>
        <p:nvSpPr>
          <p:cNvPr id="1791" name="Google Shape;1791;p22"/>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2" name="Google Shape;1792;p22"/>
          <p:cNvGrpSpPr/>
          <p:nvPr/>
        </p:nvGrpSpPr>
        <p:grpSpPr>
          <a:xfrm>
            <a:off x="4562405" y="4025808"/>
            <a:ext cx="4621553" cy="1155413"/>
            <a:chOff x="4680405" y="4521483"/>
            <a:chExt cx="4621553" cy="1155413"/>
          </a:xfrm>
        </p:grpSpPr>
        <p:sp>
          <p:nvSpPr>
            <p:cNvPr id="1793" name="Google Shape;1793;p22"/>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2"/>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2"/>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2"/>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2"/>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22"/>
          <p:cNvGrpSpPr/>
          <p:nvPr/>
        </p:nvGrpSpPr>
        <p:grpSpPr>
          <a:xfrm>
            <a:off x="-39938" y="4025808"/>
            <a:ext cx="4615033" cy="1157300"/>
            <a:chOff x="78062" y="4521483"/>
            <a:chExt cx="4615033" cy="1157300"/>
          </a:xfrm>
        </p:grpSpPr>
        <p:sp>
          <p:nvSpPr>
            <p:cNvPr id="1800" name="Google Shape;1800;p22"/>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2"/>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2"/>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2"/>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2"/>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2"/>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2"/>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2"/>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2"/>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2"/>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2"/>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2"/>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2"/>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2"/>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2"/>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2"/>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2"/>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2"/>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2"/>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2"/>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2"/>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2"/>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6" name="Google Shape;1826;p22"/>
          <p:cNvSpPr txBox="1"/>
          <p:nvPr>
            <p:ph type="title"/>
          </p:nvPr>
        </p:nvSpPr>
        <p:spPr>
          <a:xfrm>
            <a:off x="1076250" y="1021000"/>
            <a:ext cx="1849500" cy="1197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827" name="Google Shape;1827;p22"/>
          <p:cNvSpPr txBox="1"/>
          <p:nvPr>
            <p:ph idx="1" type="subTitle"/>
          </p:nvPr>
        </p:nvSpPr>
        <p:spPr>
          <a:xfrm>
            <a:off x="1076250" y="2218387"/>
            <a:ext cx="2581500" cy="110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28" name="Google Shape;1828;p22"/>
          <p:cNvSpPr/>
          <p:nvPr/>
        </p:nvSpPr>
        <p:spPr>
          <a:xfrm>
            <a:off x="6746576" y="100725"/>
            <a:ext cx="1223251" cy="344172"/>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2"/>
          <p:cNvSpPr/>
          <p:nvPr/>
        </p:nvSpPr>
        <p:spPr>
          <a:xfrm>
            <a:off x="7737178" y="18725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2"/>
          <p:cNvSpPr/>
          <p:nvPr/>
        </p:nvSpPr>
        <p:spPr>
          <a:xfrm flipH="1">
            <a:off x="8494825" y="3328074"/>
            <a:ext cx="921314" cy="259219"/>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2"/>
          <p:cNvSpPr/>
          <p:nvPr/>
        </p:nvSpPr>
        <p:spPr>
          <a:xfrm flipH="1">
            <a:off x="1806253" y="296227"/>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2"/>
          <p:cNvSpPr/>
          <p:nvPr/>
        </p:nvSpPr>
        <p:spPr>
          <a:xfrm>
            <a:off x="286690" y="94749"/>
            <a:ext cx="1519569" cy="454847"/>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2"/>
          <p:cNvSpPr/>
          <p:nvPr/>
        </p:nvSpPr>
        <p:spPr>
          <a:xfrm>
            <a:off x="-508985" y="2601120"/>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3">
    <p:spTree>
      <p:nvGrpSpPr>
        <p:cNvPr id="1834" name="Shape 1834"/>
        <p:cNvGrpSpPr/>
        <p:nvPr/>
      </p:nvGrpSpPr>
      <p:grpSpPr>
        <a:xfrm>
          <a:off x="0" y="0"/>
          <a:ext cx="0" cy="0"/>
          <a:chOff x="0" y="0"/>
          <a:chExt cx="0" cy="0"/>
        </a:xfrm>
      </p:grpSpPr>
      <p:sp>
        <p:nvSpPr>
          <p:cNvPr id="1835" name="Google Shape;1835;p23"/>
          <p:cNvSpPr/>
          <p:nvPr/>
        </p:nvSpPr>
        <p:spPr>
          <a:xfrm>
            <a:off x="4572000" y="-19800"/>
            <a:ext cx="4594200" cy="5183100"/>
          </a:xfrm>
          <a:prstGeom prst="rect">
            <a:avLst/>
          </a:prstGeom>
          <a:solidFill>
            <a:srgbClr val="B1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6" name="Google Shape;1836;p23"/>
          <p:cNvGrpSpPr/>
          <p:nvPr/>
        </p:nvGrpSpPr>
        <p:grpSpPr>
          <a:xfrm>
            <a:off x="4562405" y="4025808"/>
            <a:ext cx="4621553" cy="1155413"/>
            <a:chOff x="4680405" y="4521483"/>
            <a:chExt cx="4621553" cy="1155413"/>
          </a:xfrm>
        </p:grpSpPr>
        <p:sp>
          <p:nvSpPr>
            <p:cNvPr id="1837" name="Google Shape;1837;p23"/>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3"/>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3"/>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3"/>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3"/>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3"/>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3" name="Google Shape;1843;p23"/>
          <p:cNvGrpSpPr/>
          <p:nvPr/>
        </p:nvGrpSpPr>
        <p:grpSpPr>
          <a:xfrm>
            <a:off x="-39938" y="4025808"/>
            <a:ext cx="4615033" cy="1157300"/>
            <a:chOff x="78062" y="4521483"/>
            <a:chExt cx="4615033" cy="1157300"/>
          </a:xfrm>
        </p:grpSpPr>
        <p:sp>
          <p:nvSpPr>
            <p:cNvPr id="1844" name="Google Shape;1844;p23"/>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3"/>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3"/>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3"/>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3"/>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3"/>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3"/>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3"/>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3"/>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3"/>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3"/>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3"/>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3"/>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3"/>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3"/>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3"/>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3"/>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3"/>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3"/>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3"/>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3"/>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3"/>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3"/>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3"/>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3"/>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3"/>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0" name="Google Shape;1870;p23"/>
          <p:cNvSpPr txBox="1"/>
          <p:nvPr>
            <p:ph type="title"/>
          </p:nvPr>
        </p:nvSpPr>
        <p:spPr>
          <a:xfrm>
            <a:off x="6381750" y="1021000"/>
            <a:ext cx="1695000" cy="119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100"/>
              <a:buNone/>
              <a:defRPr/>
            </a:lvl1pPr>
            <a:lvl2pPr lvl="1" rtl="0" algn="r">
              <a:spcBef>
                <a:spcPts val="0"/>
              </a:spcBef>
              <a:spcAft>
                <a:spcPts val="0"/>
              </a:spcAft>
              <a:buSzPts val="3100"/>
              <a:buNone/>
              <a:defRPr/>
            </a:lvl2pPr>
            <a:lvl3pPr lvl="2" rtl="0" algn="r">
              <a:spcBef>
                <a:spcPts val="0"/>
              </a:spcBef>
              <a:spcAft>
                <a:spcPts val="0"/>
              </a:spcAft>
              <a:buSzPts val="3100"/>
              <a:buNone/>
              <a:defRPr/>
            </a:lvl3pPr>
            <a:lvl4pPr lvl="3" rtl="0" algn="r">
              <a:spcBef>
                <a:spcPts val="0"/>
              </a:spcBef>
              <a:spcAft>
                <a:spcPts val="0"/>
              </a:spcAft>
              <a:buSzPts val="3100"/>
              <a:buNone/>
              <a:defRPr/>
            </a:lvl4pPr>
            <a:lvl5pPr lvl="4" rtl="0" algn="r">
              <a:spcBef>
                <a:spcPts val="0"/>
              </a:spcBef>
              <a:spcAft>
                <a:spcPts val="0"/>
              </a:spcAft>
              <a:buSzPts val="3100"/>
              <a:buNone/>
              <a:defRPr/>
            </a:lvl5pPr>
            <a:lvl6pPr lvl="5" rtl="0" algn="r">
              <a:spcBef>
                <a:spcPts val="0"/>
              </a:spcBef>
              <a:spcAft>
                <a:spcPts val="0"/>
              </a:spcAft>
              <a:buSzPts val="3100"/>
              <a:buNone/>
              <a:defRPr/>
            </a:lvl6pPr>
            <a:lvl7pPr lvl="6" rtl="0" algn="r">
              <a:spcBef>
                <a:spcPts val="0"/>
              </a:spcBef>
              <a:spcAft>
                <a:spcPts val="0"/>
              </a:spcAft>
              <a:buSzPts val="3100"/>
              <a:buNone/>
              <a:defRPr/>
            </a:lvl7pPr>
            <a:lvl8pPr lvl="7" rtl="0" algn="r">
              <a:spcBef>
                <a:spcPts val="0"/>
              </a:spcBef>
              <a:spcAft>
                <a:spcPts val="0"/>
              </a:spcAft>
              <a:buSzPts val="3100"/>
              <a:buNone/>
              <a:defRPr/>
            </a:lvl8pPr>
            <a:lvl9pPr lvl="8" rtl="0" algn="r">
              <a:spcBef>
                <a:spcPts val="0"/>
              </a:spcBef>
              <a:spcAft>
                <a:spcPts val="0"/>
              </a:spcAft>
              <a:buSzPts val="3100"/>
              <a:buNone/>
              <a:defRPr/>
            </a:lvl9pPr>
          </a:lstStyle>
          <a:p/>
        </p:txBody>
      </p:sp>
      <p:sp>
        <p:nvSpPr>
          <p:cNvPr id="1871" name="Google Shape;1871;p23"/>
          <p:cNvSpPr txBox="1"/>
          <p:nvPr>
            <p:ph idx="1" type="subTitle"/>
          </p:nvPr>
        </p:nvSpPr>
        <p:spPr>
          <a:xfrm>
            <a:off x="5495400" y="2218387"/>
            <a:ext cx="2581500" cy="1109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872" name="Google Shape;1872;p23"/>
          <p:cNvSpPr/>
          <p:nvPr/>
        </p:nvSpPr>
        <p:spPr>
          <a:xfrm>
            <a:off x="180354" y="32833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180338" y="336126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1760200" y="1913379"/>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8591103" y="2410877"/>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6460265" y="205395"/>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4819713" y="54960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3_1">
    <p:bg>
      <p:bgPr>
        <a:solidFill>
          <a:schemeClr val="lt2"/>
        </a:solidFill>
      </p:bgPr>
    </p:bg>
    <p:spTree>
      <p:nvGrpSpPr>
        <p:cNvPr id="1878" name="Shape 1878"/>
        <p:cNvGrpSpPr/>
        <p:nvPr/>
      </p:nvGrpSpPr>
      <p:grpSpPr>
        <a:xfrm>
          <a:off x="0" y="0"/>
          <a:ext cx="0" cy="0"/>
          <a:chOff x="0" y="0"/>
          <a:chExt cx="0" cy="0"/>
        </a:xfrm>
      </p:grpSpPr>
      <p:sp>
        <p:nvSpPr>
          <p:cNvPr id="1879" name="Google Shape;1879;p24"/>
          <p:cNvSpPr/>
          <p:nvPr/>
        </p:nvSpPr>
        <p:spPr>
          <a:xfrm flipH="1">
            <a:off x="-56353" y="3123301"/>
            <a:ext cx="1377178" cy="1053274"/>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4"/>
          <p:cNvSpPr/>
          <p:nvPr/>
        </p:nvSpPr>
        <p:spPr>
          <a:xfrm>
            <a:off x="-86932" y="3407921"/>
            <a:ext cx="1310554" cy="870762"/>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4"/>
          <p:cNvSpPr txBox="1"/>
          <p:nvPr>
            <p:ph type="title"/>
          </p:nvPr>
        </p:nvSpPr>
        <p:spPr>
          <a:xfrm>
            <a:off x="2295200" y="971550"/>
            <a:ext cx="4553700" cy="51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1882" name="Google Shape;1882;p24"/>
          <p:cNvSpPr txBox="1"/>
          <p:nvPr>
            <p:ph idx="1" type="subTitle"/>
          </p:nvPr>
        </p:nvSpPr>
        <p:spPr>
          <a:xfrm>
            <a:off x="2295150" y="1695450"/>
            <a:ext cx="4553700" cy="180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sz="15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883" name="Google Shape;1883;p24"/>
          <p:cNvGrpSpPr/>
          <p:nvPr/>
        </p:nvGrpSpPr>
        <p:grpSpPr>
          <a:xfrm>
            <a:off x="-8" y="4025800"/>
            <a:ext cx="9183969" cy="1155413"/>
            <a:chOff x="-8" y="4025800"/>
            <a:chExt cx="9183969" cy="1155413"/>
          </a:xfrm>
        </p:grpSpPr>
        <p:sp>
          <p:nvSpPr>
            <p:cNvPr id="1884" name="Google Shape;1884;p24"/>
            <p:cNvSpPr/>
            <p:nvPr/>
          </p:nvSpPr>
          <p:spPr>
            <a:xfrm>
              <a:off x="142" y="4025800"/>
              <a:ext cx="9183819"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4"/>
            <p:cNvSpPr/>
            <p:nvPr/>
          </p:nvSpPr>
          <p:spPr>
            <a:xfrm>
              <a:off x="-8" y="4025800"/>
              <a:ext cx="9183819" cy="307834"/>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4"/>
            <p:cNvSpPr/>
            <p:nvPr/>
          </p:nvSpPr>
          <p:spPr>
            <a:xfrm>
              <a:off x="142" y="4333600"/>
              <a:ext cx="9183819" cy="147505"/>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4"/>
            <p:cNvSpPr/>
            <p:nvPr/>
          </p:nvSpPr>
          <p:spPr>
            <a:xfrm>
              <a:off x="505899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4"/>
            <p:cNvSpPr/>
            <p:nvPr/>
          </p:nvSpPr>
          <p:spPr>
            <a:xfrm>
              <a:off x="6448440"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4"/>
            <p:cNvSpPr/>
            <p:nvPr/>
          </p:nvSpPr>
          <p:spPr>
            <a:xfrm>
              <a:off x="8058165" y="4800681"/>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4"/>
            <p:cNvSpPr/>
            <p:nvPr/>
          </p:nvSpPr>
          <p:spPr>
            <a:xfrm>
              <a:off x="366954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4"/>
            <p:cNvSpPr/>
            <p:nvPr/>
          </p:nvSpPr>
          <p:spPr>
            <a:xfrm>
              <a:off x="228009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4"/>
            <p:cNvSpPr/>
            <p:nvPr/>
          </p:nvSpPr>
          <p:spPr>
            <a:xfrm>
              <a:off x="89064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4"/>
            <p:cNvSpPr/>
            <p:nvPr/>
          </p:nvSpPr>
          <p:spPr>
            <a:xfrm>
              <a:off x="145" y="4800675"/>
              <a:ext cx="110773" cy="75749"/>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4" name="Google Shape;1894;p24"/>
          <p:cNvGrpSpPr/>
          <p:nvPr/>
        </p:nvGrpSpPr>
        <p:grpSpPr>
          <a:xfrm flipH="1">
            <a:off x="69417" y="281016"/>
            <a:ext cx="3880251" cy="5226109"/>
            <a:chOff x="4881069" y="-13622"/>
            <a:chExt cx="4229156" cy="5696032"/>
          </a:xfrm>
        </p:grpSpPr>
        <p:sp>
          <p:nvSpPr>
            <p:cNvPr id="1895" name="Google Shape;1895;p24"/>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4"/>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4"/>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8" name="Google Shape;1898;p24"/>
          <p:cNvSpPr/>
          <p:nvPr/>
        </p:nvSpPr>
        <p:spPr>
          <a:xfrm flipH="1">
            <a:off x="-267475" y="68055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4"/>
          <p:cNvSpPr/>
          <p:nvPr/>
        </p:nvSpPr>
        <p:spPr>
          <a:xfrm>
            <a:off x="1875313" y="12690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4"/>
          <p:cNvSpPr/>
          <p:nvPr/>
        </p:nvSpPr>
        <p:spPr>
          <a:xfrm>
            <a:off x="6057115" y="231632"/>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1" name="Google Shape;1901;p24"/>
          <p:cNvGrpSpPr/>
          <p:nvPr/>
        </p:nvGrpSpPr>
        <p:grpSpPr>
          <a:xfrm>
            <a:off x="7280398" y="-163868"/>
            <a:ext cx="1929378" cy="4196803"/>
            <a:chOff x="7475967" y="223231"/>
            <a:chExt cx="1745412" cy="3796637"/>
          </a:xfrm>
        </p:grpSpPr>
        <p:sp>
          <p:nvSpPr>
            <p:cNvPr id="1902" name="Google Shape;1902;p24"/>
            <p:cNvSpPr/>
            <p:nvPr/>
          </p:nvSpPr>
          <p:spPr>
            <a:xfrm>
              <a:off x="7785729" y="689313"/>
              <a:ext cx="378592" cy="341228"/>
            </a:xfrm>
            <a:custGeom>
              <a:rect b="b" l="l" r="r" t="t"/>
              <a:pathLst>
                <a:path extrusionOk="0" h="10548" w="11703">
                  <a:moveTo>
                    <a:pt x="10578" y="1"/>
                  </a:moveTo>
                  <a:lnTo>
                    <a:pt x="1" y="10548"/>
                  </a:lnTo>
                  <a:lnTo>
                    <a:pt x="11703" y="10548"/>
                  </a:lnTo>
                  <a:lnTo>
                    <a:pt x="105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4"/>
            <p:cNvSpPr/>
            <p:nvPr/>
          </p:nvSpPr>
          <p:spPr>
            <a:xfrm>
              <a:off x="7475967" y="1024632"/>
              <a:ext cx="1741465" cy="2995157"/>
            </a:xfrm>
            <a:custGeom>
              <a:rect b="b" l="l" r="r" t="t"/>
              <a:pathLst>
                <a:path extrusionOk="0" h="92586" w="53832">
                  <a:moveTo>
                    <a:pt x="1" y="1"/>
                  </a:moveTo>
                  <a:lnTo>
                    <a:pt x="1" y="92586"/>
                  </a:lnTo>
                  <a:lnTo>
                    <a:pt x="53832" y="92586"/>
                  </a:lnTo>
                  <a:lnTo>
                    <a:pt x="538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4"/>
            <p:cNvSpPr/>
            <p:nvPr/>
          </p:nvSpPr>
          <p:spPr>
            <a:xfrm>
              <a:off x="8840859" y="2471114"/>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4"/>
            <p:cNvSpPr/>
            <p:nvPr/>
          </p:nvSpPr>
          <p:spPr>
            <a:xfrm>
              <a:off x="8988348" y="2531093"/>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4"/>
            <p:cNvSpPr/>
            <p:nvPr/>
          </p:nvSpPr>
          <p:spPr>
            <a:xfrm>
              <a:off x="8888059" y="2531093"/>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4"/>
            <p:cNvSpPr/>
            <p:nvPr/>
          </p:nvSpPr>
          <p:spPr>
            <a:xfrm>
              <a:off x="9041436"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4"/>
            <p:cNvSpPr/>
            <p:nvPr/>
          </p:nvSpPr>
          <p:spPr>
            <a:xfrm>
              <a:off x="8941147" y="259207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4"/>
            <p:cNvSpPr/>
            <p:nvPr/>
          </p:nvSpPr>
          <p:spPr>
            <a:xfrm>
              <a:off x="8941147"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4"/>
            <p:cNvSpPr/>
            <p:nvPr/>
          </p:nvSpPr>
          <p:spPr>
            <a:xfrm>
              <a:off x="8127938" y="689313"/>
              <a:ext cx="811241" cy="344204"/>
            </a:xfrm>
            <a:custGeom>
              <a:rect b="b" l="l" r="r" t="t"/>
              <a:pathLst>
                <a:path extrusionOk="0" h="10640" w="25077">
                  <a:moveTo>
                    <a:pt x="0" y="1"/>
                  </a:moveTo>
                  <a:lnTo>
                    <a:pt x="0" y="10639"/>
                  </a:lnTo>
                  <a:lnTo>
                    <a:pt x="25077" y="10639"/>
                  </a:lnTo>
                  <a:lnTo>
                    <a:pt x="250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4"/>
            <p:cNvSpPr/>
            <p:nvPr/>
          </p:nvSpPr>
          <p:spPr>
            <a:xfrm>
              <a:off x="7661824"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4"/>
            <p:cNvSpPr/>
            <p:nvPr/>
          </p:nvSpPr>
          <p:spPr>
            <a:xfrm>
              <a:off x="7655936"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4"/>
            <p:cNvSpPr/>
            <p:nvPr/>
          </p:nvSpPr>
          <p:spPr>
            <a:xfrm>
              <a:off x="773558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4"/>
            <p:cNvSpPr/>
            <p:nvPr/>
          </p:nvSpPr>
          <p:spPr>
            <a:xfrm>
              <a:off x="7729697"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4"/>
            <p:cNvSpPr/>
            <p:nvPr/>
          </p:nvSpPr>
          <p:spPr>
            <a:xfrm>
              <a:off x="780934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4"/>
            <p:cNvSpPr/>
            <p:nvPr/>
          </p:nvSpPr>
          <p:spPr>
            <a:xfrm>
              <a:off x="7803425"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4"/>
            <p:cNvSpPr/>
            <p:nvPr/>
          </p:nvSpPr>
          <p:spPr>
            <a:xfrm>
              <a:off x="7883073"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4"/>
            <p:cNvSpPr/>
            <p:nvPr/>
          </p:nvSpPr>
          <p:spPr>
            <a:xfrm>
              <a:off x="7877185"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4"/>
            <p:cNvSpPr/>
            <p:nvPr/>
          </p:nvSpPr>
          <p:spPr>
            <a:xfrm>
              <a:off x="795683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4"/>
            <p:cNvSpPr/>
            <p:nvPr/>
          </p:nvSpPr>
          <p:spPr>
            <a:xfrm>
              <a:off x="7950946"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4"/>
            <p:cNvSpPr/>
            <p:nvPr/>
          </p:nvSpPr>
          <p:spPr>
            <a:xfrm>
              <a:off x="803059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4"/>
            <p:cNvSpPr/>
            <p:nvPr/>
          </p:nvSpPr>
          <p:spPr>
            <a:xfrm>
              <a:off x="8024674"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4"/>
            <p:cNvSpPr/>
            <p:nvPr/>
          </p:nvSpPr>
          <p:spPr>
            <a:xfrm>
              <a:off x="7475967" y="2606827"/>
              <a:ext cx="1745412" cy="1413016"/>
            </a:xfrm>
            <a:custGeom>
              <a:rect b="b" l="l" r="r" t="t"/>
              <a:pathLst>
                <a:path extrusionOk="0" h="43679" w="53954">
                  <a:moveTo>
                    <a:pt x="1" y="0"/>
                  </a:moveTo>
                  <a:lnTo>
                    <a:pt x="1" y="43679"/>
                  </a:lnTo>
                  <a:lnTo>
                    <a:pt x="53953" y="43679"/>
                  </a:lnTo>
                  <a:lnTo>
                    <a:pt x="539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4"/>
            <p:cNvSpPr/>
            <p:nvPr/>
          </p:nvSpPr>
          <p:spPr>
            <a:xfrm>
              <a:off x="7830956" y="2709089"/>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4"/>
            <p:cNvSpPr/>
            <p:nvPr/>
          </p:nvSpPr>
          <p:spPr>
            <a:xfrm>
              <a:off x="7830956" y="2725782"/>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4"/>
            <p:cNvSpPr/>
            <p:nvPr/>
          </p:nvSpPr>
          <p:spPr>
            <a:xfrm>
              <a:off x="7998146" y="2725782"/>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4"/>
            <p:cNvSpPr/>
            <p:nvPr/>
          </p:nvSpPr>
          <p:spPr>
            <a:xfrm>
              <a:off x="7830956" y="2709089"/>
              <a:ext cx="367787" cy="44287"/>
            </a:xfrm>
            <a:custGeom>
              <a:rect b="b" l="l" r="r" t="t"/>
              <a:pathLst>
                <a:path extrusionOk="0" h="1369" w="11369">
                  <a:moveTo>
                    <a:pt x="1" y="0"/>
                  </a:moveTo>
                  <a:lnTo>
                    <a:pt x="1" y="1368"/>
                  </a:lnTo>
                  <a:lnTo>
                    <a:pt x="11369" y="1368"/>
                  </a:lnTo>
                  <a:lnTo>
                    <a:pt x="113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4"/>
            <p:cNvSpPr/>
            <p:nvPr/>
          </p:nvSpPr>
          <p:spPr>
            <a:xfrm>
              <a:off x="7830956" y="2932312"/>
              <a:ext cx="367787" cy="44255"/>
            </a:xfrm>
            <a:custGeom>
              <a:rect b="b" l="l" r="r" t="t"/>
              <a:pathLst>
                <a:path extrusionOk="0" h="1368" w="11369">
                  <a:moveTo>
                    <a:pt x="1" y="0"/>
                  </a:moveTo>
                  <a:lnTo>
                    <a:pt x="1" y="1368"/>
                  </a:lnTo>
                  <a:lnTo>
                    <a:pt x="11369" y="1368"/>
                  </a:lnTo>
                  <a:lnTo>
                    <a:pt x="113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4"/>
            <p:cNvSpPr/>
            <p:nvPr/>
          </p:nvSpPr>
          <p:spPr>
            <a:xfrm>
              <a:off x="7993228" y="2732673"/>
              <a:ext cx="50175" cy="450377"/>
            </a:xfrm>
            <a:custGeom>
              <a:rect b="b" l="l" r="r" t="t"/>
              <a:pathLst>
                <a:path extrusionOk="0" h="13922" w="1551">
                  <a:moveTo>
                    <a:pt x="0" y="1"/>
                  </a:moveTo>
                  <a:lnTo>
                    <a:pt x="0" y="13922"/>
                  </a:lnTo>
                  <a:lnTo>
                    <a:pt x="1550" y="13922"/>
                  </a:lnTo>
                  <a:lnTo>
                    <a:pt x="15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4"/>
            <p:cNvSpPr/>
            <p:nvPr/>
          </p:nvSpPr>
          <p:spPr>
            <a:xfrm>
              <a:off x="7830956" y="3176174"/>
              <a:ext cx="367787" cy="44255"/>
            </a:xfrm>
            <a:custGeom>
              <a:rect b="b" l="l" r="r" t="t"/>
              <a:pathLst>
                <a:path extrusionOk="0" h="1368" w="11369">
                  <a:moveTo>
                    <a:pt x="1" y="0"/>
                  </a:moveTo>
                  <a:lnTo>
                    <a:pt x="1" y="1368"/>
                  </a:lnTo>
                  <a:lnTo>
                    <a:pt x="11369" y="1368"/>
                  </a:lnTo>
                  <a:lnTo>
                    <a:pt x="113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4"/>
            <p:cNvSpPr/>
            <p:nvPr/>
          </p:nvSpPr>
          <p:spPr>
            <a:xfrm>
              <a:off x="8493732" y="2709089"/>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4"/>
            <p:cNvSpPr/>
            <p:nvPr/>
          </p:nvSpPr>
          <p:spPr>
            <a:xfrm>
              <a:off x="8493732" y="2725782"/>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4"/>
            <p:cNvSpPr/>
            <p:nvPr/>
          </p:nvSpPr>
          <p:spPr>
            <a:xfrm>
              <a:off x="8660890" y="2725782"/>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4"/>
            <p:cNvSpPr/>
            <p:nvPr/>
          </p:nvSpPr>
          <p:spPr>
            <a:xfrm>
              <a:off x="8493732" y="2709089"/>
              <a:ext cx="367787" cy="44287"/>
            </a:xfrm>
            <a:custGeom>
              <a:rect b="b" l="l" r="r" t="t"/>
              <a:pathLst>
                <a:path extrusionOk="0" h="1369" w="11369">
                  <a:moveTo>
                    <a:pt x="0" y="0"/>
                  </a:moveTo>
                  <a:lnTo>
                    <a:pt x="0" y="1368"/>
                  </a:lnTo>
                  <a:lnTo>
                    <a:pt x="11368" y="1368"/>
                  </a:lnTo>
                  <a:lnTo>
                    <a:pt x="113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4"/>
            <p:cNvSpPr/>
            <p:nvPr/>
          </p:nvSpPr>
          <p:spPr>
            <a:xfrm>
              <a:off x="8493732" y="2932312"/>
              <a:ext cx="367787" cy="44255"/>
            </a:xfrm>
            <a:custGeom>
              <a:rect b="b" l="l" r="r" t="t"/>
              <a:pathLst>
                <a:path extrusionOk="0" h="1368" w="11369">
                  <a:moveTo>
                    <a:pt x="0" y="0"/>
                  </a:moveTo>
                  <a:lnTo>
                    <a:pt x="0" y="1368"/>
                  </a:lnTo>
                  <a:lnTo>
                    <a:pt x="11368" y="1368"/>
                  </a:lnTo>
                  <a:lnTo>
                    <a:pt x="113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4"/>
            <p:cNvSpPr/>
            <p:nvPr/>
          </p:nvSpPr>
          <p:spPr>
            <a:xfrm>
              <a:off x="8655002" y="2732673"/>
              <a:ext cx="50175" cy="449406"/>
            </a:xfrm>
            <a:custGeom>
              <a:rect b="b" l="l" r="r" t="t"/>
              <a:pathLst>
                <a:path extrusionOk="0" h="13892" w="1551">
                  <a:moveTo>
                    <a:pt x="0" y="1"/>
                  </a:moveTo>
                  <a:lnTo>
                    <a:pt x="0" y="13892"/>
                  </a:lnTo>
                  <a:lnTo>
                    <a:pt x="1551" y="13892"/>
                  </a:lnTo>
                  <a:lnTo>
                    <a:pt x="15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4"/>
            <p:cNvSpPr/>
            <p:nvPr/>
          </p:nvSpPr>
          <p:spPr>
            <a:xfrm>
              <a:off x="8493732" y="3176174"/>
              <a:ext cx="367787" cy="44255"/>
            </a:xfrm>
            <a:custGeom>
              <a:rect b="b" l="l" r="r" t="t"/>
              <a:pathLst>
                <a:path extrusionOk="0" h="1368" w="11369">
                  <a:moveTo>
                    <a:pt x="0" y="0"/>
                  </a:moveTo>
                  <a:lnTo>
                    <a:pt x="0" y="1368"/>
                  </a:lnTo>
                  <a:lnTo>
                    <a:pt x="11368" y="1368"/>
                  </a:lnTo>
                  <a:lnTo>
                    <a:pt x="113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4"/>
            <p:cNvSpPr/>
            <p:nvPr/>
          </p:nvSpPr>
          <p:spPr>
            <a:xfrm>
              <a:off x="7795563" y="3368889"/>
              <a:ext cx="1094433" cy="650979"/>
            </a:xfrm>
            <a:custGeom>
              <a:rect b="b" l="l" r="r" t="t"/>
              <a:pathLst>
                <a:path extrusionOk="0" h="20123" w="33831">
                  <a:moveTo>
                    <a:pt x="1" y="1"/>
                  </a:moveTo>
                  <a:lnTo>
                    <a:pt x="1" y="20123"/>
                  </a:lnTo>
                  <a:lnTo>
                    <a:pt x="33831" y="20123"/>
                  </a:lnTo>
                  <a:lnTo>
                    <a:pt x="33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4"/>
            <p:cNvSpPr/>
            <p:nvPr/>
          </p:nvSpPr>
          <p:spPr>
            <a:xfrm>
              <a:off x="7795563" y="3418063"/>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4"/>
            <p:cNvSpPr/>
            <p:nvPr/>
          </p:nvSpPr>
          <p:spPr>
            <a:xfrm>
              <a:off x="7795563" y="3528186"/>
              <a:ext cx="1094433" cy="21675"/>
            </a:xfrm>
            <a:custGeom>
              <a:rect b="b" l="l" r="r" t="t"/>
              <a:pathLst>
                <a:path extrusionOk="0" h="670" w="33831">
                  <a:moveTo>
                    <a:pt x="1" y="1"/>
                  </a:moveTo>
                  <a:lnTo>
                    <a:pt x="1" y="669"/>
                  </a:lnTo>
                  <a:lnTo>
                    <a:pt x="33831" y="669"/>
                  </a:lnTo>
                  <a:lnTo>
                    <a:pt x="338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4"/>
            <p:cNvSpPr/>
            <p:nvPr/>
          </p:nvSpPr>
          <p:spPr>
            <a:xfrm>
              <a:off x="7795563" y="3640283"/>
              <a:ext cx="1094433" cy="21675"/>
            </a:xfrm>
            <a:custGeom>
              <a:rect b="b" l="l" r="r" t="t"/>
              <a:pathLst>
                <a:path extrusionOk="0" h="670" w="33831">
                  <a:moveTo>
                    <a:pt x="1" y="1"/>
                  </a:moveTo>
                  <a:lnTo>
                    <a:pt x="1" y="670"/>
                  </a:lnTo>
                  <a:lnTo>
                    <a:pt x="33831" y="670"/>
                  </a:lnTo>
                  <a:lnTo>
                    <a:pt x="338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4"/>
            <p:cNvSpPr/>
            <p:nvPr/>
          </p:nvSpPr>
          <p:spPr>
            <a:xfrm>
              <a:off x="7795563" y="3750438"/>
              <a:ext cx="1094433" cy="22645"/>
            </a:xfrm>
            <a:custGeom>
              <a:rect b="b" l="l" r="r" t="t"/>
              <a:pathLst>
                <a:path extrusionOk="0" h="700" w="33831">
                  <a:moveTo>
                    <a:pt x="1" y="0"/>
                  </a:moveTo>
                  <a:lnTo>
                    <a:pt x="1" y="699"/>
                  </a:lnTo>
                  <a:lnTo>
                    <a:pt x="33831" y="699"/>
                  </a:lnTo>
                  <a:lnTo>
                    <a:pt x="338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4"/>
            <p:cNvSpPr/>
            <p:nvPr/>
          </p:nvSpPr>
          <p:spPr>
            <a:xfrm>
              <a:off x="7795563" y="3862535"/>
              <a:ext cx="1094433" cy="22645"/>
            </a:xfrm>
            <a:custGeom>
              <a:rect b="b" l="l" r="r" t="t"/>
              <a:pathLst>
                <a:path extrusionOk="0" h="700" w="33831">
                  <a:moveTo>
                    <a:pt x="1" y="0"/>
                  </a:moveTo>
                  <a:lnTo>
                    <a:pt x="1" y="699"/>
                  </a:lnTo>
                  <a:lnTo>
                    <a:pt x="33831" y="699"/>
                  </a:lnTo>
                  <a:lnTo>
                    <a:pt x="338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4"/>
            <p:cNvSpPr/>
            <p:nvPr/>
          </p:nvSpPr>
          <p:spPr>
            <a:xfrm>
              <a:off x="7713942"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4"/>
            <p:cNvSpPr/>
            <p:nvPr/>
          </p:nvSpPr>
          <p:spPr>
            <a:xfrm>
              <a:off x="7566453"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4"/>
            <p:cNvSpPr/>
            <p:nvPr/>
          </p:nvSpPr>
          <p:spPr>
            <a:xfrm>
              <a:off x="7666741"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4"/>
            <p:cNvSpPr/>
            <p:nvPr/>
          </p:nvSpPr>
          <p:spPr>
            <a:xfrm>
              <a:off x="7513333"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4"/>
            <p:cNvSpPr/>
            <p:nvPr/>
          </p:nvSpPr>
          <p:spPr>
            <a:xfrm>
              <a:off x="7613653"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4"/>
            <p:cNvSpPr/>
            <p:nvPr/>
          </p:nvSpPr>
          <p:spPr>
            <a:xfrm>
              <a:off x="7613653"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4"/>
            <p:cNvSpPr/>
            <p:nvPr/>
          </p:nvSpPr>
          <p:spPr>
            <a:xfrm>
              <a:off x="8390467" y="1928328"/>
              <a:ext cx="93459" cy="54089"/>
            </a:xfrm>
            <a:custGeom>
              <a:rect b="b" l="l" r="r" t="t"/>
              <a:pathLst>
                <a:path extrusionOk="0" h="1672" w="2889">
                  <a:moveTo>
                    <a:pt x="1" y="0"/>
                  </a:moveTo>
                  <a:lnTo>
                    <a:pt x="1" y="1672"/>
                  </a:lnTo>
                  <a:lnTo>
                    <a:pt x="2889" y="1672"/>
                  </a:lnTo>
                  <a:lnTo>
                    <a:pt x="28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4"/>
            <p:cNvSpPr/>
            <p:nvPr/>
          </p:nvSpPr>
          <p:spPr>
            <a:xfrm>
              <a:off x="8242979"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4"/>
            <p:cNvSpPr/>
            <p:nvPr/>
          </p:nvSpPr>
          <p:spPr>
            <a:xfrm>
              <a:off x="8342297"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4"/>
            <p:cNvSpPr/>
            <p:nvPr/>
          </p:nvSpPr>
          <p:spPr>
            <a:xfrm>
              <a:off x="8188888"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4"/>
            <p:cNvSpPr/>
            <p:nvPr/>
          </p:nvSpPr>
          <p:spPr>
            <a:xfrm>
              <a:off x="8290179" y="1807367"/>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4"/>
            <p:cNvSpPr/>
            <p:nvPr/>
          </p:nvSpPr>
          <p:spPr>
            <a:xfrm>
              <a:off x="8290179"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4"/>
            <p:cNvSpPr/>
            <p:nvPr/>
          </p:nvSpPr>
          <p:spPr>
            <a:xfrm>
              <a:off x="9090609"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4"/>
            <p:cNvSpPr/>
            <p:nvPr/>
          </p:nvSpPr>
          <p:spPr>
            <a:xfrm>
              <a:off x="8943121"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4"/>
            <p:cNvSpPr/>
            <p:nvPr/>
          </p:nvSpPr>
          <p:spPr>
            <a:xfrm>
              <a:off x="9043409"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4"/>
            <p:cNvSpPr/>
            <p:nvPr/>
          </p:nvSpPr>
          <p:spPr>
            <a:xfrm>
              <a:off x="8890000"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4"/>
            <p:cNvSpPr/>
            <p:nvPr/>
          </p:nvSpPr>
          <p:spPr>
            <a:xfrm>
              <a:off x="8990321"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4"/>
            <p:cNvSpPr/>
            <p:nvPr/>
          </p:nvSpPr>
          <p:spPr>
            <a:xfrm>
              <a:off x="8990321"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4"/>
            <p:cNvSpPr/>
            <p:nvPr/>
          </p:nvSpPr>
          <p:spPr>
            <a:xfrm>
              <a:off x="8791685"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4"/>
            <p:cNvSpPr/>
            <p:nvPr/>
          </p:nvSpPr>
          <p:spPr>
            <a:xfrm>
              <a:off x="8939174" y="1769031"/>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4"/>
            <p:cNvSpPr/>
            <p:nvPr/>
          </p:nvSpPr>
          <p:spPr>
            <a:xfrm>
              <a:off x="8838886" y="1769031"/>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4"/>
            <p:cNvSpPr/>
            <p:nvPr/>
          </p:nvSpPr>
          <p:spPr>
            <a:xfrm>
              <a:off x="8992294"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4"/>
            <p:cNvSpPr/>
            <p:nvPr/>
          </p:nvSpPr>
          <p:spPr>
            <a:xfrm>
              <a:off x="8891974" y="182901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4"/>
            <p:cNvSpPr/>
            <p:nvPr/>
          </p:nvSpPr>
          <p:spPr>
            <a:xfrm>
              <a:off x="8891974" y="1709020"/>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4"/>
            <p:cNvSpPr/>
            <p:nvPr/>
          </p:nvSpPr>
          <p:spPr>
            <a:xfrm>
              <a:off x="7562506" y="228626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4"/>
            <p:cNvSpPr/>
            <p:nvPr/>
          </p:nvSpPr>
          <p:spPr>
            <a:xfrm>
              <a:off x="7710027" y="2347210"/>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4"/>
            <p:cNvSpPr/>
            <p:nvPr/>
          </p:nvSpPr>
          <p:spPr>
            <a:xfrm>
              <a:off x="7609707" y="2347210"/>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4"/>
            <p:cNvSpPr/>
            <p:nvPr/>
          </p:nvSpPr>
          <p:spPr>
            <a:xfrm>
              <a:off x="7763115" y="2286260"/>
              <a:ext cx="93459" cy="54089"/>
            </a:xfrm>
            <a:custGeom>
              <a:rect b="b" l="l" r="r" t="t"/>
              <a:pathLst>
                <a:path extrusionOk="0" h="1672" w="2889">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4"/>
            <p:cNvSpPr/>
            <p:nvPr/>
          </p:nvSpPr>
          <p:spPr>
            <a:xfrm>
              <a:off x="7662827" y="2407189"/>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4"/>
            <p:cNvSpPr/>
            <p:nvPr/>
          </p:nvSpPr>
          <p:spPr>
            <a:xfrm>
              <a:off x="7662827" y="2286260"/>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4"/>
            <p:cNvSpPr/>
            <p:nvPr/>
          </p:nvSpPr>
          <p:spPr>
            <a:xfrm>
              <a:off x="7830956" y="1330447"/>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4"/>
            <p:cNvSpPr/>
            <p:nvPr/>
          </p:nvSpPr>
          <p:spPr>
            <a:xfrm>
              <a:off x="7830956" y="134617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4"/>
            <p:cNvSpPr/>
            <p:nvPr/>
          </p:nvSpPr>
          <p:spPr>
            <a:xfrm>
              <a:off x="7998146" y="134617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4"/>
            <p:cNvSpPr/>
            <p:nvPr/>
          </p:nvSpPr>
          <p:spPr>
            <a:xfrm>
              <a:off x="7830956" y="1330447"/>
              <a:ext cx="367787" cy="44287"/>
            </a:xfrm>
            <a:custGeom>
              <a:rect b="b" l="l" r="r" t="t"/>
              <a:pathLst>
                <a:path extrusionOk="0" h="1369" w="11369">
                  <a:moveTo>
                    <a:pt x="1" y="1"/>
                  </a:moveTo>
                  <a:lnTo>
                    <a:pt x="1" y="1368"/>
                  </a:lnTo>
                  <a:lnTo>
                    <a:pt x="11369" y="1368"/>
                  </a:lnTo>
                  <a:lnTo>
                    <a:pt x="11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4"/>
            <p:cNvSpPr/>
            <p:nvPr/>
          </p:nvSpPr>
          <p:spPr>
            <a:xfrm>
              <a:off x="7830956" y="1552699"/>
              <a:ext cx="367787" cy="44255"/>
            </a:xfrm>
            <a:custGeom>
              <a:rect b="b" l="l" r="r" t="t"/>
              <a:pathLst>
                <a:path extrusionOk="0" h="1368" w="11369">
                  <a:moveTo>
                    <a:pt x="1" y="0"/>
                  </a:moveTo>
                  <a:lnTo>
                    <a:pt x="1" y="1368"/>
                  </a:lnTo>
                  <a:lnTo>
                    <a:pt x="11369" y="1368"/>
                  </a:lnTo>
                  <a:lnTo>
                    <a:pt x="113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4"/>
            <p:cNvSpPr/>
            <p:nvPr/>
          </p:nvSpPr>
          <p:spPr>
            <a:xfrm>
              <a:off x="7992226" y="1354064"/>
              <a:ext cx="51178" cy="449374"/>
            </a:xfrm>
            <a:custGeom>
              <a:rect b="b" l="l" r="r" t="t"/>
              <a:pathLst>
                <a:path extrusionOk="0" h="13891" w="1582">
                  <a:moveTo>
                    <a:pt x="1" y="0"/>
                  </a:moveTo>
                  <a:lnTo>
                    <a:pt x="1" y="13891"/>
                  </a:lnTo>
                  <a:lnTo>
                    <a:pt x="1581" y="13891"/>
                  </a:lnTo>
                  <a:lnTo>
                    <a:pt x="15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4"/>
            <p:cNvSpPr/>
            <p:nvPr/>
          </p:nvSpPr>
          <p:spPr>
            <a:xfrm>
              <a:off x="7830956" y="1797532"/>
              <a:ext cx="367787" cy="44287"/>
            </a:xfrm>
            <a:custGeom>
              <a:rect b="b" l="l" r="r" t="t"/>
              <a:pathLst>
                <a:path extrusionOk="0" h="1369" w="11369">
                  <a:moveTo>
                    <a:pt x="1" y="1"/>
                  </a:moveTo>
                  <a:lnTo>
                    <a:pt x="1" y="1368"/>
                  </a:lnTo>
                  <a:lnTo>
                    <a:pt x="11369" y="1368"/>
                  </a:lnTo>
                  <a:lnTo>
                    <a:pt x="11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4"/>
            <p:cNvSpPr/>
            <p:nvPr/>
          </p:nvSpPr>
          <p:spPr>
            <a:xfrm>
              <a:off x="7830956" y="2019752"/>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4"/>
            <p:cNvSpPr/>
            <p:nvPr/>
          </p:nvSpPr>
          <p:spPr>
            <a:xfrm>
              <a:off x="7830956" y="2036477"/>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4"/>
            <p:cNvSpPr/>
            <p:nvPr/>
          </p:nvSpPr>
          <p:spPr>
            <a:xfrm>
              <a:off x="7998146" y="2036477"/>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4"/>
            <p:cNvSpPr/>
            <p:nvPr/>
          </p:nvSpPr>
          <p:spPr>
            <a:xfrm>
              <a:off x="7830956" y="2019752"/>
              <a:ext cx="367787" cy="44287"/>
            </a:xfrm>
            <a:custGeom>
              <a:rect b="b" l="l" r="r" t="t"/>
              <a:pathLst>
                <a:path extrusionOk="0" h="1369" w="11369">
                  <a:moveTo>
                    <a:pt x="1" y="1"/>
                  </a:moveTo>
                  <a:lnTo>
                    <a:pt x="1" y="1369"/>
                  </a:lnTo>
                  <a:lnTo>
                    <a:pt x="11369" y="1369"/>
                  </a:lnTo>
                  <a:lnTo>
                    <a:pt x="11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4"/>
            <p:cNvSpPr/>
            <p:nvPr/>
          </p:nvSpPr>
          <p:spPr>
            <a:xfrm>
              <a:off x="7830956" y="2242004"/>
              <a:ext cx="367787" cy="44287"/>
            </a:xfrm>
            <a:custGeom>
              <a:rect b="b" l="l" r="r" t="t"/>
              <a:pathLst>
                <a:path extrusionOk="0" h="1369" w="11369">
                  <a:moveTo>
                    <a:pt x="1" y="0"/>
                  </a:moveTo>
                  <a:lnTo>
                    <a:pt x="1" y="1368"/>
                  </a:lnTo>
                  <a:lnTo>
                    <a:pt x="11369" y="1368"/>
                  </a:lnTo>
                  <a:lnTo>
                    <a:pt x="113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4"/>
            <p:cNvSpPr/>
            <p:nvPr/>
          </p:nvSpPr>
          <p:spPr>
            <a:xfrm>
              <a:off x="7993228" y="2043368"/>
              <a:ext cx="50175" cy="449406"/>
            </a:xfrm>
            <a:custGeom>
              <a:rect b="b" l="l" r="r" t="t"/>
              <a:pathLst>
                <a:path extrusionOk="0" h="13892" w="1551">
                  <a:moveTo>
                    <a:pt x="0" y="0"/>
                  </a:moveTo>
                  <a:lnTo>
                    <a:pt x="0" y="13891"/>
                  </a:lnTo>
                  <a:lnTo>
                    <a:pt x="1550" y="13891"/>
                  </a:lnTo>
                  <a:lnTo>
                    <a:pt x="15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4"/>
            <p:cNvSpPr/>
            <p:nvPr/>
          </p:nvSpPr>
          <p:spPr>
            <a:xfrm>
              <a:off x="7830956" y="2486837"/>
              <a:ext cx="367787" cy="44287"/>
            </a:xfrm>
            <a:custGeom>
              <a:rect b="b" l="l" r="r" t="t"/>
              <a:pathLst>
                <a:path extrusionOk="0" h="1369" w="11369">
                  <a:moveTo>
                    <a:pt x="1" y="1"/>
                  </a:moveTo>
                  <a:lnTo>
                    <a:pt x="1" y="1369"/>
                  </a:lnTo>
                  <a:lnTo>
                    <a:pt x="11369" y="1369"/>
                  </a:lnTo>
                  <a:lnTo>
                    <a:pt x="11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4"/>
            <p:cNvSpPr/>
            <p:nvPr/>
          </p:nvSpPr>
          <p:spPr>
            <a:xfrm>
              <a:off x="8493732" y="2019752"/>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4"/>
            <p:cNvSpPr/>
            <p:nvPr/>
          </p:nvSpPr>
          <p:spPr>
            <a:xfrm>
              <a:off x="8493732" y="2036477"/>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4"/>
            <p:cNvSpPr/>
            <p:nvPr/>
          </p:nvSpPr>
          <p:spPr>
            <a:xfrm>
              <a:off x="8660890" y="2036477"/>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4"/>
            <p:cNvSpPr/>
            <p:nvPr/>
          </p:nvSpPr>
          <p:spPr>
            <a:xfrm>
              <a:off x="8493732" y="2019752"/>
              <a:ext cx="367787" cy="44287"/>
            </a:xfrm>
            <a:custGeom>
              <a:rect b="b" l="l" r="r" t="t"/>
              <a:pathLst>
                <a:path extrusionOk="0" h="1369" w="11369">
                  <a:moveTo>
                    <a:pt x="0" y="1"/>
                  </a:moveTo>
                  <a:lnTo>
                    <a:pt x="0" y="1369"/>
                  </a:lnTo>
                  <a:lnTo>
                    <a:pt x="11368" y="1369"/>
                  </a:lnTo>
                  <a:lnTo>
                    <a:pt x="113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4"/>
            <p:cNvSpPr/>
            <p:nvPr/>
          </p:nvSpPr>
          <p:spPr>
            <a:xfrm>
              <a:off x="8493732" y="2242004"/>
              <a:ext cx="367787" cy="44287"/>
            </a:xfrm>
            <a:custGeom>
              <a:rect b="b" l="l" r="r" t="t"/>
              <a:pathLst>
                <a:path extrusionOk="0" h="1369" w="11369">
                  <a:moveTo>
                    <a:pt x="0" y="0"/>
                  </a:moveTo>
                  <a:lnTo>
                    <a:pt x="0" y="1368"/>
                  </a:lnTo>
                  <a:lnTo>
                    <a:pt x="11368" y="1368"/>
                  </a:lnTo>
                  <a:lnTo>
                    <a:pt x="113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4"/>
            <p:cNvSpPr/>
            <p:nvPr/>
          </p:nvSpPr>
          <p:spPr>
            <a:xfrm>
              <a:off x="8655002" y="2043368"/>
              <a:ext cx="50175" cy="449406"/>
            </a:xfrm>
            <a:custGeom>
              <a:rect b="b" l="l" r="r" t="t"/>
              <a:pathLst>
                <a:path extrusionOk="0" h="13892" w="1551">
                  <a:moveTo>
                    <a:pt x="0" y="0"/>
                  </a:moveTo>
                  <a:lnTo>
                    <a:pt x="0" y="13891"/>
                  </a:lnTo>
                  <a:lnTo>
                    <a:pt x="1551" y="13891"/>
                  </a:lnTo>
                  <a:lnTo>
                    <a:pt x="15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4"/>
            <p:cNvSpPr/>
            <p:nvPr/>
          </p:nvSpPr>
          <p:spPr>
            <a:xfrm>
              <a:off x="8493732" y="2486837"/>
              <a:ext cx="367787" cy="44287"/>
            </a:xfrm>
            <a:custGeom>
              <a:rect b="b" l="l" r="r" t="t"/>
              <a:pathLst>
                <a:path extrusionOk="0" h="1369" w="11369">
                  <a:moveTo>
                    <a:pt x="0" y="1"/>
                  </a:moveTo>
                  <a:lnTo>
                    <a:pt x="0" y="1369"/>
                  </a:lnTo>
                  <a:lnTo>
                    <a:pt x="11368" y="1369"/>
                  </a:lnTo>
                  <a:lnTo>
                    <a:pt x="113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4"/>
            <p:cNvSpPr/>
            <p:nvPr/>
          </p:nvSpPr>
          <p:spPr>
            <a:xfrm>
              <a:off x="8493732" y="1330447"/>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4"/>
            <p:cNvSpPr/>
            <p:nvPr/>
          </p:nvSpPr>
          <p:spPr>
            <a:xfrm>
              <a:off x="8493732" y="134617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4"/>
            <p:cNvSpPr/>
            <p:nvPr/>
          </p:nvSpPr>
          <p:spPr>
            <a:xfrm>
              <a:off x="8660890" y="134617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4"/>
            <p:cNvSpPr/>
            <p:nvPr/>
          </p:nvSpPr>
          <p:spPr>
            <a:xfrm>
              <a:off x="8493732" y="1330447"/>
              <a:ext cx="367787" cy="44287"/>
            </a:xfrm>
            <a:custGeom>
              <a:rect b="b" l="l" r="r" t="t"/>
              <a:pathLst>
                <a:path extrusionOk="0" h="1369" w="11369">
                  <a:moveTo>
                    <a:pt x="0" y="1"/>
                  </a:moveTo>
                  <a:lnTo>
                    <a:pt x="0" y="1368"/>
                  </a:lnTo>
                  <a:lnTo>
                    <a:pt x="11368" y="1368"/>
                  </a:lnTo>
                  <a:lnTo>
                    <a:pt x="113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4"/>
            <p:cNvSpPr/>
            <p:nvPr/>
          </p:nvSpPr>
          <p:spPr>
            <a:xfrm>
              <a:off x="8493732" y="1552699"/>
              <a:ext cx="367787" cy="44255"/>
            </a:xfrm>
            <a:custGeom>
              <a:rect b="b" l="l" r="r" t="t"/>
              <a:pathLst>
                <a:path extrusionOk="0" h="1368" w="11369">
                  <a:moveTo>
                    <a:pt x="0" y="0"/>
                  </a:moveTo>
                  <a:lnTo>
                    <a:pt x="0" y="1368"/>
                  </a:lnTo>
                  <a:lnTo>
                    <a:pt x="11368" y="1368"/>
                  </a:lnTo>
                  <a:lnTo>
                    <a:pt x="113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4"/>
            <p:cNvSpPr/>
            <p:nvPr/>
          </p:nvSpPr>
          <p:spPr>
            <a:xfrm>
              <a:off x="8655002" y="1354064"/>
              <a:ext cx="50175" cy="449374"/>
            </a:xfrm>
            <a:custGeom>
              <a:rect b="b" l="l" r="r" t="t"/>
              <a:pathLst>
                <a:path extrusionOk="0" h="13891" w="1551">
                  <a:moveTo>
                    <a:pt x="0" y="0"/>
                  </a:moveTo>
                  <a:lnTo>
                    <a:pt x="0" y="13891"/>
                  </a:lnTo>
                  <a:lnTo>
                    <a:pt x="1551" y="13891"/>
                  </a:lnTo>
                  <a:lnTo>
                    <a:pt x="15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4"/>
            <p:cNvSpPr/>
            <p:nvPr/>
          </p:nvSpPr>
          <p:spPr>
            <a:xfrm>
              <a:off x="8493732" y="1797532"/>
              <a:ext cx="367787" cy="44287"/>
            </a:xfrm>
            <a:custGeom>
              <a:rect b="b" l="l" r="r" t="t"/>
              <a:pathLst>
                <a:path extrusionOk="0" h="1369" w="11369">
                  <a:moveTo>
                    <a:pt x="0" y="1"/>
                  </a:moveTo>
                  <a:lnTo>
                    <a:pt x="0" y="1368"/>
                  </a:lnTo>
                  <a:lnTo>
                    <a:pt x="11368" y="1368"/>
                  </a:lnTo>
                  <a:lnTo>
                    <a:pt x="113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4"/>
            <p:cNvSpPr/>
            <p:nvPr/>
          </p:nvSpPr>
          <p:spPr>
            <a:xfrm>
              <a:off x="8242008" y="394336"/>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4"/>
            <p:cNvSpPr/>
            <p:nvPr/>
          </p:nvSpPr>
          <p:spPr>
            <a:xfrm>
              <a:off x="8079735" y="223231"/>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4"/>
            <p:cNvSpPr/>
            <p:nvPr/>
          </p:nvSpPr>
          <p:spPr>
            <a:xfrm>
              <a:off x="8079735" y="30977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4"/>
            <p:cNvSpPr/>
            <p:nvPr/>
          </p:nvSpPr>
          <p:spPr>
            <a:xfrm>
              <a:off x="7740502" y="3276462"/>
              <a:ext cx="1204585" cy="196688"/>
            </a:xfrm>
            <a:custGeom>
              <a:rect b="b" l="l" r="r" t="t"/>
              <a:pathLst>
                <a:path extrusionOk="0" h="6080" w="37236">
                  <a:moveTo>
                    <a:pt x="0" y="0"/>
                  </a:moveTo>
                  <a:lnTo>
                    <a:pt x="0" y="6080"/>
                  </a:lnTo>
                  <a:lnTo>
                    <a:pt x="37235" y="6080"/>
                  </a:lnTo>
                  <a:lnTo>
                    <a:pt x="372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4"/>
            <p:cNvSpPr/>
            <p:nvPr/>
          </p:nvSpPr>
          <p:spPr>
            <a:xfrm>
              <a:off x="7795563" y="3973628"/>
              <a:ext cx="1094433" cy="21675"/>
            </a:xfrm>
            <a:custGeom>
              <a:rect b="b" l="l" r="r" t="t"/>
              <a:pathLst>
                <a:path extrusionOk="0" h="670" w="33831">
                  <a:moveTo>
                    <a:pt x="1" y="1"/>
                  </a:moveTo>
                  <a:lnTo>
                    <a:pt x="1" y="670"/>
                  </a:lnTo>
                  <a:lnTo>
                    <a:pt x="33831" y="670"/>
                  </a:lnTo>
                  <a:lnTo>
                    <a:pt x="338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spTree>
      <p:nvGrpSpPr>
        <p:cNvPr id="2007" name="Shape 2007"/>
        <p:cNvGrpSpPr/>
        <p:nvPr/>
      </p:nvGrpSpPr>
      <p:grpSpPr>
        <a:xfrm>
          <a:off x="0" y="0"/>
          <a:ext cx="0" cy="0"/>
          <a:chOff x="0" y="0"/>
          <a:chExt cx="0" cy="0"/>
        </a:xfrm>
      </p:grpSpPr>
      <p:grpSp>
        <p:nvGrpSpPr>
          <p:cNvPr id="2008" name="Google Shape;2008;p25"/>
          <p:cNvGrpSpPr/>
          <p:nvPr/>
        </p:nvGrpSpPr>
        <p:grpSpPr>
          <a:xfrm flipH="1">
            <a:off x="4999160" y="-163729"/>
            <a:ext cx="1819901" cy="4196681"/>
            <a:chOff x="75598" y="319446"/>
            <a:chExt cx="1819901" cy="4196681"/>
          </a:xfrm>
        </p:grpSpPr>
        <p:grpSp>
          <p:nvGrpSpPr>
            <p:cNvPr id="2009" name="Google Shape;2009;p25"/>
            <p:cNvGrpSpPr/>
            <p:nvPr/>
          </p:nvGrpSpPr>
          <p:grpSpPr>
            <a:xfrm>
              <a:off x="486966" y="319446"/>
              <a:ext cx="983468" cy="405111"/>
              <a:chOff x="2149321" y="1211611"/>
              <a:chExt cx="775850" cy="319589"/>
            </a:xfrm>
          </p:grpSpPr>
          <p:sp>
            <p:nvSpPr>
              <p:cNvPr id="2010" name="Google Shape;2010;p25"/>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5"/>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2" name="Google Shape;2012;p25"/>
            <p:cNvGrpSpPr/>
            <p:nvPr/>
          </p:nvGrpSpPr>
          <p:grpSpPr>
            <a:xfrm>
              <a:off x="75613" y="437837"/>
              <a:ext cx="1819887" cy="2578931"/>
              <a:chOff x="1824808" y="1305008"/>
              <a:chExt cx="1435695" cy="2034499"/>
            </a:xfrm>
          </p:grpSpPr>
          <p:sp>
            <p:nvSpPr>
              <p:cNvPr id="2013" name="Google Shape;2013;p25"/>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5"/>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5" name="Google Shape;2015;p25"/>
            <p:cNvSpPr/>
            <p:nvPr/>
          </p:nvSpPr>
          <p:spPr>
            <a:xfrm>
              <a:off x="75598" y="780594"/>
              <a:ext cx="346554" cy="854175"/>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5"/>
            <p:cNvSpPr/>
            <p:nvPr/>
          </p:nvSpPr>
          <p:spPr>
            <a:xfrm rot="-5400000">
              <a:off x="1299894" y="2298020"/>
              <a:ext cx="860091" cy="329352"/>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5"/>
            <p:cNvSpPr/>
            <p:nvPr/>
          </p:nvSpPr>
          <p:spPr>
            <a:xfrm>
              <a:off x="75598" y="3015468"/>
              <a:ext cx="1819872" cy="1500660"/>
            </a:xfrm>
            <a:custGeom>
              <a:rect b="b" l="l" r="r" t="t"/>
              <a:pathLst>
                <a:path extrusionOk="0" h="36597" w="44379">
                  <a:moveTo>
                    <a:pt x="1" y="1"/>
                  </a:moveTo>
                  <a:lnTo>
                    <a:pt x="1" y="36597"/>
                  </a:lnTo>
                  <a:lnTo>
                    <a:pt x="44379" y="36597"/>
                  </a:lnTo>
                  <a:lnTo>
                    <a:pt x="443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5"/>
            <p:cNvSpPr/>
            <p:nvPr/>
          </p:nvSpPr>
          <p:spPr>
            <a:xfrm>
              <a:off x="192758" y="3449246"/>
              <a:ext cx="1607986" cy="274241"/>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5"/>
            <p:cNvSpPr/>
            <p:nvPr/>
          </p:nvSpPr>
          <p:spPr>
            <a:xfrm>
              <a:off x="268827" y="3398151"/>
              <a:ext cx="1437190" cy="2620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5"/>
            <p:cNvSpPr/>
            <p:nvPr/>
          </p:nvSpPr>
          <p:spPr>
            <a:xfrm>
              <a:off x="327387" y="3450477"/>
              <a:ext cx="57369" cy="274241"/>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5"/>
            <p:cNvSpPr/>
            <p:nvPr/>
          </p:nvSpPr>
          <p:spPr>
            <a:xfrm>
              <a:off x="503147" y="3450477"/>
              <a:ext cx="57369" cy="274241"/>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5"/>
            <p:cNvSpPr/>
            <p:nvPr/>
          </p:nvSpPr>
          <p:spPr>
            <a:xfrm>
              <a:off x="678907" y="3450477"/>
              <a:ext cx="57369" cy="274241"/>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5"/>
            <p:cNvSpPr/>
            <p:nvPr/>
          </p:nvSpPr>
          <p:spPr>
            <a:xfrm>
              <a:off x="853396" y="3450477"/>
              <a:ext cx="57369" cy="274241"/>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5"/>
            <p:cNvSpPr/>
            <p:nvPr/>
          </p:nvSpPr>
          <p:spPr>
            <a:xfrm>
              <a:off x="1605031" y="3449246"/>
              <a:ext cx="57369" cy="275472"/>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5"/>
            <p:cNvSpPr/>
            <p:nvPr/>
          </p:nvSpPr>
          <p:spPr>
            <a:xfrm>
              <a:off x="1428040" y="3449246"/>
              <a:ext cx="58600" cy="275472"/>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5"/>
            <p:cNvSpPr/>
            <p:nvPr/>
          </p:nvSpPr>
          <p:spPr>
            <a:xfrm>
              <a:off x="1252280" y="3449246"/>
              <a:ext cx="57369" cy="275472"/>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5"/>
            <p:cNvSpPr/>
            <p:nvPr/>
          </p:nvSpPr>
          <p:spPr>
            <a:xfrm>
              <a:off x="1076520" y="3449246"/>
              <a:ext cx="57369" cy="275472"/>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5"/>
            <p:cNvSpPr/>
            <p:nvPr/>
          </p:nvSpPr>
          <p:spPr>
            <a:xfrm>
              <a:off x="226425" y="3824425"/>
              <a:ext cx="135899" cy="690524"/>
            </a:xfrm>
            <a:custGeom>
              <a:rect b="b" l="l" r="r" t="t"/>
              <a:pathLst>
                <a:path extrusionOk="0" h="16840" w="3314">
                  <a:moveTo>
                    <a:pt x="1" y="0"/>
                  </a:moveTo>
                  <a:lnTo>
                    <a:pt x="1" y="16840"/>
                  </a:lnTo>
                  <a:lnTo>
                    <a:pt x="3314" y="16840"/>
                  </a:lnTo>
                  <a:lnTo>
                    <a:pt x="3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5"/>
            <p:cNvSpPr/>
            <p:nvPr/>
          </p:nvSpPr>
          <p:spPr>
            <a:xfrm>
              <a:off x="1643660" y="3824425"/>
              <a:ext cx="135899" cy="690524"/>
            </a:xfrm>
            <a:custGeom>
              <a:rect b="b" l="l" r="r" t="t"/>
              <a:pathLst>
                <a:path extrusionOk="0" h="16840" w="3314">
                  <a:moveTo>
                    <a:pt x="1" y="0"/>
                  </a:moveTo>
                  <a:lnTo>
                    <a:pt x="1" y="16840"/>
                  </a:lnTo>
                  <a:lnTo>
                    <a:pt x="3314" y="16840"/>
                  </a:lnTo>
                  <a:lnTo>
                    <a:pt x="3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5"/>
            <p:cNvSpPr/>
            <p:nvPr/>
          </p:nvSpPr>
          <p:spPr>
            <a:xfrm>
              <a:off x="919460" y="3824425"/>
              <a:ext cx="134669" cy="690524"/>
            </a:xfrm>
            <a:custGeom>
              <a:rect b="b" l="l" r="r" t="t"/>
              <a:pathLst>
                <a:path extrusionOk="0" h="16840" w="3284">
                  <a:moveTo>
                    <a:pt x="1" y="0"/>
                  </a:moveTo>
                  <a:lnTo>
                    <a:pt x="1" y="16840"/>
                  </a:lnTo>
                  <a:lnTo>
                    <a:pt x="3283" y="16840"/>
                  </a:lnTo>
                  <a:lnTo>
                    <a:pt x="32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5"/>
            <p:cNvSpPr/>
            <p:nvPr/>
          </p:nvSpPr>
          <p:spPr>
            <a:xfrm>
              <a:off x="480716" y="3926616"/>
              <a:ext cx="135899" cy="286707"/>
            </a:xfrm>
            <a:custGeom>
              <a:rect b="b" l="l" r="r" t="t"/>
              <a:pathLst>
                <a:path extrusionOk="0" h="6992" w="3314">
                  <a:moveTo>
                    <a:pt x="0" y="1"/>
                  </a:moveTo>
                  <a:lnTo>
                    <a:pt x="0" y="6992"/>
                  </a:lnTo>
                  <a:lnTo>
                    <a:pt x="3314" y="6992"/>
                  </a:lnTo>
                  <a:lnTo>
                    <a:pt x="3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5"/>
            <p:cNvSpPr/>
            <p:nvPr/>
          </p:nvSpPr>
          <p:spPr>
            <a:xfrm>
              <a:off x="666441" y="3926616"/>
              <a:ext cx="135899" cy="286707"/>
            </a:xfrm>
            <a:custGeom>
              <a:rect b="b" l="l" r="r" t="t"/>
              <a:pathLst>
                <a:path extrusionOk="0" h="6992" w="3314">
                  <a:moveTo>
                    <a:pt x="0" y="1"/>
                  </a:moveTo>
                  <a:lnTo>
                    <a:pt x="0" y="6992"/>
                  </a:lnTo>
                  <a:lnTo>
                    <a:pt x="3313" y="6992"/>
                  </a:lnTo>
                  <a:lnTo>
                    <a:pt x="33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5"/>
            <p:cNvSpPr/>
            <p:nvPr/>
          </p:nvSpPr>
          <p:spPr>
            <a:xfrm>
              <a:off x="1188718" y="3926616"/>
              <a:ext cx="135899" cy="286707"/>
            </a:xfrm>
            <a:custGeom>
              <a:rect b="b" l="l" r="r" t="t"/>
              <a:pathLst>
                <a:path extrusionOk="0" h="6992" w="3314">
                  <a:moveTo>
                    <a:pt x="0" y="1"/>
                  </a:moveTo>
                  <a:lnTo>
                    <a:pt x="0" y="6992"/>
                  </a:lnTo>
                  <a:lnTo>
                    <a:pt x="3313" y="6992"/>
                  </a:lnTo>
                  <a:lnTo>
                    <a:pt x="33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5"/>
            <p:cNvSpPr/>
            <p:nvPr/>
          </p:nvSpPr>
          <p:spPr>
            <a:xfrm>
              <a:off x="1374443" y="3926616"/>
              <a:ext cx="134628" cy="286707"/>
            </a:xfrm>
            <a:custGeom>
              <a:rect b="b" l="l" r="r" t="t"/>
              <a:pathLst>
                <a:path extrusionOk="0" h="6992" w="3283">
                  <a:moveTo>
                    <a:pt x="0" y="1"/>
                  </a:moveTo>
                  <a:lnTo>
                    <a:pt x="0" y="6992"/>
                  </a:lnTo>
                  <a:lnTo>
                    <a:pt x="3283" y="6992"/>
                  </a:lnTo>
                  <a:lnTo>
                    <a:pt x="32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5"/>
            <p:cNvSpPr/>
            <p:nvPr/>
          </p:nvSpPr>
          <p:spPr>
            <a:xfrm>
              <a:off x="311189" y="3066563"/>
              <a:ext cx="1382363" cy="285477"/>
            </a:xfrm>
            <a:custGeom>
              <a:rect b="b" l="l" r="r" t="t"/>
              <a:pathLst>
                <a:path extrusionOk="0" h="6962" w="33710">
                  <a:moveTo>
                    <a:pt x="1" y="1"/>
                  </a:moveTo>
                  <a:lnTo>
                    <a:pt x="1" y="6961"/>
                  </a:lnTo>
                  <a:lnTo>
                    <a:pt x="33709" y="6961"/>
                  </a:lnTo>
                  <a:lnTo>
                    <a:pt x="337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5"/>
            <p:cNvSpPr/>
            <p:nvPr/>
          </p:nvSpPr>
          <p:spPr>
            <a:xfrm>
              <a:off x="311189" y="1429991"/>
              <a:ext cx="349056" cy="560907"/>
            </a:xfrm>
            <a:custGeom>
              <a:rect b="b" l="l" r="r" t="t"/>
              <a:pathLst>
                <a:path extrusionOk="0" h="13679" w="8512">
                  <a:moveTo>
                    <a:pt x="1" y="0"/>
                  </a:moveTo>
                  <a:lnTo>
                    <a:pt x="1" y="13679"/>
                  </a:lnTo>
                  <a:lnTo>
                    <a:pt x="8511" y="13679"/>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5"/>
            <p:cNvSpPr/>
            <p:nvPr/>
          </p:nvSpPr>
          <p:spPr>
            <a:xfrm>
              <a:off x="811035" y="1429991"/>
              <a:ext cx="349056" cy="560907"/>
            </a:xfrm>
            <a:custGeom>
              <a:rect b="b" l="l" r="r" t="t"/>
              <a:pathLst>
                <a:path extrusionOk="0" h="13679" w="8512">
                  <a:moveTo>
                    <a:pt x="0" y="0"/>
                  </a:moveTo>
                  <a:lnTo>
                    <a:pt x="0" y="13679"/>
                  </a:lnTo>
                  <a:lnTo>
                    <a:pt x="8511" y="13679"/>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5"/>
            <p:cNvSpPr/>
            <p:nvPr/>
          </p:nvSpPr>
          <p:spPr>
            <a:xfrm>
              <a:off x="1312111" y="1429991"/>
              <a:ext cx="347785" cy="560907"/>
            </a:xfrm>
            <a:custGeom>
              <a:rect b="b" l="l" r="r" t="t"/>
              <a:pathLst>
                <a:path extrusionOk="0" h="13679" w="8481">
                  <a:moveTo>
                    <a:pt x="0" y="0"/>
                  </a:moveTo>
                  <a:lnTo>
                    <a:pt x="0" y="13679"/>
                  </a:lnTo>
                  <a:lnTo>
                    <a:pt x="8481" y="13679"/>
                  </a:lnTo>
                  <a:lnTo>
                    <a:pt x="8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5"/>
            <p:cNvSpPr/>
            <p:nvPr/>
          </p:nvSpPr>
          <p:spPr>
            <a:xfrm>
              <a:off x="311189" y="2187852"/>
              <a:ext cx="349056" cy="560907"/>
            </a:xfrm>
            <a:custGeom>
              <a:rect b="b" l="l" r="r" t="t"/>
              <a:pathLst>
                <a:path extrusionOk="0" h="13679" w="8512">
                  <a:moveTo>
                    <a:pt x="1" y="0"/>
                  </a:moveTo>
                  <a:lnTo>
                    <a:pt x="1" y="13678"/>
                  </a:lnTo>
                  <a:lnTo>
                    <a:pt x="8511" y="13678"/>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5"/>
            <p:cNvSpPr/>
            <p:nvPr/>
          </p:nvSpPr>
          <p:spPr>
            <a:xfrm>
              <a:off x="811035" y="2187852"/>
              <a:ext cx="349056" cy="560907"/>
            </a:xfrm>
            <a:custGeom>
              <a:rect b="b" l="l" r="r" t="t"/>
              <a:pathLst>
                <a:path extrusionOk="0" h="13679" w="8512">
                  <a:moveTo>
                    <a:pt x="0" y="0"/>
                  </a:moveTo>
                  <a:lnTo>
                    <a:pt x="0" y="13678"/>
                  </a:lnTo>
                  <a:lnTo>
                    <a:pt x="8511" y="13678"/>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5"/>
            <p:cNvSpPr/>
            <p:nvPr/>
          </p:nvSpPr>
          <p:spPr>
            <a:xfrm>
              <a:off x="1312111" y="2187852"/>
              <a:ext cx="347785" cy="560907"/>
            </a:xfrm>
            <a:custGeom>
              <a:rect b="b" l="l" r="r" t="t"/>
              <a:pathLst>
                <a:path extrusionOk="0" h="13679" w="8481">
                  <a:moveTo>
                    <a:pt x="0" y="0"/>
                  </a:moveTo>
                  <a:lnTo>
                    <a:pt x="0" y="13678"/>
                  </a:lnTo>
                  <a:lnTo>
                    <a:pt x="8481" y="13678"/>
                  </a:lnTo>
                  <a:lnTo>
                    <a:pt x="8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5"/>
            <p:cNvSpPr/>
            <p:nvPr/>
          </p:nvSpPr>
          <p:spPr>
            <a:xfrm>
              <a:off x="311189" y="1415023"/>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5"/>
            <p:cNvSpPr/>
            <p:nvPr/>
          </p:nvSpPr>
          <p:spPr>
            <a:xfrm>
              <a:off x="311189" y="1509751"/>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5"/>
            <p:cNvSpPr/>
            <p:nvPr/>
          </p:nvSpPr>
          <p:spPr>
            <a:xfrm>
              <a:off x="311189" y="1604478"/>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5"/>
            <p:cNvSpPr/>
            <p:nvPr/>
          </p:nvSpPr>
          <p:spPr>
            <a:xfrm>
              <a:off x="311189" y="1699206"/>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5"/>
            <p:cNvSpPr/>
            <p:nvPr/>
          </p:nvSpPr>
          <p:spPr>
            <a:xfrm>
              <a:off x="311189" y="1796435"/>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5"/>
            <p:cNvSpPr/>
            <p:nvPr/>
          </p:nvSpPr>
          <p:spPr>
            <a:xfrm>
              <a:off x="311189" y="1891162"/>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5"/>
            <p:cNvSpPr/>
            <p:nvPr/>
          </p:nvSpPr>
          <p:spPr>
            <a:xfrm>
              <a:off x="311189" y="1985890"/>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5"/>
            <p:cNvSpPr/>
            <p:nvPr/>
          </p:nvSpPr>
          <p:spPr>
            <a:xfrm>
              <a:off x="799799" y="1415023"/>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5"/>
            <p:cNvSpPr/>
            <p:nvPr/>
          </p:nvSpPr>
          <p:spPr>
            <a:xfrm>
              <a:off x="799799" y="1509751"/>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5"/>
            <p:cNvSpPr/>
            <p:nvPr/>
          </p:nvSpPr>
          <p:spPr>
            <a:xfrm>
              <a:off x="799799" y="1604478"/>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5"/>
            <p:cNvSpPr/>
            <p:nvPr/>
          </p:nvSpPr>
          <p:spPr>
            <a:xfrm>
              <a:off x="799799" y="1699206"/>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5"/>
            <p:cNvSpPr/>
            <p:nvPr/>
          </p:nvSpPr>
          <p:spPr>
            <a:xfrm>
              <a:off x="799799" y="1796435"/>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5"/>
            <p:cNvSpPr/>
            <p:nvPr/>
          </p:nvSpPr>
          <p:spPr>
            <a:xfrm>
              <a:off x="799799" y="1891162"/>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5"/>
            <p:cNvSpPr/>
            <p:nvPr/>
          </p:nvSpPr>
          <p:spPr>
            <a:xfrm>
              <a:off x="799799" y="1985890"/>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5"/>
            <p:cNvSpPr/>
            <p:nvPr/>
          </p:nvSpPr>
          <p:spPr>
            <a:xfrm>
              <a:off x="1307108" y="1415023"/>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5"/>
            <p:cNvSpPr/>
            <p:nvPr/>
          </p:nvSpPr>
          <p:spPr>
            <a:xfrm>
              <a:off x="1307108" y="1509751"/>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5"/>
            <p:cNvSpPr/>
            <p:nvPr/>
          </p:nvSpPr>
          <p:spPr>
            <a:xfrm>
              <a:off x="1307108" y="1604478"/>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5"/>
            <p:cNvSpPr/>
            <p:nvPr/>
          </p:nvSpPr>
          <p:spPr>
            <a:xfrm>
              <a:off x="1307108" y="1699206"/>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5"/>
            <p:cNvSpPr/>
            <p:nvPr/>
          </p:nvSpPr>
          <p:spPr>
            <a:xfrm>
              <a:off x="1307108" y="1796435"/>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5"/>
            <p:cNvSpPr/>
            <p:nvPr/>
          </p:nvSpPr>
          <p:spPr>
            <a:xfrm>
              <a:off x="1307108" y="1891162"/>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5"/>
            <p:cNvSpPr/>
            <p:nvPr/>
          </p:nvSpPr>
          <p:spPr>
            <a:xfrm>
              <a:off x="1307108" y="1985890"/>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5"/>
            <p:cNvSpPr/>
            <p:nvPr/>
          </p:nvSpPr>
          <p:spPr>
            <a:xfrm>
              <a:off x="311189" y="2172885"/>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5"/>
            <p:cNvSpPr/>
            <p:nvPr/>
          </p:nvSpPr>
          <p:spPr>
            <a:xfrm>
              <a:off x="311189" y="2267612"/>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5"/>
            <p:cNvSpPr/>
            <p:nvPr/>
          </p:nvSpPr>
          <p:spPr>
            <a:xfrm>
              <a:off x="311189" y="2363570"/>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5"/>
            <p:cNvSpPr/>
            <p:nvPr/>
          </p:nvSpPr>
          <p:spPr>
            <a:xfrm>
              <a:off x="311189" y="2458298"/>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5"/>
            <p:cNvSpPr/>
            <p:nvPr/>
          </p:nvSpPr>
          <p:spPr>
            <a:xfrm>
              <a:off x="311189" y="2553025"/>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5"/>
            <p:cNvSpPr/>
            <p:nvPr/>
          </p:nvSpPr>
          <p:spPr>
            <a:xfrm>
              <a:off x="311189" y="2649024"/>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5"/>
            <p:cNvSpPr/>
            <p:nvPr/>
          </p:nvSpPr>
          <p:spPr>
            <a:xfrm>
              <a:off x="311189" y="2743751"/>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5"/>
            <p:cNvSpPr/>
            <p:nvPr/>
          </p:nvSpPr>
          <p:spPr>
            <a:xfrm>
              <a:off x="799799" y="2172885"/>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5"/>
            <p:cNvSpPr/>
            <p:nvPr/>
          </p:nvSpPr>
          <p:spPr>
            <a:xfrm>
              <a:off x="799799" y="2267612"/>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5"/>
            <p:cNvSpPr/>
            <p:nvPr/>
          </p:nvSpPr>
          <p:spPr>
            <a:xfrm>
              <a:off x="799799" y="2363570"/>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5"/>
            <p:cNvSpPr/>
            <p:nvPr/>
          </p:nvSpPr>
          <p:spPr>
            <a:xfrm>
              <a:off x="799799" y="2458298"/>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5"/>
            <p:cNvSpPr/>
            <p:nvPr/>
          </p:nvSpPr>
          <p:spPr>
            <a:xfrm>
              <a:off x="799799" y="2553025"/>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5"/>
            <p:cNvSpPr/>
            <p:nvPr/>
          </p:nvSpPr>
          <p:spPr>
            <a:xfrm>
              <a:off x="799799" y="2649024"/>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5"/>
            <p:cNvSpPr/>
            <p:nvPr/>
          </p:nvSpPr>
          <p:spPr>
            <a:xfrm>
              <a:off x="799799" y="2743751"/>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5"/>
            <p:cNvSpPr/>
            <p:nvPr/>
          </p:nvSpPr>
          <p:spPr>
            <a:xfrm>
              <a:off x="1307108" y="2172885"/>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5"/>
            <p:cNvSpPr/>
            <p:nvPr/>
          </p:nvSpPr>
          <p:spPr>
            <a:xfrm>
              <a:off x="1307108" y="2267612"/>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5"/>
            <p:cNvSpPr/>
            <p:nvPr/>
          </p:nvSpPr>
          <p:spPr>
            <a:xfrm>
              <a:off x="1307108" y="2363570"/>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5"/>
            <p:cNvSpPr/>
            <p:nvPr/>
          </p:nvSpPr>
          <p:spPr>
            <a:xfrm>
              <a:off x="1307108" y="2458298"/>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5"/>
            <p:cNvSpPr/>
            <p:nvPr/>
          </p:nvSpPr>
          <p:spPr>
            <a:xfrm>
              <a:off x="1307108" y="2553025"/>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5"/>
            <p:cNvSpPr/>
            <p:nvPr/>
          </p:nvSpPr>
          <p:spPr>
            <a:xfrm>
              <a:off x="1307108" y="2649024"/>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5"/>
            <p:cNvSpPr/>
            <p:nvPr/>
          </p:nvSpPr>
          <p:spPr>
            <a:xfrm>
              <a:off x="1307108" y="2743751"/>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5"/>
            <p:cNvSpPr/>
            <p:nvPr/>
          </p:nvSpPr>
          <p:spPr>
            <a:xfrm>
              <a:off x="812265" y="822955"/>
              <a:ext cx="1083213" cy="994658"/>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5"/>
            <p:cNvSpPr/>
            <p:nvPr/>
          </p:nvSpPr>
          <p:spPr>
            <a:xfrm>
              <a:off x="1495335" y="897753"/>
              <a:ext cx="325354" cy="271740"/>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5"/>
            <p:cNvSpPr/>
            <p:nvPr/>
          </p:nvSpPr>
          <p:spPr>
            <a:xfrm>
              <a:off x="821000" y="799294"/>
              <a:ext cx="46174" cy="56136"/>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5"/>
            <p:cNvSpPr/>
            <p:nvPr/>
          </p:nvSpPr>
          <p:spPr>
            <a:xfrm>
              <a:off x="804801" y="776863"/>
              <a:ext cx="39900" cy="67330"/>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5"/>
            <p:cNvSpPr/>
            <p:nvPr/>
          </p:nvSpPr>
          <p:spPr>
            <a:xfrm>
              <a:off x="773635" y="882785"/>
              <a:ext cx="66104" cy="23496"/>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5"/>
            <p:cNvSpPr/>
            <p:nvPr/>
          </p:nvSpPr>
          <p:spPr>
            <a:xfrm>
              <a:off x="1009226" y="982967"/>
              <a:ext cx="66104" cy="23004"/>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5"/>
            <p:cNvSpPr/>
            <p:nvPr/>
          </p:nvSpPr>
          <p:spPr>
            <a:xfrm>
              <a:off x="1060322" y="1067894"/>
              <a:ext cx="66104" cy="21938"/>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5"/>
            <p:cNvSpPr/>
            <p:nvPr/>
          </p:nvSpPr>
          <p:spPr>
            <a:xfrm>
              <a:off x="890795" y="898983"/>
              <a:ext cx="31207" cy="61138"/>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5"/>
            <p:cNvSpPr/>
            <p:nvPr/>
          </p:nvSpPr>
          <p:spPr>
            <a:xfrm>
              <a:off x="1009226" y="916083"/>
              <a:ext cx="31207" cy="60236"/>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5"/>
            <p:cNvSpPr/>
            <p:nvPr/>
          </p:nvSpPr>
          <p:spPr>
            <a:xfrm>
              <a:off x="1194951" y="1049809"/>
              <a:ext cx="31207" cy="61138"/>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5"/>
            <p:cNvSpPr/>
            <p:nvPr/>
          </p:nvSpPr>
          <p:spPr>
            <a:xfrm>
              <a:off x="1733427" y="919897"/>
              <a:ext cx="67334" cy="18083"/>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5"/>
            <p:cNvSpPr/>
            <p:nvPr/>
          </p:nvSpPr>
          <p:spPr>
            <a:xfrm>
              <a:off x="1690901" y="937653"/>
              <a:ext cx="48799" cy="48673"/>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5"/>
            <p:cNvSpPr/>
            <p:nvPr/>
          </p:nvSpPr>
          <p:spPr>
            <a:xfrm>
              <a:off x="1523548" y="1022416"/>
              <a:ext cx="47856" cy="47525"/>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5"/>
            <p:cNvSpPr/>
            <p:nvPr/>
          </p:nvSpPr>
          <p:spPr>
            <a:xfrm>
              <a:off x="1560783" y="879054"/>
              <a:ext cx="39203" cy="66100"/>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5"/>
            <p:cNvSpPr/>
            <p:nvPr/>
          </p:nvSpPr>
          <p:spPr>
            <a:xfrm>
              <a:off x="1593795" y="1113412"/>
              <a:ext cx="39941" cy="67330"/>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5"/>
            <p:cNvSpPr/>
            <p:nvPr/>
          </p:nvSpPr>
          <p:spPr>
            <a:xfrm>
              <a:off x="1745565" y="1215603"/>
              <a:ext cx="40228" cy="66100"/>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5"/>
            <p:cNvSpPr/>
            <p:nvPr/>
          </p:nvSpPr>
          <p:spPr>
            <a:xfrm>
              <a:off x="1729695" y="1366429"/>
              <a:ext cx="38588" cy="67412"/>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5"/>
            <p:cNvSpPr/>
            <p:nvPr/>
          </p:nvSpPr>
          <p:spPr>
            <a:xfrm>
              <a:off x="1484098" y="1166681"/>
              <a:ext cx="61142" cy="27760"/>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5"/>
            <p:cNvSpPr/>
            <p:nvPr/>
          </p:nvSpPr>
          <p:spPr>
            <a:xfrm>
              <a:off x="1686063" y="1250377"/>
              <a:ext cx="62331" cy="28827"/>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3" name="Google Shape;2103;p25"/>
          <p:cNvSpPr txBox="1"/>
          <p:nvPr>
            <p:ph type="title"/>
          </p:nvPr>
        </p:nvSpPr>
        <p:spPr>
          <a:xfrm>
            <a:off x="1076250" y="1487150"/>
            <a:ext cx="3286200" cy="456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104" name="Google Shape;2104;p25"/>
          <p:cNvSpPr txBox="1"/>
          <p:nvPr>
            <p:ph idx="1" type="subTitle"/>
          </p:nvPr>
        </p:nvSpPr>
        <p:spPr>
          <a:xfrm>
            <a:off x="1076250" y="2218375"/>
            <a:ext cx="3286200" cy="13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105" name="Google Shape;2105;p25"/>
          <p:cNvGrpSpPr/>
          <p:nvPr/>
        </p:nvGrpSpPr>
        <p:grpSpPr>
          <a:xfrm>
            <a:off x="5988990" y="1345200"/>
            <a:ext cx="1485830" cy="2680608"/>
            <a:chOff x="-2501610" y="1441375"/>
            <a:chExt cx="1485830" cy="2680608"/>
          </a:xfrm>
        </p:grpSpPr>
        <p:sp>
          <p:nvSpPr>
            <p:cNvPr id="2106" name="Google Shape;2106;p25"/>
            <p:cNvSpPr/>
            <p:nvPr/>
          </p:nvSpPr>
          <p:spPr>
            <a:xfrm>
              <a:off x="-2501610" y="2310661"/>
              <a:ext cx="1435661" cy="1808333"/>
            </a:xfrm>
            <a:custGeom>
              <a:rect b="b" l="l" r="r" t="t"/>
              <a:pathLst>
                <a:path extrusionOk="0" h="55899" w="44379">
                  <a:moveTo>
                    <a:pt x="0" y="1"/>
                  </a:moveTo>
                  <a:lnTo>
                    <a:pt x="0" y="55898"/>
                  </a:lnTo>
                  <a:lnTo>
                    <a:pt x="44378" y="55898"/>
                  </a:lnTo>
                  <a:lnTo>
                    <a:pt x="43861" y="42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5"/>
            <p:cNvSpPr/>
            <p:nvPr/>
          </p:nvSpPr>
          <p:spPr>
            <a:xfrm>
              <a:off x="-1825085" y="1991420"/>
              <a:ext cx="755211" cy="2050861"/>
            </a:xfrm>
            <a:custGeom>
              <a:rect b="b" l="l" r="r" t="t"/>
              <a:pathLst>
                <a:path extrusionOk="0" h="63396" w="23345">
                  <a:moveTo>
                    <a:pt x="23056" y="1"/>
                  </a:moveTo>
                  <a:cubicBezTo>
                    <a:pt x="19963" y="1"/>
                    <a:pt x="19270" y="7086"/>
                    <a:pt x="14226" y="7528"/>
                  </a:cubicBezTo>
                  <a:cubicBezTo>
                    <a:pt x="9028" y="7984"/>
                    <a:pt x="12828" y="12239"/>
                    <a:pt x="9028" y="16495"/>
                  </a:cubicBezTo>
                  <a:cubicBezTo>
                    <a:pt x="5229" y="20750"/>
                    <a:pt x="3800" y="19838"/>
                    <a:pt x="1916" y="24550"/>
                  </a:cubicBezTo>
                  <a:cubicBezTo>
                    <a:pt x="1" y="29261"/>
                    <a:pt x="2371" y="30203"/>
                    <a:pt x="1916" y="33516"/>
                  </a:cubicBezTo>
                  <a:cubicBezTo>
                    <a:pt x="1460" y="36799"/>
                    <a:pt x="5229" y="36799"/>
                    <a:pt x="7113" y="42027"/>
                  </a:cubicBezTo>
                  <a:cubicBezTo>
                    <a:pt x="8967" y="47225"/>
                    <a:pt x="11825" y="45310"/>
                    <a:pt x="12767" y="47681"/>
                  </a:cubicBezTo>
                  <a:cubicBezTo>
                    <a:pt x="13739" y="50021"/>
                    <a:pt x="19849" y="51450"/>
                    <a:pt x="19393" y="55249"/>
                  </a:cubicBezTo>
                  <a:cubicBezTo>
                    <a:pt x="18937" y="59049"/>
                    <a:pt x="23314" y="63395"/>
                    <a:pt x="23314" y="63395"/>
                  </a:cubicBezTo>
                  <a:lnTo>
                    <a:pt x="23344" y="63395"/>
                  </a:lnTo>
                  <a:lnTo>
                    <a:pt x="23344" y="20"/>
                  </a:lnTo>
                  <a:cubicBezTo>
                    <a:pt x="23246" y="7"/>
                    <a:pt x="23150" y="1"/>
                    <a:pt x="23056" y="1"/>
                  </a:cubicBezTo>
                  <a:close/>
                </a:path>
              </a:pathLst>
            </a:custGeom>
            <a:solidFill>
              <a:srgbClr val="BFB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5"/>
            <p:cNvSpPr/>
            <p:nvPr/>
          </p:nvSpPr>
          <p:spPr>
            <a:xfrm>
              <a:off x="-1981146" y="1446305"/>
              <a:ext cx="910297" cy="909585"/>
            </a:xfrm>
            <a:custGeom>
              <a:rect b="b" l="l" r="r" t="t"/>
              <a:pathLst>
                <a:path extrusionOk="0" h="28117" w="28139">
                  <a:moveTo>
                    <a:pt x="28138" y="1"/>
                  </a:moveTo>
                  <a:lnTo>
                    <a:pt x="80" y="28059"/>
                  </a:lnTo>
                  <a:lnTo>
                    <a:pt x="80" y="28059"/>
                  </a:lnTo>
                  <a:cubicBezTo>
                    <a:pt x="609" y="27899"/>
                    <a:pt x="4209" y="27848"/>
                    <a:pt x="8664" y="27848"/>
                  </a:cubicBezTo>
                  <a:cubicBezTo>
                    <a:pt x="16930" y="27848"/>
                    <a:pt x="28138" y="28026"/>
                    <a:pt x="28138" y="28026"/>
                  </a:cubicBezTo>
                  <a:lnTo>
                    <a:pt x="28138" y="1"/>
                  </a:lnTo>
                  <a:close/>
                  <a:moveTo>
                    <a:pt x="80" y="28059"/>
                  </a:moveTo>
                  <a:lnTo>
                    <a:pt x="80" y="28059"/>
                  </a:lnTo>
                  <a:cubicBezTo>
                    <a:pt x="21" y="28077"/>
                    <a:pt x="0" y="28096"/>
                    <a:pt x="22" y="28117"/>
                  </a:cubicBezTo>
                  <a:lnTo>
                    <a:pt x="80" y="2805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5"/>
            <p:cNvSpPr/>
            <p:nvPr/>
          </p:nvSpPr>
          <p:spPr>
            <a:xfrm>
              <a:off x="-2496700" y="1441375"/>
              <a:ext cx="1480920" cy="870280"/>
            </a:xfrm>
            <a:custGeom>
              <a:rect b="b" l="l" r="r" t="t"/>
              <a:pathLst>
                <a:path extrusionOk="0" h="26902" w="44075">
                  <a:moveTo>
                    <a:pt x="44074" y="1"/>
                  </a:moveTo>
                  <a:lnTo>
                    <a:pt x="0" y="366"/>
                  </a:lnTo>
                  <a:lnTo>
                    <a:pt x="0" y="26871"/>
                  </a:lnTo>
                  <a:lnTo>
                    <a:pt x="42645" y="26901"/>
                  </a:lnTo>
                  <a:lnTo>
                    <a:pt x="440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5"/>
            <p:cNvSpPr/>
            <p:nvPr/>
          </p:nvSpPr>
          <p:spPr>
            <a:xfrm>
              <a:off x="-2392458" y="1746232"/>
              <a:ext cx="296973" cy="397290"/>
            </a:xfrm>
            <a:custGeom>
              <a:rect b="b" l="l" r="r" t="t"/>
              <a:pathLst>
                <a:path extrusionOk="0" h="12281" w="9180">
                  <a:moveTo>
                    <a:pt x="0" y="1"/>
                  </a:moveTo>
                  <a:lnTo>
                    <a:pt x="0" y="7691"/>
                  </a:lnTo>
                  <a:cubicBezTo>
                    <a:pt x="0" y="10244"/>
                    <a:pt x="2037" y="12280"/>
                    <a:pt x="4590" y="12280"/>
                  </a:cubicBezTo>
                  <a:cubicBezTo>
                    <a:pt x="7143" y="12280"/>
                    <a:pt x="9180" y="10244"/>
                    <a:pt x="9180" y="7691"/>
                  </a:cubicBezTo>
                  <a:lnTo>
                    <a:pt x="91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5"/>
            <p:cNvSpPr/>
            <p:nvPr/>
          </p:nvSpPr>
          <p:spPr>
            <a:xfrm>
              <a:off x="-2421962" y="1637079"/>
              <a:ext cx="346145" cy="109181"/>
            </a:xfrm>
            <a:custGeom>
              <a:rect b="b" l="l" r="r" t="t"/>
              <a:pathLst>
                <a:path extrusionOk="0" h="3375" w="10700">
                  <a:moveTo>
                    <a:pt x="5502" y="1"/>
                  </a:moveTo>
                  <a:lnTo>
                    <a:pt x="0" y="3375"/>
                  </a:lnTo>
                  <a:lnTo>
                    <a:pt x="10700" y="3375"/>
                  </a:lnTo>
                  <a:lnTo>
                    <a:pt x="55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5"/>
            <p:cNvSpPr/>
            <p:nvPr/>
          </p:nvSpPr>
          <p:spPr>
            <a:xfrm>
              <a:off x="-2392458" y="1746232"/>
              <a:ext cx="296973" cy="53119"/>
            </a:xfrm>
            <a:custGeom>
              <a:rect b="b" l="l" r="r" t="t"/>
              <a:pathLst>
                <a:path extrusionOk="0" h="1642" w="9180">
                  <a:moveTo>
                    <a:pt x="0" y="1"/>
                  </a:moveTo>
                  <a:lnTo>
                    <a:pt x="9180" y="1642"/>
                  </a:lnTo>
                  <a:lnTo>
                    <a:pt x="91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5"/>
            <p:cNvSpPr/>
            <p:nvPr/>
          </p:nvSpPr>
          <p:spPr>
            <a:xfrm>
              <a:off x="-2402292" y="1944867"/>
              <a:ext cx="316642" cy="39370"/>
            </a:xfrm>
            <a:custGeom>
              <a:rect b="b" l="l" r="r" t="t"/>
              <a:pathLst>
                <a:path extrusionOk="0" h="1217" w="9788">
                  <a:moveTo>
                    <a:pt x="0" y="0"/>
                  </a:moveTo>
                  <a:lnTo>
                    <a:pt x="0" y="1216"/>
                  </a:lnTo>
                  <a:lnTo>
                    <a:pt x="9788" y="1216"/>
                  </a:lnTo>
                  <a:lnTo>
                    <a:pt x="97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5"/>
            <p:cNvSpPr/>
            <p:nvPr/>
          </p:nvSpPr>
          <p:spPr>
            <a:xfrm>
              <a:off x="-2095507" y="1962563"/>
              <a:ext cx="125906" cy="351062"/>
            </a:xfrm>
            <a:custGeom>
              <a:rect b="b" l="l" r="r" t="t"/>
              <a:pathLst>
                <a:path extrusionOk="0" h="10852" w="3892">
                  <a:moveTo>
                    <a:pt x="366" y="1"/>
                  </a:moveTo>
                  <a:lnTo>
                    <a:pt x="1" y="122"/>
                  </a:lnTo>
                  <a:lnTo>
                    <a:pt x="3527" y="10852"/>
                  </a:lnTo>
                  <a:lnTo>
                    <a:pt x="3891" y="10730"/>
                  </a:lnTo>
                  <a:lnTo>
                    <a:pt x="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2254804" y="1970425"/>
              <a:ext cx="11840" cy="341260"/>
            </a:xfrm>
            <a:custGeom>
              <a:rect b="b" l="l" r="r" t="t"/>
              <a:pathLst>
                <a:path extrusionOk="0" h="10549" w="366">
                  <a:moveTo>
                    <a:pt x="1" y="1"/>
                  </a:moveTo>
                  <a:lnTo>
                    <a:pt x="1" y="10548"/>
                  </a:lnTo>
                  <a:lnTo>
                    <a:pt x="365" y="10548"/>
                  </a:lnTo>
                  <a:lnTo>
                    <a:pt x="3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2335423"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2134846" y="2537830"/>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2387540" y="2959656"/>
              <a:ext cx="305837" cy="31509"/>
            </a:xfrm>
            <a:custGeom>
              <a:rect b="b" l="l" r="r" t="t"/>
              <a:pathLst>
                <a:path extrusionOk="0" h="974" w="9454">
                  <a:moveTo>
                    <a:pt x="0" y="1"/>
                  </a:moveTo>
                  <a:lnTo>
                    <a:pt x="0" y="973"/>
                  </a:lnTo>
                  <a:lnTo>
                    <a:pt x="9453" y="973"/>
                  </a:lnTo>
                  <a:lnTo>
                    <a:pt x="94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2357066" y="2677458"/>
              <a:ext cx="243887" cy="7893"/>
            </a:xfrm>
            <a:custGeom>
              <a:rect b="b" l="l" r="r" t="t"/>
              <a:pathLst>
                <a:path extrusionOk="0" h="244" w="7539">
                  <a:moveTo>
                    <a:pt x="1" y="0"/>
                  </a:moveTo>
                  <a:lnTo>
                    <a:pt x="1" y="243"/>
                  </a:lnTo>
                  <a:lnTo>
                    <a:pt x="7539" y="24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2361983" y="2662706"/>
              <a:ext cx="242916" cy="6923"/>
            </a:xfrm>
            <a:custGeom>
              <a:rect b="b" l="l" r="r" t="t"/>
              <a:pathLst>
                <a:path extrusionOk="0" h="214" w="7509">
                  <a:moveTo>
                    <a:pt x="1" y="0"/>
                  </a:moveTo>
                  <a:lnTo>
                    <a:pt x="1"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2356095" y="2846589"/>
              <a:ext cx="242916" cy="7893"/>
            </a:xfrm>
            <a:custGeom>
              <a:rect b="b" l="l" r="r" t="t"/>
              <a:pathLst>
                <a:path extrusionOk="0" h="244" w="7509">
                  <a:moveTo>
                    <a:pt x="1" y="0"/>
                  </a:moveTo>
                  <a:lnTo>
                    <a:pt x="1" y="243"/>
                  </a:lnTo>
                  <a:lnTo>
                    <a:pt x="7509" y="243"/>
                  </a:lnTo>
                  <a:lnTo>
                    <a:pt x="75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5"/>
            <p:cNvSpPr/>
            <p:nvPr/>
          </p:nvSpPr>
          <p:spPr>
            <a:xfrm>
              <a:off x="-2362954" y="2830834"/>
              <a:ext cx="243887" cy="7926"/>
            </a:xfrm>
            <a:custGeom>
              <a:rect b="b" l="l" r="r" t="t"/>
              <a:pathLst>
                <a:path extrusionOk="0" h="245"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2366900" y="2529937"/>
              <a:ext cx="264526" cy="24618"/>
            </a:xfrm>
            <a:custGeom>
              <a:rect b="b" l="l" r="r" t="t"/>
              <a:pathLst>
                <a:path extrusionOk="0" h="761" w="8177">
                  <a:moveTo>
                    <a:pt x="1" y="1"/>
                  </a:moveTo>
                  <a:lnTo>
                    <a:pt x="1" y="761"/>
                  </a:lnTo>
                  <a:lnTo>
                    <a:pt x="8177" y="761"/>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1881117"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1913597" y="2537830"/>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1680540" y="2537830"/>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1933234" y="2960659"/>
              <a:ext cx="305837" cy="31477"/>
            </a:xfrm>
            <a:custGeom>
              <a:rect b="b" l="l" r="r" t="t"/>
              <a:pathLst>
                <a:path extrusionOk="0" h="973" w="9454">
                  <a:moveTo>
                    <a:pt x="0" y="0"/>
                  </a:moveTo>
                  <a:lnTo>
                    <a:pt x="0" y="973"/>
                  </a:lnTo>
                  <a:lnTo>
                    <a:pt x="9453" y="973"/>
                  </a:lnTo>
                  <a:lnTo>
                    <a:pt x="9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1902760" y="2678428"/>
              <a:ext cx="242916" cy="7893"/>
            </a:xfrm>
            <a:custGeom>
              <a:rect b="b" l="l" r="r" t="t"/>
              <a:pathLst>
                <a:path extrusionOk="0" h="244" w="7509">
                  <a:moveTo>
                    <a:pt x="0" y="1"/>
                  </a:moveTo>
                  <a:lnTo>
                    <a:pt x="0"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1908680" y="2661703"/>
              <a:ext cx="243919" cy="7926"/>
            </a:xfrm>
            <a:custGeom>
              <a:rect b="b" l="l" r="r" t="t"/>
              <a:pathLst>
                <a:path extrusionOk="0" h="245" w="7540">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1902760" y="2847560"/>
              <a:ext cx="243887" cy="6923"/>
            </a:xfrm>
            <a:custGeom>
              <a:rect b="b" l="l" r="r" t="t"/>
              <a:pathLst>
                <a:path extrusionOk="0" h="214" w="7539">
                  <a:moveTo>
                    <a:pt x="0" y="1"/>
                  </a:moveTo>
                  <a:lnTo>
                    <a:pt x="0" y="213"/>
                  </a:lnTo>
                  <a:lnTo>
                    <a:pt x="7538" y="213"/>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1908680" y="2830834"/>
              <a:ext cx="242916" cy="6923"/>
            </a:xfrm>
            <a:custGeom>
              <a:rect b="b" l="l" r="r" t="t"/>
              <a:pathLst>
                <a:path extrusionOk="0" h="214" w="7509">
                  <a:moveTo>
                    <a:pt x="1" y="1"/>
                  </a:moveTo>
                  <a:lnTo>
                    <a:pt x="1" y="214"/>
                  </a:lnTo>
                  <a:lnTo>
                    <a:pt x="7509" y="214"/>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1912594" y="2529937"/>
              <a:ext cx="263555" cy="24618"/>
            </a:xfrm>
            <a:custGeom>
              <a:rect b="b" l="l" r="r" t="t"/>
              <a:pathLst>
                <a:path extrusionOk="0" h="761" w="8147">
                  <a:moveTo>
                    <a:pt x="0" y="1"/>
                  </a:moveTo>
                  <a:lnTo>
                    <a:pt x="0" y="761"/>
                  </a:lnTo>
                  <a:lnTo>
                    <a:pt x="8146" y="761"/>
                  </a:lnTo>
                  <a:lnTo>
                    <a:pt x="81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1427813" y="2537830"/>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1458288" y="2537830"/>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1479931" y="2959656"/>
              <a:ext cx="306807" cy="32479"/>
            </a:xfrm>
            <a:custGeom>
              <a:rect b="b" l="l" r="r" t="t"/>
              <a:pathLst>
                <a:path extrusionOk="0" h="1004" w="9484">
                  <a:moveTo>
                    <a:pt x="0" y="1"/>
                  </a:moveTo>
                  <a:lnTo>
                    <a:pt x="0" y="1004"/>
                  </a:lnTo>
                  <a:lnTo>
                    <a:pt x="9484" y="1004"/>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1449456" y="2678428"/>
              <a:ext cx="243887" cy="6923"/>
            </a:xfrm>
            <a:custGeom>
              <a:rect b="b" l="l" r="r" t="t"/>
              <a:pathLst>
                <a:path extrusionOk="0" h="214" w="7539">
                  <a:moveTo>
                    <a:pt x="1" y="1"/>
                  </a:moveTo>
                  <a:lnTo>
                    <a:pt x="1" y="213"/>
                  </a:lnTo>
                  <a:lnTo>
                    <a:pt x="7539" y="213"/>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1454374" y="2662706"/>
              <a:ext cx="243887" cy="6923"/>
            </a:xfrm>
            <a:custGeom>
              <a:rect b="b" l="l" r="r" t="t"/>
              <a:pathLst>
                <a:path extrusionOk="0" h="214" w="7539">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1448453" y="2846589"/>
              <a:ext cx="242884" cy="7893"/>
            </a:xfrm>
            <a:custGeom>
              <a:rect b="b" l="l" r="r" t="t"/>
              <a:pathLst>
                <a:path extrusionOk="0" h="244" w="7508">
                  <a:moveTo>
                    <a:pt x="0" y="0"/>
                  </a:moveTo>
                  <a:lnTo>
                    <a:pt x="0" y="243"/>
                  </a:lnTo>
                  <a:lnTo>
                    <a:pt x="7508" y="24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1455344" y="2831837"/>
              <a:ext cx="243887" cy="6923"/>
            </a:xfrm>
            <a:custGeom>
              <a:rect b="b" l="l" r="r" t="t"/>
              <a:pathLst>
                <a:path extrusionOk="0" h="214" w="7539">
                  <a:moveTo>
                    <a:pt x="0" y="0"/>
                  </a:moveTo>
                  <a:lnTo>
                    <a:pt x="0" y="213"/>
                  </a:lnTo>
                  <a:lnTo>
                    <a:pt x="7538" y="213"/>
                  </a:lnTo>
                  <a:lnTo>
                    <a:pt x="7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1459291" y="2530940"/>
              <a:ext cx="264558" cy="24618"/>
            </a:xfrm>
            <a:custGeom>
              <a:rect b="b" l="l" r="r" t="t"/>
              <a:pathLst>
                <a:path extrusionOk="0" h="761" w="8178">
                  <a:moveTo>
                    <a:pt x="1" y="0"/>
                  </a:moveTo>
                  <a:lnTo>
                    <a:pt x="1" y="760"/>
                  </a:lnTo>
                  <a:lnTo>
                    <a:pt x="8177" y="760"/>
                  </a:lnTo>
                  <a:lnTo>
                    <a:pt x="8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2335423"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2134846" y="3132735"/>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2388543" y="3555563"/>
              <a:ext cx="306840" cy="31509"/>
            </a:xfrm>
            <a:custGeom>
              <a:rect b="b" l="l" r="r" t="t"/>
              <a:pathLst>
                <a:path extrusionOk="0" h="974" w="9485">
                  <a:moveTo>
                    <a:pt x="1" y="0"/>
                  </a:moveTo>
                  <a:lnTo>
                    <a:pt x="1" y="973"/>
                  </a:lnTo>
                  <a:lnTo>
                    <a:pt x="9484" y="973"/>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235706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2362954" y="3257610"/>
              <a:ext cx="243887" cy="7893"/>
            </a:xfrm>
            <a:custGeom>
              <a:rect b="b" l="l" r="r" t="t"/>
              <a:pathLst>
                <a:path extrusionOk="0" h="244"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2357066" y="3442464"/>
              <a:ext cx="243887" cy="6923"/>
            </a:xfrm>
            <a:custGeom>
              <a:rect b="b" l="l" r="r" t="t"/>
              <a:pathLst>
                <a:path extrusionOk="0" h="214" w="7539">
                  <a:moveTo>
                    <a:pt x="1" y="1"/>
                  </a:moveTo>
                  <a:lnTo>
                    <a:pt x="1" y="214"/>
                  </a:lnTo>
                  <a:lnTo>
                    <a:pt x="7539" y="21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2361983" y="3426741"/>
              <a:ext cx="242916" cy="7893"/>
            </a:xfrm>
            <a:custGeom>
              <a:rect b="b" l="l" r="r" t="t"/>
              <a:pathLst>
                <a:path extrusionOk="0" h="244"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2366900" y="3125844"/>
              <a:ext cx="263555" cy="24618"/>
            </a:xfrm>
            <a:custGeom>
              <a:rect b="b" l="l" r="r" t="t"/>
              <a:pathLst>
                <a:path extrusionOk="0" h="761" w="8147">
                  <a:moveTo>
                    <a:pt x="1" y="1"/>
                  </a:moveTo>
                  <a:lnTo>
                    <a:pt x="1" y="760"/>
                  </a:lnTo>
                  <a:lnTo>
                    <a:pt x="8147" y="760"/>
                  </a:lnTo>
                  <a:lnTo>
                    <a:pt x="81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1881117"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1913597" y="3132735"/>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1680540" y="3132735"/>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5"/>
            <p:cNvSpPr/>
            <p:nvPr/>
          </p:nvSpPr>
          <p:spPr>
            <a:xfrm>
              <a:off x="-1934237" y="3555563"/>
              <a:ext cx="305837" cy="32479"/>
            </a:xfrm>
            <a:custGeom>
              <a:rect b="b" l="l" r="r" t="t"/>
              <a:pathLst>
                <a:path extrusionOk="0" h="1004" w="9454">
                  <a:moveTo>
                    <a:pt x="1" y="0"/>
                  </a:moveTo>
                  <a:lnTo>
                    <a:pt x="1" y="1003"/>
                  </a:lnTo>
                  <a:lnTo>
                    <a:pt x="9454" y="100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5"/>
            <p:cNvSpPr/>
            <p:nvPr/>
          </p:nvSpPr>
          <p:spPr>
            <a:xfrm>
              <a:off x="-1903762" y="3274335"/>
              <a:ext cx="243919" cy="6923"/>
            </a:xfrm>
            <a:custGeom>
              <a:rect b="b" l="l" r="r" t="t"/>
              <a:pathLst>
                <a:path extrusionOk="0" h="214" w="7540">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5"/>
            <p:cNvSpPr/>
            <p:nvPr/>
          </p:nvSpPr>
          <p:spPr>
            <a:xfrm>
              <a:off x="-1908680" y="3257610"/>
              <a:ext cx="242916" cy="6923"/>
            </a:xfrm>
            <a:custGeom>
              <a:rect b="b" l="l" r="r" t="t"/>
              <a:pathLst>
                <a:path extrusionOk="0" h="214" w="7509">
                  <a:moveTo>
                    <a:pt x="1" y="1"/>
                  </a:moveTo>
                  <a:lnTo>
                    <a:pt x="1" y="213"/>
                  </a:lnTo>
                  <a:lnTo>
                    <a:pt x="7509" y="213"/>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1902760" y="3443467"/>
              <a:ext cx="242916" cy="6923"/>
            </a:xfrm>
            <a:custGeom>
              <a:rect b="b" l="l" r="r" t="t"/>
              <a:pathLst>
                <a:path extrusionOk="0" h="214" w="7509">
                  <a:moveTo>
                    <a:pt x="0" y="0"/>
                  </a:moveTo>
                  <a:lnTo>
                    <a:pt x="0"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1907677" y="3426741"/>
              <a:ext cx="242916" cy="6923"/>
            </a:xfrm>
            <a:custGeom>
              <a:rect b="b" l="l" r="r" t="t"/>
              <a:pathLst>
                <a:path extrusionOk="0" h="214" w="7509">
                  <a:moveTo>
                    <a:pt x="0" y="1"/>
                  </a:moveTo>
                  <a:lnTo>
                    <a:pt x="0" y="213"/>
                  </a:lnTo>
                  <a:lnTo>
                    <a:pt x="7508" y="213"/>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1913597"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1427813" y="3132735"/>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5"/>
            <p:cNvSpPr/>
            <p:nvPr/>
          </p:nvSpPr>
          <p:spPr>
            <a:xfrm>
              <a:off x="-1458288" y="3132735"/>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5"/>
            <p:cNvSpPr/>
            <p:nvPr/>
          </p:nvSpPr>
          <p:spPr>
            <a:xfrm>
              <a:off x="-1479931" y="3555563"/>
              <a:ext cx="305837" cy="31509"/>
            </a:xfrm>
            <a:custGeom>
              <a:rect b="b" l="l" r="r" t="t"/>
              <a:pathLst>
                <a:path extrusionOk="0" h="974" w="9454">
                  <a:moveTo>
                    <a:pt x="0" y="0"/>
                  </a:moveTo>
                  <a:lnTo>
                    <a:pt x="0" y="973"/>
                  </a:lnTo>
                  <a:lnTo>
                    <a:pt x="9454" y="97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144945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1454374" y="3258580"/>
              <a:ext cx="242916" cy="6923"/>
            </a:xfrm>
            <a:custGeom>
              <a:rect b="b" l="l" r="r" t="t"/>
              <a:pathLst>
                <a:path extrusionOk="0" h="214" w="7509">
                  <a:moveTo>
                    <a:pt x="1" y="1"/>
                  </a:moveTo>
                  <a:lnTo>
                    <a:pt x="1" y="214"/>
                  </a:lnTo>
                  <a:lnTo>
                    <a:pt x="7508" y="21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1449456" y="3442464"/>
              <a:ext cx="243887" cy="7926"/>
            </a:xfrm>
            <a:custGeom>
              <a:rect b="b" l="l" r="r" t="t"/>
              <a:pathLst>
                <a:path extrusionOk="0" h="245"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1454374" y="3426741"/>
              <a:ext cx="243887" cy="7893"/>
            </a:xfrm>
            <a:custGeom>
              <a:rect b="b" l="l" r="r" t="t"/>
              <a:pathLst>
                <a:path extrusionOk="0" h="244"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1459291"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5"/>
            <p:cNvSpPr/>
            <p:nvPr/>
          </p:nvSpPr>
          <p:spPr>
            <a:xfrm>
              <a:off x="-1524572" y="1886900"/>
              <a:ext cx="367785" cy="367785"/>
            </a:xfrm>
            <a:custGeom>
              <a:rect b="b" l="l" r="r" t="t"/>
              <a:pathLst>
                <a:path extrusionOk="0" h="10244" w="10244">
                  <a:moveTo>
                    <a:pt x="5137" y="0"/>
                  </a:moveTo>
                  <a:cubicBezTo>
                    <a:pt x="2280" y="0"/>
                    <a:pt x="0" y="2280"/>
                    <a:pt x="0" y="5137"/>
                  </a:cubicBezTo>
                  <a:cubicBezTo>
                    <a:pt x="0" y="7964"/>
                    <a:pt x="2280" y="10243"/>
                    <a:pt x="5137" y="10243"/>
                  </a:cubicBezTo>
                  <a:cubicBezTo>
                    <a:pt x="7964" y="10243"/>
                    <a:pt x="10244" y="7964"/>
                    <a:pt x="10244" y="5137"/>
                  </a:cubicBezTo>
                  <a:cubicBezTo>
                    <a:pt x="10244" y="2280"/>
                    <a:pt x="7964" y="0"/>
                    <a:pt x="5137" y="0"/>
                  </a:cubicBez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5"/>
            <p:cNvSpPr/>
            <p:nvPr/>
          </p:nvSpPr>
          <p:spPr>
            <a:xfrm>
              <a:off x="-1348165" y="1888803"/>
              <a:ext cx="21675" cy="366817"/>
            </a:xfrm>
            <a:custGeom>
              <a:rect b="b" l="l" r="r" t="t"/>
              <a:pathLst>
                <a:path extrusionOk="0" h="11339" w="670">
                  <a:moveTo>
                    <a:pt x="0" y="1"/>
                  </a:moveTo>
                  <a:lnTo>
                    <a:pt x="0" y="11338"/>
                  </a:lnTo>
                  <a:lnTo>
                    <a:pt x="669" y="11338"/>
                  </a:lnTo>
                  <a:lnTo>
                    <a:pt x="6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1520240" y="2061881"/>
              <a:ext cx="366784" cy="20672"/>
            </a:xfrm>
            <a:custGeom>
              <a:rect b="b" l="l" r="r" t="t"/>
              <a:pathLst>
                <a:path extrusionOk="0" h="639" w="11338">
                  <a:moveTo>
                    <a:pt x="0" y="1"/>
                  </a:moveTo>
                  <a:lnTo>
                    <a:pt x="0" y="639"/>
                  </a:lnTo>
                  <a:lnTo>
                    <a:pt x="11338" y="639"/>
                  </a:lnTo>
                  <a:lnTo>
                    <a:pt x="113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2182046"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1734631"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1" name="Google Shape;2171;p25"/>
          <p:cNvGrpSpPr/>
          <p:nvPr/>
        </p:nvGrpSpPr>
        <p:grpSpPr>
          <a:xfrm>
            <a:off x="7398617" y="730052"/>
            <a:ext cx="1745374" cy="3310835"/>
            <a:chOff x="1704083" y="-3322664"/>
            <a:chExt cx="1435695" cy="3310835"/>
          </a:xfrm>
        </p:grpSpPr>
        <p:grpSp>
          <p:nvGrpSpPr>
            <p:cNvPr id="2172" name="Google Shape;2172;p25"/>
            <p:cNvGrpSpPr/>
            <p:nvPr/>
          </p:nvGrpSpPr>
          <p:grpSpPr>
            <a:xfrm>
              <a:off x="2028596" y="-3322664"/>
              <a:ext cx="775850" cy="319589"/>
              <a:chOff x="2149321" y="1211611"/>
              <a:chExt cx="775850" cy="319589"/>
            </a:xfrm>
          </p:grpSpPr>
          <p:sp>
            <p:nvSpPr>
              <p:cNvPr id="2173" name="Google Shape;2173;p25"/>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5"/>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25"/>
            <p:cNvGrpSpPr/>
            <p:nvPr/>
          </p:nvGrpSpPr>
          <p:grpSpPr>
            <a:xfrm>
              <a:off x="1704083" y="-3229267"/>
              <a:ext cx="1435695" cy="2034499"/>
              <a:chOff x="1824808" y="1305008"/>
              <a:chExt cx="1435695" cy="2034499"/>
            </a:xfrm>
          </p:grpSpPr>
          <p:sp>
            <p:nvSpPr>
              <p:cNvPr id="2176" name="Google Shape;2176;p25"/>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8" name="Google Shape;2178;p25"/>
            <p:cNvSpPr/>
            <p:nvPr/>
          </p:nvSpPr>
          <p:spPr>
            <a:xfrm>
              <a:off x="1704083" y="-2958844"/>
              <a:ext cx="273390" cy="673883"/>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2395361" y="-1454551"/>
              <a:ext cx="678509" cy="259835"/>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1704083" y="-1195742"/>
              <a:ext cx="1435661" cy="1183913"/>
            </a:xfrm>
            <a:custGeom>
              <a:rect b="b" l="l" r="r" t="t"/>
              <a:pathLst>
                <a:path extrusionOk="0" h="36597" w="44379">
                  <a:moveTo>
                    <a:pt x="1" y="1"/>
                  </a:moveTo>
                  <a:lnTo>
                    <a:pt x="1" y="36597"/>
                  </a:lnTo>
                  <a:lnTo>
                    <a:pt x="44379" y="36597"/>
                  </a:lnTo>
                  <a:lnTo>
                    <a:pt x="44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1796510" y="-853532"/>
              <a:ext cx="1268508" cy="216357"/>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1856521" y="-893841"/>
              <a:ext cx="1133770" cy="2067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1902718" y="-852561"/>
              <a:ext cx="45258" cy="216357"/>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5"/>
            <p:cNvSpPr/>
            <p:nvPr/>
          </p:nvSpPr>
          <p:spPr>
            <a:xfrm>
              <a:off x="2041375" y="-852561"/>
              <a:ext cx="45258" cy="216357"/>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5"/>
            <p:cNvSpPr/>
            <p:nvPr/>
          </p:nvSpPr>
          <p:spPr>
            <a:xfrm>
              <a:off x="2180032" y="-852561"/>
              <a:ext cx="45258" cy="216357"/>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2317686" y="-852561"/>
              <a:ext cx="45258" cy="216357"/>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2910648" y="-853532"/>
              <a:ext cx="45258" cy="217327"/>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2771021" y="-853532"/>
              <a:ext cx="46228" cy="217327"/>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2632364" y="-853532"/>
              <a:ext cx="45258" cy="217327"/>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2493708" y="-853532"/>
              <a:ext cx="45258" cy="217327"/>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1823070"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2941123"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2369803" y="-557552"/>
              <a:ext cx="106237" cy="544774"/>
            </a:xfrm>
            <a:custGeom>
              <a:rect b="b" l="l" r="r" t="t"/>
              <a:pathLst>
                <a:path extrusionOk="0" h="16840" w="3284">
                  <a:moveTo>
                    <a:pt x="1" y="0"/>
                  </a:moveTo>
                  <a:lnTo>
                    <a:pt x="1" y="16840"/>
                  </a:lnTo>
                  <a:lnTo>
                    <a:pt x="3283" y="16840"/>
                  </a:lnTo>
                  <a:lnTo>
                    <a:pt x="32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2023679" y="-476933"/>
              <a:ext cx="107208" cy="226191"/>
            </a:xfrm>
            <a:custGeom>
              <a:rect b="b" l="l" r="r" t="t"/>
              <a:pathLst>
                <a:path extrusionOk="0" h="6992" w="3314">
                  <a:moveTo>
                    <a:pt x="0" y="1"/>
                  </a:moveTo>
                  <a:lnTo>
                    <a:pt x="0" y="6992"/>
                  </a:lnTo>
                  <a:lnTo>
                    <a:pt x="3314" y="6992"/>
                  </a:lnTo>
                  <a:lnTo>
                    <a:pt x="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5"/>
            <p:cNvSpPr/>
            <p:nvPr/>
          </p:nvSpPr>
          <p:spPr>
            <a:xfrm>
              <a:off x="2170197"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2582220"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5"/>
            <p:cNvSpPr/>
            <p:nvPr/>
          </p:nvSpPr>
          <p:spPr>
            <a:xfrm>
              <a:off x="2728738" y="-476933"/>
              <a:ext cx="106205" cy="226191"/>
            </a:xfrm>
            <a:custGeom>
              <a:rect b="b" l="l" r="r" t="t"/>
              <a:pathLst>
                <a:path extrusionOk="0" h="6992" w="3283">
                  <a:moveTo>
                    <a:pt x="0" y="1"/>
                  </a:moveTo>
                  <a:lnTo>
                    <a:pt x="0" y="6992"/>
                  </a:lnTo>
                  <a:lnTo>
                    <a:pt x="3283" y="6992"/>
                  </a:lnTo>
                  <a:lnTo>
                    <a:pt x="3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5"/>
            <p:cNvSpPr/>
            <p:nvPr/>
          </p:nvSpPr>
          <p:spPr>
            <a:xfrm>
              <a:off x="1889940" y="-1155432"/>
              <a:ext cx="1090519" cy="225221"/>
            </a:xfrm>
            <a:custGeom>
              <a:rect b="b" l="l" r="r" t="t"/>
              <a:pathLst>
                <a:path extrusionOk="0" h="6962" w="33710">
                  <a:moveTo>
                    <a:pt x="1" y="1"/>
                  </a:moveTo>
                  <a:lnTo>
                    <a:pt x="1" y="6961"/>
                  </a:lnTo>
                  <a:lnTo>
                    <a:pt x="33709" y="6961"/>
                  </a:lnTo>
                  <a:lnTo>
                    <a:pt x="33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1889940" y="-2446532"/>
              <a:ext cx="275363" cy="442516"/>
            </a:xfrm>
            <a:custGeom>
              <a:rect b="b" l="l" r="r" t="t"/>
              <a:pathLst>
                <a:path extrusionOk="0" h="13679" w="8512">
                  <a:moveTo>
                    <a:pt x="1" y="0"/>
                  </a:moveTo>
                  <a:lnTo>
                    <a:pt x="1"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2284267" y="-2446532"/>
              <a:ext cx="275363" cy="442516"/>
            </a:xfrm>
            <a:custGeom>
              <a:rect b="b" l="l" r="r" t="t"/>
              <a:pathLst>
                <a:path extrusionOk="0" h="13679" w="8512">
                  <a:moveTo>
                    <a:pt x="0" y="0"/>
                  </a:moveTo>
                  <a:lnTo>
                    <a:pt x="0"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2679565" y="-2446532"/>
              <a:ext cx="274360" cy="442516"/>
            </a:xfrm>
            <a:custGeom>
              <a:rect b="b" l="l" r="r" t="t"/>
              <a:pathLst>
                <a:path extrusionOk="0" h="13679" w="8481">
                  <a:moveTo>
                    <a:pt x="0" y="0"/>
                  </a:moveTo>
                  <a:lnTo>
                    <a:pt x="0" y="13679"/>
                  </a:lnTo>
                  <a:lnTo>
                    <a:pt x="8481" y="13679"/>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1889940" y="-1848652"/>
              <a:ext cx="275363" cy="442516"/>
            </a:xfrm>
            <a:custGeom>
              <a:rect b="b" l="l" r="r" t="t"/>
              <a:pathLst>
                <a:path extrusionOk="0" h="13679" w="8512">
                  <a:moveTo>
                    <a:pt x="1" y="0"/>
                  </a:moveTo>
                  <a:lnTo>
                    <a:pt x="1"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2284267" y="-1848652"/>
              <a:ext cx="275363" cy="442516"/>
            </a:xfrm>
            <a:custGeom>
              <a:rect b="b" l="l" r="r" t="t"/>
              <a:pathLst>
                <a:path extrusionOk="0" h="13679" w="8512">
                  <a:moveTo>
                    <a:pt x="0" y="0"/>
                  </a:moveTo>
                  <a:lnTo>
                    <a:pt x="0"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5"/>
            <p:cNvSpPr/>
            <p:nvPr/>
          </p:nvSpPr>
          <p:spPr>
            <a:xfrm>
              <a:off x="2679565" y="-1848652"/>
              <a:ext cx="274360" cy="442516"/>
            </a:xfrm>
            <a:custGeom>
              <a:rect b="b" l="l" r="r" t="t"/>
              <a:pathLst>
                <a:path extrusionOk="0" h="13679" w="8481">
                  <a:moveTo>
                    <a:pt x="0" y="0"/>
                  </a:moveTo>
                  <a:lnTo>
                    <a:pt x="0" y="13678"/>
                  </a:lnTo>
                  <a:lnTo>
                    <a:pt x="8481" y="13678"/>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5"/>
            <p:cNvSpPr/>
            <p:nvPr/>
          </p:nvSpPr>
          <p:spPr>
            <a:xfrm>
              <a:off x="1889940" y="-2458340"/>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1889940" y="-2383609"/>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1889940" y="-2308878"/>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1889940" y="-223414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1889940" y="-2157443"/>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1889940" y="-2082712"/>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1889940" y="-2007981"/>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2275403" y="-2458340"/>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2275403" y="-2383609"/>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2275403" y="-2308878"/>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2275403" y="-223414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a:off x="2275403" y="-2157443"/>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2275403" y="-2082712"/>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2275403" y="-2007981"/>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5"/>
            <p:cNvSpPr/>
            <p:nvPr/>
          </p:nvSpPr>
          <p:spPr>
            <a:xfrm>
              <a:off x="2675618" y="-2458340"/>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5"/>
            <p:cNvSpPr/>
            <p:nvPr/>
          </p:nvSpPr>
          <p:spPr>
            <a:xfrm>
              <a:off x="2675618" y="-2383609"/>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5"/>
            <p:cNvSpPr/>
            <p:nvPr/>
          </p:nvSpPr>
          <p:spPr>
            <a:xfrm>
              <a:off x="2675618" y="-2308878"/>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5"/>
            <p:cNvSpPr/>
            <p:nvPr/>
          </p:nvSpPr>
          <p:spPr>
            <a:xfrm>
              <a:off x="2675618" y="-223414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5"/>
            <p:cNvSpPr/>
            <p:nvPr/>
          </p:nvSpPr>
          <p:spPr>
            <a:xfrm>
              <a:off x="2675618" y="-2157443"/>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5"/>
            <p:cNvSpPr/>
            <p:nvPr/>
          </p:nvSpPr>
          <p:spPr>
            <a:xfrm>
              <a:off x="2675618" y="-2082712"/>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5"/>
            <p:cNvSpPr/>
            <p:nvPr/>
          </p:nvSpPr>
          <p:spPr>
            <a:xfrm>
              <a:off x="2675618" y="-2007981"/>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5"/>
            <p:cNvSpPr/>
            <p:nvPr/>
          </p:nvSpPr>
          <p:spPr>
            <a:xfrm>
              <a:off x="1889940" y="-186046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5"/>
            <p:cNvSpPr/>
            <p:nvPr/>
          </p:nvSpPr>
          <p:spPr>
            <a:xfrm>
              <a:off x="1889940" y="-1785729"/>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5"/>
            <p:cNvSpPr/>
            <p:nvPr/>
          </p:nvSpPr>
          <p:spPr>
            <a:xfrm>
              <a:off x="1889940" y="-171002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5"/>
            <p:cNvSpPr/>
            <p:nvPr/>
          </p:nvSpPr>
          <p:spPr>
            <a:xfrm>
              <a:off x="1889940" y="-1635296"/>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5"/>
            <p:cNvSpPr/>
            <p:nvPr/>
          </p:nvSpPr>
          <p:spPr>
            <a:xfrm>
              <a:off x="1889940" y="-1560565"/>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5"/>
            <p:cNvSpPr/>
            <p:nvPr/>
          </p:nvSpPr>
          <p:spPr>
            <a:xfrm>
              <a:off x="1889940" y="-1484831"/>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5"/>
            <p:cNvSpPr/>
            <p:nvPr/>
          </p:nvSpPr>
          <p:spPr>
            <a:xfrm>
              <a:off x="1889940" y="-141010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5"/>
            <p:cNvSpPr/>
            <p:nvPr/>
          </p:nvSpPr>
          <p:spPr>
            <a:xfrm>
              <a:off x="2275403" y="-186046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5"/>
            <p:cNvSpPr/>
            <p:nvPr/>
          </p:nvSpPr>
          <p:spPr>
            <a:xfrm>
              <a:off x="2275403" y="-1785729"/>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5"/>
            <p:cNvSpPr/>
            <p:nvPr/>
          </p:nvSpPr>
          <p:spPr>
            <a:xfrm>
              <a:off x="2275403" y="-171002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5"/>
            <p:cNvSpPr/>
            <p:nvPr/>
          </p:nvSpPr>
          <p:spPr>
            <a:xfrm>
              <a:off x="2275403" y="-1635296"/>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5"/>
            <p:cNvSpPr/>
            <p:nvPr/>
          </p:nvSpPr>
          <p:spPr>
            <a:xfrm>
              <a:off x="2275403" y="-1560565"/>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5"/>
            <p:cNvSpPr/>
            <p:nvPr/>
          </p:nvSpPr>
          <p:spPr>
            <a:xfrm>
              <a:off x="2275403" y="-1484831"/>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5"/>
            <p:cNvSpPr/>
            <p:nvPr/>
          </p:nvSpPr>
          <p:spPr>
            <a:xfrm>
              <a:off x="2275403" y="-141010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5"/>
            <p:cNvSpPr/>
            <p:nvPr/>
          </p:nvSpPr>
          <p:spPr>
            <a:xfrm>
              <a:off x="2675618" y="-186046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5"/>
            <p:cNvSpPr/>
            <p:nvPr/>
          </p:nvSpPr>
          <p:spPr>
            <a:xfrm>
              <a:off x="2675618" y="-1785729"/>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5"/>
            <p:cNvSpPr/>
            <p:nvPr/>
          </p:nvSpPr>
          <p:spPr>
            <a:xfrm>
              <a:off x="2675618" y="-171002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5"/>
            <p:cNvSpPr/>
            <p:nvPr/>
          </p:nvSpPr>
          <p:spPr>
            <a:xfrm>
              <a:off x="2675618" y="-1635296"/>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5"/>
            <p:cNvSpPr/>
            <p:nvPr/>
          </p:nvSpPr>
          <p:spPr>
            <a:xfrm>
              <a:off x="2675618" y="-1560565"/>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5"/>
            <p:cNvSpPr/>
            <p:nvPr/>
          </p:nvSpPr>
          <p:spPr>
            <a:xfrm>
              <a:off x="2675618" y="-1484831"/>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5"/>
            <p:cNvSpPr/>
            <p:nvPr/>
          </p:nvSpPr>
          <p:spPr>
            <a:xfrm>
              <a:off x="2675618" y="-141010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5"/>
            <p:cNvSpPr/>
            <p:nvPr/>
          </p:nvSpPr>
          <p:spPr>
            <a:xfrm>
              <a:off x="2285237" y="-2925425"/>
              <a:ext cx="854525" cy="784714"/>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5"/>
            <p:cNvSpPr/>
            <p:nvPr/>
          </p:nvSpPr>
          <p:spPr>
            <a:xfrm>
              <a:off x="2824109" y="-2866417"/>
              <a:ext cx="256665" cy="214383"/>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5"/>
            <p:cNvSpPr/>
            <p:nvPr/>
          </p:nvSpPr>
          <p:spPr>
            <a:xfrm>
              <a:off x="2292128" y="-2944092"/>
              <a:ext cx="36426" cy="44287"/>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5"/>
            <p:cNvSpPr/>
            <p:nvPr/>
          </p:nvSpPr>
          <p:spPr>
            <a:xfrm>
              <a:off x="2279350" y="-2961788"/>
              <a:ext cx="31477" cy="53119"/>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5"/>
            <p:cNvSpPr/>
            <p:nvPr/>
          </p:nvSpPr>
          <p:spPr>
            <a:xfrm>
              <a:off x="2254763" y="-2878225"/>
              <a:ext cx="52148" cy="18537"/>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5"/>
            <p:cNvSpPr/>
            <p:nvPr/>
          </p:nvSpPr>
          <p:spPr>
            <a:xfrm>
              <a:off x="2440620" y="-2799191"/>
              <a:ext cx="52148" cy="18148"/>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5"/>
            <p:cNvSpPr/>
            <p:nvPr/>
          </p:nvSpPr>
          <p:spPr>
            <a:xfrm>
              <a:off x="2480929" y="-2732192"/>
              <a:ext cx="52148" cy="17307"/>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5"/>
            <p:cNvSpPr/>
            <p:nvPr/>
          </p:nvSpPr>
          <p:spPr>
            <a:xfrm>
              <a:off x="2347190" y="-2865446"/>
              <a:ext cx="24618" cy="48234"/>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5"/>
            <p:cNvSpPr/>
            <p:nvPr/>
          </p:nvSpPr>
          <p:spPr>
            <a:xfrm>
              <a:off x="2440620" y="-2851956"/>
              <a:ext cx="24618" cy="47522"/>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5"/>
            <p:cNvSpPr/>
            <p:nvPr/>
          </p:nvSpPr>
          <p:spPr>
            <a:xfrm>
              <a:off x="2587138" y="-2746459"/>
              <a:ext cx="24618" cy="48234"/>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5"/>
            <p:cNvSpPr/>
            <p:nvPr/>
          </p:nvSpPr>
          <p:spPr>
            <a:xfrm>
              <a:off x="3011940" y="-2848947"/>
              <a:ext cx="53119" cy="14266"/>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5"/>
            <p:cNvSpPr/>
            <p:nvPr/>
          </p:nvSpPr>
          <p:spPr>
            <a:xfrm>
              <a:off x="2978392" y="-2834939"/>
              <a:ext cx="38497" cy="38399"/>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5"/>
            <p:cNvSpPr/>
            <p:nvPr/>
          </p:nvSpPr>
          <p:spPr>
            <a:xfrm>
              <a:off x="2846367" y="-2768070"/>
              <a:ext cx="37752" cy="37494"/>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5"/>
            <p:cNvSpPr/>
            <p:nvPr/>
          </p:nvSpPr>
          <p:spPr>
            <a:xfrm>
              <a:off x="2875742" y="-2881169"/>
              <a:ext cx="30927" cy="52148"/>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5"/>
            <p:cNvSpPr/>
            <p:nvPr/>
          </p:nvSpPr>
          <p:spPr>
            <a:xfrm>
              <a:off x="2901784" y="-2696283"/>
              <a:ext cx="31509" cy="53119"/>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5"/>
            <p:cNvSpPr/>
            <p:nvPr/>
          </p:nvSpPr>
          <p:spPr>
            <a:xfrm>
              <a:off x="3021516" y="-2615664"/>
              <a:ext cx="31735" cy="52148"/>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5"/>
            <p:cNvSpPr/>
            <p:nvPr/>
          </p:nvSpPr>
          <p:spPr>
            <a:xfrm>
              <a:off x="3008996" y="-2496676"/>
              <a:ext cx="30441" cy="53183"/>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5"/>
            <p:cNvSpPr/>
            <p:nvPr/>
          </p:nvSpPr>
          <p:spPr>
            <a:xfrm>
              <a:off x="2815245" y="-2654258"/>
              <a:ext cx="48234" cy="21901"/>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5"/>
            <p:cNvSpPr/>
            <p:nvPr/>
          </p:nvSpPr>
          <p:spPr>
            <a:xfrm>
              <a:off x="2974574" y="-2588230"/>
              <a:ext cx="49172" cy="22742"/>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6" name="Google Shape;2266;p25"/>
          <p:cNvGrpSpPr/>
          <p:nvPr/>
        </p:nvGrpSpPr>
        <p:grpSpPr>
          <a:xfrm>
            <a:off x="4572003" y="3745764"/>
            <a:ext cx="232079" cy="344214"/>
            <a:chOff x="292790" y="4066189"/>
            <a:chExt cx="232079" cy="344214"/>
          </a:xfrm>
        </p:grpSpPr>
        <p:sp>
          <p:nvSpPr>
            <p:cNvPr id="2267" name="Google Shape;2267;p25"/>
            <p:cNvSpPr/>
            <p:nvPr/>
          </p:nvSpPr>
          <p:spPr>
            <a:xfrm>
              <a:off x="293761" y="4346447"/>
              <a:ext cx="231108" cy="45258"/>
            </a:xfrm>
            <a:custGeom>
              <a:rect b="b" l="l" r="r" t="t"/>
              <a:pathLst>
                <a:path extrusionOk="0" h="1399" w="7144">
                  <a:moveTo>
                    <a:pt x="61" y="1"/>
                  </a:moveTo>
                  <a:lnTo>
                    <a:pt x="1" y="183"/>
                  </a:lnTo>
                  <a:lnTo>
                    <a:pt x="1" y="1216"/>
                  </a:lnTo>
                  <a:lnTo>
                    <a:pt x="6992" y="1399"/>
                  </a:lnTo>
                  <a:cubicBezTo>
                    <a:pt x="7052" y="1399"/>
                    <a:pt x="7144" y="1308"/>
                    <a:pt x="7144" y="1247"/>
                  </a:cubicBezTo>
                  <a:lnTo>
                    <a:pt x="7144" y="92"/>
                  </a:lnTo>
                  <a:cubicBezTo>
                    <a:pt x="7144" y="31"/>
                    <a:pt x="7083" y="1"/>
                    <a:pt x="70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5"/>
            <p:cNvSpPr/>
            <p:nvPr/>
          </p:nvSpPr>
          <p:spPr>
            <a:xfrm>
              <a:off x="292790" y="4326777"/>
              <a:ext cx="230106" cy="43317"/>
            </a:xfrm>
            <a:custGeom>
              <a:rect b="b" l="l" r="r" t="t"/>
              <a:pathLst>
                <a:path extrusionOk="0" h="1339" w="7113">
                  <a:moveTo>
                    <a:pt x="3557" y="1"/>
                  </a:moveTo>
                  <a:cubicBezTo>
                    <a:pt x="1581" y="1"/>
                    <a:pt x="0" y="305"/>
                    <a:pt x="0" y="669"/>
                  </a:cubicBezTo>
                  <a:cubicBezTo>
                    <a:pt x="0" y="1034"/>
                    <a:pt x="1581" y="1338"/>
                    <a:pt x="3557" y="1338"/>
                  </a:cubicBezTo>
                  <a:cubicBezTo>
                    <a:pt x="5532" y="1338"/>
                    <a:pt x="7113" y="1034"/>
                    <a:pt x="7113" y="669"/>
                  </a:cubicBezTo>
                  <a:cubicBezTo>
                    <a:pt x="7113" y="305"/>
                    <a:pt x="5532" y="1"/>
                    <a:pt x="3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5"/>
            <p:cNvSpPr/>
            <p:nvPr/>
          </p:nvSpPr>
          <p:spPr>
            <a:xfrm>
              <a:off x="318348" y="4088835"/>
              <a:ext cx="185883" cy="256665"/>
            </a:xfrm>
            <a:custGeom>
              <a:rect b="b" l="l" r="r" t="t"/>
              <a:pathLst>
                <a:path extrusionOk="0" h="7934" w="5746">
                  <a:moveTo>
                    <a:pt x="1" y="0"/>
                  </a:moveTo>
                  <a:lnTo>
                    <a:pt x="1" y="7933"/>
                  </a:lnTo>
                  <a:lnTo>
                    <a:pt x="5745" y="7933"/>
                  </a:lnTo>
                  <a:lnTo>
                    <a:pt x="5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5"/>
            <p:cNvSpPr/>
            <p:nvPr/>
          </p:nvSpPr>
          <p:spPr>
            <a:xfrm>
              <a:off x="298678" y="4066189"/>
              <a:ext cx="218330" cy="41343"/>
            </a:xfrm>
            <a:custGeom>
              <a:rect b="b" l="l" r="r" t="t"/>
              <a:pathLst>
                <a:path extrusionOk="0" h="1278" w="6749">
                  <a:moveTo>
                    <a:pt x="3375" y="1"/>
                  </a:moveTo>
                  <a:cubicBezTo>
                    <a:pt x="1520" y="1"/>
                    <a:pt x="1" y="305"/>
                    <a:pt x="1" y="639"/>
                  </a:cubicBezTo>
                  <a:cubicBezTo>
                    <a:pt x="1" y="974"/>
                    <a:pt x="1520" y="1278"/>
                    <a:pt x="3375" y="1278"/>
                  </a:cubicBezTo>
                  <a:cubicBezTo>
                    <a:pt x="5229" y="127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5"/>
            <p:cNvSpPr/>
            <p:nvPr/>
          </p:nvSpPr>
          <p:spPr>
            <a:xfrm>
              <a:off x="299681" y="4083917"/>
              <a:ext cx="216357" cy="42314"/>
            </a:xfrm>
            <a:custGeom>
              <a:rect b="b" l="l" r="r" t="t"/>
              <a:pathLst>
                <a:path extrusionOk="0" h="1308" w="6688">
                  <a:moveTo>
                    <a:pt x="91" y="0"/>
                  </a:moveTo>
                  <a:lnTo>
                    <a:pt x="0" y="152"/>
                  </a:lnTo>
                  <a:lnTo>
                    <a:pt x="0" y="1125"/>
                  </a:lnTo>
                  <a:lnTo>
                    <a:pt x="6566" y="1307"/>
                  </a:lnTo>
                  <a:cubicBezTo>
                    <a:pt x="6657" y="1307"/>
                    <a:pt x="6687" y="1246"/>
                    <a:pt x="6687" y="1185"/>
                  </a:cubicBezTo>
                  <a:lnTo>
                    <a:pt x="6687" y="122"/>
                  </a:lnTo>
                  <a:cubicBezTo>
                    <a:pt x="6687" y="61"/>
                    <a:pt x="6657" y="0"/>
                    <a:pt x="65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5"/>
            <p:cNvSpPr/>
            <p:nvPr/>
          </p:nvSpPr>
          <p:spPr>
            <a:xfrm>
              <a:off x="298678" y="4102584"/>
              <a:ext cx="218330" cy="42314"/>
            </a:xfrm>
            <a:custGeom>
              <a:rect b="b" l="l" r="r" t="t"/>
              <a:pathLst>
                <a:path extrusionOk="0" h="1308" w="6749">
                  <a:moveTo>
                    <a:pt x="3375" y="1"/>
                  </a:moveTo>
                  <a:cubicBezTo>
                    <a:pt x="1520" y="1"/>
                    <a:pt x="1" y="305"/>
                    <a:pt x="1" y="639"/>
                  </a:cubicBezTo>
                  <a:cubicBezTo>
                    <a:pt x="1" y="1004"/>
                    <a:pt x="1520" y="1308"/>
                    <a:pt x="3375" y="1308"/>
                  </a:cubicBezTo>
                  <a:cubicBezTo>
                    <a:pt x="5229" y="130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5"/>
            <p:cNvSpPr/>
            <p:nvPr/>
          </p:nvSpPr>
          <p:spPr>
            <a:xfrm>
              <a:off x="317377" y="4328751"/>
              <a:ext cx="186854" cy="37397"/>
            </a:xfrm>
            <a:custGeom>
              <a:rect b="b" l="l" r="r" t="t"/>
              <a:pathLst>
                <a:path extrusionOk="0" h="1156" w="5776">
                  <a:moveTo>
                    <a:pt x="2888" y="1"/>
                  </a:moveTo>
                  <a:cubicBezTo>
                    <a:pt x="1277" y="1"/>
                    <a:pt x="0" y="274"/>
                    <a:pt x="0" y="578"/>
                  </a:cubicBezTo>
                  <a:cubicBezTo>
                    <a:pt x="0" y="882"/>
                    <a:pt x="1277" y="1156"/>
                    <a:pt x="2888" y="1156"/>
                  </a:cubicBezTo>
                  <a:cubicBezTo>
                    <a:pt x="4468" y="1156"/>
                    <a:pt x="5775" y="882"/>
                    <a:pt x="5775" y="578"/>
                  </a:cubicBezTo>
                  <a:cubicBezTo>
                    <a:pt x="5775" y="274"/>
                    <a:pt x="4468" y="1"/>
                    <a:pt x="2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5"/>
            <p:cNvSpPr/>
            <p:nvPr/>
          </p:nvSpPr>
          <p:spPr>
            <a:xfrm>
              <a:off x="3301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5"/>
            <p:cNvSpPr/>
            <p:nvPr/>
          </p:nvSpPr>
          <p:spPr>
            <a:xfrm>
              <a:off x="376353" y="4152728"/>
              <a:ext cx="19701" cy="193744"/>
            </a:xfrm>
            <a:custGeom>
              <a:rect b="b" l="l" r="r" t="t"/>
              <a:pathLst>
                <a:path extrusionOk="0" h="5989" w="609">
                  <a:moveTo>
                    <a:pt x="305" y="1"/>
                  </a:moveTo>
                  <a:cubicBezTo>
                    <a:pt x="153" y="1"/>
                    <a:pt x="1" y="153"/>
                    <a:pt x="1" y="305"/>
                  </a:cubicBezTo>
                  <a:lnTo>
                    <a:pt x="1" y="5685"/>
                  </a:lnTo>
                  <a:cubicBezTo>
                    <a:pt x="1" y="5837"/>
                    <a:pt x="153" y="5989"/>
                    <a:pt x="305" y="5989"/>
                  </a:cubicBezTo>
                  <a:cubicBezTo>
                    <a:pt x="457" y="5989"/>
                    <a:pt x="609" y="5837"/>
                    <a:pt x="609" y="5685"/>
                  </a:cubicBezTo>
                  <a:lnTo>
                    <a:pt x="609" y="305"/>
                  </a:lnTo>
                  <a:cubicBezTo>
                    <a:pt x="609" y="153"/>
                    <a:pt x="457" y="1"/>
                    <a:pt x="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5"/>
            <p:cNvSpPr/>
            <p:nvPr/>
          </p:nvSpPr>
          <p:spPr>
            <a:xfrm>
              <a:off x="4717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5"/>
            <p:cNvSpPr/>
            <p:nvPr/>
          </p:nvSpPr>
          <p:spPr>
            <a:xfrm>
              <a:off x="426530" y="4152728"/>
              <a:ext cx="19701" cy="193744"/>
            </a:xfrm>
            <a:custGeom>
              <a:rect b="b" l="l" r="r" t="t"/>
              <a:pathLst>
                <a:path extrusionOk="0" h="5989" w="609">
                  <a:moveTo>
                    <a:pt x="304" y="1"/>
                  </a:moveTo>
                  <a:cubicBezTo>
                    <a:pt x="152" y="1"/>
                    <a:pt x="0" y="153"/>
                    <a:pt x="0" y="305"/>
                  </a:cubicBezTo>
                  <a:lnTo>
                    <a:pt x="0" y="5685"/>
                  </a:lnTo>
                  <a:cubicBezTo>
                    <a:pt x="30" y="5837"/>
                    <a:pt x="152" y="5989"/>
                    <a:pt x="304" y="5989"/>
                  </a:cubicBezTo>
                  <a:cubicBezTo>
                    <a:pt x="456" y="5989"/>
                    <a:pt x="608" y="5837"/>
                    <a:pt x="608" y="5685"/>
                  </a:cubicBezTo>
                  <a:lnTo>
                    <a:pt x="608" y="305"/>
                  </a:lnTo>
                  <a:cubicBezTo>
                    <a:pt x="608" y="153"/>
                    <a:pt x="456" y="1"/>
                    <a:pt x="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5"/>
            <p:cNvSpPr/>
            <p:nvPr/>
          </p:nvSpPr>
          <p:spPr>
            <a:xfrm>
              <a:off x="314435" y="4070102"/>
              <a:ext cx="186854" cy="36426"/>
            </a:xfrm>
            <a:custGeom>
              <a:rect b="b" l="l" r="r" t="t"/>
              <a:pathLst>
                <a:path extrusionOk="0" h="1126" w="5776">
                  <a:moveTo>
                    <a:pt x="2888" y="1"/>
                  </a:moveTo>
                  <a:cubicBezTo>
                    <a:pt x="1277" y="1"/>
                    <a:pt x="1" y="244"/>
                    <a:pt x="1" y="548"/>
                  </a:cubicBezTo>
                  <a:cubicBezTo>
                    <a:pt x="1" y="882"/>
                    <a:pt x="1277" y="1126"/>
                    <a:pt x="2888" y="1126"/>
                  </a:cubicBezTo>
                  <a:cubicBezTo>
                    <a:pt x="4469" y="1126"/>
                    <a:pt x="5776" y="882"/>
                    <a:pt x="5776" y="548"/>
                  </a:cubicBezTo>
                  <a:cubicBezTo>
                    <a:pt x="5776" y="244"/>
                    <a:pt x="4469" y="1"/>
                    <a:pt x="2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5"/>
            <p:cNvSpPr/>
            <p:nvPr/>
          </p:nvSpPr>
          <p:spPr>
            <a:xfrm>
              <a:off x="402948" y="4072981"/>
              <a:ext cx="75731" cy="33547"/>
            </a:xfrm>
            <a:custGeom>
              <a:rect b="b" l="l" r="r" t="t"/>
              <a:pathLst>
                <a:path extrusionOk="0" h="1037" w="2341">
                  <a:moveTo>
                    <a:pt x="1286" y="1"/>
                  </a:moveTo>
                  <a:cubicBezTo>
                    <a:pt x="1168" y="1"/>
                    <a:pt x="1102" y="246"/>
                    <a:pt x="790" y="246"/>
                  </a:cubicBezTo>
                  <a:cubicBezTo>
                    <a:pt x="426" y="246"/>
                    <a:pt x="790" y="611"/>
                    <a:pt x="426" y="611"/>
                  </a:cubicBezTo>
                  <a:cubicBezTo>
                    <a:pt x="0" y="611"/>
                    <a:pt x="61" y="1037"/>
                    <a:pt x="61" y="1037"/>
                  </a:cubicBezTo>
                  <a:cubicBezTo>
                    <a:pt x="1338" y="1037"/>
                    <a:pt x="2341" y="824"/>
                    <a:pt x="2341" y="824"/>
                  </a:cubicBezTo>
                  <a:cubicBezTo>
                    <a:pt x="2341" y="824"/>
                    <a:pt x="2158" y="429"/>
                    <a:pt x="1976" y="429"/>
                  </a:cubicBezTo>
                  <a:cubicBezTo>
                    <a:pt x="1794" y="429"/>
                    <a:pt x="1794" y="429"/>
                    <a:pt x="1581" y="246"/>
                  </a:cubicBezTo>
                  <a:lnTo>
                    <a:pt x="1398" y="64"/>
                  </a:lnTo>
                  <a:cubicBezTo>
                    <a:pt x="1353" y="19"/>
                    <a:pt x="1318" y="1"/>
                    <a:pt x="12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5"/>
            <p:cNvSpPr/>
            <p:nvPr/>
          </p:nvSpPr>
          <p:spPr>
            <a:xfrm>
              <a:off x="321326" y="4087701"/>
              <a:ext cx="59136" cy="17857"/>
            </a:xfrm>
            <a:custGeom>
              <a:rect b="b" l="l" r="r" t="t"/>
              <a:pathLst>
                <a:path extrusionOk="0" h="552" w="1828">
                  <a:moveTo>
                    <a:pt x="366" y="1"/>
                  </a:moveTo>
                  <a:cubicBezTo>
                    <a:pt x="346" y="1"/>
                    <a:pt x="325" y="2"/>
                    <a:pt x="304" y="4"/>
                  </a:cubicBezTo>
                  <a:cubicBezTo>
                    <a:pt x="61" y="65"/>
                    <a:pt x="0" y="217"/>
                    <a:pt x="0" y="217"/>
                  </a:cubicBezTo>
                  <a:cubicBezTo>
                    <a:pt x="579" y="448"/>
                    <a:pt x="1763" y="542"/>
                    <a:pt x="1824" y="551"/>
                  </a:cubicBezTo>
                  <a:lnTo>
                    <a:pt x="1824" y="551"/>
                  </a:lnTo>
                  <a:lnTo>
                    <a:pt x="1733" y="369"/>
                  </a:lnTo>
                  <a:lnTo>
                    <a:pt x="1520" y="156"/>
                  </a:lnTo>
                  <a:cubicBezTo>
                    <a:pt x="1520" y="156"/>
                    <a:pt x="1520" y="1"/>
                    <a:pt x="1472" y="1"/>
                  </a:cubicBezTo>
                  <a:cubicBezTo>
                    <a:pt x="1468" y="1"/>
                    <a:pt x="1464" y="2"/>
                    <a:pt x="1459" y="4"/>
                  </a:cubicBezTo>
                  <a:cubicBezTo>
                    <a:pt x="1368" y="65"/>
                    <a:pt x="1155" y="156"/>
                    <a:pt x="973" y="156"/>
                  </a:cubicBezTo>
                  <a:cubicBezTo>
                    <a:pt x="777" y="156"/>
                    <a:pt x="606" y="1"/>
                    <a:pt x="366" y="1"/>
                  </a:cubicBezTo>
                  <a:close/>
                  <a:moveTo>
                    <a:pt x="1824" y="551"/>
                  </a:moveTo>
                  <a:lnTo>
                    <a:pt x="1824" y="551"/>
                  </a:lnTo>
                  <a:cubicBezTo>
                    <a:pt x="1827" y="551"/>
                    <a:pt x="1827" y="551"/>
                    <a:pt x="1824" y="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5"/>
            <p:cNvSpPr/>
            <p:nvPr/>
          </p:nvSpPr>
          <p:spPr>
            <a:xfrm>
              <a:off x="358691" y="4074534"/>
              <a:ext cx="70814" cy="31024"/>
            </a:xfrm>
            <a:custGeom>
              <a:rect b="b" l="l" r="r" t="t"/>
              <a:pathLst>
                <a:path extrusionOk="0" h="959" w="2189">
                  <a:moveTo>
                    <a:pt x="1452" y="1"/>
                  </a:moveTo>
                  <a:cubicBezTo>
                    <a:pt x="1323" y="1"/>
                    <a:pt x="1171" y="46"/>
                    <a:pt x="973" y="137"/>
                  </a:cubicBezTo>
                  <a:cubicBezTo>
                    <a:pt x="608" y="350"/>
                    <a:pt x="578" y="563"/>
                    <a:pt x="578" y="563"/>
                  </a:cubicBezTo>
                  <a:cubicBezTo>
                    <a:pt x="578" y="563"/>
                    <a:pt x="0" y="958"/>
                    <a:pt x="608" y="958"/>
                  </a:cubicBezTo>
                  <a:lnTo>
                    <a:pt x="2189" y="958"/>
                  </a:lnTo>
                  <a:cubicBezTo>
                    <a:pt x="2189" y="958"/>
                    <a:pt x="2158" y="776"/>
                    <a:pt x="1976" y="776"/>
                  </a:cubicBezTo>
                  <a:cubicBezTo>
                    <a:pt x="1794" y="776"/>
                    <a:pt x="1976" y="350"/>
                    <a:pt x="1794" y="137"/>
                  </a:cubicBezTo>
                  <a:cubicBezTo>
                    <a:pt x="1687" y="46"/>
                    <a:pt x="1581" y="1"/>
                    <a:pt x="1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5"/>
            <p:cNvSpPr/>
            <p:nvPr/>
          </p:nvSpPr>
          <p:spPr>
            <a:xfrm>
              <a:off x="292790" y="4365890"/>
              <a:ext cx="230106" cy="44514"/>
            </a:xfrm>
            <a:custGeom>
              <a:rect b="b" l="l" r="r" t="t"/>
              <a:pathLst>
                <a:path extrusionOk="0" h="1376" w="7113">
                  <a:moveTo>
                    <a:pt x="3989" y="1"/>
                  </a:moveTo>
                  <a:cubicBezTo>
                    <a:pt x="3848" y="1"/>
                    <a:pt x="3703" y="3"/>
                    <a:pt x="3557" y="8"/>
                  </a:cubicBezTo>
                  <a:cubicBezTo>
                    <a:pt x="1581" y="8"/>
                    <a:pt x="0" y="312"/>
                    <a:pt x="0" y="676"/>
                  </a:cubicBezTo>
                  <a:cubicBezTo>
                    <a:pt x="0" y="1071"/>
                    <a:pt x="1581" y="1375"/>
                    <a:pt x="3557" y="1375"/>
                  </a:cubicBezTo>
                  <a:cubicBezTo>
                    <a:pt x="5532" y="1375"/>
                    <a:pt x="7113" y="1071"/>
                    <a:pt x="7113" y="676"/>
                  </a:cubicBezTo>
                  <a:cubicBezTo>
                    <a:pt x="7113" y="339"/>
                    <a:pt x="5758" y="1"/>
                    <a:pt x="3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3" name="Google Shape;2283;p25"/>
          <p:cNvSpPr/>
          <p:nvPr/>
        </p:nvSpPr>
        <p:spPr>
          <a:xfrm>
            <a:off x="1954550" y="328354"/>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5"/>
          <p:cNvSpPr/>
          <p:nvPr/>
        </p:nvSpPr>
        <p:spPr>
          <a:xfrm>
            <a:off x="228604" y="1070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5" name="Google Shape;2285;p25"/>
          <p:cNvGrpSpPr/>
          <p:nvPr/>
        </p:nvGrpSpPr>
        <p:grpSpPr>
          <a:xfrm>
            <a:off x="-39938" y="4025800"/>
            <a:ext cx="9294843" cy="1157313"/>
            <a:chOff x="-39938" y="4025800"/>
            <a:chExt cx="9294843" cy="1157313"/>
          </a:xfrm>
        </p:grpSpPr>
        <p:grpSp>
          <p:nvGrpSpPr>
            <p:cNvPr id="2286" name="Google Shape;2286;p25"/>
            <p:cNvGrpSpPr/>
            <p:nvPr/>
          </p:nvGrpSpPr>
          <p:grpSpPr>
            <a:xfrm>
              <a:off x="-15662" y="4025800"/>
              <a:ext cx="9270568" cy="1157313"/>
              <a:chOff x="0" y="4025800"/>
              <a:chExt cx="9270568" cy="1157313"/>
            </a:xfrm>
          </p:grpSpPr>
          <p:sp>
            <p:nvSpPr>
              <p:cNvPr id="2287" name="Google Shape;2287;p25"/>
              <p:cNvSpPr/>
              <p:nvPr/>
            </p:nvSpPr>
            <p:spPr>
              <a:xfrm>
                <a:off x="0" y="4027700"/>
                <a:ext cx="919918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5"/>
              <p:cNvSpPr/>
              <p:nvPr/>
            </p:nvSpPr>
            <p:spPr>
              <a:xfrm>
                <a:off x="5300" y="4025800"/>
                <a:ext cx="9143968" cy="307834"/>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5"/>
              <p:cNvSpPr/>
              <p:nvPr/>
            </p:nvSpPr>
            <p:spPr>
              <a:xfrm>
                <a:off x="10475" y="4333600"/>
                <a:ext cx="9199186" cy="147527"/>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5"/>
              <p:cNvSpPr/>
              <p:nvPr/>
            </p:nvSpPr>
            <p:spPr>
              <a:xfrm>
                <a:off x="91806" y="4083943"/>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5"/>
              <p:cNvSpPr/>
              <p:nvPr/>
            </p:nvSpPr>
            <p:spPr>
              <a:xfrm>
                <a:off x="435989" y="4099569"/>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5"/>
              <p:cNvSpPr/>
              <p:nvPr/>
            </p:nvSpPr>
            <p:spPr>
              <a:xfrm>
                <a:off x="239327" y="4173297"/>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5"/>
              <p:cNvSpPr/>
              <p:nvPr/>
            </p:nvSpPr>
            <p:spPr>
              <a:xfrm>
                <a:off x="816535" y="4226417"/>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5"/>
              <p:cNvSpPr/>
              <p:nvPr/>
            </p:nvSpPr>
            <p:spPr>
              <a:xfrm>
                <a:off x="3263053" y="4083943"/>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5"/>
              <p:cNvSpPr/>
              <p:nvPr/>
            </p:nvSpPr>
            <p:spPr>
              <a:xfrm>
                <a:off x="3607236" y="4099569"/>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5"/>
              <p:cNvSpPr/>
              <p:nvPr/>
            </p:nvSpPr>
            <p:spPr>
              <a:xfrm>
                <a:off x="3410573" y="4173297"/>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5"/>
              <p:cNvSpPr/>
              <p:nvPr/>
            </p:nvSpPr>
            <p:spPr>
              <a:xfrm>
                <a:off x="3987781" y="4226417"/>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5"/>
              <p:cNvSpPr/>
              <p:nvPr/>
            </p:nvSpPr>
            <p:spPr>
              <a:xfrm>
                <a:off x="2869728" y="4139878"/>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5"/>
              <p:cNvSpPr/>
              <p:nvPr/>
            </p:nvSpPr>
            <p:spPr>
              <a:xfrm>
                <a:off x="1566821" y="4698517"/>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5"/>
              <p:cNvSpPr/>
              <p:nvPr/>
            </p:nvSpPr>
            <p:spPr>
              <a:xfrm>
                <a:off x="1910972" y="4714142"/>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5"/>
              <p:cNvSpPr/>
              <p:nvPr/>
            </p:nvSpPr>
            <p:spPr>
              <a:xfrm>
                <a:off x="1714310" y="4787903"/>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5"/>
              <p:cNvSpPr/>
              <p:nvPr/>
            </p:nvSpPr>
            <p:spPr>
              <a:xfrm>
                <a:off x="2291550" y="4840991"/>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5"/>
              <p:cNvSpPr/>
              <p:nvPr/>
            </p:nvSpPr>
            <p:spPr>
              <a:xfrm>
                <a:off x="1173497" y="4754452"/>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5"/>
              <p:cNvSpPr/>
              <p:nvPr/>
            </p:nvSpPr>
            <p:spPr>
              <a:xfrm>
                <a:off x="5299"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5"/>
              <p:cNvSpPr/>
              <p:nvPr/>
            </p:nvSpPr>
            <p:spPr>
              <a:xfrm>
                <a:off x="162385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5"/>
              <p:cNvSpPr/>
              <p:nvPr/>
            </p:nvSpPr>
            <p:spPr>
              <a:xfrm>
                <a:off x="359937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5"/>
              <p:cNvSpPr/>
              <p:nvPr/>
            </p:nvSpPr>
            <p:spPr>
              <a:xfrm>
                <a:off x="140652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5"/>
              <p:cNvSpPr/>
              <p:nvPr/>
            </p:nvSpPr>
            <p:spPr>
              <a:xfrm>
                <a:off x="1652357" y="4099310"/>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5"/>
              <p:cNvSpPr/>
              <p:nvPr/>
            </p:nvSpPr>
            <p:spPr>
              <a:xfrm>
                <a:off x="71818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5"/>
              <p:cNvSpPr/>
              <p:nvPr/>
            </p:nvSpPr>
            <p:spPr>
              <a:xfrm>
                <a:off x="676908" y="5056093"/>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5"/>
              <p:cNvSpPr/>
              <p:nvPr/>
            </p:nvSpPr>
            <p:spPr>
              <a:xfrm>
                <a:off x="591339" y="4972530"/>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5"/>
              <p:cNvSpPr/>
              <p:nvPr/>
            </p:nvSpPr>
            <p:spPr>
              <a:xfrm>
                <a:off x="261981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5"/>
              <p:cNvSpPr/>
              <p:nvPr/>
            </p:nvSpPr>
            <p:spPr>
              <a:xfrm>
                <a:off x="535657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5"/>
              <p:cNvSpPr/>
              <p:nvPr/>
            </p:nvSpPr>
            <p:spPr>
              <a:xfrm>
                <a:off x="7193449"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5"/>
              <p:cNvSpPr/>
              <p:nvPr/>
            </p:nvSpPr>
            <p:spPr>
              <a:xfrm>
                <a:off x="8660899"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5"/>
              <p:cNvSpPr/>
              <p:nvPr/>
            </p:nvSpPr>
            <p:spPr>
              <a:xfrm flipH="1" rot="10800000">
                <a:off x="7880873" y="4604452"/>
                <a:ext cx="609669" cy="198653"/>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5"/>
              <p:cNvSpPr/>
              <p:nvPr/>
            </p:nvSpPr>
            <p:spPr>
              <a:xfrm>
                <a:off x="6212597" y="46867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5"/>
              <p:cNvSpPr/>
              <p:nvPr/>
            </p:nvSpPr>
            <p:spPr>
              <a:xfrm>
                <a:off x="7467763" y="4091368"/>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5"/>
              <p:cNvSpPr/>
              <p:nvPr/>
            </p:nvSpPr>
            <p:spPr>
              <a:xfrm>
                <a:off x="7370983" y="418661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5"/>
              <p:cNvSpPr/>
              <p:nvPr/>
            </p:nvSpPr>
            <p:spPr>
              <a:xfrm>
                <a:off x="6071448" y="4260259"/>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5"/>
              <p:cNvSpPr/>
              <p:nvPr/>
            </p:nvSpPr>
            <p:spPr>
              <a:xfrm>
                <a:off x="5723631" y="4676730"/>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5"/>
              <p:cNvSpPr/>
              <p:nvPr/>
            </p:nvSpPr>
            <p:spPr>
              <a:xfrm>
                <a:off x="5530603" y="4226841"/>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5"/>
              <p:cNvSpPr/>
              <p:nvPr/>
            </p:nvSpPr>
            <p:spPr>
              <a:xfrm>
                <a:off x="4952425" y="4927953"/>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5"/>
              <p:cNvSpPr/>
              <p:nvPr/>
            </p:nvSpPr>
            <p:spPr>
              <a:xfrm>
                <a:off x="7193448" y="42253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5"/>
              <p:cNvSpPr/>
              <p:nvPr/>
            </p:nvSpPr>
            <p:spPr>
              <a:xfrm>
                <a:off x="7988361" y="409269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5"/>
              <p:cNvSpPr/>
              <p:nvPr/>
            </p:nvSpPr>
            <p:spPr>
              <a:xfrm>
                <a:off x="6956960" y="4222930"/>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5"/>
              <p:cNvSpPr/>
              <p:nvPr/>
            </p:nvSpPr>
            <p:spPr>
              <a:xfrm>
                <a:off x="7939871" y="4926417"/>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5"/>
              <p:cNvSpPr/>
              <p:nvPr/>
            </p:nvSpPr>
            <p:spPr>
              <a:xfrm>
                <a:off x="8664600" y="5068891"/>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5"/>
              <p:cNvSpPr/>
              <p:nvPr/>
            </p:nvSpPr>
            <p:spPr>
              <a:xfrm>
                <a:off x="7546547" y="4982352"/>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0" name="Google Shape;2330;p25"/>
            <p:cNvGrpSpPr/>
            <p:nvPr/>
          </p:nvGrpSpPr>
          <p:grpSpPr>
            <a:xfrm>
              <a:off x="-39938" y="4025808"/>
              <a:ext cx="4615033" cy="1157300"/>
              <a:chOff x="78062" y="4521483"/>
              <a:chExt cx="4615033" cy="1157300"/>
            </a:xfrm>
          </p:grpSpPr>
          <p:sp>
            <p:nvSpPr>
              <p:cNvPr id="2331" name="Google Shape;2331;p25"/>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5"/>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5"/>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5"/>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5"/>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5"/>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5"/>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5"/>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5"/>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5"/>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5"/>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5"/>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5"/>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5"/>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5"/>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5"/>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5"/>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5"/>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5"/>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5"/>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5"/>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5"/>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5"/>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5"/>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5"/>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5"/>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6_1">
    <p:spTree>
      <p:nvGrpSpPr>
        <p:cNvPr id="2357" name="Shape 2357"/>
        <p:cNvGrpSpPr/>
        <p:nvPr/>
      </p:nvGrpSpPr>
      <p:grpSpPr>
        <a:xfrm>
          <a:off x="0" y="0"/>
          <a:ext cx="0" cy="0"/>
          <a:chOff x="0" y="0"/>
          <a:chExt cx="0" cy="0"/>
        </a:xfrm>
      </p:grpSpPr>
      <p:sp>
        <p:nvSpPr>
          <p:cNvPr id="2358" name="Google Shape;2358;p26"/>
          <p:cNvSpPr/>
          <p:nvPr/>
        </p:nvSpPr>
        <p:spPr>
          <a:xfrm>
            <a:off x="4572000" y="-19800"/>
            <a:ext cx="4594200" cy="5183100"/>
          </a:xfrm>
          <a:prstGeom prst="rect">
            <a:avLst/>
          </a:prstGeom>
          <a:solidFill>
            <a:srgbClr val="B1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6"/>
          <p:cNvSpPr txBox="1"/>
          <p:nvPr>
            <p:ph idx="1" type="subTitle"/>
          </p:nvPr>
        </p:nvSpPr>
        <p:spPr>
          <a:xfrm>
            <a:off x="714300" y="1024525"/>
            <a:ext cx="7715400" cy="38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360" name="Google Shape;2360;p26"/>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361" name="Google Shape;2361;p26"/>
          <p:cNvSpPr/>
          <p:nvPr/>
        </p:nvSpPr>
        <p:spPr>
          <a:xfrm>
            <a:off x="660329" y="2787800"/>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6"/>
          <p:cNvSpPr/>
          <p:nvPr/>
        </p:nvSpPr>
        <p:spPr>
          <a:xfrm>
            <a:off x="-950575" y="679792"/>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6"/>
          <p:cNvSpPr/>
          <p:nvPr/>
        </p:nvSpPr>
        <p:spPr>
          <a:xfrm flipH="1">
            <a:off x="785979" y="1589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6"/>
          <p:cNvSpPr/>
          <p:nvPr/>
        </p:nvSpPr>
        <p:spPr>
          <a:xfrm flipH="1">
            <a:off x="249575" y="3980367"/>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6"/>
          <p:cNvSpPr/>
          <p:nvPr/>
        </p:nvSpPr>
        <p:spPr>
          <a:xfrm>
            <a:off x="7079000" y="2232367"/>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6"/>
          <p:cNvSpPr/>
          <p:nvPr/>
        </p:nvSpPr>
        <p:spPr>
          <a:xfrm flipH="1">
            <a:off x="8041025" y="62817"/>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6"/>
          <p:cNvSpPr/>
          <p:nvPr/>
        </p:nvSpPr>
        <p:spPr>
          <a:xfrm flipH="1">
            <a:off x="7079004" y="1095413"/>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6"/>
          <p:cNvSpPr/>
          <p:nvPr/>
        </p:nvSpPr>
        <p:spPr>
          <a:xfrm>
            <a:off x="7365929" y="4508025"/>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6_1_1">
    <p:bg>
      <p:bgPr>
        <a:solidFill>
          <a:schemeClr val="lt2"/>
        </a:solidFill>
      </p:bgPr>
    </p:bg>
    <p:spTree>
      <p:nvGrpSpPr>
        <p:cNvPr id="2369" name="Shape 2369"/>
        <p:cNvGrpSpPr/>
        <p:nvPr/>
      </p:nvGrpSpPr>
      <p:grpSpPr>
        <a:xfrm>
          <a:off x="0" y="0"/>
          <a:ext cx="0" cy="0"/>
          <a:chOff x="0" y="0"/>
          <a:chExt cx="0" cy="0"/>
        </a:xfrm>
      </p:grpSpPr>
      <p:sp>
        <p:nvSpPr>
          <p:cNvPr id="2370" name="Google Shape;2370;p27"/>
          <p:cNvSpPr txBox="1"/>
          <p:nvPr>
            <p:ph idx="1" type="subTitle"/>
          </p:nvPr>
        </p:nvSpPr>
        <p:spPr>
          <a:xfrm>
            <a:off x="714300" y="1028700"/>
            <a:ext cx="7715400" cy="35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sz="1400"/>
            </a:lvl1pPr>
            <a:lvl2pPr lvl="1" rtl="0" algn="r">
              <a:lnSpc>
                <a:spcPct val="100000"/>
              </a:lnSpc>
              <a:spcBef>
                <a:spcPts val="0"/>
              </a:spcBef>
              <a:spcAft>
                <a:spcPts val="0"/>
              </a:spcAft>
              <a:buSzPts val="1200"/>
              <a:buChar char="○"/>
              <a:defRPr sz="1200"/>
            </a:lvl2pPr>
            <a:lvl3pPr lvl="2" rtl="0" algn="r">
              <a:lnSpc>
                <a:spcPct val="100000"/>
              </a:lnSpc>
              <a:spcBef>
                <a:spcPts val="0"/>
              </a:spcBef>
              <a:spcAft>
                <a:spcPts val="0"/>
              </a:spcAft>
              <a:buSzPts val="1200"/>
              <a:buChar char="■"/>
              <a:defRPr sz="1200"/>
            </a:lvl3pPr>
            <a:lvl4pPr lvl="3" rtl="0" algn="r">
              <a:lnSpc>
                <a:spcPct val="100000"/>
              </a:lnSpc>
              <a:spcBef>
                <a:spcPts val="0"/>
              </a:spcBef>
              <a:spcAft>
                <a:spcPts val="0"/>
              </a:spcAft>
              <a:buSzPts val="1200"/>
              <a:buChar char="●"/>
              <a:defRPr sz="1200"/>
            </a:lvl4pPr>
            <a:lvl5pPr lvl="4" rtl="0" algn="r">
              <a:lnSpc>
                <a:spcPct val="100000"/>
              </a:lnSpc>
              <a:spcBef>
                <a:spcPts val="0"/>
              </a:spcBef>
              <a:spcAft>
                <a:spcPts val="0"/>
              </a:spcAft>
              <a:buSzPts val="1200"/>
              <a:buChar char="○"/>
              <a:defRPr sz="1200"/>
            </a:lvl5pPr>
            <a:lvl6pPr lvl="5" rtl="0" algn="r">
              <a:lnSpc>
                <a:spcPct val="100000"/>
              </a:lnSpc>
              <a:spcBef>
                <a:spcPts val="0"/>
              </a:spcBef>
              <a:spcAft>
                <a:spcPts val="0"/>
              </a:spcAft>
              <a:buSzPts val="1200"/>
              <a:buChar char="■"/>
              <a:defRPr sz="1200"/>
            </a:lvl6pPr>
            <a:lvl7pPr lvl="6" rtl="0" algn="r">
              <a:lnSpc>
                <a:spcPct val="100000"/>
              </a:lnSpc>
              <a:spcBef>
                <a:spcPts val="0"/>
              </a:spcBef>
              <a:spcAft>
                <a:spcPts val="0"/>
              </a:spcAft>
              <a:buSzPts val="1200"/>
              <a:buChar char="●"/>
              <a:defRPr sz="1200"/>
            </a:lvl7pPr>
            <a:lvl8pPr lvl="7" rtl="0" algn="r">
              <a:lnSpc>
                <a:spcPct val="100000"/>
              </a:lnSpc>
              <a:spcBef>
                <a:spcPts val="0"/>
              </a:spcBef>
              <a:spcAft>
                <a:spcPts val="0"/>
              </a:spcAft>
              <a:buSzPts val="1200"/>
              <a:buChar char="○"/>
              <a:defRPr sz="1200"/>
            </a:lvl8pPr>
            <a:lvl9pPr lvl="8" rtl="0" algn="r">
              <a:lnSpc>
                <a:spcPct val="100000"/>
              </a:lnSpc>
              <a:spcBef>
                <a:spcPts val="0"/>
              </a:spcBef>
              <a:spcAft>
                <a:spcPts val="0"/>
              </a:spcAft>
              <a:buSzPts val="1200"/>
              <a:buChar char="■"/>
              <a:defRPr sz="1200"/>
            </a:lvl9pPr>
          </a:lstStyle>
          <a:p/>
        </p:txBody>
      </p:sp>
      <p:sp>
        <p:nvSpPr>
          <p:cNvPr id="2371" name="Google Shape;2371;p27"/>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372" name="Google Shape;2372;p27"/>
          <p:cNvSpPr/>
          <p:nvPr/>
        </p:nvSpPr>
        <p:spPr>
          <a:xfrm>
            <a:off x="6975178" y="255910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7"/>
          <p:cNvSpPr/>
          <p:nvPr/>
        </p:nvSpPr>
        <p:spPr>
          <a:xfrm>
            <a:off x="638101" y="272778"/>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flipH="1">
            <a:off x="6444790" y="3831020"/>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7"/>
          <p:cNvSpPr/>
          <p:nvPr/>
        </p:nvSpPr>
        <p:spPr>
          <a:xfrm flipH="1">
            <a:off x="7668076" y="4175228"/>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7"/>
          <p:cNvSpPr/>
          <p:nvPr/>
        </p:nvSpPr>
        <p:spPr>
          <a:xfrm>
            <a:off x="-508985" y="86470"/>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7" name="Google Shape;2377;p27"/>
          <p:cNvGrpSpPr/>
          <p:nvPr/>
        </p:nvGrpSpPr>
        <p:grpSpPr>
          <a:xfrm>
            <a:off x="5057700" y="377491"/>
            <a:ext cx="3880251" cy="5226109"/>
            <a:chOff x="4881069" y="-13622"/>
            <a:chExt cx="4229156" cy="5696032"/>
          </a:xfrm>
        </p:grpSpPr>
        <p:sp>
          <p:nvSpPr>
            <p:cNvPr id="2378" name="Google Shape;2378;p27"/>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7"/>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7"/>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_3_1_1">
    <p:spTree>
      <p:nvGrpSpPr>
        <p:cNvPr id="2381" name="Shape 2381"/>
        <p:cNvGrpSpPr/>
        <p:nvPr/>
      </p:nvGrpSpPr>
      <p:grpSpPr>
        <a:xfrm>
          <a:off x="0" y="0"/>
          <a:ext cx="0" cy="0"/>
          <a:chOff x="0" y="0"/>
          <a:chExt cx="0" cy="0"/>
        </a:xfrm>
      </p:grpSpPr>
      <p:sp>
        <p:nvSpPr>
          <p:cNvPr id="2382" name="Google Shape;2382;p28"/>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3" name="Google Shape;2383;p28"/>
          <p:cNvGrpSpPr/>
          <p:nvPr/>
        </p:nvGrpSpPr>
        <p:grpSpPr>
          <a:xfrm>
            <a:off x="6757361" y="2637900"/>
            <a:ext cx="2931814" cy="1966545"/>
            <a:chOff x="6719261" y="2637900"/>
            <a:chExt cx="2931814" cy="1966545"/>
          </a:xfrm>
        </p:grpSpPr>
        <p:sp>
          <p:nvSpPr>
            <p:cNvPr id="2384" name="Google Shape;2384;p28"/>
            <p:cNvSpPr/>
            <p:nvPr/>
          </p:nvSpPr>
          <p:spPr>
            <a:xfrm flipH="1">
              <a:off x="6719261" y="2637900"/>
              <a:ext cx="2424741" cy="1611053"/>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8"/>
            <p:cNvSpPr/>
            <p:nvPr/>
          </p:nvSpPr>
          <p:spPr>
            <a:xfrm flipH="1" rot="812613">
              <a:off x="7650823" y="3205663"/>
              <a:ext cx="1886666" cy="1194465"/>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6" name="Google Shape;2386;p28"/>
          <p:cNvSpPr/>
          <p:nvPr/>
        </p:nvSpPr>
        <p:spPr>
          <a:xfrm flipH="1">
            <a:off x="-42887" y="2665725"/>
            <a:ext cx="182795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8"/>
          <p:cNvSpPr/>
          <p:nvPr/>
        </p:nvSpPr>
        <p:spPr>
          <a:xfrm>
            <a:off x="-91112" y="311673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8"/>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2389" name="Google Shape;2389;p28"/>
          <p:cNvGrpSpPr/>
          <p:nvPr/>
        </p:nvGrpSpPr>
        <p:grpSpPr>
          <a:xfrm>
            <a:off x="4562405" y="4025808"/>
            <a:ext cx="4621553" cy="1155413"/>
            <a:chOff x="4680405" y="4521483"/>
            <a:chExt cx="4621553" cy="1155413"/>
          </a:xfrm>
        </p:grpSpPr>
        <p:sp>
          <p:nvSpPr>
            <p:cNvPr id="2390" name="Google Shape;2390;p28"/>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8"/>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8"/>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8"/>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8"/>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8"/>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6" name="Google Shape;2396;p28"/>
          <p:cNvGrpSpPr/>
          <p:nvPr/>
        </p:nvGrpSpPr>
        <p:grpSpPr>
          <a:xfrm>
            <a:off x="-39938" y="4025808"/>
            <a:ext cx="4615033" cy="1157300"/>
            <a:chOff x="78062" y="4521483"/>
            <a:chExt cx="4615033" cy="1157300"/>
          </a:xfrm>
        </p:grpSpPr>
        <p:sp>
          <p:nvSpPr>
            <p:cNvPr id="2397" name="Google Shape;2397;p28"/>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8"/>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8"/>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8"/>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8"/>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8"/>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8"/>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8"/>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8"/>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8"/>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8"/>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8"/>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8"/>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8"/>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8"/>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8"/>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8"/>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8"/>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8"/>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8"/>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8"/>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8"/>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8"/>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8"/>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8"/>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8"/>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3" name="Google Shape;2423;p28"/>
          <p:cNvSpPr/>
          <p:nvPr/>
        </p:nvSpPr>
        <p:spPr>
          <a:xfrm>
            <a:off x="7799863" y="212428"/>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8"/>
          <p:cNvSpPr/>
          <p:nvPr/>
        </p:nvSpPr>
        <p:spPr>
          <a:xfrm flipH="1">
            <a:off x="-562734" y="766077"/>
            <a:ext cx="1563951" cy="467978"/>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3_1_1_1">
    <p:spTree>
      <p:nvGrpSpPr>
        <p:cNvPr id="2425" name="Shape 2425"/>
        <p:cNvGrpSpPr/>
        <p:nvPr/>
      </p:nvGrpSpPr>
      <p:grpSpPr>
        <a:xfrm>
          <a:off x="0" y="0"/>
          <a:ext cx="0" cy="0"/>
          <a:chOff x="0" y="0"/>
          <a:chExt cx="0" cy="0"/>
        </a:xfrm>
      </p:grpSpPr>
      <p:sp>
        <p:nvSpPr>
          <p:cNvPr id="2426" name="Google Shape;2426;p29"/>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427" name="Google Shape;2427;p29"/>
          <p:cNvSpPr/>
          <p:nvPr/>
        </p:nvSpPr>
        <p:spPr>
          <a:xfrm>
            <a:off x="1155629" y="18263"/>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9"/>
          <p:cNvSpPr/>
          <p:nvPr/>
        </p:nvSpPr>
        <p:spPr>
          <a:xfrm>
            <a:off x="-1207750" y="143454"/>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9"/>
          <p:cNvSpPr/>
          <p:nvPr/>
        </p:nvSpPr>
        <p:spPr>
          <a:xfrm>
            <a:off x="7209129" y="460273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9"/>
          <p:cNvSpPr/>
          <p:nvPr/>
        </p:nvSpPr>
        <p:spPr>
          <a:xfrm flipH="1">
            <a:off x="8088650" y="390592"/>
            <a:ext cx="2794555" cy="835859"/>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9"/>
          <p:cNvSpPr/>
          <p:nvPr/>
        </p:nvSpPr>
        <p:spPr>
          <a:xfrm>
            <a:off x="7542263" y="89162"/>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9"/>
          <p:cNvSpPr/>
          <p:nvPr/>
        </p:nvSpPr>
        <p:spPr>
          <a:xfrm>
            <a:off x="-766596" y="40502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9"/>
          <p:cNvSpPr/>
          <p:nvPr/>
        </p:nvSpPr>
        <p:spPr>
          <a:xfrm flipH="1">
            <a:off x="289754" y="4594063"/>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9"/>
          <p:cNvSpPr/>
          <p:nvPr/>
        </p:nvSpPr>
        <p:spPr>
          <a:xfrm>
            <a:off x="8429688" y="4111750"/>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_2">
    <p:spTree>
      <p:nvGrpSpPr>
        <p:cNvPr id="2435" name="Shape 2435"/>
        <p:cNvGrpSpPr/>
        <p:nvPr/>
      </p:nvGrpSpPr>
      <p:grpSpPr>
        <a:xfrm>
          <a:off x="0" y="0"/>
          <a:ext cx="0" cy="0"/>
          <a:chOff x="0" y="0"/>
          <a:chExt cx="0" cy="0"/>
        </a:xfrm>
      </p:grpSpPr>
      <p:sp>
        <p:nvSpPr>
          <p:cNvPr id="2436" name="Google Shape;2436;p30"/>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0"/>
          <p:cNvSpPr txBox="1"/>
          <p:nvPr>
            <p:ph type="title"/>
          </p:nvPr>
        </p:nvSpPr>
        <p:spPr>
          <a:xfrm>
            <a:off x="2687700" y="1100625"/>
            <a:ext cx="3768600" cy="13092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4800"/>
              <a:buNone/>
              <a:defRPr sz="69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438" name="Google Shape;2438;p30"/>
          <p:cNvSpPr txBox="1"/>
          <p:nvPr>
            <p:ph idx="1" type="subTitle"/>
          </p:nvPr>
        </p:nvSpPr>
        <p:spPr>
          <a:xfrm>
            <a:off x="2867850" y="2631375"/>
            <a:ext cx="34083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439" name="Google Shape;2439;p30"/>
          <p:cNvGrpSpPr/>
          <p:nvPr/>
        </p:nvGrpSpPr>
        <p:grpSpPr>
          <a:xfrm>
            <a:off x="7787775" y="296849"/>
            <a:ext cx="2442115" cy="3739436"/>
            <a:chOff x="7787775" y="334949"/>
            <a:chExt cx="2442115" cy="3739436"/>
          </a:xfrm>
        </p:grpSpPr>
        <p:sp>
          <p:nvSpPr>
            <p:cNvPr id="2440" name="Google Shape;2440;p30"/>
            <p:cNvSpPr/>
            <p:nvPr/>
          </p:nvSpPr>
          <p:spPr>
            <a:xfrm>
              <a:off x="7787775" y="3586597"/>
              <a:ext cx="1280588" cy="25361"/>
            </a:xfrm>
            <a:custGeom>
              <a:rect b="b" l="l" r="r" t="t"/>
              <a:pathLst>
                <a:path extrusionOk="0" h="670" w="33831">
                  <a:moveTo>
                    <a:pt x="1" y="1"/>
                  </a:moveTo>
                  <a:lnTo>
                    <a:pt x="1" y="670"/>
                  </a:lnTo>
                  <a:lnTo>
                    <a:pt x="33831" y="670"/>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0"/>
            <p:cNvSpPr/>
            <p:nvPr/>
          </p:nvSpPr>
          <p:spPr>
            <a:xfrm>
              <a:off x="9595946" y="901019"/>
              <a:ext cx="361302" cy="268109"/>
            </a:xfrm>
            <a:custGeom>
              <a:rect b="b" l="l" r="r" t="t"/>
              <a:pathLst>
                <a:path extrusionOk="0" h="7083" w="9545">
                  <a:moveTo>
                    <a:pt x="790" y="1"/>
                  </a:moveTo>
                  <a:lnTo>
                    <a:pt x="0" y="7083"/>
                  </a:lnTo>
                  <a:lnTo>
                    <a:pt x="9544" y="7083"/>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0"/>
            <p:cNvSpPr/>
            <p:nvPr/>
          </p:nvSpPr>
          <p:spPr>
            <a:xfrm>
              <a:off x="9854831" y="973509"/>
              <a:ext cx="361302" cy="266974"/>
            </a:xfrm>
            <a:custGeom>
              <a:rect b="b" l="l" r="r" t="t"/>
              <a:pathLst>
                <a:path extrusionOk="0" h="7053" w="9545">
                  <a:moveTo>
                    <a:pt x="790" y="1"/>
                  </a:moveTo>
                  <a:lnTo>
                    <a:pt x="0" y="7052"/>
                  </a:lnTo>
                  <a:lnTo>
                    <a:pt x="9544" y="7052"/>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0"/>
            <p:cNvSpPr/>
            <p:nvPr/>
          </p:nvSpPr>
          <p:spPr>
            <a:xfrm>
              <a:off x="9209341" y="334949"/>
              <a:ext cx="460249" cy="1147120"/>
            </a:xfrm>
            <a:custGeom>
              <a:rect b="b" l="l" r="r" t="t"/>
              <a:pathLst>
                <a:path extrusionOk="0" h="30305" w="12159">
                  <a:moveTo>
                    <a:pt x="0" y="0"/>
                  </a:moveTo>
                  <a:lnTo>
                    <a:pt x="0" y="30304"/>
                  </a:lnTo>
                  <a:lnTo>
                    <a:pt x="12158" y="30304"/>
                  </a:lnTo>
                  <a:lnTo>
                    <a:pt x="12158" y="20760"/>
                  </a:lnTo>
                  <a:lnTo>
                    <a:pt x="121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0"/>
            <p:cNvSpPr/>
            <p:nvPr/>
          </p:nvSpPr>
          <p:spPr>
            <a:xfrm>
              <a:off x="8734119" y="334949"/>
              <a:ext cx="475238" cy="834156"/>
            </a:xfrm>
            <a:custGeom>
              <a:rect b="b" l="l" r="r" t="t"/>
              <a:pathLst>
                <a:path extrusionOk="0" h="22037" w="12555">
                  <a:moveTo>
                    <a:pt x="12554" y="0"/>
                  </a:moveTo>
                  <a:lnTo>
                    <a:pt x="1" y="7599"/>
                  </a:lnTo>
                  <a:lnTo>
                    <a:pt x="1" y="22037"/>
                  </a:lnTo>
                  <a:lnTo>
                    <a:pt x="12554" y="22037"/>
                  </a:lnTo>
                  <a:lnTo>
                    <a:pt x="125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0"/>
            <p:cNvSpPr/>
            <p:nvPr/>
          </p:nvSpPr>
          <p:spPr>
            <a:xfrm>
              <a:off x="9346260" y="678967"/>
              <a:ext cx="197931" cy="402713"/>
            </a:xfrm>
            <a:custGeom>
              <a:rect b="b" l="l" r="r" t="t"/>
              <a:pathLst>
                <a:path extrusionOk="0" h="10639" w="5229">
                  <a:moveTo>
                    <a:pt x="0" y="0"/>
                  </a:moveTo>
                  <a:lnTo>
                    <a:pt x="0" y="10639"/>
                  </a:lnTo>
                  <a:lnTo>
                    <a:pt x="5228" y="10639"/>
                  </a:lnTo>
                  <a:lnTo>
                    <a:pt x="52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0"/>
            <p:cNvSpPr/>
            <p:nvPr/>
          </p:nvSpPr>
          <p:spPr>
            <a:xfrm>
              <a:off x="8543107" y="1078214"/>
              <a:ext cx="1679856" cy="2115917"/>
            </a:xfrm>
            <a:custGeom>
              <a:rect b="b" l="l" r="r" t="t"/>
              <a:pathLst>
                <a:path extrusionOk="0" h="55899" w="44379">
                  <a:moveTo>
                    <a:pt x="1" y="1"/>
                  </a:moveTo>
                  <a:lnTo>
                    <a:pt x="1" y="55898"/>
                  </a:lnTo>
                  <a:lnTo>
                    <a:pt x="44379" y="55898"/>
                  </a:lnTo>
                  <a:lnTo>
                    <a:pt x="44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0"/>
            <p:cNvSpPr/>
            <p:nvPr/>
          </p:nvSpPr>
          <p:spPr>
            <a:xfrm>
              <a:off x="8547725" y="3182673"/>
              <a:ext cx="1682165" cy="876740"/>
            </a:xfrm>
            <a:custGeom>
              <a:rect b="b" l="l" r="r" t="t"/>
              <a:pathLst>
                <a:path extrusionOk="0" h="23162" w="44440">
                  <a:moveTo>
                    <a:pt x="1" y="0"/>
                  </a:moveTo>
                  <a:lnTo>
                    <a:pt x="1" y="23162"/>
                  </a:lnTo>
                  <a:lnTo>
                    <a:pt x="44439" y="23162"/>
                  </a:lnTo>
                  <a:lnTo>
                    <a:pt x="444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0"/>
            <p:cNvSpPr/>
            <p:nvPr/>
          </p:nvSpPr>
          <p:spPr>
            <a:xfrm>
              <a:off x="8820427" y="1312947"/>
              <a:ext cx="373945" cy="560331"/>
            </a:xfrm>
            <a:custGeom>
              <a:rect b="b" l="l" r="r" t="t"/>
              <a:pathLst>
                <a:path extrusionOk="0" h="14803" w="9879">
                  <a:moveTo>
                    <a:pt x="0" y="0"/>
                  </a:moveTo>
                  <a:lnTo>
                    <a:pt x="0"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0"/>
            <p:cNvSpPr/>
            <p:nvPr/>
          </p:nvSpPr>
          <p:spPr>
            <a:xfrm>
              <a:off x="8761753" y="1785820"/>
              <a:ext cx="476336" cy="173781"/>
            </a:xfrm>
            <a:custGeom>
              <a:rect b="b" l="l" r="r" t="t"/>
              <a:pathLst>
                <a:path extrusionOk="0" h="4591" w="12584">
                  <a:moveTo>
                    <a:pt x="152" y="1"/>
                  </a:moveTo>
                  <a:cubicBezTo>
                    <a:pt x="61" y="1"/>
                    <a:pt x="0" y="62"/>
                    <a:pt x="0" y="153"/>
                  </a:cubicBezTo>
                  <a:lnTo>
                    <a:pt x="0" y="4439"/>
                  </a:lnTo>
                  <a:cubicBezTo>
                    <a:pt x="0" y="4530"/>
                    <a:pt x="61" y="4591"/>
                    <a:pt x="152" y="4591"/>
                  </a:cubicBezTo>
                  <a:lnTo>
                    <a:pt x="12432" y="4591"/>
                  </a:lnTo>
                  <a:cubicBezTo>
                    <a:pt x="12493" y="4591"/>
                    <a:pt x="12584" y="4530"/>
                    <a:pt x="12584" y="4439"/>
                  </a:cubicBezTo>
                  <a:lnTo>
                    <a:pt x="12584" y="153"/>
                  </a:lnTo>
                  <a:cubicBezTo>
                    <a:pt x="12584" y="62"/>
                    <a:pt x="1249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0"/>
            <p:cNvSpPr/>
            <p:nvPr/>
          </p:nvSpPr>
          <p:spPr>
            <a:xfrm>
              <a:off x="8820427" y="1312947"/>
              <a:ext cx="216327" cy="474065"/>
            </a:xfrm>
            <a:custGeom>
              <a:rect b="b" l="l" r="r" t="t"/>
              <a:pathLst>
                <a:path extrusionOk="0" h="12524" w="5715">
                  <a:moveTo>
                    <a:pt x="0" y="0"/>
                  </a:moveTo>
                  <a:lnTo>
                    <a:pt x="0" y="12523"/>
                  </a:lnTo>
                  <a:lnTo>
                    <a:pt x="1976" y="12523"/>
                  </a:lnTo>
                  <a:lnTo>
                    <a:pt x="395" y="4924"/>
                  </a:lnTo>
                  <a:cubicBezTo>
                    <a:pt x="5715" y="4560"/>
                    <a:pt x="4955" y="0"/>
                    <a:pt x="4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0"/>
            <p:cNvSpPr/>
            <p:nvPr/>
          </p:nvSpPr>
          <p:spPr>
            <a:xfrm>
              <a:off x="8979187" y="1312947"/>
              <a:ext cx="215191" cy="474065"/>
            </a:xfrm>
            <a:custGeom>
              <a:rect b="b" l="l" r="r" t="t"/>
              <a:pathLst>
                <a:path extrusionOk="0" h="12524" w="5685">
                  <a:moveTo>
                    <a:pt x="761" y="0"/>
                  </a:moveTo>
                  <a:cubicBezTo>
                    <a:pt x="761" y="0"/>
                    <a:pt x="1" y="4560"/>
                    <a:pt x="5320" y="4924"/>
                  </a:cubicBezTo>
                  <a:lnTo>
                    <a:pt x="3709" y="12523"/>
                  </a:lnTo>
                  <a:lnTo>
                    <a:pt x="5685" y="12523"/>
                  </a:lnTo>
                  <a:lnTo>
                    <a:pt x="56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0"/>
            <p:cNvSpPr/>
            <p:nvPr/>
          </p:nvSpPr>
          <p:spPr>
            <a:xfrm>
              <a:off x="8770951"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0"/>
            <p:cNvSpPr/>
            <p:nvPr/>
          </p:nvSpPr>
          <p:spPr>
            <a:xfrm>
              <a:off x="8821562"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0"/>
            <p:cNvSpPr/>
            <p:nvPr/>
          </p:nvSpPr>
          <p:spPr>
            <a:xfrm>
              <a:off x="8872211"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0"/>
            <p:cNvSpPr/>
            <p:nvPr/>
          </p:nvSpPr>
          <p:spPr>
            <a:xfrm>
              <a:off x="8922822" y="1312947"/>
              <a:ext cx="11545" cy="474065"/>
            </a:xfrm>
            <a:custGeom>
              <a:rect b="b" l="l" r="r" t="t"/>
              <a:pathLst>
                <a:path extrusionOk="0" h="12524" w="305">
                  <a:moveTo>
                    <a:pt x="1" y="0"/>
                  </a:moveTo>
                  <a:lnTo>
                    <a:pt x="1"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0"/>
            <p:cNvSpPr/>
            <p:nvPr/>
          </p:nvSpPr>
          <p:spPr>
            <a:xfrm>
              <a:off x="8972298"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0"/>
            <p:cNvSpPr/>
            <p:nvPr/>
          </p:nvSpPr>
          <p:spPr>
            <a:xfrm>
              <a:off x="902290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0"/>
            <p:cNvSpPr/>
            <p:nvPr/>
          </p:nvSpPr>
          <p:spPr>
            <a:xfrm>
              <a:off x="9073558"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0"/>
            <p:cNvSpPr/>
            <p:nvPr/>
          </p:nvSpPr>
          <p:spPr>
            <a:xfrm>
              <a:off x="912416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0"/>
            <p:cNvSpPr/>
            <p:nvPr/>
          </p:nvSpPr>
          <p:spPr>
            <a:xfrm>
              <a:off x="9173644"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0"/>
            <p:cNvSpPr/>
            <p:nvPr/>
          </p:nvSpPr>
          <p:spPr>
            <a:xfrm>
              <a:off x="9224293"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0"/>
            <p:cNvSpPr/>
            <p:nvPr/>
          </p:nvSpPr>
          <p:spPr>
            <a:xfrm>
              <a:off x="8741046" y="1223195"/>
              <a:ext cx="525809" cy="96675"/>
            </a:xfrm>
            <a:custGeom>
              <a:rect b="b" l="l" r="r" t="t"/>
              <a:pathLst>
                <a:path extrusionOk="0" h="2554" w="13891">
                  <a:moveTo>
                    <a:pt x="11307" y="0"/>
                  </a:moveTo>
                  <a:lnTo>
                    <a:pt x="2492" y="92"/>
                  </a:lnTo>
                  <a:lnTo>
                    <a:pt x="0" y="2554"/>
                  </a:lnTo>
                  <a:lnTo>
                    <a:pt x="13891" y="2554"/>
                  </a:lnTo>
                  <a:lnTo>
                    <a:pt x="113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0"/>
            <p:cNvSpPr/>
            <p:nvPr/>
          </p:nvSpPr>
          <p:spPr>
            <a:xfrm>
              <a:off x="9583265" y="1312947"/>
              <a:ext cx="373983" cy="560331"/>
            </a:xfrm>
            <a:custGeom>
              <a:rect b="b" l="l" r="r" t="t"/>
              <a:pathLst>
                <a:path extrusionOk="0" h="14803" w="9880">
                  <a:moveTo>
                    <a:pt x="1" y="0"/>
                  </a:moveTo>
                  <a:lnTo>
                    <a:pt x="1"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0"/>
            <p:cNvSpPr/>
            <p:nvPr/>
          </p:nvSpPr>
          <p:spPr>
            <a:xfrm>
              <a:off x="9523455" y="1785820"/>
              <a:ext cx="476336" cy="173781"/>
            </a:xfrm>
            <a:custGeom>
              <a:rect b="b" l="l" r="r" t="t"/>
              <a:pathLst>
                <a:path extrusionOk="0" h="4591" w="12584">
                  <a:moveTo>
                    <a:pt x="152" y="1"/>
                  </a:moveTo>
                  <a:cubicBezTo>
                    <a:pt x="91" y="1"/>
                    <a:pt x="0" y="62"/>
                    <a:pt x="0" y="153"/>
                  </a:cubicBezTo>
                  <a:lnTo>
                    <a:pt x="0" y="4439"/>
                  </a:lnTo>
                  <a:cubicBezTo>
                    <a:pt x="0" y="4530"/>
                    <a:pt x="91" y="4591"/>
                    <a:pt x="152" y="4591"/>
                  </a:cubicBezTo>
                  <a:lnTo>
                    <a:pt x="12432" y="4591"/>
                  </a:lnTo>
                  <a:cubicBezTo>
                    <a:pt x="12493" y="4591"/>
                    <a:pt x="12584" y="4530"/>
                    <a:pt x="12584" y="4439"/>
                  </a:cubicBezTo>
                  <a:lnTo>
                    <a:pt x="12584" y="153"/>
                  </a:lnTo>
                  <a:cubicBezTo>
                    <a:pt x="12584" y="62"/>
                    <a:pt x="1252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0"/>
            <p:cNvSpPr/>
            <p:nvPr/>
          </p:nvSpPr>
          <p:spPr>
            <a:xfrm>
              <a:off x="9583265" y="1312947"/>
              <a:ext cx="215191" cy="474065"/>
            </a:xfrm>
            <a:custGeom>
              <a:rect b="b" l="l" r="r" t="t"/>
              <a:pathLst>
                <a:path extrusionOk="0" h="12524" w="5685">
                  <a:moveTo>
                    <a:pt x="1" y="0"/>
                  </a:moveTo>
                  <a:lnTo>
                    <a:pt x="1" y="12523"/>
                  </a:lnTo>
                  <a:lnTo>
                    <a:pt x="1976" y="12523"/>
                  </a:lnTo>
                  <a:lnTo>
                    <a:pt x="365" y="4924"/>
                  </a:lnTo>
                  <a:cubicBezTo>
                    <a:pt x="5685" y="4560"/>
                    <a:pt x="4925" y="0"/>
                    <a:pt x="4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0"/>
            <p:cNvSpPr/>
            <p:nvPr/>
          </p:nvSpPr>
          <p:spPr>
            <a:xfrm>
              <a:off x="9740890" y="1312947"/>
              <a:ext cx="216365" cy="474065"/>
            </a:xfrm>
            <a:custGeom>
              <a:rect b="b" l="l" r="r" t="t"/>
              <a:pathLst>
                <a:path extrusionOk="0" h="12524" w="5716">
                  <a:moveTo>
                    <a:pt x="761" y="0"/>
                  </a:moveTo>
                  <a:cubicBezTo>
                    <a:pt x="761" y="0"/>
                    <a:pt x="1" y="4560"/>
                    <a:pt x="5320" y="4924"/>
                  </a:cubicBezTo>
                  <a:lnTo>
                    <a:pt x="3709" y="12523"/>
                  </a:lnTo>
                  <a:lnTo>
                    <a:pt x="5715" y="12523"/>
                  </a:lnTo>
                  <a:lnTo>
                    <a:pt x="57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0"/>
            <p:cNvSpPr/>
            <p:nvPr/>
          </p:nvSpPr>
          <p:spPr>
            <a:xfrm>
              <a:off x="953378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0"/>
            <p:cNvSpPr/>
            <p:nvPr/>
          </p:nvSpPr>
          <p:spPr>
            <a:xfrm>
              <a:off x="9584438"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0"/>
            <p:cNvSpPr/>
            <p:nvPr/>
          </p:nvSpPr>
          <p:spPr>
            <a:xfrm>
              <a:off x="9633914"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0"/>
            <p:cNvSpPr/>
            <p:nvPr/>
          </p:nvSpPr>
          <p:spPr>
            <a:xfrm>
              <a:off x="9684525"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0"/>
            <p:cNvSpPr/>
            <p:nvPr/>
          </p:nvSpPr>
          <p:spPr>
            <a:xfrm>
              <a:off x="9735136"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0"/>
            <p:cNvSpPr/>
            <p:nvPr/>
          </p:nvSpPr>
          <p:spPr>
            <a:xfrm>
              <a:off x="9785785"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0"/>
            <p:cNvSpPr/>
            <p:nvPr/>
          </p:nvSpPr>
          <p:spPr>
            <a:xfrm>
              <a:off x="9835260"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0"/>
            <p:cNvSpPr/>
            <p:nvPr/>
          </p:nvSpPr>
          <p:spPr>
            <a:xfrm>
              <a:off x="9885871"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0"/>
            <p:cNvSpPr/>
            <p:nvPr/>
          </p:nvSpPr>
          <p:spPr>
            <a:xfrm>
              <a:off x="9936520"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0"/>
            <p:cNvSpPr/>
            <p:nvPr/>
          </p:nvSpPr>
          <p:spPr>
            <a:xfrm>
              <a:off x="9987131"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0"/>
            <p:cNvSpPr/>
            <p:nvPr/>
          </p:nvSpPr>
          <p:spPr>
            <a:xfrm>
              <a:off x="8820427" y="2233407"/>
              <a:ext cx="373945" cy="560368"/>
            </a:xfrm>
            <a:custGeom>
              <a:rect b="b" l="l" r="r" t="t"/>
              <a:pathLst>
                <a:path extrusionOk="0" h="14804" w="9879">
                  <a:moveTo>
                    <a:pt x="0" y="1"/>
                  </a:moveTo>
                  <a:lnTo>
                    <a:pt x="0"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0"/>
            <p:cNvSpPr/>
            <p:nvPr/>
          </p:nvSpPr>
          <p:spPr>
            <a:xfrm>
              <a:off x="8761753" y="2706318"/>
              <a:ext cx="476336" cy="173781"/>
            </a:xfrm>
            <a:custGeom>
              <a:rect b="b" l="l" r="r" t="t"/>
              <a:pathLst>
                <a:path extrusionOk="0" h="4591" w="12584">
                  <a:moveTo>
                    <a:pt x="152" y="0"/>
                  </a:moveTo>
                  <a:cubicBezTo>
                    <a:pt x="61" y="0"/>
                    <a:pt x="0" y="61"/>
                    <a:pt x="0" y="152"/>
                  </a:cubicBezTo>
                  <a:lnTo>
                    <a:pt x="0" y="4438"/>
                  </a:lnTo>
                  <a:cubicBezTo>
                    <a:pt x="0" y="4529"/>
                    <a:pt x="61" y="4590"/>
                    <a:pt x="152" y="4590"/>
                  </a:cubicBezTo>
                  <a:lnTo>
                    <a:pt x="12432" y="4590"/>
                  </a:lnTo>
                  <a:cubicBezTo>
                    <a:pt x="12493" y="4590"/>
                    <a:pt x="12584" y="4529"/>
                    <a:pt x="12584" y="4438"/>
                  </a:cubicBezTo>
                  <a:lnTo>
                    <a:pt x="12584" y="152"/>
                  </a:lnTo>
                  <a:cubicBezTo>
                    <a:pt x="12584" y="61"/>
                    <a:pt x="1249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0"/>
            <p:cNvSpPr/>
            <p:nvPr/>
          </p:nvSpPr>
          <p:spPr>
            <a:xfrm>
              <a:off x="8820427" y="2233407"/>
              <a:ext cx="216327" cy="474065"/>
            </a:xfrm>
            <a:custGeom>
              <a:rect b="b" l="l" r="r" t="t"/>
              <a:pathLst>
                <a:path extrusionOk="0" h="12524" w="5715">
                  <a:moveTo>
                    <a:pt x="0" y="1"/>
                  </a:moveTo>
                  <a:lnTo>
                    <a:pt x="0" y="12524"/>
                  </a:lnTo>
                  <a:lnTo>
                    <a:pt x="1976" y="12524"/>
                  </a:lnTo>
                  <a:lnTo>
                    <a:pt x="395" y="4925"/>
                  </a:lnTo>
                  <a:cubicBezTo>
                    <a:pt x="5715" y="4560"/>
                    <a:pt x="4955" y="1"/>
                    <a:pt x="49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0"/>
            <p:cNvSpPr/>
            <p:nvPr/>
          </p:nvSpPr>
          <p:spPr>
            <a:xfrm>
              <a:off x="8979187" y="2233407"/>
              <a:ext cx="215191" cy="474065"/>
            </a:xfrm>
            <a:custGeom>
              <a:rect b="b" l="l" r="r" t="t"/>
              <a:pathLst>
                <a:path extrusionOk="0" h="12524" w="5685">
                  <a:moveTo>
                    <a:pt x="761" y="1"/>
                  </a:moveTo>
                  <a:cubicBezTo>
                    <a:pt x="761" y="1"/>
                    <a:pt x="1" y="4560"/>
                    <a:pt x="5320" y="4925"/>
                  </a:cubicBezTo>
                  <a:lnTo>
                    <a:pt x="3709" y="12524"/>
                  </a:lnTo>
                  <a:lnTo>
                    <a:pt x="5685" y="12524"/>
                  </a:lnTo>
                  <a:lnTo>
                    <a:pt x="56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0"/>
            <p:cNvSpPr/>
            <p:nvPr/>
          </p:nvSpPr>
          <p:spPr>
            <a:xfrm>
              <a:off x="8770951"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0"/>
            <p:cNvSpPr/>
            <p:nvPr/>
          </p:nvSpPr>
          <p:spPr>
            <a:xfrm>
              <a:off x="8821562"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0"/>
            <p:cNvSpPr/>
            <p:nvPr/>
          </p:nvSpPr>
          <p:spPr>
            <a:xfrm>
              <a:off x="8872211"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0"/>
            <p:cNvSpPr/>
            <p:nvPr/>
          </p:nvSpPr>
          <p:spPr>
            <a:xfrm>
              <a:off x="8922822" y="2233407"/>
              <a:ext cx="11545" cy="474065"/>
            </a:xfrm>
            <a:custGeom>
              <a:rect b="b" l="l" r="r" t="t"/>
              <a:pathLst>
                <a:path extrusionOk="0" h="12524" w="305">
                  <a:moveTo>
                    <a:pt x="1" y="1"/>
                  </a:moveTo>
                  <a:lnTo>
                    <a:pt x="1"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0"/>
            <p:cNvSpPr/>
            <p:nvPr/>
          </p:nvSpPr>
          <p:spPr>
            <a:xfrm>
              <a:off x="8972298"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0"/>
            <p:cNvSpPr/>
            <p:nvPr/>
          </p:nvSpPr>
          <p:spPr>
            <a:xfrm>
              <a:off x="902290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0"/>
            <p:cNvSpPr/>
            <p:nvPr/>
          </p:nvSpPr>
          <p:spPr>
            <a:xfrm>
              <a:off x="9073558"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0"/>
            <p:cNvSpPr/>
            <p:nvPr/>
          </p:nvSpPr>
          <p:spPr>
            <a:xfrm>
              <a:off x="912416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0"/>
            <p:cNvSpPr/>
            <p:nvPr/>
          </p:nvSpPr>
          <p:spPr>
            <a:xfrm>
              <a:off x="9173644"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0"/>
            <p:cNvSpPr/>
            <p:nvPr/>
          </p:nvSpPr>
          <p:spPr>
            <a:xfrm>
              <a:off x="9224293"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0"/>
            <p:cNvSpPr/>
            <p:nvPr/>
          </p:nvSpPr>
          <p:spPr>
            <a:xfrm>
              <a:off x="8741046" y="2143655"/>
              <a:ext cx="525809" cy="96713"/>
            </a:xfrm>
            <a:custGeom>
              <a:rect b="b" l="l" r="r" t="t"/>
              <a:pathLst>
                <a:path extrusionOk="0" h="2555" w="13891">
                  <a:moveTo>
                    <a:pt x="11307" y="1"/>
                  </a:moveTo>
                  <a:lnTo>
                    <a:pt x="2492" y="92"/>
                  </a:lnTo>
                  <a:lnTo>
                    <a:pt x="0" y="2554"/>
                  </a:lnTo>
                  <a:lnTo>
                    <a:pt x="13891" y="2554"/>
                  </a:lnTo>
                  <a:lnTo>
                    <a:pt x="113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0"/>
            <p:cNvSpPr/>
            <p:nvPr/>
          </p:nvSpPr>
          <p:spPr>
            <a:xfrm>
              <a:off x="9583265" y="2233407"/>
              <a:ext cx="373983" cy="560368"/>
            </a:xfrm>
            <a:custGeom>
              <a:rect b="b" l="l" r="r" t="t"/>
              <a:pathLst>
                <a:path extrusionOk="0" h="14804" w="9880">
                  <a:moveTo>
                    <a:pt x="1" y="1"/>
                  </a:moveTo>
                  <a:lnTo>
                    <a:pt x="1"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0"/>
            <p:cNvSpPr/>
            <p:nvPr/>
          </p:nvSpPr>
          <p:spPr>
            <a:xfrm>
              <a:off x="9523455" y="2706318"/>
              <a:ext cx="476336" cy="173781"/>
            </a:xfrm>
            <a:custGeom>
              <a:rect b="b" l="l" r="r" t="t"/>
              <a:pathLst>
                <a:path extrusionOk="0" h="4591" w="12584">
                  <a:moveTo>
                    <a:pt x="152" y="0"/>
                  </a:moveTo>
                  <a:cubicBezTo>
                    <a:pt x="91" y="0"/>
                    <a:pt x="0" y="61"/>
                    <a:pt x="0" y="152"/>
                  </a:cubicBezTo>
                  <a:lnTo>
                    <a:pt x="0" y="4438"/>
                  </a:lnTo>
                  <a:cubicBezTo>
                    <a:pt x="0" y="4529"/>
                    <a:pt x="91" y="4590"/>
                    <a:pt x="152" y="4590"/>
                  </a:cubicBezTo>
                  <a:lnTo>
                    <a:pt x="12432" y="4590"/>
                  </a:lnTo>
                  <a:cubicBezTo>
                    <a:pt x="12493" y="4590"/>
                    <a:pt x="12584" y="4529"/>
                    <a:pt x="12584" y="4438"/>
                  </a:cubicBezTo>
                  <a:lnTo>
                    <a:pt x="12584" y="152"/>
                  </a:lnTo>
                  <a:cubicBezTo>
                    <a:pt x="12584" y="61"/>
                    <a:pt x="1252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0"/>
            <p:cNvSpPr/>
            <p:nvPr/>
          </p:nvSpPr>
          <p:spPr>
            <a:xfrm>
              <a:off x="9583265" y="2233407"/>
              <a:ext cx="215191" cy="474065"/>
            </a:xfrm>
            <a:custGeom>
              <a:rect b="b" l="l" r="r" t="t"/>
              <a:pathLst>
                <a:path extrusionOk="0" h="12524" w="5685">
                  <a:moveTo>
                    <a:pt x="1" y="1"/>
                  </a:moveTo>
                  <a:lnTo>
                    <a:pt x="1" y="12524"/>
                  </a:lnTo>
                  <a:lnTo>
                    <a:pt x="1976" y="12524"/>
                  </a:lnTo>
                  <a:lnTo>
                    <a:pt x="365" y="4925"/>
                  </a:lnTo>
                  <a:cubicBezTo>
                    <a:pt x="5685" y="4560"/>
                    <a:pt x="4925"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0"/>
            <p:cNvSpPr/>
            <p:nvPr/>
          </p:nvSpPr>
          <p:spPr>
            <a:xfrm>
              <a:off x="9740890" y="2233407"/>
              <a:ext cx="216365" cy="474065"/>
            </a:xfrm>
            <a:custGeom>
              <a:rect b="b" l="l" r="r" t="t"/>
              <a:pathLst>
                <a:path extrusionOk="0" h="12524" w="5716">
                  <a:moveTo>
                    <a:pt x="761" y="1"/>
                  </a:moveTo>
                  <a:cubicBezTo>
                    <a:pt x="761" y="1"/>
                    <a:pt x="1" y="4560"/>
                    <a:pt x="5320" y="4925"/>
                  </a:cubicBezTo>
                  <a:lnTo>
                    <a:pt x="3709" y="12524"/>
                  </a:lnTo>
                  <a:lnTo>
                    <a:pt x="5715" y="12524"/>
                  </a:lnTo>
                  <a:lnTo>
                    <a:pt x="5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0"/>
            <p:cNvSpPr/>
            <p:nvPr/>
          </p:nvSpPr>
          <p:spPr>
            <a:xfrm>
              <a:off x="953378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0"/>
            <p:cNvSpPr/>
            <p:nvPr/>
          </p:nvSpPr>
          <p:spPr>
            <a:xfrm>
              <a:off x="9584438"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0"/>
            <p:cNvSpPr/>
            <p:nvPr/>
          </p:nvSpPr>
          <p:spPr>
            <a:xfrm>
              <a:off x="9633914"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0"/>
            <p:cNvSpPr/>
            <p:nvPr/>
          </p:nvSpPr>
          <p:spPr>
            <a:xfrm>
              <a:off x="9684525"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0"/>
            <p:cNvSpPr/>
            <p:nvPr/>
          </p:nvSpPr>
          <p:spPr>
            <a:xfrm>
              <a:off x="9735136"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0"/>
            <p:cNvSpPr/>
            <p:nvPr/>
          </p:nvSpPr>
          <p:spPr>
            <a:xfrm>
              <a:off x="9785785"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0"/>
            <p:cNvSpPr/>
            <p:nvPr/>
          </p:nvSpPr>
          <p:spPr>
            <a:xfrm>
              <a:off x="9835260"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0"/>
            <p:cNvSpPr/>
            <p:nvPr/>
          </p:nvSpPr>
          <p:spPr>
            <a:xfrm>
              <a:off x="9885871"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0"/>
            <p:cNvSpPr/>
            <p:nvPr/>
          </p:nvSpPr>
          <p:spPr>
            <a:xfrm>
              <a:off x="9936520"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0"/>
            <p:cNvSpPr/>
            <p:nvPr/>
          </p:nvSpPr>
          <p:spPr>
            <a:xfrm>
              <a:off x="9987131"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0"/>
            <p:cNvSpPr/>
            <p:nvPr/>
          </p:nvSpPr>
          <p:spPr>
            <a:xfrm>
              <a:off x="9503885" y="2143655"/>
              <a:ext cx="524674" cy="96713"/>
            </a:xfrm>
            <a:custGeom>
              <a:rect b="b" l="l" r="r" t="t"/>
              <a:pathLst>
                <a:path extrusionOk="0" h="2555" w="13861">
                  <a:moveTo>
                    <a:pt x="11277" y="1"/>
                  </a:moveTo>
                  <a:lnTo>
                    <a:pt x="2462" y="92"/>
                  </a:lnTo>
                  <a:lnTo>
                    <a:pt x="0" y="2554"/>
                  </a:lnTo>
                  <a:lnTo>
                    <a:pt x="13861" y="2554"/>
                  </a:lnTo>
                  <a:lnTo>
                    <a:pt x="112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0"/>
            <p:cNvSpPr/>
            <p:nvPr/>
          </p:nvSpPr>
          <p:spPr>
            <a:xfrm>
              <a:off x="10010147" y="2906528"/>
              <a:ext cx="138086" cy="6101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0"/>
            <p:cNvSpPr/>
            <p:nvPr/>
          </p:nvSpPr>
          <p:spPr>
            <a:xfrm>
              <a:off x="10069994" y="2966337"/>
              <a:ext cx="11507" cy="49511"/>
            </a:xfrm>
            <a:custGeom>
              <a:rect b="b" l="l" r="r" t="t"/>
              <a:pathLst>
                <a:path extrusionOk="0" h="1308" w="304">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0"/>
            <p:cNvSpPr/>
            <p:nvPr/>
          </p:nvSpPr>
          <p:spPr>
            <a:xfrm>
              <a:off x="10015901" y="3010059"/>
              <a:ext cx="187559" cy="11545"/>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0"/>
            <p:cNvSpPr/>
            <p:nvPr/>
          </p:nvSpPr>
          <p:spPr>
            <a:xfrm>
              <a:off x="9957227" y="3015813"/>
              <a:ext cx="186424" cy="66772"/>
            </a:xfrm>
            <a:custGeom>
              <a:rect b="b" l="l" r="r" t="t"/>
              <a:pathLst>
                <a:path extrusionOk="0" h="1764" w="4925">
                  <a:moveTo>
                    <a:pt x="4651" y="1"/>
                  </a:moveTo>
                  <a:lnTo>
                    <a:pt x="4651" y="1521"/>
                  </a:lnTo>
                  <a:lnTo>
                    <a:pt x="0" y="1521"/>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0"/>
            <p:cNvSpPr/>
            <p:nvPr/>
          </p:nvSpPr>
          <p:spPr>
            <a:xfrm>
              <a:off x="10075748" y="3121690"/>
              <a:ext cx="147284" cy="11545"/>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0"/>
            <p:cNvSpPr/>
            <p:nvPr/>
          </p:nvSpPr>
          <p:spPr>
            <a:xfrm>
              <a:off x="8600645" y="1870992"/>
              <a:ext cx="138124" cy="61018"/>
            </a:xfrm>
            <a:custGeom>
              <a:rect b="b" l="l" r="r" t="t"/>
              <a:pathLst>
                <a:path extrusionOk="0" h="1612" w="3649">
                  <a:moveTo>
                    <a:pt x="3344" y="0"/>
                  </a:moveTo>
                  <a:lnTo>
                    <a:pt x="3344" y="1307"/>
                  </a:lnTo>
                  <a:lnTo>
                    <a:pt x="1" y="1307"/>
                  </a:lnTo>
                  <a:lnTo>
                    <a:pt x="1"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0"/>
            <p:cNvSpPr/>
            <p:nvPr/>
          </p:nvSpPr>
          <p:spPr>
            <a:xfrm>
              <a:off x="8660493" y="1930801"/>
              <a:ext cx="11545" cy="49511"/>
            </a:xfrm>
            <a:custGeom>
              <a:rect b="b" l="l" r="r" t="t"/>
              <a:pathLst>
                <a:path extrusionOk="0" h="1308" w="305">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0"/>
            <p:cNvSpPr/>
            <p:nvPr/>
          </p:nvSpPr>
          <p:spPr>
            <a:xfrm>
              <a:off x="8606399" y="1974523"/>
              <a:ext cx="187597" cy="11545"/>
            </a:xfrm>
            <a:custGeom>
              <a:rect b="b" l="l" r="r" t="t"/>
              <a:pathLst>
                <a:path extrusionOk="0" h="305" w="4956">
                  <a:moveTo>
                    <a:pt x="1" y="1"/>
                  </a:moveTo>
                  <a:lnTo>
                    <a:pt x="1"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0"/>
            <p:cNvSpPr/>
            <p:nvPr/>
          </p:nvSpPr>
          <p:spPr>
            <a:xfrm>
              <a:off x="8547725" y="1979141"/>
              <a:ext cx="186424" cy="67907"/>
            </a:xfrm>
            <a:custGeom>
              <a:rect b="b" l="l" r="r" t="t"/>
              <a:pathLst>
                <a:path extrusionOk="0" h="1794" w="4925">
                  <a:moveTo>
                    <a:pt x="4651" y="0"/>
                  </a:moveTo>
                  <a:lnTo>
                    <a:pt x="4651" y="1520"/>
                  </a:lnTo>
                  <a:lnTo>
                    <a:pt x="1" y="1520"/>
                  </a:lnTo>
                  <a:lnTo>
                    <a:pt x="1" y="1794"/>
                  </a:lnTo>
                  <a:lnTo>
                    <a:pt x="4925" y="1794"/>
                  </a:lnTo>
                  <a:lnTo>
                    <a:pt x="4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0"/>
            <p:cNvSpPr/>
            <p:nvPr/>
          </p:nvSpPr>
          <p:spPr>
            <a:xfrm>
              <a:off x="8666246" y="2086154"/>
              <a:ext cx="147284" cy="11545"/>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0"/>
            <p:cNvSpPr/>
            <p:nvPr/>
          </p:nvSpPr>
          <p:spPr>
            <a:xfrm>
              <a:off x="9995194" y="1079387"/>
              <a:ext cx="138086" cy="62154"/>
            </a:xfrm>
            <a:custGeom>
              <a:rect b="b" l="l" r="r" t="t"/>
              <a:pathLst>
                <a:path extrusionOk="0" h="1642" w="3648">
                  <a:moveTo>
                    <a:pt x="3344" y="0"/>
                  </a:moveTo>
                  <a:lnTo>
                    <a:pt x="3344" y="1337"/>
                  </a:lnTo>
                  <a:lnTo>
                    <a:pt x="0" y="1337"/>
                  </a:lnTo>
                  <a:lnTo>
                    <a:pt x="0" y="1641"/>
                  </a:lnTo>
                  <a:lnTo>
                    <a:pt x="3648" y="164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0"/>
            <p:cNvSpPr/>
            <p:nvPr/>
          </p:nvSpPr>
          <p:spPr>
            <a:xfrm>
              <a:off x="10056178" y="1140332"/>
              <a:ext cx="11545" cy="48375"/>
            </a:xfrm>
            <a:custGeom>
              <a:rect b="b" l="l" r="r" t="t"/>
              <a:pathLst>
                <a:path extrusionOk="0" h="1278" w="305">
                  <a:moveTo>
                    <a:pt x="0" y="1"/>
                  </a:moveTo>
                  <a:lnTo>
                    <a:pt x="0" y="1278"/>
                  </a:lnTo>
                  <a:lnTo>
                    <a:pt x="304" y="127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0"/>
            <p:cNvSpPr/>
            <p:nvPr/>
          </p:nvSpPr>
          <p:spPr>
            <a:xfrm>
              <a:off x="10000948" y="1182918"/>
              <a:ext cx="188733" cy="11545"/>
            </a:xfrm>
            <a:custGeom>
              <a:rect b="b" l="l" r="r" t="t"/>
              <a:pathLst>
                <a:path extrusionOk="0" h="305" w="4986">
                  <a:moveTo>
                    <a:pt x="0" y="1"/>
                  </a:moveTo>
                  <a:lnTo>
                    <a:pt x="0" y="305"/>
                  </a:lnTo>
                  <a:lnTo>
                    <a:pt x="4985" y="305"/>
                  </a:lnTo>
                  <a:lnTo>
                    <a:pt x="49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0"/>
            <p:cNvSpPr/>
            <p:nvPr/>
          </p:nvSpPr>
          <p:spPr>
            <a:xfrm>
              <a:off x="9942274" y="1188672"/>
              <a:ext cx="187559" cy="67907"/>
            </a:xfrm>
            <a:custGeom>
              <a:rect b="b" l="l" r="r" t="t"/>
              <a:pathLst>
                <a:path extrusionOk="0" h="1794" w="4955">
                  <a:moveTo>
                    <a:pt x="4681" y="1"/>
                  </a:moveTo>
                  <a:lnTo>
                    <a:pt x="4681" y="1520"/>
                  </a:lnTo>
                  <a:lnTo>
                    <a:pt x="0" y="1520"/>
                  </a:lnTo>
                  <a:lnTo>
                    <a:pt x="0" y="1794"/>
                  </a:lnTo>
                  <a:lnTo>
                    <a:pt x="4955" y="1794"/>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0"/>
            <p:cNvSpPr/>
            <p:nvPr/>
          </p:nvSpPr>
          <p:spPr>
            <a:xfrm>
              <a:off x="10061931" y="1295685"/>
              <a:ext cx="146149" cy="11545"/>
            </a:xfrm>
            <a:custGeom>
              <a:rect b="b" l="l" r="r" t="t"/>
              <a:pathLst>
                <a:path extrusionOk="0" h="305" w="3861">
                  <a:moveTo>
                    <a:pt x="0" y="0"/>
                  </a:moveTo>
                  <a:lnTo>
                    <a:pt x="0" y="304"/>
                  </a:lnTo>
                  <a:lnTo>
                    <a:pt x="3861" y="304"/>
                  </a:lnTo>
                  <a:lnTo>
                    <a:pt x="38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0"/>
            <p:cNvSpPr/>
            <p:nvPr/>
          </p:nvSpPr>
          <p:spPr>
            <a:xfrm>
              <a:off x="9233492" y="2935297"/>
              <a:ext cx="138086" cy="6101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0"/>
            <p:cNvSpPr/>
            <p:nvPr/>
          </p:nvSpPr>
          <p:spPr>
            <a:xfrm>
              <a:off x="9293302" y="2995106"/>
              <a:ext cx="11545" cy="49511"/>
            </a:xfrm>
            <a:custGeom>
              <a:rect b="b" l="l" r="r" t="t"/>
              <a:pathLst>
                <a:path extrusionOk="0" h="1308" w="305">
                  <a:moveTo>
                    <a:pt x="1" y="1"/>
                  </a:moveTo>
                  <a:lnTo>
                    <a:pt x="1" y="1308"/>
                  </a:lnTo>
                  <a:lnTo>
                    <a:pt x="305" y="1308"/>
                  </a:lnTo>
                  <a:lnTo>
                    <a:pt x="3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0"/>
            <p:cNvSpPr/>
            <p:nvPr/>
          </p:nvSpPr>
          <p:spPr>
            <a:xfrm>
              <a:off x="9239246" y="3038828"/>
              <a:ext cx="187559" cy="11545"/>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0"/>
            <p:cNvSpPr/>
            <p:nvPr/>
          </p:nvSpPr>
          <p:spPr>
            <a:xfrm>
              <a:off x="9180572" y="3044582"/>
              <a:ext cx="186424" cy="66772"/>
            </a:xfrm>
            <a:custGeom>
              <a:rect b="b" l="l" r="r" t="t"/>
              <a:pathLst>
                <a:path extrusionOk="0" h="1764" w="4925">
                  <a:moveTo>
                    <a:pt x="4651" y="1"/>
                  </a:moveTo>
                  <a:lnTo>
                    <a:pt x="4651" y="1520"/>
                  </a:lnTo>
                  <a:lnTo>
                    <a:pt x="0" y="1520"/>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0"/>
            <p:cNvSpPr/>
            <p:nvPr/>
          </p:nvSpPr>
          <p:spPr>
            <a:xfrm>
              <a:off x="9299055" y="3150460"/>
              <a:ext cx="147322" cy="11507"/>
            </a:xfrm>
            <a:custGeom>
              <a:rect b="b" l="l" r="r" t="t"/>
              <a:pathLst>
                <a:path extrusionOk="0" h="304" w="3892">
                  <a:moveTo>
                    <a:pt x="1" y="0"/>
                  </a:moveTo>
                  <a:lnTo>
                    <a:pt x="1" y="304"/>
                  </a:lnTo>
                  <a:lnTo>
                    <a:pt x="3892" y="304"/>
                  </a:lnTo>
                  <a:lnTo>
                    <a:pt x="3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0"/>
            <p:cNvSpPr/>
            <p:nvPr/>
          </p:nvSpPr>
          <p:spPr>
            <a:xfrm>
              <a:off x="9485487" y="3094057"/>
              <a:ext cx="136950" cy="62192"/>
            </a:xfrm>
            <a:custGeom>
              <a:rect b="b" l="l" r="r" t="t"/>
              <a:pathLst>
                <a:path extrusionOk="0" h="1643" w="3618">
                  <a:moveTo>
                    <a:pt x="0" y="1"/>
                  </a:moveTo>
                  <a:lnTo>
                    <a:pt x="0" y="1642"/>
                  </a:lnTo>
                  <a:lnTo>
                    <a:pt x="304" y="1642"/>
                  </a:lnTo>
                  <a:lnTo>
                    <a:pt x="304" y="274"/>
                  </a:lnTo>
                  <a:lnTo>
                    <a:pt x="3617" y="274"/>
                  </a:lnTo>
                  <a:lnTo>
                    <a:pt x="36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0"/>
            <p:cNvSpPr/>
            <p:nvPr/>
          </p:nvSpPr>
          <p:spPr>
            <a:xfrm>
              <a:off x="9551051" y="3046891"/>
              <a:ext cx="11545" cy="49511"/>
            </a:xfrm>
            <a:custGeom>
              <a:rect b="b" l="l" r="r" t="t"/>
              <a:pathLst>
                <a:path extrusionOk="0" h="1308" w="305">
                  <a:moveTo>
                    <a:pt x="1" y="0"/>
                  </a:moveTo>
                  <a:lnTo>
                    <a:pt x="1" y="1307"/>
                  </a:lnTo>
                  <a:lnTo>
                    <a:pt x="305" y="1307"/>
                  </a:lnTo>
                  <a:lnTo>
                    <a:pt x="3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0"/>
            <p:cNvSpPr/>
            <p:nvPr/>
          </p:nvSpPr>
          <p:spPr>
            <a:xfrm>
              <a:off x="9424504" y="3038828"/>
              <a:ext cx="193313" cy="13854"/>
            </a:xfrm>
            <a:custGeom>
              <a:rect b="b" l="l" r="r" t="t"/>
              <a:pathLst>
                <a:path extrusionOk="0" h="366" w="5107">
                  <a:moveTo>
                    <a:pt x="30" y="1"/>
                  </a:moveTo>
                  <a:lnTo>
                    <a:pt x="0" y="305"/>
                  </a:lnTo>
                  <a:lnTo>
                    <a:pt x="5107" y="365"/>
                  </a:lnTo>
                  <a:lnTo>
                    <a:pt x="5107" y="61"/>
                  </a:lnTo>
                  <a:lnTo>
                    <a:pt x="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0"/>
            <p:cNvSpPr/>
            <p:nvPr/>
          </p:nvSpPr>
          <p:spPr>
            <a:xfrm>
              <a:off x="9488932" y="2979018"/>
              <a:ext cx="187559" cy="67907"/>
            </a:xfrm>
            <a:custGeom>
              <a:rect b="b" l="l" r="r" t="t"/>
              <a:pathLst>
                <a:path extrusionOk="0" h="1794" w="4955">
                  <a:moveTo>
                    <a:pt x="0" y="0"/>
                  </a:moveTo>
                  <a:lnTo>
                    <a:pt x="0" y="1793"/>
                  </a:lnTo>
                  <a:lnTo>
                    <a:pt x="274" y="1793"/>
                  </a:lnTo>
                  <a:lnTo>
                    <a:pt x="274" y="274"/>
                  </a:lnTo>
                  <a:lnTo>
                    <a:pt x="4955" y="274"/>
                  </a:lnTo>
                  <a:lnTo>
                    <a:pt x="49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0"/>
            <p:cNvSpPr/>
            <p:nvPr/>
          </p:nvSpPr>
          <p:spPr>
            <a:xfrm>
              <a:off x="9410687" y="2928370"/>
              <a:ext cx="146149" cy="11545"/>
            </a:xfrm>
            <a:custGeom>
              <a:rect b="b" l="l" r="r" t="t"/>
              <a:pathLst>
                <a:path extrusionOk="0" h="305" w="3861">
                  <a:moveTo>
                    <a:pt x="0" y="1"/>
                  </a:moveTo>
                  <a:lnTo>
                    <a:pt x="0" y="305"/>
                  </a:lnTo>
                  <a:lnTo>
                    <a:pt x="3861" y="305"/>
                  </a:lnTo>
                  <a:lnTo>
                    <a:pt x="38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0"/>
            <p:cNvSpPr/>
            <p:nvPr/>
          </p:nvSpPr>
          <p:spPr>
            <a:xfrm>
              <a:off x="8791658" y="1830715"/>
              <a:ext cx="115072" cy="57574"/>
            </a:xfrm>
            <a:custGeom>
              <a:rect b="b" l="l" r="r" t="t"/>
              <a:pathLst>
                <a:path extrusionOk="0" h="1521"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0"/>
            <p:cNvSpPr/>
            <p:nvPr/>
          </p:nvSpPr>
          <p:spPr>
            <a:xfrm>
              <a:off x="8950456" y="1888253"/>
              <a:ext cx="115072" cy="57536"/>
            </a:xfrm>
            <a:custGeom>
              <a:rect b="b" l="l" r="r" t="t"/>
              <a:pathLst>
                <a:path extrusionOk="0" h="1520"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0"/>
            <p:cNvSpPr/>
            <p:nvPr/>
          </p:nvSpPr>
          <p:spPr>
            <a:xfrm>
              <a:off x="9094264" y="1801946"/>
              <a:ext cx="115109" cy="57574"/>
            </a:xfrm>
            <a:custGeom>
              <a:rect b="b" l="l" r="r" t="t"/>
              <a:pathLst>
                <a:path extrusionOk="0" h="1521" w="3041">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0"/>
            <p:cNvSpPr/>
            <p:nvPr/>
          </p:nvSpPr>
          <p:spPr>
            <a:xfrm>
              <a:off x="9539543" y="1830715"/>
              <a:ext cx="115109" cy="57574"/>
            </a:xfrm>
            <a:custGeom>
              <a:rect b="b" l="l" r="r" t="t"/>
              <a:pathLst>
                <a:path extrusionOk="0" h="1521"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0"/>
            <p:cNvSpPr/>
            <p:nvPr/>
          </p:nvSpPr>
          <p:spPr>
            <a:xfrm>
              <a:off x="9842150" y="1888253"/>
              <a:ext cx="115109" cy="57536"/>
            </a:xfrm>
            <a:custGeom>
              <a:rect b="b" l="l" r="r" t="t"/>
              <a:pathLst>
                <a:path extrusionOk="0" h="1520"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0"/>
            <p:cNvSpPr/>
            <p:nvPr/>
          </p:nvSpPr>
          <p:spPr>
            <a:xfrm>
              <a:off x="8791658" y="2751175"/>
              <a:ext cx="115072" cy="57574"/>
            </a:xfrm>
            <a:custGeom>
              <a:rect b="b" l="l" r="r" t="t"/>
              <a:pathLst>
                <a:path extrusionOk="0" h="1521" w="3040">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0"/>
            <p:cNvSpPr/>
            <p:nvPr/>
          </p:nvSpPr>
          <p:spPr>
            <a:xfrm>
              <a:off x="8950456" y="2808713"/>
              <a:ext cx="115072" cy="57574"/>
            </a:xfrm>
            <a:custGeom>
              <a:rect b="b" l="l" r="r" t="t"/>
              <a:pathLst>
                <a:path extrusionOk="0" h="1521" w="3040">
                  <a:moveTo>
                    <a:pt x="0" y="1"/>
                  </a:moveTo>
                  <a:lnTo>
                    <a:pt x="0"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0"/>
            <p:cNvSpPr/>
            <p:nvPr/>
          </p:nvSpPr>
          <p:spPr>
            <a:xfrm>
              <a:off x="9094264" y="2722406"/>
              <a:ext cx="115109" cy="57574"/>
            </a:xfrm>
            <a:custGeom>
              <a:rect b="b" l="l" r="r" t="t"/>
              <a:pathLst>
                <a:path extrusionOk="0" h="1521" w="3041">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0"/>
            <p:cNvSpPr/>
            <p:nvPr/>
          </p:nvSpPr>
          <p:spPr>
            <a:xfrm>
              <a:off x="9539543" y="2751175"/>
              <a:ext cx="115109" cy="57574"/>
            </a:xfrm>
            <a:custGeom>
              <a:rect b="b" l="l" r="r" t="t"/>
              <a:pathLst>
                <a:path extrusionOk="0" h="1521" w="3041">
                  <a:moveTo>
                    <a:pt x="1" y="1"/>
                  </a:moveTo>
                  <a:lnTo>
                    <a:pt x="1"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0"/>
            <p:cNvSpPr/>
            <p:nvPr/>
          </p:nvSpPr>
          <p:spPr>
            <a:xfrm>
              <a:off x="9842150" y="2808713"/>
              <a:ext cx="115109" cy="57574"/>
            </a:xfrm>
            <a:custGeom>
              <a:rect b="b" l="l" r="r" t="t"/>
              <a:pathLst>
                <a:path extrusionOk="0" h="1521" w="3041">
                  <a:moveTo>
                    <a:pt x="1" y="1"/>
                  </a:moveTo>
                  <a:lnTo>
                    <a:pt x="1"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0"/>
            <p:cNvSpPr/>
            <p:nvPr/>
          </p:nvSpPr>
          <p:spPr>
            <a:xfrm>
              <a:off x="8791658" y="3455336"/>
              <a:ext cx="475200" cy="619040"/>
            </a:xfrm>
            <a:custGeom>
              <a:rect b="b" l="l" r="r" t="t"/>
              <a:pathLst>
                <a:path extrusionOk="0" h="16354" w="12554">
                  <a:moveTo>
                    <a:pt x="0" y="1"/>
                  </a:moveTo>
                  <a:lnTo>
                    <a:pt x="0"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0"/>
            <p:cNvSpPr/>
            <p:nvPr/>
          </p:nvSpPr>
          <p:spPr>
            <a:xfrm>
              <a:off x="8877965" y="3671672"/>
              <a:ext cx="309520" cy="402713"/>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0"/>
            <p:cNvSpPr/>
            <p:nvPr/>
          </p:nvSpPr>
          <p:spPr>
            <a:xfrm>
              <a:off x="9510774" y="3455336"/>
              <a:ext cx="475238" cy="619040"/>
            </a:xfrm>
            <a:custGeom>
              <a:rect b="b" l="l" r="r" t="t"/>
              <a:pathLst>
                <a:path extrusionOk="0" h="16354" w="12555">
                  <a:moveTo>
                    <a:pt x="1" y="1"/>
                  </a:moveTo>
                  <a:lnTo>
                    <a:pt x="1"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0"/>
            <p:cNvSpPr/>
            <p:nvPr/>
          </p:nvSpPr>
          <p:spPr>
            <a:xfrm>
              <a:off x="8705350" y="3311529"/>
              <a:ext cx="1409476" cy="216327"/>
            </a:xfrm>
            <a:custGeom>
              <a:rect b="b" l="l" r="r" t="t"/>
              <a:pathLst>
                <a:path extrusionOk="0" h="5715" w="37236">
                  <a:moveTo>
                    <a:pt x="1" y="0"/>
                  </a:moveTo>
                  <a:lnTo>
                    <a:pt x="1" y="5715"/>
                  </a:lnTo>
                  <a:lnTo>
                    <a:pt x="37235" y="5715"/>
                  </a:lnTo>
                  <a:lnTo>
                    <a:pt x="372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0"/>
            <p:cNvSpPr/>
            <p:nvPr/>
          </p:nvSpPr>
          <p:spPr>
            <a:xfrm>
              <a:off x="8705350" y="3311529"/>
              <a:ext cx="1409476" cy="101293"/>
            </a:xfrm>
            <a:custGeom>
              <a:rect b="b" l="l" r="r" t="t"/>
              <a:pathLst>
                <a:path extrusionOk="0" h="2676" w="37236">
                  <a:moveTo>
                    <a:pt x="1" y="0"/>
                  </a:moveTo>
                  <a:lnTo>
                    <a:pt x="1" y="2675"/>
                  </a:lnTo>
                  <a:lnTo>
                    <a:pt x="37235" y="2675"/>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0"/>
            <p:cNvSpPr/>
            <p:nvPr/>
          </p:nvSpPr>
          <p:spPr>
            <a:xfrm>
              <a:off x="9597082" y="3671672"/>
              <a:ext cx="309520" cy="402713"/>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0"/>
            <p:cNvSpPr/>
            <p:nvPr/>
          </p:nvSpPr>
          <p:spPr>
            <a:xfrm>
              <a:off x="9503885" y="1223195"/>
              <a:ext cx="524674" cy="96675"/>
            </a:xfrm>
            <a:custGeom>
              <a:rect b="b" l="l" r="r" t="t"/>
              <a:pathLst>
                <a:path extrusionOk="0" h="2554" w="13861">
                  <a:moveTo>
                    <a:pt x="11277" y="0"/>
                  </a:moveTo>
                  <a:lnTo>
                    <a:pt x="2462" y="92"/>
                  </a:lnTo>
                  <a:lnTo>
                    <a:pt x="0" y="2554"/>
                  </a:lnTo>
                  <a:lnTo>
                    <a:pt x="13861" y="2554"/>
                  </a:lnTo>
                  <a:lnTo>
                    <a:pt x="112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9" name="Google Shape;2549;p30"/>
          <p:cNvGrpSpPr/>
          <p:nvPr/>
        </p:nvGrpSpPr>
        <p:grpSpPr>
          <a:xfrm>
            <a:off x="-808101" y="813527"/>
            <a:ext cx="1741485" cy="3219431"/>
            <a:chOff x="-884301" y="775427"/>
            <a:chExt cx="1741485" cy="3219431"/>
          </a:xfrm>
        </p:grpSpPr>
        <p:sp>
          <p:nvSpPr>
            <p:cNvPr id="2550" name="Google Shape;2550;p30"/>
            <p:cNvSpPr/>
            <p:nvPr/>
          </p:nvSpPr>
          <p:spPr>
            <a:xfrm>
              <a:off x="-347402" y="2801090"/>
              <a:ext cx="1091489" cy="186854"/>
            </a:xfrm>
            <a:custGeom>
              <a:rect b="b" l="l" r="r" t="t"/>
              <a:pathLst>
                <a:path extrusionOk="0" h="5776" w="33740">
                  <a:moveTo>
                    <a:pt x="1641" y="0"/>
                  </a:moveTo>
                  <a:cubicBezTo>
                    <a:pt x="1641" y="0"/>
                    <a:pt x="1641" y="3009"/>
                    <a:pt x="0" y="5775"/>
                  </a:cubicBezTo>
                  <a:lnTo>
                    <a:pt x="33739" y="5775"/>
                  </a:lnTo>
                  <a:cubicBezTo>
                    <a:pt x="32068" y="3009"/>
                    <a:pt x="32068" y="0"/>
                    <a:pt x="320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0"/>
            <p:cNvSpPr/>
            <p:nvPr/>
          </p:nvSpPr>
          <p:spPr>
            <a:xfrm>
              <a:off x="-294314" y="2765698"/>
              <a:ext cx="976452" cy="16725"/>
            </a:xfrm>
            <a:custGeom>
              <a:rect b="b" l="l" r="r" t="t"/>
              <a:pathLst>
                <a:path extrusionOk="0" h="517" w="30184">
                  <a:moveTo>
                    <a:pt x="0" y="0"/>
                  </a:moveTo>
                  <a:lnTo>
                    <a:pt x="0" y="517"/>
                  </a:lnTo>
                  <a:lnTo>
                    <a:pt x="30183" y="517"/>
                  </a:lnTo>
                  <a:lnTo>
                    <a:pt x="301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0"/>
            <p:cNvSpPr/>
            <p:nvPr/>
          </p:nvSpPr>
          <p:spPr>
            <a:xfrm>
              <a:off x="-254975" y="2801090"/>
              <a:ext cx="39370" cy="186854"/>
            </a:xfrm>
            <a:custGeom>
              <a:rect b="b" l="l" r="r" t="t"/>
              <a:pathLst>
                <a:path extrusionOk="0" h="5776" w="1217">
                  <a:moveTo>
                    <a:pt x="1155" y="0"/>
                  </a:moveTo>
                  <a:cubicBezTo>
                    <a:pt x="1155" y="61"/>
                    <a:pt x="1094"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0"/>
            <p:cNvSpPr/>
            <p:nvPr/>
          </p:nvSpPr>
          <p:spPr>
            <a:xfrm>
              <a:off x="-135988" y="2801090"/>
              <a:ext cx="39338" cy="186854"/>
            </a:xfrm>
            <a:custGeom>
              <a:rect b="b" l="l" r="r" t="t"/>
              <a:pathLst>
                <a:path extrusionOk="0" h="5776" w="1216">
                  <a:moveTo>
                    <a:pt x="1155" y="0"/>
                  </a:moveTo>
                  <a:cubicBezTo>
                    <a:pt x="1155" y="61"/>
                    <a:pt x="1125" y="3982"/>
                    <a:pt x="0" y="5745"/>
                  </a:cubicBezTo>
                  <a:lnTo>
                    <a:pt x="9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0"/>
            <p:cNvSpPr/>
            <p:nvPr/>
          </p:nvSpPr>
          <p:spPr>
            <a:xfrm>
              <a:off x="-17001" y="2801090"/>
              <a:ext cx="40340" cy="186854"/>
            </a:xfrm>
            <a:custGeom>
              <a:rect b="b" l="l" r="r" t="t"/>
              <a:pathLst>
                <a:path extrusionOk="0" h="5776" w="1247">
                  <a:moveTo>
                    <a:pt x="1155" y="0"/>
                  </a:moveTo>
                  <a:cubicBezTo>
                    <a:pt x="1155" y="61"/>
                    <a:pt x="1125" y="3982"/>
                    <a:pt x="0" y="5745"/>
                  </a:cubicBezTo>
                  <a:lnTo>
                    <a:pt x="91" y="5775"/>
                  </a:lnTo>
                  <a:cubicBezTo>
                    <a:pt x="1185" y="4043"/>
                    <a:pt x="1246" y="61"/>
                    <a:pt x="1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0"/>
            <p:cNvSpPr/>
            <p:nvPr/>
          </p:nvSpPr>
          <p:spPr>
            <a:xfrm>
              <a:off x="102957" y="2801090"/>
              <a:ext cx="39370" cy="186854"/>
            </a:xfrm>
            <a:custGeom>
              <a:rect b="b" l="l" r="r" t="t"/>
              <a:pathLst>
                <a:path extrusionOk="0" h="5776" w="1217">
                  <a:moveTo>
                    <a:pt x="1125" y="0"/>
                  </a:moveTo>
                  <a:cubicBezTo>
                    <a:pt x="1125" y="61"/>
                    <a:pt x="1095" y="3982"/>
                    <a:pt x="0" y="5745"/>
                  </a:cubicBezTo>
                  <a:lnTo>
                    <a:pt x="61" y="5775"/>
                  </a:lnTo>
                  <a:cubicBezTo>
                    <a:pt x="1186" y="4043"/>
                    <a:pt x="1216" y="61"/>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0"/>
            <p:cNvSpPr/>
            <p:nvPr/>
          </p:nvSpPr>
          <p:spPr>
            <a:xfrm>
              <a:off x="613295" y="2801090"/>
              <a:ext cx="39370" cy="186854"/>
            </a:xfrm>
            <a:custGeom>
              <a:rect b="b" l="l" r="r" t="t"/>
              <a:pathLst>
                <a:path extrusionOk="0" h="5776" w="1217">
                  <a:moveTo>
                    <a:pt x="1" y="0"/>
                  </a:moveTo>
                  <a:cubicBezTo>
                    <a:pt x="1" y="61"/>
                    <a:pt x="31" y="4043"/>
                    <a:pt x="1125" y="5775"/>
                  </a:cubicBezTo>
                  <a:lnTo>
                    <a:pt x="1216" y="5745"/>
                  </a:lnTo>
                  <a:cubicBezTo>
                    <a:pt x="92" y="4013"/>
                    <a:pt x="61" y="61"/>
                    <a:pt x="61" y="0"/>
                  </a:cubicBezTo>
                  <a:close/>
                </a:path>
              </a:pathLst>
            </a:custGeom>
            <a:solidFill>
              <a:srgbClr val="5A5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0"/>
            <p:cNvSpPr/>
            <p:nvPr/>
          </p:nvSpPr>
          <p:spPr>
            <a:xfrm>
              <a:off x="493338" y="2801090"/>
              <a:ext cx="39370" cy="186854"/>
            </a:xfrm>
            <a:custGeom>
              <a:rect b="b" l="l" r="r" t="t"/>
              <a:pathLst>
                <a:path extrusionOk="0" h="5776" w="1217">
                  <a:moveTo>
                    <a:pt x="0" y="0"/>
                  </a:moveTo>
                  <a:cubicBezTo>
                    <a:pt x="0" y="61"/>
                    <a:pt x="31" y="4043"/>
                    <a:pt x="1155" y="5775"/>
                  </a:cubicBezTo>
                  <a:lnTo>
                    <a:pt x="1216" y="5745"/>
                  </a:lnTo>
                  <a:cubicBezTo>
                    <a:pt x="122" y="4013"/>
                    <a:pt x="92" y="61"/>
                    <a:pt x="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0"/>
            <p:cNvSpPr/>
            <p:nvPr/>
          </p:nvSpPr>
          <p:spPr>
            <a:xfrm>
              <a:off x="373380" y="2801090"/>
              <a:ext cx="39338" cy="186854"/>
            </a:xfrm>
            <a:custGeom>
              <a:rect b="b" l="l" r="r" t="t"/>
              <a:pathLst>
                <a:path extrusionOk="0" h="5776" w="1216">
                  <a:moveTo>
                    <a:pt x="0" y="0"/>
                  </a:moveTo>
                  <a:cubicBezTo>
                    <a:pt x="0" y="61"/>
                    <a:pt x="31" y="4043"/>
                    <a:pt x="1125" y="5775"/>
                  </a:cubicBezTo>
                  <a:lnTo>
                    <a:pt x="1216" y="5745"/>
                  </a:lnTo>
                  <a:cubicBezTo>
                    <a:pt x="122"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0"/>
            <p:cNvSpPr/>
            <p:nvPr/>
          </p:nvSpPr>
          <p:spPr>
            <a:xfrm>
              <a:off x="254393" y="2801090"/>
              <a:ext cx="39370" cy="186854"/>
            </a:xfrm>
            <a:custGeom>
              <a:rect b="b" l="l" r="r" t="t"/>
              <a:pathLst>
                <a:path extrusionOk="0" h="5776" w="1217">
                  <a:moveTo>
                    <a:pt x="0" y="0"/>
                  </a:moveTo>
                  <a:cubicBezTo>
                    <a:pt x="0" y="61"/>
                    <a:pt x="31" y="4043"/>
                    <a:pt x="1125" y="5775"/>
                  </a:cubicBezTo>
                  <a:lnTo>
                    <a:pt x="1216" y="5745"/>
                  </a:lnTo>
                  <a:cubicBezTo>
                    <a:pt x="91" y="4013"/>
                    <a:pt x="61" y="61"/>
                    <a:pt x="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0"/>
            <p:cNvSpPr/>
            <p:nvPr/>
          </p:nvSpPr>
          <p:spPr>
            <a:xfrm>
              <a:off x="-884301" y="999620"/>
              <a:ext cx="1741433" cy="2995157"/>
            </a:xfrm>
            <a:custGeom>
              <a:rect b="b" l="l" r="r" t="t"/>
              <a:pathLst>
                <a:path extrusionOk="0" h="92586" w="53831">
                  <a:moveTo>
                    <a:pt x="912" y="1"/>
                  </a:moveTo>
                  <a:cubicBezTo>
                    <a:pt x="426" y="1"/>
                    <a:pt x="0" y="396"/>
                    <a:pt x="0" y="912"/>
                  </a:cubicBezTo>
                  <a:lnTo>
                    <a:pt x="0" y="92586"/>
                  </a:lnTo>
                  <a:lnTo>
                    <a:pt x="53831" y="92586"/>
                  </a:lnTo>
                  <a:lnTo>
                    <a:pt x="5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0"/>
            <p:cNvSpPr/>
            <p:nvPr/>
          </p:nvSpPr>
          <p:spPr>
            <a:xfrm>
              <a:off x="461860" y="2918687"/>
              <a:ext cx="395317" cy="980787"/>
            </a:xfrm>
            <a:custGeom>
              <a:rect b="b" l="l" r="r" t="t"/>
              <a:pathLst>
                <a:path extrusionOk="0" h="30318" w="12220">
                  <a:moveTo>
                    <a:pt x="12032" y="1"/>
                  </a:moveTo>
                  <a:cubicBezTo>
                    <a:pt x="10478" y="1"/>
                    <a:pt x="9929" y="2513"/>
                    <a:pt x="7326" y="2718"/>
                  </a:cubicBezTo>
                  <a:cubicBezTo>
                    <a:pt x="4621" y="2961"/>
                    <a:pt x="6566" y="5150"/>
                    <a:pt x="4621" y="7369"/>
                  </a:cubicBezTo>
                  <a:cubicBezTo>
                    <a:pt x="2676" y="9557"/>
                    <a:pt x="1976" y="9071"/>
                    <a:pt x="973" y="11502"/>
                  </a:cubicBezTo>
                  <a:cubicBezTo>
                    <a:pt x="1" y="13934"/>
                    <a:pt x="1217" y="14420"/>
                    <a:pt x="973" y="16122"/>
                  </a:cubicBezTo>
                  <a:cubicBezTo>
                    <a:pt x="761" y="17855"/>
                    <a:pt x="2676" y="17855"/>
                    <a:pt x="3679" y="20530"/>
                  </a:cubicBezTo>
                  <a:cubicBezTo>
                    <a:pt x="4651" y="23235"/>
                    <a:pt x="6110" y="22262"/>
                    <a:pt x="6597" y="23478"/>
                  </a:cubicBezTo>
                  <a:cubicBezTo>
                    <a:pt x="7083" y="24694"/>
                    <a:pt x="10244" y="25454"/>
                    <a:pt x="10031" y="27369"/>
                  </a:cubicBezTo>
                  <a:cubicBezTo>
                    <a:pt x="9788" y="29314"/>
                    <a:pt x="12220" y="30317"/>
                    <a:pt x="12220" y="30317"/>
                  </a:cubicBezTo>
                  <a:lnTo>
                    <a:pt x="12220" y="13"/>
                  </a:lnTo>
                  <a:cubicBezTo>
                    <a:pt x="12155" y="5"/>
                    <a:pt x="12093" y="1"/>
                    <a:pt x="120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0"/>
            <p:cNvSpPr/>
            <p:nvPr/>
          </p:nvSpPr>
          <p:spPr>
            <a:xfrm>
              <a:off x="-730924" y="787235"/>
              <a:ext cx="775850" cy="212410"/>
            </a:xfrm>
            <a:custGeom>
              <a:rect b="b" l="l" r="r" t="t"/>
              <a:pathLst>
                <a:path extrusionOk="0" h="6566" w="23983">
                  <a:moveTo>
                    <a:pt x="22159" y="0"/>
                  </a:moveTo>
                  <a:lnTo>
                    <a:pt x="1" y="6566"/>
                  </a:lnTo>
                  <a:lnTo>
                    <a:pt x="23983" y="6566"/>
                  </a:lnTo>
                  <a:lnTo>
                    <a:pt x="221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0"/>
            <p:cNvSpPr/>
            <p:nvPr/>
          </p:nvSpPr>
          <p:spPr>
            <a:xfrm>
              <a:off x="677221" y="1028154"/>
              <a:ext cx="179963" cy="111122"/>
            </a:xfrm>
            <a:custGeom>
              <a:rect b="b" l="l" r="r" t="t"/>
              <a:pathLst>
                <a:path extrusionOk="0" h="3435" w="5563">
                  <a:moveTo>
                    <a:pt x="0" y="0"/>
                  </a:moveTo>
                  <a:lnTo>
                    <a:pt x="0" y="3435"/>
                  </a:lnTo>
                  <a:lnTo>
                    <a:pt x="5563" y="343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0"/>
            <p:cNvSpPr/>
            <p:nvPr/>
          </p:nvSpPr>
          <p:spPr>
            <a:xfrm>
              <a:off x="606405" y="1166778"/>
              <a:ext cx="250777" cy="111155"/>
            </a:xfrm>
            <a:custGeom>
              <a:rect b="b" l="l" r="r" t="t"/>
              <a:pathLst>
                <a:path extrusionOk="0" h="3436" w="7752">
                  <a:moveTo>
                    <a:pt x="1" y="1"/>
                  </a:moveTo>
                  <a:lnTo>
                    <a:pt x="1" y="3436"/>
                  </a:lnTo>
                  <a:lnTo>
                    <a:pt x="7752" y="343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0"/>
            <p:cNvSpPr/>
            <p:nvPr/>
          </p:nvSpPr>
          <p:spPr>
            <a:xfrm>
              <a:off x="677221" y="1306438"/>
              <a:ext cx="179963" cy="112125"/>
            </a:xfrm>
            <a:custGeom>
              <a:rect b="b" l="l" r="r" t="t"/>
              <a:pathLst>
                <a:path extrusionOk="0" h="3466" w="5563">
                  <a:moveTo>
                    <a:pt x="0" y="0"/>
                  </a:moveTo>
                  <a:lnTo>
                    <a:pt x="0" y="3465"/>
                  </a:lnTo>
                  <a:lnTo>
                    <a:pt x="5563" y="346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0"/>
            <p:cNvSpPr/>
            <p:nvPr/>
          </p:nvSpPr>
          <p:spPr>
            <a:xfrm>
              <a:off x="606405" y="1446065"/>
              <a:ext cx="250777" cy="111122"/>
            </a:xfrm>
            <a:custGeom>
              <a:rect b="b" l="l" r="r" t="t"/>
              <a:pathLst>
                <a:path extrusionOk="0" h="3435" w="7752">
                  <a:moveTo>
                    <a:pt x="1" y="0"/>
                  </a:moveTo>
                  <a:lnTo>
                    <a:pt x="1" y="3435"/>
                  </a:lnTo>
                  <a:lnTo>
                    <a:pt x="7752" y="343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0"/>
            <p:cNvSpPr/>
            <p:nvPr/>
          </p:nvSpPr>
          <p:spPr>
            <a:xfrm>
              <a:off x="677221" y="1584689"/>
              <a:ext cx="179963" cy="111155"/>
            </a:xfrm>
            <a:custGeom>
              <a:rect b="b" l="l" r="r" t="t"/>
              <a:pathLst>
                <a:path extrusionOk="0" h="3436" w="5563">
                  <a:moveTo>
                    <a:pt x="0" y="1"/>
                  </a:moveTo>
                  <a:lnTo>
                    <a:pt x="0" y="3436"/>
                  </a:lnTo>
                  <a:lnTo>
                    <a:pt x="5563" y="343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0"/>
            <p:cNvSpPr/>
            <p:nvPr/>
          </p:nvSpPr>
          <p:spPr>
            <a:xfrm>
              <a:off x="606405" y="1724349"/>
              <a:ext cx="250777" cy="112125"/>
            </a:xfrm>
            <a:custGeom>
              <a:rect b="b" l="l" r="r" t="t"/>
              <a:pathLst>
                <a:path extrusionOk="0" h="3466" w="7752">
                  <a:moveTo>
                    <a:pt x="1" y="0"/>
                  </a:moveTo>
                  <a:lnTo>
                    <a:pt x="1" y="3465"/>
                  </a:lnTo>
                  <a:lnTo>
                    <a:pt x="7752" y="346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0"/>
            <p:cNvSpPr/>
            <p:nvPr/>
          </p:nvSpPr>
          <p:spPr>
            <a:xfrm>
              <a:off x="677221" y="1863976"/>
              <a:ext cx="179963" cy="111155"/>
            </a:xfrm>
            <a:custGeom>
              <a:rect b="b" l="l" r="r" t="t"/>
              <a:pathLst>
                <a:path extrusionOk="0" h="3436" w="5563">
                  <a:moveTo>
                    <a:pt x="0" y="0"/>
                  </a:moveTo>
                  <a:lnTo>
                    <a:pt x="0" y="3435"/>
                  </a:lnTo>
                  <a:lnTo>
                    <a:pt x="5563" y="343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0"/>
            <p:cNvSpPr/>
            <p:nvPr/>
          </p:nvSpPr>
          <p:spPr>
            <a:xfrm>
              <a:off x="606405" y="2003604"/>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0"/>
            <p:cNvSpPr/>
            <p:nvPr/>
          </p:nvSpPr>
          <p:spPr>
            <a:xfrm>
              <a:off x="677221" y="2142260"/>
              <a:ext cx="179963" cy="112125"/>
            </a:xfrm>
            <a:custGeom>
              <a:rect b="b" l="l" r="r" t="t"/>
              <a:pathLst>
                <a:path extrusionOk="0" h="3466" w="5563">
                  <a:moveTo>
                    <a:pt x="0" y="0"/>
                  </a:moveTo>
                  <a:lnTo>
                    <a:pt x="0" y="3465"/>
                  </a:lnTo>
                  <a:lnTo>
                    <a:pt x="5563" y="3465"/>
                  </a:lnTo>
                  <a:lnTo>
                    <a:pt x="55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0"/>
            <p:cNvSpPr/>
            <p:nvPr/>
          </p:nvSpPr>
          <p:spPr>
            <a:xfrm>
              <a:off x="606405" y="2281888"/>
              <a:ext cx="250777" cy="111155"/>
            </a:xfrm>
            <a:custGeom>
              <a:rect b="b" l="l" r="r" t="t"/>
              <a:pathLst>
                <a:path extrusionOk="0" h="3436" w="7752">
                  <a:moveTo>
                    <a:pt x="1" y="0"/>
                  </a:moveTo>
                  <a:lnTo>
                    <a:pt x="1" y="3435"/>
                  </a:lnTo>
                  <a:lnTo>
                    <a:pt x="7752" y="3435"/>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0"/>
            <p:cNvSpPr/>
            <p:nvPr/>
          </p:nvSpPr>
          <p:spPr>
            <a:xfrm>
              <a:off x="677221" y="2421515"/>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0"/>
            <p:cNvSpPr/>
            <p:nvPr/>
          </p:nvSpPr>
          <p:spPr>
            <a:xfrm>
              <a:off x="606405" y="2560172"/>
              <a:ext cx="250777" cy="112125"/>
            </a:xfrm>
            <a:custGeom>
              <a:rect b="b" l="l" r="r" t="t"/>
              <a:pathLst>
                <a:path extrusionOk="0" h="3466" w="7752">
                  <a:moveTo>
                    <a:pt x="1" y="0"/>
                  </a:moveTo>
                  <a:lnTo>
                    <a:pt x="1" y="3466"/>
                  </a:lnTo>
                  <a:lnTo>
                    <a:pt x="7752" y="3466"/>
                  </a:lnTo>
                  <a:lnTo>
                    <a:pt x="77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0"/>
            <p:cNvSpPr/>
            <p:nvPr/>
          </p:nvSpPr>
          <p:spPr>
            <a:xfrm>
              <a:off x="677221" y="2699799"/>
              <a:ext cx="179963" cy="111155"/>
            </a:xfrm>
            <a:custGeom>
              <a:rect b="b" l="l" r="r" t="t"/>
              <a:pathLst>
                <a:path extrusionOk="0" h="3436" w="5563">
                  <a:moveTo>
                    <a:pt x="0" y="1"/>
                  </a:moveTo>
                  <a:lnTo>
                    <a:pt x="0" y="3435"/>
                  </a:lnTo>
                  <a:lnTo>
                    <a:pt x="5563" y="3435"/>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0"/>
            <p:cNvSpPr/>
            <p:nvPr/>
          </p:nvSpPr>
          <p:spPr>
            <a:xfrm>
              <a:off x="606405" y="2839426"/>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0"/>
            <p:cNvSpPr/>
            <p:nvPr/>
          </p:nvSpPr>
          <p:spPr>
            <a:xfrm>
              <a:off x="677221" y="2978083"/>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0"/>
            <p:cNvSpPr/>
            <p:nvPr/>
          </p:nvSpPr>
          <p:spPr>
            <a:xfrm>
              <a:off x="606405" y="3117711"/>
              <a:ext cx="250777" cy="111155"/>
            </a:xfrm>
            <a:custGeom>
              <a:rect b="b" l="l" r="r" t="t"/>
              <a:pathLst>
                <a:path extrusionOk="0" h="3436" w="7752">
                  <a:moveTo>
                    <a:pt x="1" y="1"/>
                  </a:moveTo>
                  <a:lnTo>
                    <a:pt x="1" y="3435"/>
                  </a:lnTo>
                  <a:lnTo>
                    <a:pt x="7752" y="3435"/>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0"/>
            <p:cNvSpPr/>
            <p:nvPr/>
          </p:nvSpPr>
          <p:spPr>
            <a:xfrm>
              <a:off x="677221" y="3257338"/>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0"/>
            <p:cNvSpPr/>
            <p:nvPr/>
          </p:nvSpPr>
          <p:spPr>
            <a:xfrm>
              <a:off x="606405" y="3395995"/>
              <a:ext cx="250777" cy="112125"/>
            </a:xfrm>
            <a:custGeom>
              <a:rect b="b" l="l" r="r" t="t"/>
              <a:pathLst>
                <a:path extrusionOk="0" h="3466"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0"/>
            <p:cNvSpPr/>
            <p:nvPr/>
          </p:nvSpPr>
          <p:spPr>
            <a:xfrm>
              <a:off x="677221" y="3535622"/>
              <a:ext cx="179963" cy="111155"/>
            </a:xfrm>
            <a:custGeom>
              <a:rect b="b" l="l" r="r" t="t"/>
              <a:pathLst>
                <a:path extrusionOk="0" h="3436" w="5563">
                  <a:moveTo>
                    <a:pt x="0" y="1"/>
                  </a:moveTo>
                  <a:lnTo>
                    <a:pt x="0" y="3436"/>
                  </a:lnTo>
                  <a:lnTo>
                    <a:pt x="5563" y="343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0"/>
            <p:cNvSpPr/>
            <p:nvPr/>
          </p:nvSpPr>
          <p:spPr>
            <a:xfrm>
              <a:off x="606405" y="3675249"/>
              <a:ext cx="250777" cy="112157"/>
            </a:xfrm>
            <a:custGeom>
              <a:rect b="b" l="l" r="r" t="t"/>
              <a:pathLst>
                <a:path extrusionOk="0" h="3467" w="7752">
                  <a:moveTo>
                    <a:pt x="1" y="1"/>
                  </a:moveTo>
                  <a:lnTo>
                    <a:pt x="1" y="3466"/>
                  </a:lnTo>
                  <a:lnTo>
                    <a:pt x="7752" y="3466"/>
                  </a:lnTo>
                  <a:lnTo>
                    <a:pt x="77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0"/>
            <p:cNvSpPr/>
            <p:nvPr/>
          </p:nvSpPr>
          <p:spPr>
            <a:xfrm>
              <a:off x="677221" y="3813906"/>
              <a:ext cx="179963" cy="112125"/>
            </a:xfrm>
            <a:custGeom>
              <a:rect b="b" l="l" r="r" t="t"/>
              <a:pathLst>
                <a:path extrusionOk="0" h="3466" w="5563">
                  <a:moveTo>
                    <a:pt x="0" y="1"/>
                  </a:moveTo>
                  <a:lnTo>
                    <a:pt x="0" y="3466"/>
                  </a:lnTo>
                  <a:lnTo>
                    <a:pt x="5563" y="3466"/>
                  </a:lnTo>
                  <a:lnTo>
                    <a:pt x="5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0"/>
            <p:cNvSpPr/>
            <p:nvPr/>
          </p:nvSpPr>
          <p:spPr>
            <a:xfrm>
              <a:off x="-884301" y="1306438"/>
              <a:ext cx="697175" cy="1728655"/>
            </a:xfrm>
            <a:custGeom>
              <a:rect b="b" l="l" r="r" t="t"/>
              <a:pathLst>
                <a:path extrusionOk="0" h="53436" w="21551">
                  <a:moveTo>
                    <a:pt x="0" y="0"/>
                  </a:moveTo>
                  <a:lnTo>
                    <a:pt x="0" y="53405"/>
                  </a:lnTo>
                  <a:cubicBezTo>
                    <a:pt x="137" y="53426"/>
                    <a:pt x="269" y="53436"/>
                    <a:pt x="398" y="53436"/>
                  </a:cubicBezTo>
                  <a:cubicBezTo>
                    <a:pt x="3095" y="53436"/>
                    <a:pt x="4077" y="49068"/>
                    <a:pt x="8632" y="48633"/>
                  </a:cubicBezTo>
                  <a:cubicBezTo>
                    <a:pt x="13374" y="48238"/>
                    <a:pt x="9909" y="44347"/>
                    <a:pt x="13374" y="40487"/>
                  </a:cubicBezTo>
                  <a:cubicBezTo>
                    <a:pt x="16839" y="36596"/>
                    <a:pt x="18116" y="37447"/>
                    <a:pt x="19848" y="33131"/>
                  </a:cubicBezTo>
                  <a:cubicBezTo>
                    <a:pt x="21551" y="28845"/>
                    <a:pt x="19423" y="27964"/>
                    <a:pt x="19848" y="24985"/>
                  </a:cubicBezTo>
                  <a:cubicBezTo>
                    <a:pt x="20244" y="21976"/>
                    <a:pt x="16809" y="21976"/>
                    <a:pt x="15076" y="17234"/>
                  </a:cubicBezTo>
                  <a:cubicBezTo>
                    <a:pt x="13374" y="12462"/>
                    <a:pt x="10790" y="14225"/>
                    <a:pt x="9909" y="12067"/>
                  </a:cubicBezTo>
                  <a:cubicBezTo>
                    <a:pt x="9028" y="9939"/>
                    <a:pt x="3465" y="8632"/>
                    <a:pt x="3860" y="5167"/>
                  </a:cubicBezTo>
                  <a:cubicBezTo>
                    <a:pt x="4286" y="1733"/>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0"/>
            <p:cNvSpPr/>
            <p:nvPr/>
          </p:nvSpPr>
          <p:spPr>
            <a:xfrm>
              <a:off x="-884301" y="1028154"/>
              <a:ext cx="180934" cy="111122"/>
            </a:xfrm>
            <a:custGeom>
              <a:rect b="b" l="l" r="r" t="t"/>
              <a:pathLst>
                <a:path extrusionOk="0" h="3435" w="5593">
                  <a:moveTo>
                    <a:pt x="0" y="0"/>
                  </a:moveTo>
                  <a:lnTo>
                    <a:pt x="0" y="3435"/>
                  </a:lnTo>
                  <a:lnTo>
                    <a:pt x="5593" y="343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0"/>
            <p:cNvSpPr/>
            <p:nvPr/>
          </p:nvSpPr>
          <p:spPr>
            <a:xfrm>
              <a:off x="-884301" y="1166778"/>
              <a:ext cx="250745" cy="111155"/>
            </a:xfrm>
            <a:custGeom>
              <a:rect b="b" l="l" r="r" t="t"/>
              <a:pathLst>
                <a:path extrusionOk="0" h="3436" w="7751">
                  <a:moveTo>
                    <a:pt x="0" y="1"/>
                  </a:moveTo>
                  <a:lnTo>
                    <a:pt x="0" y="3436"/>
                  </a:lnTo>
                  <a:lnTo>
                    <a:pt x="7751" y="343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0"/>
            <p:cNvSpPr/>
            <p:nvPr/>
          </p:nvSpPr>
          <p:spPr>
            <a:xfrm>
              <a:off x="-884301" y="1306438"/>
              <a:ext cx="180934" cy="112125"/>
            </a:xfrm>
            <a:custGeom>
              <a:rect b="b" l="l" r="r" t="t"/>
              <a:pathLst>
                <a:path extrusionOk="0" h="3466" w="5593">
                  <a:moveTo>
                    <a:pt x="0" y="0"/>
                  </a:moveTo>
                  <a:lnTo>
                    <a:pt x="0" y="3465"/>
                  </a:lnTo>
                  <a:lnTo>
                    <a:pt x="5593" y="346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0"/>
            <p:cNvSpPr/>
            <p:nvPr/>
          </p:nvSpPr>
          <p:spPr>
            <a:xfrm>
              <a:off x="-884301" y="1446065"/>
              <a:ext cx="250745" cy="111122"/>
            </a:xfrm>
            <a:custGeom>
              <a:rect b="b" l="l" r="r" t="t"/>
              <a:pathLst>
                <a:path extrusionOk="0" h="3435" w="7751">
                  <a:moveTo>
                    <a:pt x="0" y="0"/>
                  </a:moveTo>
                  <a:lnTo>
                    <a:pt x="0" y="3435"/>
                  </a:lnTo>
                  <a:lnTo>
                    <a:pt x="7751" y="343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0"/>
            <p:cNvSpPr/>
            <p:nvPr/>
          </p:nvSpPr>
          <p:spPr>
            <a:xfrm>
              <a:off x="-884301" y="1584689"/>
              <a:ext cx="180934" cy="111155"/>
            </a:xfrm>
            <a:custGeom>
              <a:rect b="b" l="l" r="r" t="t"/>
              <a:pathLst>
                <a:path extrusionOk="0" h="3436" w="5593">
                  <a:moveTo>
                    <a:pt x="0" y="1"/>
                  </a:moveTo>
                  <a:lnTo>
                    <a:pt x="0" y="3436"/>
                  </a:lnTo>
                  <a:lnTo>
                    <a:pt x="5593" y="343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0"/>
            <p:cNvSpPr/>
            <p:nvPr/>
          </p:nvSpPr>
          <p:spPr>
            <a:xfrm>
              <a:off x="-884301" y="1724349"/>
              <a:ext cx="250745" cy="112125"/>
            </a:xfrm>
            <a:custGeom>
              <a:rect b="b" l="l" r="r" t="t"/>
              <a:pathLst>
                <a:path extrusionOk="0" h="3466" w="7751">
                  <a:moveTo>
                    <a:pt x="0" y="0"/>
                  </a:moveTo>
                  <a:lnTo>
                    <a:pt x="0" y="3465"/>
                  </a:lnTo>
                  <a:lnTo>
                    <a:pt x="7751" y="346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0"/>
            <p:cNvSpPr/>
            <p:nvPr/>
          </p:nvSpPr>
          <p:spPr>
            <a:xfrm>
              <a:off x="-884301" y="1863976"/>
              <a:ext cx="180934" cy="111155"/>
            </a:xfrm>
            <a:custGeom>
              <a:rect b="b" l="l" r="r" t="t"/>
              <a:pathLst>
                <a:path extrusionOk="0" h="3436" w="5593">
                  <a:moveTo>
                    <a:pt x="0" y="0"/>
                  </a:moveTo>
                  <a:lnTo>
                    <a:pt x="0" y="3435"/>
                  </a:lnTo>
                  <a:lnTo>
                    <a:pt x="5593" y="343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0"/>
            <p:cNvSpPr/>
            <p:nvPr/>
          </p:nvSpPr>
          <p:spPr>
            <a:xfrm>
              <a:off x="-884301" y="2003604"/>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0"/>
            <p:cNvSpPr/>
            <p:nvPr/>
          </p:nvSpPr>
          <p:spPr>
            <a:xfrm>
              <a:off x="-884301" y="2142260"/>
              <a:ext cx="180934" cy="112125"/>
            </a:xfrm>
            <a:custGeom>
              <a:rect b="b" l="l" r="r" t="t"/>
              <a:pathLst>
                <a:path extrusionOk="0" h="3466" w="5593">
                  <a:moveTo>
                    <a:pt x="0" y="0"/>
                  </a:moveTo>
                  <a:lnTo>
                    <a:pt x="0" y="3465"/>
                  </a:lnTo>
                  <a:lnTo>
                    <a:pt x="5593" y="3465"/>
                  </a:lnTo>
                  <a:lnTo>
                    <a:pt x="559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0"/>
            <p:cNvSpPr/>
            <p:nvPr/>
          </p:nvSpPr>
          <p:spPr>
            <a:xfrm>
              <a:off x="-884301" y="2281888"/>
              <a:ext cx="250745" cy="111155"/>
            </a:xfrm>
            <a:custGeom>
              <a:rect b="b" l="l" r="r" t="t"/>
              <a:pathLst>
                <a:path extrusionOk="0" h="3436" w="7751">
                  <a:moveTo>
                    <a:pt x="0" y="0"/>
                  </a:moveTo>
                  <a:lnTo>
                    <a:pt x="0" y="3435"/>
                  </a:lnTo>
                  <a:lnTo>
                    <a:pt x="7751" y="3435"/>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0"/>
            <p:cNvSpPr/>
            <p:nvPr/>
          </p:nvSpPr>
          <p:spPr>
            <a:xfrm>
              <a:off x="-884301" y="2421515"/>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0"/>
            <p:cNvSpPr/>
            <p:nvPr/>
          </p:nvSpPr>
          <p:spPr>
            <a:xfrm>
              <a:off x="-884301" y="2560172"/>
              <a:ext cx="250745" cy="112125"/>
            </a:xfrm>
            <a:custGeom>
              <a:rect b="b" l="l" r="r" t="t"/>
              <a:pathLst>
                <a:path extrusionOk="0" h="3466" w="7751">
                  <a:moveTo>
                    <a:pt x="0" y="0"/>
                  </a:moveTo>
                  <a:lnTo>
                    <a:pt x="0" y="3466"/>
                  </a:lnTo>
                  <a:lnTo>
                    <a:pt x="7751" y="3466"/>
                  </a:lnTo>
                  <a:lnTo>
                    <a:pt x="77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0"/>
            <p:cNvSpPr/>
            <p:nvPr/>
          </p:nvSpPr>
          <p:spPr>
            <a:xfrm>
              <a:off x="-884301" y="2699799"/>
              <a:ext cx="180934" cy="111155"/>
            </a:xfrm>
            <a:custGeom>
              <a:rect b="b" l="l" r="r" t="t"/>
              <a:pathLst>
                <a:path extrusionOk="0" h="3436" w="5593">
                  <a:moveTo>
                    <a:pt x="0" y="1"/>
                  </a:moveTo>
                  <a:lnTo>
                    <a:pt x="0" y="3435"/>
                  </a:lnTo>
                  <a:lnTo>
                    <a:pt x="5593" y="3435"/>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0"/>
            <p:cNvSpPr/>
            <p:nvPr/>
          </p:nvSpPr>
          <p:spPr>
            <a:xfrm>
              <a:off x="-884301" y="2839426"/>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0"/>
            <p:cNvSpPr/>
            <p:nvPr/>
          </p:nvSpPr>
          <p:spPr>
            <a:xfrm>
              <a:off x="-884301" y="2978083"/>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0"/>
            <p:cNvSpPr/>
            <p:nvPr/>
          </p:nvSpPr>
          <p:spPr>
            <a:xfrm>
              <a:off x="-884301" y="3117711"/>
              <a:ext cx="250745" cy="111155"/>
            </a:xfrm>
            <a:custGeom>
              <a:rect b="b" l="l" r="r" t="t"/>
              <a:pathLst>
                <a:path extrusionOk="0" h="3436" w="7751">
                  <a:moveTo>
                    <a:pt x="0" y="1"/>
                  </a:moveTo>
                  <a:lnTo>
                    <a:pt x="0" y="3435"/>
                  </a:lnTo>
                  <a:lnTo>
                    <a:pt x="7751" y="3435"/>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0"/>
            <p:cNvSpPr/>
            <p:nvPr/>
          </p:nvSpPr>
          <p:spPr>
            <a:xfrm>
              <a:off x="-884301" y="3257338"/>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0"/>
            <p:cNvSpPr/>
            <p:nvPr/>
          </p:nvSpPr>
          <p:spPr>
            <a:xfrm>
              <a:off x="-884301" y="3395995"/>
              <a:ext cx="250745" cy="112125"/>
            </a:xfrm>
            <a:custGeom>
              <a:rect b="b" l="l" r="r" t="t"/>
              <a:pathLst>
                <a:path extrusionOk="0" h="3466"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0"/>
            <p:cNvSpPr/>
            <p:nvPr/>
          </p:nvSpPr>
          <p:spPr>
            <a:xfrm>
              <a:off x="-884301" y="3535622"/>
              <a:ext cx="180934" cy="111155"/>
            </a:xfrm>
            <a:custGeom>
              <a:rect b="b" l="l" r="r" t="t"/>
              <a:pathLst>
                <a:path extrusionOk="0" h="3436" w="5593">
                  <a:moveTo>
                    <a:pt x="0" y="1"/>
                  </a:moveTo>
                  <a:lnTo>
                    <a:pt x="0" y="3436"/>
                  </a:lnTo>
                  <a:lnTo>
                    <a:pt x="5593" y="343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0"/>
            <p:cNvSpPr/>
            <p:nvPr/>
          </p:nvSpPr>
          <p:spPr>
            <a:xfrm>
              <a:off x="-884301" y="3675249"/>
              <a:ext cx="250745" cy="112157"/>
            </a:xfrm>
            <a:custGeom>
              <a:rect b="b" l="l" r="r" t="t"/>
              <a:pathLst>
                <a:path extrusionOk="0" h="3467" w="7751">
                  <a:moveTo>
                    <a:pt x="0" y="1"/>
                  </a:moveTo>
                  <a:lnTo>
                    <a:pt x="0" y="3466"/>
                  </a:lnTo>
                  <a:lnTo>
                    <a:pt x="7751" y="3466"/>
                  </a:lnTo>
                  <a:lnTo>
                    <a:pt x="77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0"/>
            <p:cNvSpPr/>
            <p:nvPr/>
          </p:nvSpPr>
          <p:spPr>
            <a:xfrm>
              <a:off x="-884301" y="3813906"/>
              <a:ext cx="180934" cy="112125"/>
            </a:xfrm>
            <a:custGeom>
              <a:rect b="b" l="l" r="r" t="t"/>
              <a:pathLst>
                <a:path extrusionOk="0" h="3466" w="5593">
                  <a:moveTo>
                    <a:pt x="0" y="1"/>
                  </a:moveTo>
                  <a:lnTo>
                    <a:pt x="0" y="3466"/>
                  </a:lnTo>
                  <a:lnTo>
                    <a:pt x="5593" y="3466"/>
                  </a:lnTo>
                  <a:lnTo>
                    <a:pt x="5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0"/>
            <p:cNvSpPr/>
            <p:nvPr/>
          </p:nvSpPr>
          <p:spPr>
            <a:xfrm>
              <a:off x="-466389" y="1447035"/>
              <a:ext cx="379563" cy="528081"/>
            </a:xfrm>
            <a:custGeom>
              <a:rect b="b" l="l" r="r" t="t"/>
              <a:pathLst>
                <a:path extrusionOk="0" h="16324"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0"/>
            <p:cNvSpPr/>
            <p:nvPr/>
          </p:nvSpPr>
          <p:spPr>
            <a:xfrm>
              <a:off x="-466389" y="1447035"/>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0"/>
            <p:cNvSpPr/>
            <p:nvPr/>
          </p:nvSpPr>
          <p:spPr>
            <a:xfrm>
              <a:off x="-466389" y="1676146"/>
              <a:ext cx="379563" cy="46260"/>
            </a:xfrm>
            <a:custGeom>
              <a:rect b="b" l="l" r="r" t="t"/>
              <a:pathLst>
                <a:path extrusionOk="0" h="1430" w="11733">
                  <a:moveTo>
                    <a:pt x="0" y="1"/>
                  </a:moveTo>
                  <a:lnTo>
                    <a:pt x="0" y="1429"/>
                  </a:lnTo>
                  <a:lnTo>
                    <a:pt x="11733" y="142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0"/>
            <p:cNvSpPr/>
            <p:nvPr/>
          </p:nvSpPr>
          <p:spPr>
            <a:xfrm>
              <a:off x="-299231" y="1469649"/>
              <a:ext cx="51178" cy="466131"/>
            </a:xfrm>
            <a:custGeom>
              <a:rect b="b" l="l" r="r" t="t"/>
              <a:pathLst>
                <a:path extrusionOk="0" h="14409" w="1582">
                  <a:moveTo>
                    <a:pt x="0" y="1"/>
                  </a:moveTo>
                  <a:lnTo>
                    <a:pt x="0" y="14408"/>
                  </a:lnTo>
                  <a:lnTo>
                    <a:pt x="1581" y="14408"/>
                  </a:lnTo>
                  <a:lnTo>
                    <a:pt x="15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0"/>
            <p:cNvSpPr/>
            <p:nvPr/>
          </p:nvSpPr>
          <p:spPr>
            <a:xfrm>
              <a:off x="-466389" y="1928873"/>
              <a:ext cx="379563" cy="45258"/>
            </a:xfrm>
            <a:custGeom>
              <a:rect b="b" l="l" r="r" t="t"/>
              <a:pathLst>
                <a:path extrusionOk="0" h="1399" w="11733">
                  <a:moveTo>
                    <a:pt x="0" y="0"/>
                  </a:moveTo>
                  <a:lnTo>
                    <a:pt x="0" y="1399"/>
                  </a:lnTo>
                  <a:lnTo>
                    <a:pt x="11733" y="1399"/>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0"/>
            <p:cNvSpPr/>
            <p:nvPr/>
          </p:nvSpPr>
          <p:spPr>
            <a:xfrm>
              <a:off x="74424" y="1447035"/>
              <a:ext cx="379595" cy="528081"/>
            </a:xfrm>
            <a:custGeom>
              <a:rect b="b" l="l" r="r" t="t"/>
              <a:pathLst>
                <a:path extrusionOk="0" h="16324"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0"/>
            <p:cNvSpPr/>
            <p:nvPr/>
          </p:nvSpPr>
          <p:spPr>
            <a:xfrm>
              <a:off x="74424" y="1447035"/>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0"/>
            <p:cNvSpPr/>
            <p:nvPr/>
          </p:nvSpPr>
          <p:spPr>
            <a:xfrm>
              <a:off x="74424" y="1676146"/>
              <a:ext cx="379595" cy="46260"/>
            </a:xfrm>
            <a:custGeom>
              <a:rect b="b" l="l" r="r" t="t"/>
              <a:pathLst>
                <a:path extrusionOk="0" h="1430" w="11734">
                  <a:moveTo>
                    <a:pt x="1" y="1"/>
                  </a:moveTo>
                  <a:lnTo>
                    <a:pt x="1" y="1429"/>
                  </a:lnTo>
                  <a:lnTo>
                    <a:pt x="11734" y="142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0"/>
            <p:cNvSpPr/>
            <p:nvPr/>
          </p:nvSpPr>
          <p:spPr>
            <a:xfrm>
              <a:off x="240611" y="1468678"/>
              <a:ext cx="52148" cy="466099"/>
            </a:xfrm>
            <a:custGeom>
              <a:rect b="b" l="l" r="r" t="t"/>
              <a:pathLst>
                <a:path extrusionOk="0" h="14408" w="1612">
                  <a:moveTo>
                    <a:pt x="1" y="0"/>
                  </a:moveTo>
                  <a:lnTo>
                    <a:pt x="1" y="14408"/>
                  </a:lnTo>
                  <a:lnTo>
                    <a:pt x="1612" y="14408"/>
                  </a:lnTo>
                  <a:lnTo>
                    <a:pt x="1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0"/>
            <p:cNvSpPr/>
            <p:nvPr/>
          </p:nvSpPr>
          <p:spPr>
            <a:xfrm>
              <a:off x="74424" y="1928873"/>
              <a:ext cx="379595" cy="45258"/>
            </a:xfrm>
            <a:custGeom>
              <a:rect b="b" l="l" r="r" t="t"/>
              <a:pathLst>
                <a:path extrusionOk="0" h="1399" w="11734">
                  <a:moveTo>
                    <a:pt x="1" y="0"/>
                  </a:moveTo>
                  <a:lnTo>
                    <a:pt x="1" y="1399"/>
                  </a:lnTo>
                  <a:lnTo>
                    <a:pt x="11734" y="1399"/>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0"/>
            <p:cNvSpPr/>
            <p:nvPr/>
          </p:nvSpPr>
          <p:spPr>
            <a:xfrm>
              <a:off x="-466389" y="2351701"/>
              <a:ext cx="379563" cy="528049"/>
            </a:xfrm>
            <a:custGeom>
              <a:rect b="b" l="l" r="r" t="t"/>
              <a:pathLst>
                <a:path extrusionOk="0" h="16323" w="11733">
                  <a:moveTo>
                    <a:pt x="0" y="1"/>
                  </a:moveTo>
                  <a:lnTo>
                    <a:pt x="0" y="16323"/>
                  </a:lnTo>
                  <a:lnTo>
                    <a:pt x="11733" y="16323"/>
                  </a:lnTo>
                  <a:lnTo>
                    <a:pt x="1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0"/>
            <p:cNvSpPr/>
            <p:nvPr/>
          </p:nvSpPr>
          <p:spPr>
            <a:xfrm>
              <a:off x="-466389" y="2351701"/>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0"/>
            <p:cNvSpPr/>
            <p:nvPr/>
          </p:nvSpPr>
          <p:spPr>
            <a:xfrm>
              <a:off x="-466389" y="2581815"/>
              <a:ext cx="379563" cy="45258"/>
            </a:xfrm>
            <a:custGeom>
              <a:rect b="b" l="l" r="r" t="t"/>
              <a:pathLst>
                <a:path extrusionOk="0" h="1399" w="11733">
                  <a:moveTo>
                    <a:pt x="0" y="0"/>
                  </a:moveTo>
                  <a:lnTo>
                    <a:pt x="0" y="1398"/>
                  </a:lnTo>
                  <a:lnTo>
                    <a:pt x="11733" y="1398"/>
                  </a:lnTo>
                  <a:lnTo>
                    <a:pt x="11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0"/>
            <p:cNvSpPr/>
            <p:nvPr/>
          </p:nvSpPr>
          <p:spPr>
            <a:xfrm>
              <a:off x="-300202" y="2375318"/>
              <a:ext cx="51145" cy="466099"/>
            </a:xfrm>
            <a:custGeom>
              <a:rect b="b" l="l" r="r" t="t"/>
              <a:pathLst>
                <a:path extrusionOk="0" h="14408" w="1581">
                  <a:moveTo>
                    <a:pt x="0" y="0"/>
                  </a:moveTo>
                  <a:lnTo>
                    <a:pt x="0" y="14408"/>
                  </a:lnTo>
                  <a:lnTo>
                    <a:pt x="1581" y="14408"/>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0"/>
            <p:cNvSpPr/>
            <p:nvPr/>
          </p:nvSpPr>
          <p:spPr>
            <a:xfrm>
              <a:off x="-466389" y="2834509"/>
              <a:ext cx="379563" cy="45258"/>
            </a:xfrm>
            <a:custGeom>
              <a:rect b="b" l="l" r="r" t="t"/>
              <a:pathLst>
                <a:path extrusionOk="0" h="1399" w="11733">
                  <a:moveTo>
                    <a:pt x="0" y="1"/>
                  </a:moveTo>
                  <a:lnTo>
                    <a:pt x="0" y="1399"/>
                  </a:lnTo>
                  <a:lnTo>
                    <a:pt x="11733" y="1399"/>
                  </a:lnTo>
                  <a:lnTo>
                    <a:pt x="117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0"/>
            <p:cNvSpPr/>
            <p:nvPr/>
          </p:nvSpPr>
          <p:spPr>
            <a:xfrm>
              <a:off x="74424" y="2351701"/>
              <a:ext cx="379595" cy="528049"/>
            </a:xfrm>
            <a:custGeom>
              <a:rect b="b" l="l" r="r" t="t"/>
              <a:pathLst>
                <a:path extrusionOk="0" h="16323" w="11734">
                  <a:moveTo>
                    <a:pt x="1" y="1"/>
                  </a:moveTo>
                  <a:lnTo>
                    <a:pt x="1" y="16323"/>
                  </a:lnTo>
                  <a:lnTo>
                    <a:pt x="11734" y="16323"/>
                  </a:lnTo>
                  <a:lnTo>
                    <a:pt x="11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0"/>
            <p:cNvSpPr/>
            <p:nvPr/>
          </p:nvSpPr>
          <p:spPr>
            <a:xfrm>
              <a:off x="74424" y="2351701"/>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0"/>
            <p:cNvSpPr/>
            <p:nvPr/>
          </p:nvSpPr>
          <p:spPr>
            <a:xfrm>
              <a:off x="74424" y="2581815"/>
              <a:ext cx="379595" cy="45258"/>
            </a:xfrm>
            <a:custGeom>
              <a:rect b="b" l="l" r="r" t="t"/>
              <a:pathLst>
                <a:path extrusionOk="0" h="1399" w="11734">
                  <a:moveTo>
                    <a:pt x="1" y="0"/>
                  </a:moveTo>
                  <a:lnTo>
                    <a:pt x="1" y="1398"/>
                  </a:lnTo>
                  <a:lnTo>
                    <a:pt x="11734" y="1398"/>
                  </a:lnTo>
                  <a:lnTo>
                    <a:pt x="117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0"/>
            <p:cNvSpPr/>
            <p:nvPr/>
          </p:nvSpPr>
          <p:spPr>
            <a:xfrm>
              <a:off x="239640" y="2374315"/>
              <a:ext cx="52148" cy="466131"/>
            </a:xfrm>
            <a:custGeom>
              <a:rect b="b" l="l" r="r" t="t"/>
              <a:pathLst>
                <a:path extrusionOk="0" h="14409" w="1612">
                  <a:moveTo>
                    <a:pt x="0" y="1"/>
                  </a:moveTo>
                  <a:lnTo>
                    <a:pt x="0" y="14408"/>
                  </a:lnTo>
                  <a:lnTo>
                    <a:pt x="1611" y="14408"/>
                  </a:lnTo>
                  <a:lnTo>
                    <a:pt x="16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0"/>
            <p:cNvSpPr/>
            <p:nvPr/>
          </p:nvSpPr>
          <p:spPr>
            <a:xfrm>
              <a:off x="74424" y="2834509"/>
              <a:ext cx="379595" cy="45258"/>
            </a:xfrm>
            <a:custGeom>
              <a:rect b="b" l="l" r="r" t="t"/>
              <a:pathLst>
                <a:path extrusionOk="0" h="1399" w="11734">
                  <a:moveTo>
                    <a:pt x="1" y="1"/>
                  </a:moveTo>
                  <a:lnTo>
                    <a:pt x="1" y="1399"/>
                  </a:lnTo>
                  <a:lnTo>
                    <a:pt x="11734" y="1399"/>
                  </a:lnTo>
                  <a:lnTo>
                    <a:pt x="11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0"/>
            <p:cNvSpPr/>
            <p:nvPr/>
          </p:nvSpPr>
          <p:spPr>
            <a:xfrm>
              <a:off x="-19977" y="775427"/>
              <a:ext cx="877138" cy="244857"/>
            </a:xfrm>
            <a:custGeom>
              <a:rect b="b" l="l" r="r" t="t"/>
              <a:pathLst>
                <a:path extrusionOk="0" h="7569" w="27114">
                  <a:moveTo>
                    <a:pt x="852" y="0"/>
                  </a:moveTo>
                  <a:cubicBezTo>
                    <a:pt x="366" y="0"/>
                    <a:pt x="1" y="396"/>
                    <a:pt x="1" y="882"/>
                  </a:cubicBezTo>
                  <a:lnTo>
                    <a:pt x="1" y="7569"/>
                  </a:lnTo>
                  <a:lnTo>
                    <a:pt x="27114" y="7295"/>
                  </a:lnTo>
                  <a:lnTo>
                    <a:pt x="27114" y="1034"/>
                  </a:lnTo>
                  <a:cubicBezTo>
                    <a:pt x="27114" y="456"/>
                    <a:pt x="26658" y="0"/>
                    <a:pt x="261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0"/>
            <p:cNvSpPr/>
            <p:nvPr/>
          </p:nvSpPr>
          <p:spPr>
            <a:xfrm>
              <a:off x="-466389" y="1446065"/>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0"/>
            <p:cNvSpPr/>
            <p:nvPr/>
          </p:nvSpPr>
          <p:spPr>
            <a:xfrm>
              <a:off x="-103540" y="1446065"/>
              <a:ext cx="27562" cy="529052"/>
            </a:xfrm>
            <a:custGeom>
              <a:rect b="b" l="l" r="r" t="t"/>
              <a:pathLst>
                <a:path extrusionOk="0" h="16354" w="852">
                  <a:moveTo>
                    <a:pt x="0" y="0"/>
                  </a:moveTo>
                  <a:lnTo>
                    <a:pt x="0" y="16353"/>
                  </a:lnTo>
                  <a:lnTo>
                    <a:pt x="851" y="16353"/>
                  </a:lnTo>
                  <a:lnTo>
                    <a:pt x="8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0"/>
            <p:cNvSpPr/>
            <p:nvPr/>
          </p:nvSpPr>
          <p:spPr>
            <a:xfrm>
              <a:off x="63618" y="1446065"/>
              <a:ext cx="27562" cy="529052"/>
            </a:xfrm>
            <a:custGeom>
              <a:rect b="b" l="l" r="r" t="t"/>
              <a:pathLst>
                <a:path extrusionOk="0" h="16354" w="852">
                  <a:moveTo>
                    <a:pt x="0" y="0"/>
                  </a:moveTo>
                  <a:lnTo>
                    <a:pt x="0" y="16353"/>
                  </a:lnTo>
                  <a:lnTo>
                    <a:pt x="852" y="16353"/>
                  </a:lnTo>
                  <a:lnTo>
                    <a:pt x="8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0"/>
            <p:cNvSpPr/>
            <p:nvPr/>
          </p:nvSpPr>
          <p:spPr>
            <a:xfrm>
              <a:off x="425497" y="1446065"/>
              <a:ext cx="28533" cy="529052"/>
            </a:xfrm>
            <a:custGeom>
              <a:rect b="b" l="l" r="r" t="t"/>
              <a:pathLst>
                <a:path extrusionOk="0" h="16354" w="882">
                  <a:moveTo>
                    <a:pt x="0" y="0"/>
                  </a:moveTo>
                  <a:lnTo>
                    <a:pt x="0" y="16353"/>
                  </a:lnTo>
                  <a:lnTo>
                    <a:pt x="882" y="16353"/>
                  </a:lnTo>
                  <a:lnTo>
                    <a:pt x="8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0"/>
            <p:cNvSpPr/>
            <p:nvPr/>
          </p:nvSpPr>
          <p:spPr>
            <a:xfrm>
              <a:off x="-466389" y="2351701"/>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0"/>
            <p:cNvSpPr/>
            <p:nvPr/>
          </p:nvSpPr>
          <p:spPr>
            <a:xfrm>
              <a:off x="-103540" y="2351701"/>
              <a:ext cx="27562" cy="529052"/>
            </a:xfrm>
            <a:custGeom>
              <a:rect b="b" l="l" r="r" t="t"/>
              <a:pathLst>
                <a:path extrusionOk="0" h="16354" w="852">
                  <a:moveTo>
                    <a:pt x="0" y="1"/>
                  </a:moveTo>
                  <a:lnTo>
                    <a:pt x="0" y="16353"/>
                  </a:lnTo>
                  <a:lnTo>
                    <a:pt x="851" y="16353"/>
                  </a:lnTo>
                  <a:lnTo>
                    <a:pt x="8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0"/>
            <p:cNvSpPr/>
            <p:nvPr/>
          </p:nvSpPr>
          <p:spPr>
            <a:xfrm>
              <a:off x="63618" y="2351701"/>
              <a:ext cx="27562" cy="529052"/>
            </a:xfrm>
            <a:custGeom>
              <a:rect b="b" l="l" r="r" t="t"/>
              <a:pathLst>
                <a:path extrusionOk="0" h="16354" w="852">
                  <a:moveTo>
                    <a:pt x="0" y="1"/>
                  </a:moveTo>
                  <a:lnTo>
                    <a:pt x="0" y="16353"/>
                  </a:lnTo>
                  <a:lnTo>
                    <a:pt x="852" y="16353"/>
                  </a:lnTo>
                  <a:lnTo>
                    <a:pt x="8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0"/>
            <p:cNvSpPr/>
            <p:nvPr/>
          </p:nvSpPr>
          <p:spPr>
            <a:xfrm>
              <a:off x="425497" y="2351701"/>
              <a:ext cx="28533" cy="529052"/>
            </a:xfrm>
            <a:custGeom>
              <a:rect b="b" l="l" r="r" t="t"/>
              <a:pathLst>
                <a:path extrusionOk="0" h="16354" w="882">
                  <a:moveTo>
                    <a:pt x="0" y="1"/>
                  </a:moveTo>
                  <a:lnTo>
                    <a:pt x="0" y="16353"/>
                  </a:lnTo>
                  <a:lnTo>
                    <a:pt x="882" y="16353"/>
                  </a:lnTo>
                  <a:lnTo>
                    <a:pt x="8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0"/>
            <p:cNvSpPr/>
            <p:nvPr/>
          </p:nvSpPr>
          <p:spPr>
            <a:xfrm>
              <a:off x="-306122" y="776397"/>
              <a:ext cx="654926" cy="449406"/>
            </a:xfrm>
            <a:custGeom>
              <a:rect b="b" l="l" r="r" t="t"/>
              <a:pathLst>
                <a:path extrusionOk="0" h="13892" w="20245">
                  <a:moveTo>
                    <a:pt x="1" y="6901"/>
                  </a:moveTo>
                  <a:lnTo>
                    <a:pt x="1" y="6931"/>
                  </a:lnTo>
                  <a:lnTo>
                    <a:pt x="82" y="6931"/>
                  </a:lnTo>
                  <a:cubicBezTo>
                    <a:pt x="30" y="6911"/>
                    <a:pt x="1" y="6901"/>
                    <a:pt x="1" y="6901"/>
                  </a:cubicBezTo>
                  <a:close/>
                  <a:moveTo>
                    <a:pt x="9758" y="1"/>
                  </a:moveTo>
                  <a:cubicBezTo>
                    <a:pt x="9211" y="1"/>
                    <a:pt x="8815" y="426"/>
                    <a:pt x="8815" y="973"/>
                  </a:cubicBezTo>
                  <a:lnTo>
                    <a:pt x="8815" y="6931"/>
                  </a:lnTo>
                  <a:lnTo>
                    <a:pt x="82" y="6931"/>
                  </a:lnTo>
                  <a:cubicBezTo>
                    <a:pt x="521" y="7102"/>
                    <a:pt x="2584" y="8009"/>
                    <a:pt x="2584" y="9910"/>
                  </a:cubicBezTo>
                  <a:cubicBezTo>
                    <a:pt x="2584" y="12068"/>
                    <a:pt x="5563" y="10761"/>
                    <a:pt x="6019" y="12068"/>
                  </a:cubicBezTo>
                  <a:cubicBezTo>
                    <a:pt x="6367" y="13112"/>
                    <a:pt x="8159" y="13892"/>
                    <a:pt x="9282" y="13892"/>
                  </a:cubicBezTo>
                  <a:cubicBezTo>
                    <a:pt x="9532" y="13892"/>
                    <a:pt x="9749" y="13853"/>
                    <a:pt x="9910" y="13770"/>
                  </a:cubicBezTo>
                  <a:cubicBezTo>
                    <a:pt x="10761" y="13344"/>
                    <a:pt x="13770" y="13770"/>
                    <a:pt x="14195" y="12068"/>
                  </a:cubicBezTo>
                  <a:cubicBezTo>
                    <a:pt x="14621" y="10366"/>
                    <a:pt x="18086" y="9910"/>
                    <a:pt x="17205" y="7782"/>
                  </a:cubicBezTo>
                  <a:cubicBezTo>
                    <a:pt x="16323" y="5594"/>
                    <a:pt x="18481" y="4317"/>
                    <a:pt x="19363" y="3466"/>
                  </a:cubicBezTo>
                  <a:cubicBezTo>
                    <a:pt x="20244" y="2584"/>
                    <a:pt x="19363" y="1"/>
                    <a:pt x="19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0"/>
            <p:cNvSpPr/>
            <p:nvPr/>
          </p:nvSpPr>
          <p:spPr>
            <a:xfrm>
              <a:off x="-322848" y="3395995"/>
              <a:ext cx="582171" cy="598863"/>
            </a:xfrm>
            <a:custGeom>
              <a:rect b="b" l="l" r="r" t="t"/>
              <a:pathLst>
                <a:path extrusionOk="0" h="18512" w="17996">
                  <a:moveTo>
                    <a:pt x="1" y="1"/>
                  </a:moveTo>
                  <a:lnTo>
                    <a:pt x="1" y="18512"/>
                  </a:lnTo>
                  <a:lnTo>
                    <a:pt x="17995" y="18512"/>
                  </a:lnTo>
                  <a:lnTo>
                    <a:pt x="179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0"/>
            <p:cNvSpPr/>
            <p:nvPr/>
          </p:nvSpPr>
          <p:spPr>
            <a:xfrm>
              <a:off x="-507702" y="2880739"/>
              <a:ext cx="472989" cy="167185"/>
            </a:xfrm>
            <a:custGeom>
              <a:rect b="b" l="l" r="r" t="t"/>
              <a:pathLst>
                <a:path extrusionOk="0" h="5168" w="14621">
                  <a:moveTo>
                    <a:pt x="1" y="0"/>
                  </a:moveTo>
                  <a:lnTo>
                    <a:pt x="1" y="5168"/>
                  </a:lnTo>
                  <a:lnTo>
                    <a:pt x="14621" y="5168"/>
                  </a:lnTo>
                  <a:lnTo>
                    <a:pt x="146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0"/>
            <p:cNvSpPr/>
            <p:nvPr/>
          </p:nvSpPr>
          <p:spPr>
            <a:xfrm>
              <a:off x="21335" y="2880739"/>
              <a:ext cx="472989" cy="167185"/>
            </a:xfrm>
            <a:custGeom>
              <a:rect b="b" l="l" r="r" t="t"/>
              <a:pathLst>
                <a:path extrusionOk="0" h="5168" w="14621">
                  <a:moveTo>
                    <a:pt x="0" y="0"/>
                  </a:moveTo>
                  <a:lnTo>
                    <a:pt x="0" y="5168"/>
                  </a:lnTo>
                  <a:lnTo>
                    <a:pt x="14621" y="5168"/>
                  </a:lnTo>
                  <a:lnTo>
                    <a:pt x="146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0"/>
            <p:cNvSpPr/>
            <p:nvPr/>
          </p:nvSpPr>
          <p:spPr>
            <a:xfrm>
              <a:off x="-507702" y="1975102"/>
              <a:ext cx="472989" cy="167185"/>
            </a:xfrm>
            <a:custGeom>
              <a:rect b="b" l="l" r="r" t="t"/>
              <a:pathLst>
                <a:path extrusionOk="0" h="5168" w="14621">
                  <a:moveTo>
                    <a:pt x="1" y="0"/>
                  </a:moveTo>
                  <a:lnTo>
                    <a:pt x="1" y="5167"/>
                  </a:lnTo>
                  <a:lnTo>
                    <a:pt x="14621" y="5167"/>
                  </a:lnTo>
                  <a:lnTo>
                    <a:pt x="146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0"/>
            <p:cNvSpPr/>
            <p:nvPr/>
          </p:nvSpPr>
          <p:spPr>
            <a:xfrm>
              <a:off x="21335" y="1975102"/>
              <a:ext cx="472989" cy="167185"/>
            </a:xfrm>
            <a:custGeom>
              <a:rect b="b" l="l" r="r" t="t"/>
              <a:pathLst>
                <a:path extrusionOk="0" h="5168" w="14621">
                  <a:moveTo>
                    <a:pt x="0" y="0"/>
                  </a:moveTo>
                  <a:lnTo>
                    <a:pt x="0" y="5167"/>
                  </a:lnTo>
                  <a:lnTo>
                    <a:pt x="14621" y="5167"/>
                  </a:lnTo>
                  <a:lnTo>
                    <a:pt x="146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0"/>
            <p:cNvSpPr/>
            <p:nvPr/>
          </p:nvSpPr>
          <p:spPr>
            <a:xfrm>
              <a:off x="-34729" y="3395995"/>
              <a:ext cx="12843" cy="598863"/>
            </a:xfrm>
            <a:custGeom>
              <a:rect b="b" l="l" r="r" t="t"/>
              <a:pathLst>
                <a:path extrusionOk="0" h="18512" w="397">
                  <a:moveTo>
                    <a:pt x="1" y="1"/>
                  </a:moveTo>
                  <a:lnTo>
                    <a:pt x="1" y="18512"/>
                  </a:lnTo>
                  <a:lnTo>
                    <a:pt x="396" y="18512"/>
                  </a:lnTo>
                  <a:lnTo>
                    <a:pt x="3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2" name="Google Shape;2642;p30"/>
          <p:cNvGrpSpPr/>
          <p:nvPr/>
        </p:nvGrpSpPr>
        <p:grpSpPr>
          <a:xfrm>
            <a:off x="438148" y="-163729"/>
            <a:ext cx="1819901" cy="4196681"/>
            <a:chOff x="75598" y="319446"/>
            <a:chExt cx="1819901" cy="4196681"/>
          </a:xfrm>
        </p:grpSpPr>
        <p:grpSp>
          <p:nvGrpSpPr>
            <p:cNvPr id="2643" name="Google Shape;2643;p30"/>
            <p:cNvGrpSpPr/>
            <p:nvPr/>
          </p:nvGrpSpPr>
          <p:grpSpPr>
            <a:xfrm>
              <a:off x="486966" y="319446"/>
              <a:ext cx="983468" cy="405111"/>
              <a:chOff x="2149321" y="1211611"/>
              <a:chExt cx="775850" cy="319589"/>
            </a:xfrm>
          </p:grpSpPr>
          <p:sp>
            <p:nvSpPr>
              <p:cNvPr id="2644" name="Google Shape;2644;p30"/>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0"/>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6" name="Google Shape;2646;p30"/>
            <p:cNvGrpSpPr/>
            <p:nvPr/>
          </p:nvGrpSpPr>
          <p:grpSpPr>
            <a:xfrm>
              <a:off x="75613" y="437837"/>
              <a:ext cx="1819887" cy="2578931"/>
              <a:chOff x="1824808" y="1305008"/>
              <a:chExt cx="1435695" cy="2034499"/>
            </a:xfrm>
          </p:grpSpPr>
          <p:sp>
            <p:nvSpPr>
              <p:cNvPr id="2647" name="Google Shape;2647;p30"/>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0"/>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9" name="Google Shape;2649;p30"/>
            <p:cNvSpPr/>
            <p:nvPr/>
          </p:nvSpPr>
          <p:spPr>
            <a:xfrm>
              <a:off x="75598" y="780594"/>
              <a:ext cx="346554" cy="854175"/>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0"/>
            <p:cNvSpPr/>
            <p:nvPr/>
          </p:nvSpPr>
          <p:spPr>
            <a:xfrm rot="-5400000">
              <a:off x="1299894" y="2298020"/>
              <a:ext cx="860091" cy="329352"/>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0"/>
            <p:cNvSpPr/>
            <p:nvPr/>
          </p:nvSpPr>
          <p:spPr>
            <a:xfrm>
              <a:off x="75598" y="3015468"/>
              <a:ext cx="1819872" cy="1500660"/>
            </a:xfrm>
            <a:custGeom>
              <a:rect b="b" l="l" r="r" t="t"/>
              <a:pathLst>
                <a:path extrusionOk="0" h="36597" w="44379">
                  <a:moveTo>
                    <a:pt x="1" y="1"/>
                  </a:moveTo>
                  <a:lnTo>
                    <a:pt x="1" y="36597"/>
                  </a:lnTo>
                  <a:lnTo>
                    <a:pt x="44379" y="36597"/>
                  </a:lnTo>
                  <a:lnTo>
                    <a:pt x="443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0"/>
            <p:cNvSpPr/>
            <p:nvPr/>
          </p:nvSpPr>
          <p:spPr>
            <a:xfrm>
              <a:off x="192758" y="3449246"/>
              <a:ext cx="1607986" cy="274241"/>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0"/>
            <p:cNvSpPr/>
            <p:nvPr/>
          </p:nvSpPr>
          <p:spPr>
            <a:xfrm>
              <a:off x="268827" y="3398151"/>
              <a:ext cx="1437190" cy="2620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0"/>
            <p:cNvSpPr/>
            <p:nvPr/>
          </p:nvSpPr>
          <p:spPr>
            <a:xfrm>
              <a:off x="327387" y="3450477"/>
              <a:ext cx="57369" cy="274241"/>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0"/>
            <p:cNvSpPr/>
            <p:nvPr/>
          </p:nvSpPr>
          <p:spPr>
            <a:xfrm>
              <a:off x="503147" y="3450477"/>
              <a:ext cx="57369" cy="274241"/>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0"/>
            <p:cNvSpPr/>
            <p:nvPr/>
          </p:nvSpPr>
          <p:spPr>
            <a:xfrm>
              <a:off x="678907" y="3450477"/>
              <a:ext cx="57369" cy="274241"/>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0"/>
            <p:cNvSpPr/>
            <p:nvPr/>
          </p:nvSpPr>
          <p:spPr>
            <a:xfrm>
              <a:off x="853396" y="3450477"/>
              <a:ext cx="57369" cy="274241"/>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0"/>
            <p:cNvSpPr/>
            <p:nvPr/>
          </p:nvSpPr>
          <p:spPr>
            <a:xfrm>
              <a:off x="1605031" y="3449246"/>
              <a:ext cx="57369" cy="275472"/>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0"/>
            <p:cNvSpPr/>
            <p:nvPr/>
          </p:nvSpPr>
          <p:spPr>
            <a:xfrm>
              <a:off x="1428040" y="3449246"/>
              <a:ext cx="58600" cy="275472"/>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0"/>
            <p:cNvSpPr/>
            <p:nvPr/>
          </p:nvSpPr>
          <p:spPr>
            <a:xfrm>
              <a:off x="1252280" y="3449246"/>
              <a:ext cx="57369" cy="275472"/>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0"/>
            <p:cNvSpPr/>
            <p:nvPr/>
          </p:nvSpPr>
          <p:spPr>
            <a:xfrm>
              <a:off x="1076520" y="3449246"/>
              <a:ext cx="57369" cy="275472"/>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0"/>
            <p:cNvSpPr/>
            <p:nvPr/>
          </p:nvSpPr>
          <p:spPr>
            <a:xfrm>
              <a:off x="226425" y="3824425"/>
              <a:ext cx="135899" cy="690524"/>
            </a:xfrm>
            <a:custGeom>
              <a:rect b="b" l="l" r="r" t="t"/>
              <a:pathLst>
                <a:path extrusionOk="0" h="16840" w="3314">
                  <a:moveTo>
                    <a:pt x="1" y="0"/>
                  </a:moveTo>
                  <a:lnTo>
                    <a:pt x="1" y="16840"/>
                  </a:lnTo>
                  <a:lnTo>
                    <a:pt x="3314" y="16840"/>
                  </a:lnTo>
                  <a:lnTo>
                    <a:pt x="3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0"/>
            <p:cNvSpPr/>
            <p:nvPr/>
          </p:nvSpPr>
          <p:spPr>
            <a:xfrm>
              <a:off x="1643660" y="3824425"/>
              <a:ext cx="135899" cy="690524"/>
            </a:xfrm>
            <a:custGeom>
              <a:rect b="b" l="l" r="r" t="t"/>
              <a:pathLst>
                <a:path extrusionOk="0" h="16840" w="3314">
                  <a:moveTo>
                    <a:pt x="1" y="0"/>
                  </a:moveTo>
                  <a:lnTo>
                    <a:pt x="1" y="16840"/>
                  </a:lnTo>
                  <a:lnTo>
                    <a:pt x="3314" y="16840"/>
                  </a:lnTo>
                  <a:lnTo>
                    <a:pt x="33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0"/>
            <p:cNvSpPr/>
            <p:nvPr/>
          </p:nvSpPr>
          <p:spPr>
            <a:xfrm>
              <a:off x="919460" y="3824425"/>
              <a:ext cx="134669" cy="690524"/>
            </a:xfrm>
            <a:custGeom>
              <a:rect b="b" l="l" r="r" t="t"/>
              <a:pathLst>
                <a:path extrusionOk="0" h="16840" w="3284">
                  <a:moveTo>
                    <a:pt x="1" y="0"/>
                  </a:moveTo>
                  <a:lnTo>
                    <a:pt x="1" y="16840"/>
                  </a:lnTo>
                  <a:lnTo>
                    <a:pt x="3283" y="16840"/>
                  </a:lnTo>
                  <a:lnTo>
                    <a:pt x="32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0"/>
            <p:cNvSpPr/>
            <p:nvPr/>
          </p:nvSpPr>
          <p:spPr>
            <a:xfrm>
              <a:off x="480716" y="3926616"/>
              <a:ext cx="135899" cy="286707"/>
            </a:xfrm>
            <a:custGeom>
              <a:rect b="b" l="l" r="r" t="t"/>
              <a:pathLst>
                <a:path extrusionOk="0" h="6992" w="3314">
                  <a:moveTo>
                    <a:pt x="0" y="1"/>
                  </a:moveTo>
                  <a:lnTo>
                    <a:pt x="0" y="6992"/>
                  </a:lnTo>
                  <a:lnTo>
                    <a:pt x="3314" y="6992"/>
                  </a:lnTo>
                  <a:lnTo>
                    <a:pt x="3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0"/>
            <p:cNvSpPr/>
            <p:nvPr/>
          </p:nvSpPr>
          <p:spPr>
            <a:xfrm>
              <a:off x="666441" y="3926616"/>
              <a:ext cx="135899" cy="286707"/>
            </a:xfrm>
            <a:custGeom>
              <a:rect b="b" l="l" r="r" t="t"/>
              <a:pathLst>
                <a:path extrusionOk="0" h="6992" w="3314">
                  <a:moveTo>
                    <a:pt x="0" y="1"/>
                  </a:moveTo>
                  <a:lnTo>
                    <a:pt x="0" y="6992"/>
                  </a:lnTo>
                  <a:lnTo>
                    <a:pt x="3313" y="6992"/>
                  </a:lnTo>
                  <a:lnTo>
                    <a:pt x="33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0"/>
            <p:cNvSpPr/>
            <p:nvPr/>
          </p:nvSpPr>
          <p:spPr>
            <a:xfrm>
              <a:off x="1188718" y="3926616"/>
              <a:ext cx="135899" cy="286707"/>
            </a:xfrm>
            <a:custGeom>
              <a:rect b="b" l="l" r="r" t="t"/>
              <a:pathLst>
                <a:path extrusionOk="0" h="6992" w="3314">
                  <a:moveTo>
                    <a:pt x="0" y="1"/>
                  </a:moveTo>
                  <a:lnTo>
                    <a:pt x="0" y="6992"/>
                  </a:lnTo>
                  <a:lnTo>
                    <a:pt x="3313" y="6992"/>
                  </a:lnTo>
                  <a:lnTo>
                    <a:pt x="33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0"/>
            <p:cNvSpPr/>
            <p:nvPr/>
          </p:nvSpPr>
          <p:spPr>
            <a:xfrm>
              <a:off x="1374443" y="3926616"/>
              <a:ext cx="134628" cy="286707"/>
            </a:xfrm>
            <a:custGeom>
              <a:rect b="b" l="l" r="r" t="t"/>
              <a:pathLst>
                <a:path extrusionOk="0" h="6992" w="3283">
                  <a:moveTo>
                    <a:pt x="0" y="1"/>
                  </a:moveTo>
                  <a:lnTo>
                    <a:pt x="0" y="6992"/>
                  </a:lnTo>
                  <a:lnTo>
                    <a:pt x="3283" y="6992"/>
                  </a:lnTo>
                  <a:lnTo>
                    <a:pt x="32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0"/>
            <p:cNvSpPr/>
            <p:nvPr/>
          </p:nvSpPr>
          <p:spPr>
            <a:xfrm>
              <a:off x="311189" y="3066563"/>
              <a:ext cx="1382363" cy="285477"/>
            </a:xfrm>
            <a:custGeom>
              <a:rect b="b" l="l" r="r" t="t"/>
              <a:pathLst>
                <a:path extrusionOk="0" h="6962" w="33710">
                  <a:moveTo>
                    <a:pt x="1" y="1"/>
                  </a:moveTo>
                  <a:lnTo>
                    <a:pt x="1" y="6961"/>
                  </a:lnTo>
                  <a:lnTo>
                    <a:pt x="33709" y="6961"/>
                  </a:lnTo>
                  <a:lnTo>
                    <a:pt x="337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0"/>
            <p:cNvSpPr/>
            <p:nvPr/>
          </p:nvSpPr>
          <p:spPr>
            <a:xfrm>
              <a:off x="311189" y="1429991"/>
              <a:ext cx="349056" cy="560907"/>
            </a:xfrm>
            <a:custGeom>
              <a:rect b="b" l="l" r="r" t="t"/>
              <a:pathLst>
                <a:path extrusionOk="0" h="13679" w="8512">
                  <a:moveTo>
                    <a:pt x="1" y="0"/>
                  </a:moveTo>
                  <a:lnTo>
                    <a:pt x="1" y="13679"/>
                  </a:lnTo>
                  <a:lnTo>
                    <a:pt x="8511" y="13679"/>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0"/>
            <p:cNvSpPr/>
            <p:nvPr/>
          </p:nvSpPr>
          <p:spPr>
            <a:xfrm>
              <a:off x="811035" y="1429991"/>
              <a:ext cx="349056" cy="560907"/>
            </a:xfrm>
            <a:custGeom>
              <a:rect b="b" l="l" r="r" t="t"/>
              <a:pathLst>
                <a:path extrusionOk="0" h="13679" w="8512">
                  <a:moveTo>
                    <a:pt x="0" y="0"/>
                  </a:moveTo>
                  <a:lnTo>
                    <a:pt x="0" y="13679"/>
                  </a:lnTo>
                  <a:lnTo>
                    <a:pt x="8511" y="13679"/>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0"/>
            <p:cNvSpPr/>
            <p:nvPr/>
          </p:nvSpPr>
          <p:spPr>
            <a:xfrm>
              <a:off x="1312111" y="1429991"/>
              <a:ext cx="347785" cy="560907"/>
            </a:xfrm>
            <a:custGeom>
              <a:rect b="b" l="l" r="r" t="t"/>
              <a:pathLst>
                <a:path extrusionOk="0" h="13679" w="8481">
                  <a:moveTo>
                    <a:pt x="0" y="0"/>
                  </a:moveTo>
                  <a:lnTo>
                    <a:pt x="0" y="13679"/>
                  </a:lnTo>
                  <a:lnTo>
                    <a:pt x="8481" y="13679"/>
                  </a:lnTo>
                  <a:lnTo>
                    <a:pt x="8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0"/>
            <p:cNvSpPr/>
            <p:nvPr/>
          </p:nvSpPr>
          <p:spPr>
            <a:xfrm>
              <a:off x="311189" y="2187852"/>
              <a:ext cx="349056" cy="560907"/>
            </a:xfrm>
            <a:custGeom>
              <a:rect b="b" l="l" r="r" t="t"/>
              <a:pathLst>
                <a:path extrusionOk="0" h="13679" w="8512">
                  <a:moveTo>
                    <a:pt x="1" y="0"/>
                  </a:moveTo>
                  <a:lnTo>
                    <a:pt x="1" y="13678"/>
                  </a:lnTo>
                  <a:lnTo>
                    <a:pt x="8511" y="13678"/>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0"/>
            <p:cNvSpPr/>
            <p:nvPr/>
          </p:nvSpPr>
          <p:spPr>
            <a:xfrm>
              <a:off x="811035" y="2187852"/>
              <a:ext cx="349056" cy="560907"/>
            </a:xfrm>
            <a:custGeom>
              <a:rect b="b" l="l" r="r" t="t"/>
              <a:pathLst>
                <a:path extrusionOk="0" h="13679" w="8512">
                  <a:moveTo>
                    <a:pt x="0" y="0"/>
                  </a:moveTo>
                  <a:lnTo>
                    <a:pt x="0" y="13678"/>
                  </a:lnTo>
                  <a:lnTo>
                    <a:pt x="8511" y="13678"/>
                  </a:lnTo>
                  <a:lnTo>
                    <a:pt x="8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0"/>
            <p:cNvSpPr/>
            <p:nvPr/>
          </p:nvSpPr>
          <p:spPr>
            <a:xfrm>
              <a:off x="1312111" y="2187852"/>
              <a:ext cx="347785" cy="560907"/>
            </a:xfrm>
            <a:custGeom>
              <a:rect b="b" l="l" r="r" t="t"/>
              <a:pathLst>
                <a:path extrusionOk="0" h="13679" w="8481">
                  <a:moveTo>
                    <a:pt x="0" y="0"/>
                  </a:moveTo>
                  <a:lnTo>
                    <a:pt x="0" y="13678"/>
                  </a:lnTo>
                  <a:lnTo>
                    <a:pt x="8481" y="13678"/>
                  </a:lnTo>
                  <a:lnTo>
                    <a:pt x="84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0"/>
            <p:cNvSpPr/>
            <p:nvPr/>
          </p:nvSpPr>
          <p:spPr>
            <a:xfrm>
              <a:off x="311189" y="1415023"/>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0"/>
            <p:cNvSpPr/>
            <p:nvPr/>
          </p:nvSpPr>
          <p:spPr>
            <a:xfrm>
              <a:off x="311189" y="1509751"/>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0"/>
            <p:cNvSpPr/>
            <p:nvPr/>
          </p:nvSpPr>
          <p:spPr>
            <a:xfrm>
              <a:off x="311189" y="1604478"/>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0"/>
            <p:cNvSpPr/>
            <p:nvPr/>
          </p:nvSpPr>
          <p:spPr>
            <a:xfrm>
              <a:off x="311189" y="1699206"/>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0"/>
            <p:cNvSpPr/>
            <p:nvPr/>
          </p:nvSpPr>
          <p:spPr>
            <a:xfrm>
              <a:off x="311189" y="1796435"/>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0"/>
            <p:cNvSpPr/>
            <p:nvPr/>
          </p:nvSpPr>
          <p:spPr>
            <a:xfrm>
              <a:off x="311189" y="1891162"/>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0"/>
            <p:cNvSpPr/>
            <p:nvPr/>
          </p:nvSpPr>
          <p:spPr>
            <a:xfrm>
              <a:off x="311189" y="1985890"/>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0"/>
            <p:cNvSpPr/>
            <p:nvPr/>
          </p:nvSpPr>
          <p:spPr>
            <a:xfrm>
              <a:off x="799799" y="1415023"/>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0"/>
            <p:cNvSpPr/>
            <p:nvPr/>
          </p:nvSpPr>
          <p:spPr>
            <a:xfrm>
              <a:off x="799799" y="1509751"/>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0"/>
            <p:cNvSpPr/>
            <p:nvPr/>
          </p:nvSpPr>
          <p:spPr>
            <a:xfrm>
              <a:off x="799799" y="1604478"/>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0"/>
            <p:cNvSpPr/>
            <p:nvPr/>
          </p:nvSpPr>
          <p:spPr>
            <a:xfrm>
              <a:off x="799799" y="1699206"/>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0"/>
            <p:cNvSpPr/>
            <p:nvPr/>
          </p:nvSpPr>
          <p:spPr>
            <a:xfrm>
              <a:off x="799799" y="1796435"/>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0"/>
            <p:cNvSpPr/>
            <p:nvPr/>
          </p:nvSpPr>
          <p:spPr>
            <a:xfrm>
              <a:off x="799799" y="1891162"/>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0"/>
            <p:cNvSpPr/>
            <p:nvPr/>
          </p:nvSpPr>
          <p:spPr>
            <a:xfrm>
              <a:off x="799799" y="1985890"/>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0"/>
            <p:cNvSpPr/>
            <p:nvPr/>
          </p:nvSpPr>
          <p:spPr>
            <a:xfrm>
              <a:off x="1307108" y="1415023"/>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0"/>
            <p:cNvSpPr/>
            <p:nvPr/>
          </p:nvSpPr>
          <p:spPr>
            <a:xfrm>
              <a:off x="1307108" y="1509751"/>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0"/>
            <p:cNvSpPr/>
            <p:nvPr/>
          </p:nvSpPr>
          <p:spPr>
            <a:xfrm>
              <a:off x="1307108" y="1604478"/>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0"/>
            <p:cNvSpPr/>
            <p:nvPr/>
          </p:nvSpPr>
          <p:spPr>
            <a:xfrm>
              <a:off x="1307108" y="1699206"/>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0"/>
            <p:cNvSpPr/>
            <p:nvPr/>
          </p:nvSpPr>
          <p:spPr>
            <a:xfrm>
              <a:off x="1307108" y="1796435"/>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0"/>
            <p:cNvSpPr/>
            <p:nvPr/>
          </p:nvSpPr>
          <p:spPr>
            <a:xfrm>
              <a:off x="1307108" y="1891162"/>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0"/>
            <p:cNvSpPr/>
            <p:nvPr/>
          </p:nvSpPr>
          <p:spPr>
            <a:xfrm>
              <a:off x="1307108" y="1985890"/>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0"/>
            <p:cNvSpPr/>
            <p:nvPr/>
          </p:nvSpPr>
          <p:spPr>
            <a:xfrm>
              <a:off x="311189" y="2172885"/>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0"/>
            <p:cNvSpPr/>
            <p:nvPr/>
          </p:nvSpPr>
          <p:spPr>
            <a:xfrm>
              <a:off x="311189" y="2267612"/>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0"/>
            <p:cNvSpPr/>
            <p:nvPr/>
          </p:nvSpPr>
          <p:spPr>
            <a:xfrm>
              <a:off x="311189" y="2363570"/>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0"/>
            <p:cNvSpPr/>
            <p:nvPr/>
          </p:nvSpPr>
          <p:spPr>
            <a:xfrm>
              <a:off x="311189" y="2458298"/>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0"/>
            <p:cNvSpPr/>
            <p:nvPr/>
          </p:nvSpPr>
          <p:spPr>
            <a:xfrm>
              <a:off x="311189" y="2553025"/>
              <a:ext cx="354018" cy="18739"/>
            </a:xfrm>
            <a:custGeom>
              <a:rect b="b" l="l" r="r" t="t"/>
              <a:pathLst>
                <a:path extrusionOk="0" h="457" w="8633">
                  <a:moveTo>
                    <a:pt x="1" y="1"/>
                  </a:moveTo>
                  <a:lnTo>
                    <a:pt x="1" y="457"/>
                  </a:lnTo>
                  <a:lnTo>
                    <a:pt x="8633" y="457"/>
                  </a:lnTo>
                  <a:lnTo>
                    <a:pt x="86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0"/>
            <p:cNvSpPr/>
            <p:nvPr/>
          </p:nvSpPr>
          <p:spPr>
            <a:xfrm>
              <a:off x="311189" y="2649024"/>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0"/>
            <p:cNvSpPr/>
            <p:nvPr/>
          </p:nvSpPr>
          <p:spPr>
            <a:xfrm>
              <a:off x="311189" y="2743751"/>
              <a:ext cx="354018" cy="18739"/>
            </a:xfrm>
            <a:custGeom>
              <a:rect b="b" l="l" r="r" t="t"/>
              <a:pathLst>
                <a:path extrusionOk="0" h="457" w="8633">
                  <a:moveTo>
                    <a:pt x="1" y="0"/>
                  </a:moveTo>
                  <a:lnTo>
                    <a:pt x="1" y="456"/>
                  </a:lnTo>
                  <a:lnTo>
                    <a:pt x="8633" y="456"/>
                  </a:lnTo>
                  <a:lnTo>
                    <a:pt x="8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0"/>
            <p:cNvSpPr/>
            <p:nvPr/>
          </p:nvSpPr>
          <p:spPr>
            <a:xfrm>
              <a:off x="799799" y="2172885"/>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0"/>
            <p:cNvSpPr/>
            <p:nvPr/>
          </p:nvSpPr>
          <p:spPr>
            <a:xfrm>
              <a:off x="799799" y="2267612"/>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0"/>
            <p:cNvSpPr/>
            <p:nvPr/>
          </p:nvSpPr>
          <p:spPr>
            <a:xfrm>
              <a:off x="799799" y="2363570"/>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0"/>
            <p:cNvSpPr/>
            <p:nvPr/>
          </p:nvSpPr>
          <p:spPr>
            <a:xfrm>
              <a:off x="799799" y="2458298"/>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0"/>
            <p:cNvSpPr/>
            <p:nvPr/>
          </p:nvSpPr>
          <p:spPr>
            <a:xfrm>
              <a:off x="799799" y="2553025"/>
              <a:ext cx="371487" cy="18739"/>
            </a:xfrm>
            <a:custGeom>
              <a:rect b="b" l="l" r="r" t="t"/>
              <a:pathLst>
                <a:path extrusionOk="0" h="457" w="9059">
                  <a:moveTo>
                    <a:pt x="1" y="1"/>
                  </a:moveTo>
                  <a:lnTo>
                    <a:pt x="1" y="457"/>
                  </a:lnTo>
                  <a:lnTo>
                    <a:pt x="9059" y="457"/>
                  </a:lnTo>
                  <a:lnTo>
                    <a:pt x="90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0"/>
            <p:cNvSpPr/>
            <p:nvPr/>
          </p:nvSpPr>
          <p:spPr>
            <a:xfrm>
              <a:off x="799799" y="2649024"/>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0"/>
            <p:cNvSpPr/>
            <p:nvPr/>
          </p:nvSpPr>
          <p:spPr>
            <a:xfrm>
              <a:off x="799799" y="2743751"/>
              <a:ext cx="371487" cy="18739"/>
            </a:xfrm>
            <a:custGeom>
              <a:rect b="b" l="l" r="r" t="t"/>
              <a:pathLst>
                <a:path extrusionOk="0" h="457" w="9059">
                  <a:moveTo>
                    <a:pt x="1" y="0"/>
                  </a:moveTo>
                  <a:lnTo>
                    <a:pt x="1" y="456"/>
                  </a:lnTo>
                  <a:lnTo>
                    <a:pt x="9059" y="456"/>
                  </a:lnTo>
                  <a:lnTo>
                    <a:pt x="90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0"/>
            <p:cNvSpPr/>
            <p:nvPr/>
          </p:nvSpPr>
          <p:spPr>
            <a:xfrm>
              <a:off x="1307108" y="2172885"/>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0"/>
            <p:cNvSpPr/>
            <p:nvPr/>
          </p:nvSpPr>
          <p:spPr>
            <a:xfrm>
              <a:off x="1307108" y="2267612"/>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0"/>
            <p:cNvSpPr/>
            <p:nvPr/>
          </p:nvSpPr>
          <p:spPr>
            <a:xfrm>
              <a:off x="1307108" y="2363570"/>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0"/>
            <p:cNvSpPr/>
            <p:nvPr/>
          </p:nvSpPr>
          <p:spPr>
            <a:xfrm>
              <a:off x="1307108" y="2458298"/>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0"/>
            <p:cNvSpPr/>
            <p:nvPr/>
          </p:nvSpPr>
          <p:spPr>
            <a:xfrm>
              <a:off x="1307108" y="2553025"/>
              <a:ext cx="352788" cy="18739"/>
            </a:xfrm>
            <a:custGeom>
              <a:rect b="b" l="l" r="r" t="t"/>
              <a:pathLst>
                <a:path extrusionOk="0" h="457" w="8603">
                  <a:moveTo>
                    <a:pt x="1" y="1"/>
                  </a:moveTo>
                  <a:lnTo>
                    <a:pt x="1" y="457"/>
                  </a:lnTo>
                  <a:lnTo>
                    <a:pt x="8603" y="457"/>
                  </a:lnTo>
                  <a:lnTo>
                    <a:pt x="86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0"/>
            <p:cNvSpPr/>
            <p:nvPr/>
          </p:nvSpPr>
          <p:spPr>
            <a:xfrm>
              <a:off x="1307108" y="2649024"/>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0"/>
            <p:cNvSpPr/>
            <p:nvPr/>
          </p:nvSpPr>
          <p:spPr>
            <a:xfrm>
              <a:off x="1307108" y="2743751"/>
              <a:ext cx="352788" cy="18739"/>
            </a:xfrm>
            <a:custGeom>
              <a:rect b="b" l="l" r="r" t="t"/>
              <a:pathLst>
                <a:path extrusionOk="0" h="457" w="8603">
                  <a:moveTo>
                    <a:pt x="1" y="0"/>
                  </a:moveTo>
                  <a:lnTo>
                    <a:pt x="1" y="456"/>
                  </a:lnTo>
                  <a:lnTo>
                    <a:pt x="8603" y="456"/>
                  </a:lnTo>
                  <a:lnTo>
                    <a:pt x="86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0"/>
            <p:cNvSpPr/>
            <p:nvPr/>
          </p:nvSpPr>
          <p:spPr>
            <a:xfrm>
              <a:off x="812265" y="822955"/>
              <a:ext cx="1083213" cy="994658"/>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0"/>
            <p:cNvSpPr/>
            <p:nvPr/>
          </p:nvSpPr>
          <p:spPr>
            <a:xfrm>
              <a:off x="1495335" y="897753"/>
              <a:ext cx="325354" cy="271740"/>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0"/>
            <p:cNvSpPr/>
            <p:nvPr/>
          </p:nvSpPr>
          <p:spPr>
            <a:xfrm>
              <a:off x="821000" y="799294"/>
              <a:ext cx="46174" cy="56136"/>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0"/>
            <p:cNvSpPr/>
            <p:nvPr/>
          </p:nvSpPr>
          <p:spPr>
            <a:xfrm>
              <a:off x="804801" y="776863"/>
              <a:ext cx="39900" cy="67330"/>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0"/>
            <p:cNvSpPr/>
            <p:nvPr/>
          </p:nvSpPr>
          <p:spPr>
            <a:xfrm>
              <a:off x="773635" y="882785"/>
              <a:ext cx="66104" cy="23496"/>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0"/>
            <p:cNvSpPr/>
            <p:nvPr/>
          </p:nvSpPr>
          <p:spPr>
            <a:xfrm>
              <a:off x="1009226" y="982967"/>
              <a:ext cx="66104" cy="23004"/>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0"/>
            <p:cNvSpPr/>
            <p:nvPr/>
          </p:nvSpPr>
          <p:spPr>
            <a:xfrm>
              <a:off x="1060322" y="1067894"/>
              <a:ext cx="66104" cy="21938"/>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0"/>
            <p:cNvSpPr/>
            <p:nvPr/>
          </p:nvSpPr>
          <p:spPr>
            <a:xfrm>
              <a:off x="890795" y="898983"/>
              <a:ext cx="31207" cy="61138"/>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0"/>
            <p:cNvSpPr/>
            <p:nvPr/>
          </p:nvSpPr>
          <p:spPr>
            <a:xfrm>
              <a:off x="1009226" y="916083"/>
              <a:ext cx="31207" cy="60236"/>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0"/>
            <p:cNvSpPr/>
            <p:nvPr/>
          </p:nvSpPr>
          <p:spPr>
            <a:xfrm>
              <a:off x="1194951" y="1049809"/>
              <a:ext cx="31207" cy="61138"/>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0"/>
            <p:cNvSpPr/>
            <p:nvPr/>
          </p:nvSpPr>
          <p:spPr>
            <a:xfrm>
              <a:off x="1733427" y="919897"/>
              <a:ext cx="67334" cy="18083"/>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0"/>
            <p:cNvSpPr/>
            <p:nvPr/>
          </p:nvSpPr>
          <p:spPr>
            <a:xfrm>
              <a:off x="1690901" y="937653"/>
              <a:ext cx="48799" cy="48673"/>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0"/>
            <p:cNvSpPr/>
            <p:nvPr/>
          </p:nvSpPr>
          <p:spPr>
            <a:xfrm>
              <a:off x="1523548" y="1022416"/>
              <a:ext cx="47856" cy="47525"/>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0"/>
            <p:cNvSpPr/>
            <p:nvPr/>
          </p:nvSpPr>
          <p:spPr>
            <a:xfrm>
              <a:off x="1560783" y="879054"/>
              <a:ext cx="39203" cy="66100"/>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0"/>
            <p:cNvSpPr/>
            <p:nvPr/>
          </p:nvSpPr>
          <p:spPr>
            <a:xfrm>
              <a:off x="1593795" y="1113412"/>
              <a:ext cx="39941" cy="67330"/>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0"/>
            <p:cNvSpPr/>
            <p:nvPr/>
          </p:nvSpPr>
          <p:spPr>
            <a:xfrm>
              <a:off x="1745565" y="1215603"/>
              <a:ext cx="40228" cy="66100"/>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0"/>
            <p:cNvSpPr/>
            <p:nvPr/>
          </p:nvSpPr>
          <p:spPr>
            <a:xfrm>
              <a:off x="1729695" y="1366429"/>
              <a:ext cx="38588" cy="67412"/>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0"/>
            <p:cNvSpPr/>
            <p:nvPr/>
          </p:nvSpPr>
          <p:spPr>
            <a:xfrm>
              <a:off x="1484098" y="1166681"/>
              <a:ext cx="61142" cy="27760"/>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0"/>
            <p:cNvSpPr/>
            <p:nvPr/>
          </p:nvSpPr>
          <p:spPr>
            <a:xfrm>
              <a:off x="1686063" y="1250377"/>
              <a:ext cx="62331" cy="28827"/>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7" name="Google Shape;2737;p30"/>
          <p:cNvGrpSpPr/>
          <p:nvPr/>
        </p:nvGrpSpPr>
        <p:grpSpPr>
          <a:xfrm>
            <a:off x="6886410" y="-163868"/>
            <a:ext cx="1929378" cy="4196803"/>
            <a:chOff x="7475967" y="223231"/>
            <a:chExt cx="1745412" cy="3796637"/>
          </a:xfrm>
        </p:grpSpPr>
        <p:sp>
          <p:nvSpPr>
            <p:cNvPr id="2738" name="Google Shape;2738;p30"/>
            <p:cNvSpPr/>
            <p:nvPr/>
          </p:nvSpPr>
          <p:spPr>
            <a:xfrm>
              <a:off x="7785729" y="689313"/>
              <a:ext cx="378592" cy="341228"/>
            </a:xfrm>
            <a:custGeom>
              <a:rect b="b" l="l" r="r" t="t"/>
              <a:pathLst>
                <a:path extrusionOk="0" h="10548" w="11703">
                  <a:moveTo>
                    <a:pt x="10578" y="1"/>
                  </a:moveTo>
                  <a:lnTo>
                    <a:pt x="1" y="10548"/>
                  </a:lnTo>
                  <a:lnTo>
                    <a:pt x="11703" y="10548"/>
                  </a:lnTo>
                  <a:lnTo>
                    <a:pt x="105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0"/>
            <p:cNvSpPr/>
            <p:nvPr/>
          </p:nvSpPr>
          <p:spPr>
            <a:xfrm>
              <a:off x="7475967" y="1024632"/>
              <a:ext cx="1741465" cy="2995157"/>
            </a:xfrm>
            <a:custGeom>
              <a:rect b="b" l="l" r="r" t="t"/>
              <a:pathLst>
                <a:path extrusionOk="0" h="92586" w="53832">
                  <a:moveTo>
                    <a:pt x="1" y="1"/>
                  </a:moveTo>
                  <a:lnTo>
                    <a:pt x="1" y="92586"/>
                  </a:lnTo>
                  <a:lnTo>
                    <a:pt x="53832" y="92586"/>
                  </a:lnTo>
                  <a:lnTo>
                    <a:pt x="538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0"/>
            <p:cNvSpPr/>
            <p:nvPr/>
          </p:nvSpPr>
          <p:spPr>
            <a:xfrm>
              <a:off x="8840859" y="2471114"/>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0"/>
            <p:cNvSpPr/>
            <p:nvPr/>
          </p:nvSpPr>
          <p:spPr>
            <a:xfrm>
              <a:off x="8988348" y="2531093"/>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0"/>
            <p:cNvSpPr/>
            <p:nvPr/>
          </p:nvSpPr>
          <p:spPr>
            <a:xfrm>
              <a:off x="8888059" y="2531093"/>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0"/>
            <p:cNvSpPr/>
            <p:nvPr/>
          </p:nvSpPr>
          <p:spPr>
            <a:xfrm>
              <a:off x="9041436"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0"/>
            <p:cNvSpPr/>
            <p:nvPr/>
          </p:nvSpPr>
          <p:spPr>
            <a:xfrm>
              <a:off x="8941147" y="259207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0"/>
            <p:cNvSpPr/>
            <p:nvPr/>
          </p:nvSpPr>
          <p:spPr>
            <a:xfrm>
              <a:off x="8941147"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0"/>
            <p:cNvSpPr/>
            <p:nvPr/>
          </p:nvSpPr>
          <p:spPr>
            <a:xfrm>
              <a:off x="8127938" y="689313"/>
              <a:ext cx="811241" cy="344204"/>
            </a:xfrm>
            <a:custGeom>
              <a:rect b="b" l="l" r="r" t="t"/>
              <a:pathLst>
                <a:path extrusionOk="0" h="10640" w="25077">
                  <a:moveTo>
                    <a:pt x="0" y="1"/>
                  </a:moveTo>
                  <a:lnTo>
                    <a:pt x="0" y="10639"/>
                  </a:lnTo>
                  <a:lnTo>
                    <a:pt x="25077" y="10639"/>
                  </a:lnTo>
                  <a:lnTo>
                    <a:pt x="250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0"/>
            <p:cNvSpPr/>
            <p:nvPr/>
          </p:nvSpPr>
          <p:spPr>
            <a:xfrm>
              <a:off x="7661824"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0"/>
            <p:cNvSpPr/>
            <p:nvPr/>
          </p:nvSpPr>
          <p:spPr>
            <a:xfrm>
              <a:off x="7655936"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0"/>
            <p:cNvSpPr/>
            <p:nvPr/>
          </p:nvSpPr>
          <p:spPr>
            <a:xfrm>
              <a:off x="773558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0"/>
            <p:cNvSpPr/>
            <p:nvPr/>
          </p:nvSpPr>
          <p:spPr>
            <a:xfrm>
              <a:off x="7729697"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0"/>
            <p:cNvSpPr/>
            <p:nvPr/>
          </p:nvSpPr>
          <p:spPr>
            <a:xfrm>
              <a:off x="780934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0"/>
            <p:cNvSpPr/>
            <p:nvPr/>
          </p:nvSpPr>
          <p:spPr>
            <a:xfrm>
              <a:off x="7803425"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0"/>
            <p:cNvSpPr/>
            <p:nvPr/>
          </p:nvSpPr>
          <p:spPr>
            <a:xfrm>
              <a:off x="7883073"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0"/>
            <p:cNvSpPr/>
            <p:nvPr/>
          </p:nvSpPr>
          <p:spPr>
            <a:xfrm>
              <a:off x="7877185"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0"/>
            <p:cNvSpPr/>
            <p:nvPr/>
          </p:nvSpPr>
          <p:spPr>
            <a:xfrm>
              <a:off x="795683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0"/>
            <p:cNvSpPr/>
            <p:nvPr/>
          </p:nvSpPr>
          <p:spPr>
            <a:xfrm>
              <a:off x="7950946"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0"/>
            <p:cNvSpPr/>
            <p:nvPr/>
          </p:nvSpPr>
          <p:spPr>
            <a:xfrm>
              <a:off x="803059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0"/>
            <p:cNvSpPr/>
            <p:nvPr/>
          </p:nvSpPr>
          <p:spPr>
            <a:xfrm>
              <a:off x="8024674"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0"/>
            <p:cNvSpPr/>
            <p:nvPr/>
          </p:nvSpPr>
          <p:spPr>
            <a:xfrm>
              <a:off x="7475967" y="2606827"/>
              <a:ext cx="1745412" cy="1413016"/>
            </a:xfrm>
            <a:custGeom>
              <a:rect b="b" l="l" r="r" t="t"/>
              <a:pathLst>
                <a:path extrusionOk="0" h="43679" w="53954">
                  <a:moveTo>
                    <a:pt x="1" y="0"/>
                  </a:moveTo>
                  <a:lnTo>
                    <a:pt x="1" y="43679"/>
                  </a:lnTo>
                  <a:lnTo>
                    <a:pt x="53953" y="43679"/>
                  </a:lnTo>
                  <a:lnTo>
                    <a:pt x="539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0"/>
            <p:cNvSpPr/>
            <p:nvPr/>
          </p:nvSpPr>
          <p:spPr>
            <a:xfrm>
              <a:off x="7830956" y="2709089"/>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0"/>
            <p:cNvSpPr/>
            <p:nvPr/>
          </p:nvSpPr>
          <p:spPr>
            <a:xfrm>
              <a:off x="7830956" y="2725782"/>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0"/>
            <p:cNvSpPr/>
            <p:nvPr/>
          </p:nvSpPr>
          <p:spPr>
            <a:xfrm>
              <a:off x="7998146" y="2725782"/>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0"/>
            <p:cNvSpPr/>
            <p:nvPr/>
          </p:nvSpPr>
          <p:spPr>
            <a:xfrm>
              <a:off x="7830956" y="270908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0"/>
            <p:cNvSpPr/>
            <p:nvPr/>
          </p:nvSpPr>
          <p:spPr>
            <a:xfrm>
              <a:off x="7830956" y="2932312"/>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0"/>
            <p:cNvSpPr/>
            <p:nvPr/>
          </p:nvSpPr>
          <p:spPr>
            <a:xfrm>
              <a:off x="7993228" y="2732673"/>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0"/>
            <p:cNvSpPr/>
            <p:nvPr/>
          </p:nvSpPr>
          <p:spPr>
            <a:xfrm>
              <a:off x="7830956" y="317617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0"/>
            <p:cNvSpPr/>
            <p:nvPr/>
          </p:nvSpPr>
          <p:spPr>
            <a:xfrm>
              <a:off x="8493732" y="2709089"/>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0"/>
            <p:cNvSpPr/>
            <p:nvPr/>
          </p:nvSpPr>
          <p:spPr>
            <a:xfrm>
              <a:off x="8493732" y="2725782"/>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0"/>
            <p:cNvSpPr/>
            <p:nvPr/>
          </p:nvSpPr>
          <p:spPr>
            <a:xfrm>
              <a:off x="8660890" y="2725782"/>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0"/>
            <p:cNvSpPr/>
            <p:nvPr/>
          </p:nvSpPr>
          <p:spPr>
            <a:xfrm>
              <a:off x="8493732" y="270908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0"/>
            <p:cNvSpPr/>
            <p:nvPr/>
          </p:nvSpPr>
          <p:spPr>
            <a:xfrm>
              <a:off x="8493732" y="2932312"/>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0"/>
            <p:cNvSpPr/>
            <p:nvPr/>
          </p:nvSpPr>
          <p:spPr>
            <a:xfrm>
              <a:off x="8655002" y="2732673"/>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0"/>
            <p:cNvSpPr/>
            <p:nvPr/>
          </p:nvSpPr>
          <p:spPr>
            <a:xfrm>
              <a:off x="8493732" y="317617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0"/>
            <p:cNvSpPr/>
            <p:nvPr/>
          </p:nvSpPr>
          <p:spPr>
            <a:xfrm>
              <a:off x="7795563" y="3368889"/>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0"/>
            <p:cNvSpPr/>
            <p:nvPr/>
          </p:nvSpPr>
          <p:spPr>
            <a:xfrm>
              <a:off x="7795563" y="3418063"/>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0"/>
            <p:cNvSpPr/>
            <p:nvPr/>
          </p:nvSpPr>
          <p:spPr>
            <a:xfrm>
              <a:off x="7795563" y="3528186"/>
              <a:ext cx="1094433" cy="21675"/>
            </a:xfrm>
            <a:custGeom>
              <a:rect b="b" l="l" r="r" t="t"/>
              <a:pathLst>
                <a:path extrusionOk="0" h="670" w="33831">
                  <a:moveTo>
                    <a:pt x="1" y="1"/>
                  </a:moveTo>
                  <a:lnTo>
                    <a:pt x="1" y="669"/>
                  </a:lnTo>
                  <a:lnTo>
                    <a:pt x="33831" y="669"/>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0"/>
            <p:cNvSpPr/>
            <p:nvPr/>
          </p:nvSpPr>
          <p:spPr>
            <a:xfrm>
              <a:off x="7795563" y="3640283"/>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0"/>
            <p:cNvSpPr/>
            <p:nvPr/>
          </p:nvSpPr>
          <p:spPr>
            <a:xfrm>
              <a:off x="7795563" y="3750438"/>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0"/>
            <p:cNvSpPr/>
            <p:nvPr/>
          </p:nvSpPr>
          <p:spPr>
            <a:xfrm>
              <a:off x="7795563" y="3862535"/>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0"/>
            <p:cNvSpPr/>
            <p:nvPr/>
          </p:nvSpPr>
          <p:spPr>
            <a:xfrm>
              <a:off x="7713942"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0"/>
            <p:cNvSpPr/>
            <p:nvPr/>
          </p:nvSpPr>
          <p:spPr>
            <a:xfrm>
              <a:off x="7566453"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0"/>
            <p:cNvSpPr/>
            <p:nvPr/>
          </p:nvSpPr>
          <p:spPr>
            <a:xfrm>
              <a:off x="7666741"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0"/>
            <p:cNvSpPr/>
            <p:nvPr/>
          </p:nvSpPr>
          <p:spPr>
            <a:xfrm>
              <a:off x="7513333"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0"/>
            <p:cNvSpPr/>
            <p:nvPr/>
          </p:nvSpPr>
          <p:spPr>
            <a:xfrm>
              <a:off x="7613653"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0"/>
            <p:cNvSpPr/>
            <p:nvPr/>
          </p:nvSpPr>
          <p:spPr>
            <a:xfrm>
              <a:off x="7613653"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0"/>
            <p:cNvSpPr/>
            <p:nvPr/>
          </p:nvSpPr>
          <p:spPr>
            <a:xfrm>
              <a:off x="8390467" y="1928328"/>
              <a:ext cx="93459" cy="54089"/>
            </a:xfrm>
            <a:custGeom>
              <a:rect b="b" l="l" r="r" t="t"/>
              <a:pathLst>
                <a:path extrusionOk="0" h="1672" w="2889">
                  <a:moveTo>
                    <a:pt x="1" y="0"/>
                  </a:moveTo>
                  <a:lnTo>
                    <a:pt x="1" y="1672"/>
                  </a:lnTo>
                  <a:lnTo>
                    <a:pt x="2889" y="1672"/>
                  </a:lnTo>
                  <a:lnTo>
                    <a:pt x="28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0"/>
            <p:cNvSpPr/>
            <p:nvPr/>
          </p:nvSpPr>
          <p:spPr>
            <a:xfrm>
              <a:off x="8242979"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0"/>
            <p:cNvSpPr/>
            <p:nvPr/>
          </p:nvSpPr>
          <p:spPr>
            <a:xfrm>
              <a:off x="8342297"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0"/>
            <p:cNvSpPr/>
            <p:nvPr/>
          </p:nvSpPr>
          <p:spPr>
            <a:xfrm>
              <a:off x="8188888"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0"/>
            <p:cNvSpPr/>
            <p:nvPr/>
          </p:nvSpPr>
          <p:spPr>
            <a:xfrm>
              <a:off x="8290179" y="1807367"/>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0"/>
            <p:cNvSpPr/>
            <p:nvPr/>
          </p:nvSpPr>
          <p:spPr>
            <a:xfrm>
              <a:off x="8290179"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0"/>
            <p:cNvSpPr/>
            <p:nvPr/>
          </p:nvSpPr>
          <p:spPr>
            <a:xfrm>
              <a:off x="9090609"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0"/>
            <p:cNvSpPr/>
            <p:nvPr/>
          </p:nvSpPr>
          <p:spPr>
            <a:xfrm>
              <a:off x="8943121"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0"/>
            <p:cNvSpPr/>
            <p:nvPr/>
          </p:nvSpPr>
          <p:spPr>
            <a:xfrm>
              <a:off x="9043409"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0"/>
            <p:cNvSpPr/>
            <p:nvPr/>
          </p:nvSpPr>
          <p:spPr>
            <a:xfrm>
              <a:off x="8890000"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0"/>
            <p:cNvSpPr/>
            <p:nvPr/>
          </p:nvSpPr>
          <p:spPr>
            <a:xfrm>
              <a:off x="8990321"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0"/>
            <p:cNvSpPr/>
            <p:nvPr/>
          </p:nvSpPr>
          <p:spPr>
            <a:xfrm>
              <a:off x="8990321"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0"/>
            <p:cNvSpPr/>
            <p:nvPr/>
          </p:nvSpPr>
          <p:spPr>
            <a:xfrm>
              <a:off x="8791685"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0"/>
            <p:cNvSpPr/>
            <p:nvPr/>
          </p:nvSpPr>
          <p:spPr>
            <a:xfrm>
              <a:off x="8939174" y="1769031"/>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0"/>
            <p:cNvSpPr/>
            <p:nvPr/>
          </p:nvSpPr>
          <p:spPr>
            <a:xfrm>
              <a:off x="8838886" y="1769031"/>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0"/>
            <p:cNvSpPr/>
            <p:nvPr/>
          </p:nvSpPr>
          <p:spPr>
            <a:xfrm>
              <a:off x="8992294"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0"/>
            <p:cNvSpPr/>
            <p:nvPr/>
          </p:nvSpPr>
          <p:spPr>
            <a:xfrm>
              <a:off x="8891974" y="182901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0"/>
            <p:cNvSpPr/>
            <p:nvPr/>
          </p:nvSpPr>
          <p:spPr>
            <a:xfrm>
              <a:off x="8891974" y="1709020"/>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0"/>
            <p:cNvSpPr/>
            <p:nvPr/>
          </p:nvSpPr>
          <p:spPr>
            <a:xfrm>
              <a:off x="7562506" y="228626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0"/>
            <p:cNvSpPr/>
            <p:nvPr/>
          </p:nvSpPr>
          <p:spPr>
            <a:xfrm>
              <a:off x="7710027" y="2347210"/>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0"/>
            <p:cNvSpPr/>
            <p:nvPr/>
          </p:nvSpPr>
          <p:spPr>
            <a:xfrm>
              <a:off x="7609707" y="2347210"/>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0"/>
            <p:cNvSpPr/>
            <p:nvPr/>
          </p:nvSpPr>
          <p:spPr>
            <a:xfrm>
              <a:off x="7763115" y="2286260"/>
              <a:ext cx="93459" cy="54089"/>
            </a:xfrm>
            <a:custGeom>
              <a:rect b="b" l="l" r="r" t="t"/>
              <a:pathLst>
                <a:path extrusionOk="0" h="1672" w="2889">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0"/>
            <p:cNvSpPr/>
            <p:nvPr/>
          </p:nvSpPr>
          <p:spPr>
            <a:xfrm>
              <a:off x="7662827" y="2407189"/>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0"/>
            <p:cNvSpPr/>
            <p:nvPr/>
          </p:nvSpPr>
          <p:spPr>
            <a:xfrm>
              <a:off x="7662827" y="2286260"/>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0"/>
            <p:cNvSpPr/>
            <p:nvPr/>
          </p:nvSpPr>
          <p:spPr>
            <a:xfrm>
              <a:off x="7830956" y="1330447"/>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0"/>
            <p:cNvSpPr/>
            <p:nvPr/>
          </p:nvSpPr>
          <p:spPr>
            <a:xfrm>
              <a:off x="7830956" y="134617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0"/>
            <p:cNvSpPr/>
            <p:nvPr/>
          </p:nvSpPr>
          <p:spPr>
            <a:xfrm>
              <a:off x="7998146" y="134617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0"/>
            <p:cNvSpPr/>
            <p:nvPr/>
          </p:nvSpPr>
          <p:spPr>
            <a:xfrm>
              <a:off x="7830956" y="1330447"/>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0"/>
            <p:cNvSpPr/>
            <p:nvPr/>
          </p:nvSpPr>
          <p:spPr>
            <a:xfrm>
              <a:off x="7830956" y="1552699"/>
              <a:ext cx="367787" cy="44255"/>
            </a:xfrm>
            <a:custGeom>
              <a:rect b="b" l="l" r="r" t="t"/>
              <a:pathLst>
                <a:path extrusionOk="0" h="1368"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0"/>
            <p:cNvSpPr/>
            <p:nvPr/>
          </p:nvSpPr>
          <p:spPr>
            <a:xfrm>
              <a:off x="7992226" y="1354064"/>
              <a:ext cx="51178" cy="449374"/>
            </a:xfrm>
            <a:custGeom>
              <a:rect b="b" l="l" r="r" t="t"/>
              <a:pathLst>
                <a:path extrusionOk="0" h="13891" w="1582">
                  <a:moveTo>
                    <a:pt x="1" y="0"/>
                  </a:moveTo>
                  <a:lnTo>
                    <a:pt x="1" y="13891"/>
                  </a:lnTo>
                  <a:lnTo>
                    <a:pt x="1581" y="13891"/>
                  </a:lnTo>
                  <a:lnTo>
                    <a:pt x="15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0"/>
            <p:cNvSpPr/>
            <p:nvPr/>
          </p:nvSpPr>
          <p:spPr>
            <a:xfrm>
              <a:off x="7830956" y="1797532"/>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0"/>
            <p:cNvSpPr/>
            <p:nvPr/>
          </p:nvSpPr>
          <p:spPr>
            <a:xfrm>
              <a:off x="7830956" y="2019752"/>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0"/>
            <p:cNvSpPr/>
            <p:nvPr/>
          </p:nvSpPr>
          <p:spPr>
            <a:xfrm>
              <a:off x="7830956" y="2036477"/>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0"/>
            <p:cNvSpPr/>
            <p:nvPr/>
          </p:nvSpPr>
          <p:spPr>
            <a:xfrm>
              <a:off x="7998146" y="2036477"/>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0"/>
            <p:cNvSpPr/>
            <p:nvPr/>
          </p:nvSpPr>
          <p:spPr>
            <a:xfrm>
              <a:off x="7830956" y="2019752"/>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0"/>
            <p:cNvSpPr/>
            <p:nvPr/>
          </p:nvSpPr>
          <p:spPr>
            <a:xfrm>
              <a:off x="7830956" y="2242004"/>
              <a:ext cx="367787" cy="44287"/>
            </a:xfrm>
            <a:custGeom>
              <a:rect b="b" l="l" r="r" t="t"/>
              <a:pathLst>
                <a:path extrusionOk="0" h="1369"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0"/>
            <p:cNvSpPr/>
            <p:nvPr/>
          </p:nvSpPr>
          <p:spPr>
            <a:xfrm>
              <a:off x="7993228" y="2043368"/>
              <a:ext cx="50175" cy="449406"/>
            </a:xfrm>
            <a:custGeom>
              <a:rect b="b" l="l" r="r" t="t"/>
              <a:pathLst>
                <a:path extrusionOk="0" h="13892" w="1551">
                  <a:moveTo>
                    <a:pt x="0" y="0"/>
                  </a:moveTo>
                  <a:lnTo>
                    <a:pt x="0" y="13891"/>
                  </a:lnTo>
                  <a:lnTo>
                    <a:pt x="1550" y="13891"/>
                  </a:lnTo>
                  <a:lnTo>
                    <a:pt x="15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0"/>
            <p:cNvSpPr/>
            <p:nvPr/>
          </p:nvSpPr>
          <p:spPr>
            <a:xfrm>
              <a:off x="7830956" y="2486837"/>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0"/>
            <p:cNvSpPr/>
            <p:nvPr/>
          </p:nvSpPr>
          <p:spPr>
            <a:xfrm>
              <a:off x="8493732" y="2019752"/>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0"/>
            <p:cNvSpPr/>
            <p:nvPr/>
          </p:nvSpPr>
          <p:spPr>
            <a:xfrm>
              <a:off x="8493732" y="2036477"/>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0"/>
            <p:cNvSpPr/>
            <p:nvPr/>
          </p:nvSpPr>
          <p:spPr>
            <a:xfrm>
              <a:off x="8660890" y="2036477"/>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0"/>
            <p:cNvSpPr/>
            <p:nvPr/>
          </p:nvSpPr>
          <p:spPr>
            <a:xfrm>
              <a:off x="8493732" y="2019752"/>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0"/>
            <p:cNvSpPr/>
            <p:nvPr/>
          </p:nvSpPr>
          <p:spPr>
            <a:xfrm>
              <a:off x="8493732" y="2242004"/>
              <a:ext cx="367787" cy="44287"/>
            </a:xfrm>
            <a:custGeom>
              <a:rect b="b" l="l" r="r" t="t"/>
              <a:pathLst>
                <a:path extrusionOk="0" h="1369"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0"/>
            <p:cNvSpPr/>
            <p:nvPr/>
          </p:nvSpPr>
          <p:spPr>
            <a:xfrm>
              <a:off x="8655002" y="2043368"/>
              <a:ext cx="50175" cy="449406"/>
            </a:xfrm>
            <a:custGeom>
              <a:rect b="b" l="l" r="r" t="t"/>
              <a:pathLst>
                <a:path extrusionOk="0" h="13892"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0"/>
            <p:cNvSpPr/>
            <p:nvPr/>
          </p:nvSpPr>
          <p:spPr>
            <a:xfrm>
              <a:off x="8493732" y="2486837"/>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0"/>
            <p:cNvSpPr/>
            <p:nvPr/>
          </p:nvSpPr>
          <p:spPr>
            <a:xfrm>
              <a:off x="8493732" y="1330447"/>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0"/>
            <p:cNvSpPr/>
            <p:nvPr/>
          </p:nvSpPr>
          <p:spPr>
            <a:xfrm>
              <a:off x="8493732" y="134617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0"/>
            <p:cNvSpPr/>
            <p:nvPr/>
          </p:nvSpPr>
          <p:spPr>
            <a:xfrm>
              <a:off x="8660890" y="134617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0"/>
            <p:cNvSpPr/>
            <p:nvPr/>
          </p:nvSpPr>
          <p:spPr>
            <a:xfrm>
              <a:off x="8493732" y="1330447"/>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0"/>
            <p:cNvSpPr/>
            <p:nvPr/>
          </p:nvSpPr>
          <p:spPr>
            <a:xfrm>
              <a:off x="8493732" y="1552699"/>
              <a:ext cx="367787" cy="44255"/>
            </a:xfrm>
            <a:custGeom>
              <a:rect b="b" l="l" r="r" t="t"/>
              <a:pathLst>
                <a:path extrusionOk="0" h="1368"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0"/>
            <p:cNvSpPr/>
            <p:nvPr/>
          </p:nvSpPr>
          <p:spPr>
            <a:xfrm>
              <a:off x="8655002" y="1354064"/>
              <a:ext cx="50175" cy="449374"/>
            </a:xfrm>
            <a:custGeom>
              <a:rect b="b" l="l" r="r" t="t"/>
              <a:pathLst>
                <a:path extrusionOk="0" h="13891"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0"/>
            <p:cNvSpPr/>
            <p:nvPr/>
          </p:nvSpPr>
          <p:spPr>
            <a:xfrm>
              <a:off x="8493732" y="1797532"/>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0"/>
            <p:cNvSpPr/>
            <p:nvPr/>
          </p:nvSpPr>
          <p:spPr>
            <a:xfrm>
              <a:off x="8242008" y="394336"/>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0"/>
            <p:cNvSpPr/>
            <p:nvPr/>
          </p:nvSpPr>
          <p:spPr>
            <a:xfrm>
              <a:off x="8079735" y="223231"/>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0"/>
            <p:cNvSpPr/>
            <p:nvPr/>
          </p:nvSpPr>
          <p:spPr>
            <a:xfrm>
              <a:off x="8079735" y="30977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0"/>
            <p:cNvSpPr/>
            <p:nvPr/>
          </p:nvSpPr>
          <p:spPr>
            <a:xfrm>
              <a:off x="7740502" y="3276462"/>
              <a:ext cx="1204585" cy="196688"/>
            </a:xfrm>
            <a:custGeom>
              <a:rect b="b" l="l" r="r" t="t"/>
              <a:pathLst>
                <a:path extrusionOk="0" h="6080" w="37236">
                  <a:moveTo>
                    <a:pt x="0" y="0"/>
                  </a:moveTo>
                  <a:lnTo>
                    <a:pt x="0" y="6080"/>
                  </a:lnTo>
                  <a:lnTo>
                    <a:pt x="37235" y="6080"/>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0"/>
            <p:cNvSpPr/>
            <p:nvPr/>
          </p:nvSpPr>
          <p:spPr>
            <a:xfrm>
              <a:off x="7795563" y="3973628"/>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3" name="Google Shape;2843;p30"/>
          <p:cNvGrpSpPr/>
          <p:nvPr/>
        </p:nvGrpSpPr>
        <p:grpSpPr>
          <a:xfrm>
            <a:off x="4562405" y="4025808"/>
            <a:ext cx="4621553" cy="1155413"/>
            <a:chOff x="4680405" y="4521483"/>
            <a:chExt cx="4621553" cy="1155413"/>
          </a:xfrm>
        </p:grpSpPr>
        <p:sp>
          <p:nvSpPr>
            <p:cNvPr id="2844" name="Google Shape;2844;p30"/>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0"/>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0"/>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0"/>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0"/>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0"/>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0" name="Google Shape;2850;p30"/>
          <p:cNvGrpSpPr/>
          <p:nvPr/>
        </p:nvGrpSpPr>
        <p:grpSpPr>
          <a:xfrm>
            <a:off x="-39938" y="4025808"/>
            <a:ext cx="4615033" cy="1157300"/>
            <a:chOff x="78062" y="4521483"/>
            <a:chExt cx="4615033" cy="1157300"/>
          </a:xfrm>
        </p:grpSpPr>
        <p:sp>
          <p:nvSpPr>
            <p:cNvPr id="2851" name="Google Shape;2851;p30"/>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0"/>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0"/>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0"/>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0"/>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0"/>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0"/>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0"/>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0"/>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0"/>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0"/>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0"/>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0"/>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0"/>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0"/>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0"/>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0"/>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0"/>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0"/>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0"/>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0"/>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0"/>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0"/>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0"/>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0"/>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0"/>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2" name="Shape 552"/>
        <p:cNvGrpSpPr/>
        <p:nvPr/>
      </p:nvGrpSpPr>
      <p:grpSpPr>
        <a:xfrm>
          <a:off x="0" y="0"/>
          <a:ext cx="0" cy="0"/>
          <a:chOff x="0" y="0"/>
          <a:chExt cx="0" cy="0"/>
        </a:xfrm>
      </p:grpSpPr>
      <p:sp>
        <p:nvSpPr>
          <p:cNvPr id="553" name="Google Shape;553;p4"/>
          <p:cNvSpPr txBox="1"/>
          <p:nvPr>
            <p:ph idx="1" type="subTitle"/>
          </p:nvPr>
        </p:nvSpPr>
        <p:spPr>
          <a:xfrm>
            <a:off x="714300" y="1085750"/>
            <a:ext cx="7715400" cy="351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Font typeface="Dosis"/>
              <a:buAutoNum type="arabicPeriod"/>
              <a:defRPr sz="1300">
                <a:latin typeface="Dosis"/>
                <a:ea typeface="Dosis"/>
                <a:cs typeface="Dosis"/>
                <a:sym typeface="Dosis"/>
              </a:defRPr>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554" name="Google Shape;554;p4"/>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55" name="Google Shape;555;p4"/>
          <p:cNvSpPr/>
          <p:nvPr/>
        </p:nvSpPr>
        <p:spPr>
          <a:xfrm>
            <a:off x="7315777" y="4372412"/>
            <a:ext cx="2227824" cy="666890"/>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
          <p:cNvSpPr/>
          <p:nvPr/>
        </p:nvSpPr>
        <p:spPr>
          <a:xfrm>
            <a:off x="6006640" y="443235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
          <p:cNvSpPr/>
          <p:nvPr/>
        </p:nvSpPr>
        <p:spPr>
          <a:xfrm>
            <a:off x="-228160" y="54799"/>
            <a:ext cx="2227824" cy="666890"/>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
          <p:cNvSpPr/>
          <p:nvPr/>
        </p:nvSpPr>
        <p:spPr>
          <a:xfrm flipH="1">
            <a:off x="-1083821" y="72168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spTree>
      <p:nvGrpSpPr>
        <p:cNvPr id="2877" name="Shape 2877"/>
        <p:cNvGrpSpPr/>
        <p:nvPr/>
      </p:nvGrpSpPr>
      <p:grpSpPr>
        <a:xfrm>
          <a:off x="0" y="0"/>
          <a:ext cx="0" cy="0"/>
          <a:chOff x="0" y="0"/>
          <a:chExt cx="0" cy="0"/>
        </a:xfrm>
      </p:grpSpPr>
      <p:grpSp>
        <p:nvGrpSpPr>
          <p:cNvPr id="2878" name="Google Shape;2878;p31"/>
          <p:cNvGrpSpPr/>
          <p:nvPr/>
        </p:nvGrpSpPr>
        <p:grpSpPr>
          <a:xfrm>
            <a:off x="-39938" y="4025808"/>
            <a:ext cx="4615033" cy="1157300"/>
            <a:chOff x="78062" y="4521483"/>
            <a:chExt cx="4615033" cy="1157300"/>
          </a:xfrm>
        </p:grpSpPr>
        <p:sp>
          <p:nvSpPr>
            <p:cNvPr id="2879" name="Google Shape;2879;p31"/>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1"/>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1"/>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1"/>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1"/>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1"/>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1"/>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1"/>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1"/>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1"/>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1"/>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1"/>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1"/>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1"/>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1"/>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1"/>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1"/>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1"/>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1"/>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1"/>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1"/>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1"/>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1"/>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1"/>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1"/>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1"/>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5" name="Google Shape;2905;p31"/>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1"/>
          <p:cNvSpPr/>
          <p:nvPr/>
        </p:nvSpPr>
        <p:spPr>
          <a:xfrm>
            <a:off x="6953250" y="2800275"/>
            <a:ext cx="218239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1"/>
          <p:cNvSpPr txBox="1"/>
          <p:nvPr>
            <p:ph type="title"/>
          </p:nvPr>
        </p:nvSpPr>
        <p:spPr>
          <a:xfrm>
            <a:off x="714300" y="2800275"/>
            <a:ext cx="3114900" cy="552600"/>
          </a:xfrm>
          <a:prstGeom prst="rect">
            <a:avLst/>
          </a:prstGeom>
          <a:solidFill>
            <a:schemeClr val="accent6"/>
          </a:solidFill>
        </p:spPr>
        <p:txBody>
          <a:bodyPr anchorCtr="0" anchor="ctr" bIns="91425" lIns="91425" spcFirstLastPara="1" rIns="91425" wrap="square" tIns="91425">
            <a:noAutofit/>
          </a:bodyPr>
          <a:lstStyle>
            <a:lvl1pPr lvl="0" rtl="0" algn="l">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908" name="Google Shape;2908;p31"/>
          <p:cNvSpPr txBox="1"/>
          <p:nvPr>
            <p:ph idx="1" type="subTitle"/>
          </p:nvPr>
        </p:nvSpPr>
        <p:spPr>
          <a:xfrm>
            <a:off x="714300" y="954975"/>
            <a:ext cx="3857700" cy="18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5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909" name="Google Shape;2909;p31"/>
          <p:cNvSpPr/>
          <p:nvPr/>
        </p:nvSpPr>
        <p:spPr>
          <a:xfrm flipH="1">
            <a:off x="7107163" y="325128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0" name="Google Shape;2910;p31"/>
          <p:cNvGrpSpPr/>
          <p:nvPr/>
        </p:nvGrpSpPr>
        <p:grpSpPr>
          <a:xfrm>
            <a:off x="4562405" y="4025808"/>
            <a:ext cx="4621553" cy="1155413"/>
            <a:chOff x="4680405" y="4521483"/>
            <a:chExt cx="4621553" cy="1155413"/>
          </a:xfrm>
        </p:grpSpPr>
        <p:sp>
          <p:nvSpPr>
            <p:cNvPr id="2911" name="Google Shape;2911;p31"/>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1"/>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1"/>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1"/>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1"/>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1"/>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7" name="Google Shape;2917;p31"/>
          <p:cNvGrpSpPr/>
          <p:nvPr/>
        </p:nvGrpSpPr>
        <p:grpSpPr>
          <a:xfrm>
            <a:off x="5343600" y="281016"/>
            <a:ext cx="3880251" cy="5226109"/>
            <a:chOff x="4881069" y="-13622"/>
            <a:chExt cx="4229156" cy="5696032"/>
          </a:xfrm>
        </p:grpSpPr>
        <p:sp>
          <p:nvSpPr>
            <p:cNvPr id="2918" name="Google Shape;2918;p31"/>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1"/>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1"/>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1" name="Google Shape;2921;p31"/>
          <p:cNvSpPr/>
          <p:nvPr/>
        </p:nvSpPr>
        <p:spPr>
          <a:xfrm>
            <a:off x="7138828" y="68055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1"/>
          <p:cNvSpPr/>
          <p:nvPr/>
        </p:nvSpPr>
        <p:spPr>
          <a:xfrm>
            <a:off x="4782513" y="1767203"/>
            <a:ext cx="1849611" cy="553638"/>
          </a:xfrm>
          <a:custGeom>
            <a:rect b="b" l="l" r="r" t="t"/>
            <a:pathLst>
              <a:path extrusionOk="0" h="17114" w="57175">
                <a:moveTo>
                  <a:pt x="34196" y="1"/>
                </a:moveTo>
                <a:cubicBezTo>
                  <a:pt x="27782" y="1"/>
                  <a:pt x="25654" y="3740"/>
                  <a:pt x="24591" y="6961"/>
                </a:cubicBezTo>
                <a:cubicBezTo>
                  <a:pt x="24591" y="6961"/>
                  <a:pt x="22907" y="6354"/>
                  <a:pt x="21176" y="6354"/>
                </a:cubicBezTo>
                <a:cubicBezTo>
                  <a:pt x="19669" y="6354"/>
                  <a:pt x="18125" y="6815"/>
                  <a:pt x="17630" y="8542"/>
                </a:cubicBezTo>
                <a:cubicBezTo>
                  <a:pt x="17630" y="8542"/>
                  <a:pt x="16694" y="8291"/>
                  <a:pt x="15433" y="8291"/>
                </a:cubicBezTo>
                <a:cubicBezTo>
                  <a:pt x="13529" y="8291"/>
                  <a:pt x="10885" y="8863"/>
                  <a:pt x="9605" y="11734"/>
                </a:cubicBezTo>
                <a:cubicBezTo>
                  <a:pt x="9605" y="11734"/>
                  <a:pt x="8176" y="11316"/>
                  <a:pt x="6418" y="11316"/>
                </a:cubicBezTo>
                <a:cubicBezTo>
                  <a:pt x="3752" y="11316"/>
                  <a:pt x="330" y="12277"/>
                  <a:pt x="0" y="17114"/>
                </a:cubicBezTo>
                <a:lnTo>
                  <a:pt x="57175" y="17114"/>
                </a:lnTo>
                <a:cubicBezTo>
                  <a:pt x="57175" y="17114"/>
                  <a:pt x="55594" y="9606"/>
                  <a:pt x="50245" y="8542"/>
                </a:cubicBezTo>
                <a:cubicBezTo>
                  <a:pt x="49574" y="8410"/>
                  <a:pt x="48955" y="8352"/>
                  <a:pt x="48383" y="8352"/>
                </a:cubicBezTo>
                <a:cubicBezTo>
                  <a:pt x="44367" y="8352"/>
                  <a:pt x="42737" y="11217"/>
                  <a:pt x="42737" y="11217"/>
                </a:cubicBezTo>
                <a:cubicBezTo>
                  <a:pt x="42737" y="11217"/>
                  <a:pt x="40609" y="1"/>
                  <a:pt x="341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1"/>
          <p:cNvSpPr/>
          <p:nvPr/>
        </p:nvSpPr>
        <p:spPr>
          <a:xfrm>
            <a:off x="5915540" y="439932"/>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1"/>
          <p:cNvSpPr/>
          <p:nvPr/>
        </p:nvSpPr>
        <p:spPr>
          <a:xfrm>
            <a:off x="1578563" y="293338"/>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925" name="Shape 2925"/>
        <p:cNvGrpSpPr/>
        <p:nvPr/>
      </p:nvGrpSpPr>
      <p:grpSpPr>
        <a:xfrm>
          <a:off x="0" y="0"/>
          <a:ext cx="0" cy="0"/>
          <a:chOff x="0" y="0"/>
          <a:chExt cx="0" cy="0"/>
        </a:xfrm>
      </p:grpSpPr>
      <p:sp>
        <p:nvSpPr>
          <p:cNvPr id="2926" name="Google Shape;2926;p32"/>
          <p:cNvSpPr/>
          <p:nvPr/>
        </p:nvSpPr>
        <p:spPr>
          <a:xfrm>
            <a:off x="45624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2"/>
          <p:cNvSpPr/>
          <p:nvPr/>
        </p:nvSpPr>
        <p:spPr>
          <a:xfrm flipH="1">
            <a:off x="5253720" y="2049090"/>
            <a:ext cx="1851941" cy="52109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2"/>
          <p:cNvSpPr/>
          <p:nvPr/>
        </p:nvSpPr>
        <p:spPr>
          <a:xfrm flipH="1" rot="380950">
            <a:off x="5052316" y="3369187"/>
            <a:ext cx="1214942" cy="807235"/>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9" name="Google Shape;2929;p32"/>
          <p:cNvGrpSpPr/>
          <p:nvPr/>
        </p:nvGrpSpPr>
        <p:grpSpPr>
          <a:xfrm>
            <a:off x="6086053" y="761990"/>
            <a:ext cx="1534915" cy="3338383"/>
            <a:chOff x="7962980" y="229156"/>
            <a:chExt cx="1745412" cy="3796637"/>
          </a:xfrm>
        </p:grpSpPr>
        <p:sp>
          <p:nvSpPr>
            <p:cNvPr id="2930" name="Google Shape;2930;p32"/>
            <p:cNvSpPr/>
            <p:nvPr/>
          </p:nvSpPr>
          <p:spPr>
            <a:xfrm>
              <a:off x="7962980" y="2612752"/>
              <a:ext cx="1745412" cy="1413016"/>
            </a:xfrm>
            <a:custGeom>
              <a:rect b="b" l="l" r="r" t="t"/>
              <a:pathLst>
                <a:path extrusionOk="0" h="43679" w="53954">
                  <a:moveTo>
                    <a:pt x="1" y="0"/>
                  </a:moveTo>
                  <a:lnTo>
                    <a:pt x="1" y="43679"/>
                  </a:lnTo>
                  <a:lnTo>
                    <a:pt x="53953" y="43679"/>
                  </a:lnTo>
                  <a:lnTo>
                    <a:pt x="539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2"/>
            <p:cNvSpPr/>
            <p:nvPr/>
          </p:nvSpPr>
          <p:spPr>
            <a:xfrm>
              <a:off x="7962980" y="1030557"/>
              <a:ext cx="1741465" cy="2995157"/>
            </a:xfrm>
            <a:custGeom>
              <a:rect b="b" l="l" r="r" t="t"/>
              <a:pathLst>
                <a:path extrusionOk="0" h="92586" w="53832">
                  <a:moveTo>
                    <a:pt x="1" y="1"/>
                  </a:moveTo>
                  <a:lnTo>
                    <a:pt x="1" y="92586"/>
                  </a:lnTo>
                  <a:lnTo>
                    <a:pt x="53832" y="92586"/>
                  </a:lnTo>
                  <a:lnTo>
                    <a:pt x="538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2"/>
            <p:cNvSpPr/>
            <p:nvPr/>
          </p:nvSpPr>
          <p:spPr>
            <a:xfrm>
              <a:off x="9327871" y="2477039"/>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2"/>
            <p:cNvSpPr/>
            <p:nvPr/>
          </p:nvSpPr>
          <p:spPr>
            <a:xfrm>
              <a:off x="9475360" y="2537018"/>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2"/>
            <p:cNvSpPr/>
            <p:nvPr/>
          </p:nvSpPr>
          <p:spPr>
            <a:xfrm>
              <a:off x="9375072" y="2537018"/>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2"/>
            <p:cNvSpPr/>
            <p:nvPr/>
          </p:nvSpPr>
          <p:spPr>
            <a:xfrm>
              <a:off x="9528448" y="2477039"/>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2"/>
            <p:cNvSpPr/>
            <p:nvPr/>
          </p:nvSpPr>
          <p:spPr>
            <a:xfrm>
              <a:off x="9428160" y="259800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2"/>
            <p:cNvSpPr/>
            <p:nvPr/>
          </p:nvSpPr>
          <p:spPr>
            <a:xfrm>
              <a:off x="9428160" y="2477039"/>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2"/>
            <p:cNvSpPr/>
            <p:nvPr/>
          </p:nvSpPr>
          <p:spPr>
            <a:xfrm>
              <a:off x="8148837" y="1030557"/>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2"/>
            <p:cNvSpPr/>
            <p:nvPr/>
          </p:nvSpPr>
          <p:spPr>
            <a:xfrm>
              <a:off x="8142949" y="1030557"/>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2"/>
            <p:cNvSpPr/>
            <p:nvPr/>
          </p:nvSpPr>
          <p:spPr>
            <a:xfrm>
              <a:off x="8222597" y="1030557"/>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2"/>
            <p:cNvSpPr/>
            <p:nvPr/>
          </p:nvSpPr>
          <p:spPr>
            <a:xfrm>
              <a:off x="8216709" y="1030557"/>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2"/>
            <p:cNvSpPr/>
            <p:nvPr/>
          </p:nvSpPr>
          <p:spPr>
            <a:xfrm>
              <a:off x="8296357" y="1030557"/>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2"/>
            <p:cNvSpPr/>
            <p:nvPr/>
          </p:nvSpPr>
          <p:spPr>
            <a:xfrm>
              <a:off x="8290437" y="1030557"/>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2"/>
            <p:cNvSpPr/>
            <p:nvPr/>
          </p:nvSpPr>
          <p:spPr>
            <a:xfrm>
              <a:off x="8370086" y="1030557"/>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2"/>
            <p:cNvSpPr/>
            <p:nvPr/>
          </p:nvSpPr>
          <p:spPr>
            <a:xfrm>
              <a:off x="8364198" y="1030557"/>
              <a:ext cx="11840" cy="2995157"/>
            </a:xfrm>
            <a:custGeom>
              <a:rect b="b" l="l" r="r" t="t"/>
              <a:pathLst>
                <a:path extrusionOk="0" h="92586" w="366">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2"/>
            <p:cNvSpPr/>
            <p:nvPr/>
          </p:nvSpPr>
          <p:spPr>
            <a:xfrm>
              <a:off x="8443846" y="1030557"/>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2"/>
            <p:cNvSpPr/>
            <p:nvPr/>
          </p:nvSpPr>
          <p:spPr>
            <a:xfrm>
              <a:off x="8437958" y="1030557"/>
              <a:ext cx="11808" cy="2995157"/>
            </a:xfrm>
            <a:custGeom>
              <a:rect b="b" l="l" r="r" t="t"/>
              <a:pathLst>
                <a:path extrusionOk="0" h="92586" w="365">
                  <a:moveTo>
                    <a:pt x="0" y="1"/>
                  </a:moveTo>
                  <a:lnTo>
                    <a:pt x="0"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2"/>
            <p:cNvSpPr/>
            <p:nvPr/>
          </p:nvSpPr>
          <p:spPr>
            <a:xfrm>
              <a:off x="8517606" y="1030557"/>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2"/>
            <p:cNvSpPr/>
            <p:nvPr/>
          </p:nvSpPr>
          <p:spPr>
            <a:xfrm>
              <a:off x="8511686" y="1030557"/>
              <a:ext cx="11840" cy="2995157"/>
            </a:xfrm>
            <a:custGeom>
              <a:rect b="b" l="l" r="r" t="t"/>
              <a:pathLst>
                <a:path extrusionOk="0" h="92586" w="366">
                  <a:moveTo>
                    <a:pt x="1" y="1"/>
                  </a:moveTo>
                  <a:lnTo>
                    <a:pt x="1" y="92586"/>
                  </a:lnTo>
                  <a:lnTo>
                    <a:pt x="365" y="92586"/>
                  </a:lnTo>
                  <a:lnTo>
                    <a:pt x="3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2"/>
            <p:cNvSpPr/>
            <p:nvPr/>
          </p:nvSpPr>
          <p:spPr>
            <a:xfrm>
              <a:off x="8317968" y="2715014"/>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2"/>
            <p:cNvSpPr/>
            <p:nvPr/>
          </p:nvSpPr>
          <p:spPr>
            <a:xfrm>
              <a:off x="8317968" y="2731707"/>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2"/>
            <p:cNvSpPr/>
            <p:nvPr/>
          </p:nvSpPr>
          <p:spPr>
            <a:xfrm>
              <a:off x="8485158" y="2731707"/>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2"/>
            <p:cNvSpPr/>
            <p:nvPr/>
          </p:nvSpPr>
          <p:spPr>
            <a:xfrm>
              <a:off x="8317968" y="2715014"/>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2"/>
            <p:cNvSpPr/>
            <p:nvPr/>
          </p:nvSpPr>
          <p:spPr>
            <a:xfrm>
              <a:off x="8480241" y="2738598"/>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2"/>
            <p:cNvSpPr/>
            <p:nvPr/>
          </p:nvSpPr>
          <p:spPr>
            <a:xfrm>
              <a:off x="8980744" y="2715014"/>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2"/>
            <p:cNvSpPr/>
            <p:nvPr/>
          </p:nvSpPr>
          <p:spPr>
            <a:xfrm>
              <a:off x="8980744" y="2731707"/>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2"/>
            <p:cNvSpPr/>
            <p:nvPr/>
          </p:nvSpPr>
          <p:spPr>
            <a:xfrm>
              <a:off x="9147902" y="2731707"/>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2"/>
            <p:cNvSpPr/>
            <p:nvPr/>
          </p:nvSpPr>
          <p:spPr>
            <a:xfrm>
              <a:off x="8980744" y="2715014"/>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2"/>
            <p:cNvSpPr/>
            <p:nvPr/>
          </p:nvSpPr>
          <p:spPr>
            <a:xfrm>
              <a:off x="9142015" y="2738598"/>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2"/>
            <p:cNvSpPr/>
            <p:nvPr/>
          </p:nvSpPr>
          <p:spPr>
            <a:xfrm>
              <a:off x="8200954" y="123314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2"/>
            <p:cNvSpPr/>
            <p:nvPr/>
          </p:nvSpPr>
          <p:spPr>
            <a:xfrm>
              <a:off x="8000345" y="1233140"/>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2"/>
            <p:cNvSpPr/>
            <p:nvPr/>
          </p:nvSpPr>
          <p:spPr>
            <a:xfrm>
              <a:off x="8100666" y="1233140"/>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2"/>
            <p:cNvSpPr/>
            <p:nvPr/>
          </p:nvSpPr>
          <p:spPr>
            <a:xfrm>
              <a:off x="8877480" y="1934253"/>
              <a:ext cx="93459" cy="54089"/>
            </a:xfrm>
            <a:custGeom>
              <a:rect b="b" l="l" r="r" t="t"/>
              <a:pathLst>
                <a:path extrusionOk="0" h="1672" w="2889">
                  <a:moveTo>
                    <a:pt x="1" y="0"/>
                  </a:moveTo>
                  <a:lnTo>
                    <a:pt x="1" y="1672"/>
                  </a:lnTo>
                  <a:lnTo>
                    <a:pt x="2889" y="1672"/>
                  </a:lnTo>
                  <a:lnTo>
                    <a:pt x="28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2"/>
            <p:cNvSpPr/>
            <p:nvPr/>
          </p:nvSpPr>
          <p:spPr>
            <a:xfrm>
              <a:off x="8729991" y="1873271"/>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2"/>
            <p:cNvSpPr/>
            <p:nvPr/>
          </p:nvSpPr>
          <p:spPr>
            <a:xfrm>
              <a:off x="8829309" y="1873271"/>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2"/>
            <p:cNvSpPr/>
            <p:nvPr/>
          </p:nvSpPr>
          <p:spPr>
            <a:xfrm>
              <a:off x="8675900" y="1934253"/>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2"/>
            <p:cNvSpPr/>
            <p:nvPr/>
          </p:nvSpPr>
          <p:spPr>
            <a:xfrm>
              <a:off x="8777191" y="1813292"/>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2"/>
            <p:cNvSpPr/>
            <p:nvPr/>
          </p:nvSpPr>
          <p:spPr>
            <a:xfrm>
              <a:off x="8777191" y="1934253"/>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2"/>
            <p:cNvSpPr/>
            <p:nvPr/>
          </p:nvSpPr>
          <p:spPr>
            <a:xfrm>
              <a:off x="9577622" y="1233140"/>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2"/>
            <p:cNvSpPr/>
            <p:nvPr/>
          </p:nvSpPr>
          <p:spPr>
            <a:xfrm>
              <a:off x="9377013" y="1233140"/>
              <a:ext cx="92489" cy="54089"/>
            </a:xfrm>
            <a:custGeom>
              <a:rect b="b" l="l" r="r" t="t"/>
              <a:pathLst>
                <a:path extrusionOk="0" h="1672" w="2859">
                  <a:moveTo>
                    <a:pt x="1" y="0"/>
                  </a:moveTo>
                  <a:lnTo>
                    <a:pt x="1" y="1672"/>
                  </a:lnTo>
                  <a:lnTo>
                    <a:pt x="2858" y="1672"/>
                  </a:lnTo>
                  <a:lnTo>
                    <a:pt x="28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2"/>
            <p:cNvSpPr/>
            <p:nvPr/>
          </p:nvSpPr>
          <p:spPr>
            <a:xfrm>
              <a:off x="9477333" y="1233140"/>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2"/>
            <p:cNvSpPr/>
            <p:nvPr/>
          </p:nvSpPr>
          <p:spPr>
            <a:xfrm>
              <a:off x="9278698" y="171494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2"/>
            <p:cNvSpPr/>
            <p:nvPr/>
          </p:nvSpPr>
          <p:spPr>
            <a:xfrm>
              <a:off x="9426186" y="1774956"/>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2"/>
            <p:cNvSpPr/>
            <p:nvPr/>
          </p:nvSpPr>
          <p:spPr>
            <a:xfrm>
              <a:off x="9325898" y="1774956"/>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2"/>
            <p:cNvSpPr/>
            <p:nvPr/>
          </p:nvSpPr>
          <p:spPr>
            <a:xfrm>
              <a:off x="9479307" y="1714945"/>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2"/>
            <p:cNvSpPr/>
            <p:nvPr/>
          </p:nvSpPr>
          <p:spPr>
            <a:xfrm>
              <a:off x="9378986" y="183493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2"/>
            <p:cNvSpPr/>
            <p:nvPr/>
          </p:nvSpPr>
          <p:spPr>
            <a:xfrm>
              <a:off x="9378986" y="1714945"/>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2"/>
            <p:cNvSpPr/>
            <p:nvPr/>
          </p:nvSpPr>
          <p:spPr>
            <a:xfrm>
              <a:off x="8049519" y="2292185"/>
              <a:ext cx="93459" cy="54089"/>
            </a:xfrm>
            <a:custGeom>
              <a:rect b="b" l="l" r="r" t="t"/>
              <a:pathLst>
                <a:path extrusionOk="0" h="1672" w="2889">
                  <a:moveTo>
                    <a:pt x="1" y="0"/>
                  </a:moveTo>
                  <a:lnTo>
                    <a:pt x="1"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2"/>
            <p:cNvSpPr/>
            <p:nvPr/>
          </p:nvSpPr>
          <p:spPr>
            <a:xfrm>
              <a:off x="8197040" y="2353135"/>
              <a:ext cx="93427" cy="54122"/>
            </a:xfrm>
            <a:custGeom>
              <a:rect b="b" l="l" r="r" t="t"/>
              <a:pathLst>
                <a:path extrusionOk="0" h="1673" w="2888">
                  <a:moveTo>
                    <a:pt x="0" y="1"/>
                  </a:moveTo>
                  <a:lnTo>
                    <a:pt x="0"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2"/>
            <p:cNvSpPr/>
            <p:nvPr/>
          </p:nvSpPr>
          <p:spPr>
            <a:xfrm>
              <a:off x="8096719" y="2353135"/>
              <a:ext cx="93459" cy="54122"/>
            </a:xfrm>
            <a:custGeom>
              <a:rect b="b" l="l" r="r" t="t"/>
              <a:pathLst>
                <a:path extrusionOk="0" h="1673" w="2889">
                  <a:moveTo>
                    <a:pt x="1" y="1"/>
                  </a:moveTo>
                  <a:lnTo>
                    <a:pt x="1" y="1672"/>
                  </a:lnTo>
                  <a:lnTo>
                    <a:pt x="2888" y="1672"/>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2"/>
            <p:cNvSpPr/>
            <p:nvPr/>
          </p:nvSpPr>
          <p:spPr>
            <a:xfrm>
              <a:off x="8250128" y="2292185"/>
              <a:ext cx="93459" cy="54089"/>
            </a:xfrm>
            <a:custGeom>
              <a:rect b="b" l="l" r="r" t="t"/>
              <a:pathLst>
                <a:path extrusionOk="0" h="1672" w="2889">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2"/>
            <p:cNvSpPr/>
            <p:nvPr/>
          </p:nvSpPr>
          <p:spPr>
            <a:xfrm>
              <a:off x="8149839" y="2413114"/>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2"/>
            <p:cNvSpPr/>
            <p:nvPr/>
          </p:nvSpPr>
          <p:spPr>
            <a:xfrm>
              <a:off x="8149839" y="2292185"/>
              <a:ext cx="93427" cy="54089"/>
            </a:xfrm>
            <a:custGeom>
              <a:rect b="b" l="l" r="r" t="t"/>
              <a:pathLst>
                <a:path extrusionOk="0" h="1672" w="2888">
                  <a:moveTo>
                    <a:pt x="0" y="0"/>
                  </a:moveTo>
                  <a:lnTo>
                    <a:pt x="0" y="1672"/>
                  </a:lnTo>
                  <a:lnTo>
                    <a:pt x="2888" y="1672"/>
                  </a:lnTo>
                  <a:lnTo>
                    <a:pt x="28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2"/>
            <p:cNvSpPr/>
            <p:nvPr/>
          </p:nvSpPr>
          <p:spPr>
            <a:xfrm>
              <a:off x="8317968" y="1336372"/>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2"/>
            <p:cNvSpPr/>
            <p:nvPr/>
          </p:nvSpPr>
          <p:spPr>
            <a:xfrm>
              <a:off x="8317968" y="1352095"/>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2"/>
            <p:cNvSpPr/>
            <p:nvPr/>
          </p:nvSpPr>
          <p:spPr>
            <a:xfrm>
              <a:off x="8485158" y="1352095"/>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2"/>
            <p:cNvSpPr/>
            <p:nvPr/>
          </p:nvSpPr>
          <p:spPr>
            <a:xfrm>
              <a:off x="8317968" y="1336372"/>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2"/>
            <p:cNvSpPr/>
            <p:nvPr/>
          </p:nvSpPr>
          <p:spPr>
            <a:xfrm>
              <a:off x="8317968" y="155862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2"/>
            <p:cNvSpPr/>
            <p:nvPr/>
          </p:nvSpPr>
          <p:spPr>
            <a:xfrm>
              <a:off x="8479238" y="1359989"/>
              <a:ext cx="51178" cy="449374"/>
            </a:xfrm>
            <a:custGeom>
              <a:rect b="b" l="l" r="r" t="t"/>
              <a:pathLst>
                <a:path extrusionOk="0" h="13891" w="1582">
                  <a:moveTo>
                    <a:pt x="1" y="0"/>
                  </a:moveTo>
                  <a:lnTo>
                    <a:pt x="1" y="13891"/>
                  </a:lnTo>
                  <a:lnTo>
                    <a:pt x="1581" y="13891"/>
                  </a:lnTo>
                  <a:lnTo>
                    <a:pt x="15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2"/>
            <p:cNvSpPr/>
            <p:nvPr/>
          </p:nvSpPr>
          <p:spPr>
            <a:xfrm>
              <a:off x="8317968" y="1803457"/>
              <a:ext cx="367787" cy="44287"/>
            </a:xfrm>
            <a:custGeom>
              <a:rect b="b" l="l" r="r" t="t"/>
              <a:pathLst>
                <a:path extrusionOk="0" h="1369" w="11369">
                  <a:moveTo>
                    <a:pt x="1" y="1"/>
                  </a:moveTo>
                  <a:lnTo>
                    <a:pt x="1" y="1368"/>
                  </a:lnTo>
                  <a:lnTo>
                    <a:pt x="11369" y="1368"/>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2"/>
            <p:cNvSpPr/>
            <p:nvPr/>
          </p:nvSpPr>
          <p:spPr>
            <a:xfrm>
              <a:off x="8317968" y="2025677"/>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2"/>
            <p:cNvSpPr/>
            <p:nvPr/>
          </p:nvSpPr>
          <p:spPr>
            <a:xfrm>
              <a:off x="8317968" y="2042402"/>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2"/>
            <p:cNvSpPr/>
            <p:nvPr/>
          </p:nvSpPr>
          <p:spPr>
            <a:xfrm>
              <a:off x="8485158" y="2042402"/>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2"/>
            <p:cNvSpPr/>
            <p:nvPr/>
          </p:nvSpPr>
          <p:spPr>
            <a:xfrm>
              <a:off x="8317968" y="2025677"/>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2"/>
            <p:cNvSpPr/>
            <p:nvPr/>
          </p:nvSpPr>
          <p:spPr>
            <a:xfrm>
              <a:off x="8317968" y="224792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2"/>
            <p:cNvSpPr/>
            <p:nvPr/>
          </p:nvSpPr>
          <p:spPr>
            <a:xfrm>
              <a:off x="8480241" y="2049293"/>
              <a:ext cx="50175" cy="449406"/>
            </a:xfrm>
            <a:custGeom>
              <a:rect b="b" l="l" r="r" t="t"/>
              <a:pathLst>
                <a:path extrusionOk="0" h="13892" w="1551">
                  <a:moveTo>
                    <a:pt x="0" y="0"/>
                  </a:moveTo>
                  <a:lnTo>
                    <a:pt x="0" y="13891"/>
                  </a:lnTo>
                  <a:lnTo>
                    <a:pt x="1550" y="13891"/>
                  </a:lnTo>
                  <a:lnTo>
                    <a:pt x="15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2"/>
            <p:cNvSpPr/>
            <p:nvPr/>
          </p:nvSpPr>
          <p:spPr>
            <a:xfrm>
              <a:off x="8317968" y="2492762"/>
              <a:ext cx="367787" cy="44287"/>
            </a:xfrm>
            <a:custGeom>
              <a:rect b="b" l="l" r="r" t="t"/>
              <a:pathLst>
                <a:path extrusionOk="0" h="1369" w="11369">
                  <a:moveTo>
                    <a:pt x="1" y="1"/>
                  </a:moveTo>
                  <a:lnTo>
                    <a:pt x="1" y="1369"/>
                  </a:lnTo>
                  <a:lnTo>
                    <a:pt x="11369" y="1369"/>
                  </a:lnTo>
                  <a:lnTo>
                    <a:pt x="113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2"/>
            <p:cNvSpPr/>
            <p:nvPr/>
          </p:nvSpPr>
          <p:spPr>
            <a:xfrm>
              <a:off x="8980744" y="2025677"/>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2"/>
            <p:cNvSpPr/>
            <p:nvPr/>
          </p:nvSpPr>
          <p:spPr>
            <a:xfrm>
              <a:off x="8980744" y="2042402"/>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2"/>
            <p:cNvSpPr/>
            <p:nvPr/>
          </p:nvSpPr>
          <p:spPr>
            <a:xfrm>
              <a:off x="9147902" y="2042402"/>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2"/>
            <p:cNvSpPr/>
            <p:nvPr/>
          </p:nvSpPr>
          <p:spPr>
            <a:xfrm>
              <a:off x="8980744" y="2025677"/>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2"/>
            <p:cNvSpPr/>
            <p:nvPr/>
          </p:nvSpPr>
          <p:spPr>
            <a:xfrm>
              <a:off x="8980744" y="224792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2"/>
            <p:cNvSpPr/>
            <p:nvPr/>
          </p:nvSpPr>
          <p:spPr>
            <a:xfrm>
              <a:off x="9142015" y="2049293"/>
              <a:ext cx="50175" cy="449406"/>
            </a:xfrm>
            <a:custGeom>
              <a:rect b="b" l="l" r="r" t="t"/>
              <a:pathLst>
                <a:path extrusionOk="0" h="13892"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2"/>
            <p:cNvSpPr/>
            <p:nvPr/>
          </p:nvSpPr>
          <p:spPr>
            <a:xfrm>
              <a:off x="8980744" y="2492762"/>
              <a:ext cx="367787" cy="44287"/>
            </a:xfrm>
            <a:custGeom>
              <a:rect b="b" l="l" r="r" t="t"/>
              <a:pathLst>
                <a:path extrusionOk="0" h="1369" w="11369">
                  <a:moveTo>
                    <a:pt x="0" y="1"/>
                  </a:moveTo>
                  <a:lnTo>
                    <a:pt x="0" y="1369"/>
                  </a:lnTo>
                  <a:lnTo>
                    <a:pt x="11368" y="1369"/>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2"/>
            <p:cNvSpPr/>
            <p:nvPr/>
          </p:nvSpPr>
          <p:spPr>
            <a:xfrm>
              <a:off x="8980744" y="1336372"/>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2"/>
            <p:cNvSpPr/>
            <p:nvPr/>
          </p:nvSpPr>
          <p:spPr>
            <a:xfrm>
              <a:off x="8980744" y="1352095"/>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2"/>
            <p:cNvSpPr/>
            <p:nvPr/>
          </p:nvSpPr>
          <p:spPr>
            <a:xfrm>
              <a:off x="9147902" y="1352095"/>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2"/>
            <p:cNvSpPr/>
            <p:nvPr/>
          </p:nvSpPr>
          <p:spPr>
            <a:xfrm>
              <a:off x="8980744" y="1336372"/>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2"/>
            <p:cNvSpPr/>
            <p:nvPr/>
          </p:nvSpPr>
          <p:spPr>
            <a:xfrm>
              <a:off x="8980744" y="155862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2"/>
            <p:cNvSpPr/>
            <p:nvPr/>
          </p:nvSpPr>
          <p:spPr>
            <a:xfrm>
              <a:off x="9142015" y="1359989"/>
              <a:ext cx="50175" cy="449374"/>
            </a:xfrm>
            <a:custGeom>
              <a:rect b="b" l="l" r="r" t="t"/>
              <a:pathLst>
                <a:path extrusionOk="0" h="13891" w="1551">
                  <a:moveTo>
                    <a:pt x="0" y="0"/>
                  </a:moveTo>
                  <a:lnTo>
                    <a:pt x="0" y="13891"/>
                  </a:lnTo>
                  <a:lnTo>
                    <a:pt x="1551" y="13891"/>
                  </a:lnTo>
                  <a:lnTo>
                    <a:pt x="155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2"/>
            <p:cNvSpPr/>
            <p:nvPr/>
          </p:nvSpPr>
          <p:spPr>
            <a:xfrm>
              <a:off x="8980744" y="1803457"/>
              <a:ext cx="367787" cy="44287"/>
            </a:xfrm>
            <a:custGeom>
              <a:rect b="b" l="l" r="r" t="t"/>
              <a:pathLst>
                <a:path extrusionOk="0" h="1369" w="11369">
                  <a:moveTo>
                    <a:pt x="0" y="1"/>
                  </a:moveTo>
                  <a:lnTo>
                    <a:pt x="0" y="1368"/>
                  </a:lnTo>
                  <a:lnTo>
                    <a:pt x="11368" y="1368"/>
                  </a:lnTo>
                  <a:lnTo>
                    <a:pt x="113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2"/>
            <p:cNvSpPr/>
            <p:nvPr/>
          </p:nvSpPr>
          <p:spPr>
            <a:xfrm>
              <a:off x="8272741" y="695238"/>
              <a:ext cx="378592" cy="341228"/>
            </a:xfrm>
            <a:custGeom>
              <a:rect b="b" l="l" r="r" t="t"/>
              <a:pathLst>
                <a:path extrusionOk="0" h="10548" w="11703">
                  <a:moveTo>
                    <a:pt x="10578" y="1"/>
                  </a:moveTo>
                  <a:lnTo>
                    <a:pt x="1" y="10548"/>
                  </a:lnTo>
                  <a:lnTo>
                    <a:pt x="11703" y="10548"/>
                  </a:lnTo>
                  <a:lnTo>
                    <a:pt x="105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2"/>
            <p:cNvSpPr/>
            <p:nvPr/>
          </p:nvSpPr>
          <p:spPr>
            <a:xfrm>
              <a:off x="8614951" y="695238"/>
              <a:ext cx="811241" cy="344204"/>
            </a:xfrm>
            <a:custGeom>
              <a:rect b="b" l="l" r="r" t="t"/>
              <a:pathLst>
                <a:path extrusionOk="0" h="10640" w="25077">
                  <a:moveTo>
                    <a:pt x="0" y="1"/>
                  </a:moveTo>
                  <a:lnTo>
                    <a:pt x="0" y="10639"/>
                  </a:lnTo>
                  <a:lnTo>
                    <a:pt x="25077" y="10639"/>
                  </a:lnTo>
                  <a:lnTo>
                    <a:pt x="250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2"/>
            <p:cNvSpPr/>
            <p:nvPr/>
          </p:nvSpPr>
          <p:spPr>
            <a:xfrm>
              <a:off x="8317968" y="2938237"/>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2"/>
            <p:cNvSpPr/>
            <p:nvPr/>
          </p:nvSpPr>
          <p:spPr>
            <a:xfrm>
              <a:off x="8317968" y="3182099"/>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2"/>
            <p:cNvSpPr/>
            <p:nvPr/>
          </p:nvSpPr>
          <p:spPr>
            <a:xfrm>
              <a:off x="8980744" y="2938237"/>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2"/>
            <p:cNvSpPr/>
            <p:nvPr/>
          </p:nvSpPr>
          <p:spPr>
            <a:xfrm>
              <a:off x="8980744" y="3182099"/>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2"/>
            <p:cNvSpPr/>
            <p:nvPr/>
          </p:nvSpPr>
          <p:spPr>
            <a:xfrm>
              <a:off x="8282576" y="3374814"/>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2"/>
            <p:cNvSpPr/>
            <p:nvPr/>
          </p:nvSpPr>
          <p:spPr>
            <a:xfrm>
              <a:off x="8282576" y="3423988"/>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2"/>
            <p:cNvSpPr/>
            <p:nvPr/>
          </p:nvSpPr>
          <p:spPr>
            <a:xfrm>
              <a:off x="8282576" y="3534111"/>
              <a:ext cx="1094433" cy="21675"/>
            </a:xfrm>
            <a:custGeom>
              <a:rect b="b" l="l" r="r" t="t"/>
              <a:pathLst>
                <a:path extrusionOk="0" h="670" w="33831">
                  <a:moveTo>
                    <a:pt x="1" y="1"/>
                  </a:moveTo>
                  <a:lnTo>
                    <a:pt x="1" y="669"/>
                  </a:lnTo>
                  <a:lnTo>
                    <a:pt x="33831" y="669"/>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2"/>
            <p:cNvSpPr/>
            <p:nvPr/>
          </p:nvSpPr>
          <p:spPr>
            <a:xfrm>
              <a:off x="8282576" y="3646208"/>
              <a:ext cx="1094433" cy="21675"/>
            </a:xfrm>
            <a:custGeom>
              <a:rect b="b" l="l" r="r" t="t"/>
              <a:pathLst>
                <a:path extrusionOk="0" h="670" w="33831">
                  <a:moveTo>
                    <a:pt x="1" y="1"/>
                  </a:moveTo>
                  <a:lnTo>
                    <a:pt x="1" y="670"/>
                  </a:lnTo>
                  <a:lnTo>
                    <a:pt x="33831" y="670"/>
                  </a:lnTo>
                  <a:lnTo>
                    <a:pt x="338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2"/>
            <p:cNvSpPr/>
            <p:nvPr/>
          </p:nvSpPr>
          <p:spPr>
            <a:xfrm>
              <a:off x="8282576" y="3756363"/>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2"/>
            <p:cNvSpPr/>
            <p:nvPr/>
          </p:nvSpPr>
          <p:spPr>
            <a:xfrm>
              <a:off x="8282576" y="3868460"/>
              <a:ext cx="1094433" cy="22645"/>
            </a:xfrm>
            <a:custGeom>
              <a:rect b="b" l="l" r="r" t="t"/>
              <a:pathLst>
                <a:path extrusionOk="0" h="700" w="33831">
                  <a:moveTo>
                    <a:pt x="1" y="0"/>
                  </a:moveTo>
                  <a:lnTo>
                    <a:pt x="1" y="699"/>
                  </a:lnTo>
                  <a:lnTo>
                    <a:pt x="33831" y="699"/>
                  </a:lnTo>
                  <a:lnTo>
                    <a:pt x="33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2"/>
            <p:cNvSpPr/>
            <p:nvPr/>
          </p:nvSpPr>
          <p:spPr>
            <a:xfrm>
              <a:off x="8053466" y="1173129"/>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2"/>
            <p:cNvSpPr/>
            <p:nvPr/>
          </p:nvSpPr>
          <p:spPr>
            <a:xfrm>
              <a:off x="8153754" y="1173129"/>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2"/>
            <p:cNvSpPr/>
            <p:nvPr/>
          </p:nvSpPr>
          <p:spPr>
            <a:xfrm>
              <a:off x="8100666" y="111315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2"/>
            <p:cNvSpPr/>
            <p:nvPr/>
          </p:nvSpPr>
          <p:spPr>
            <a:xfrm>
              <a:off x="9430133" y="1173129"/>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2"/>
            <p:cNvSpPr/>
            <p:nvPr/>
          </p:nvSpPr>
          <p:spPr>
            <a:xfrm>
              <a:off x="9530422" y="1173129"/>
              <a:ext cx="93459" cy="54122"/>
            </a:xfrm>
            <a:custGeom>
              <a:rect b="b" l="l" r="r" t="t"/>
              <a:pathLst>
                <a:path extrusionOk="0" h="1673" w="2889">
                  <a:moveTo>
                    <a:pt x="1" y="1"/>
                  </a:moveTo>
                  <a:lnTo>
                    <a:pt x="1"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2"/>
            <p:cNvSpPr/>
            <p:nvPr/>
          </p:nvSpPr>
          <p:spPr>
            <a:xfrm>
              <a:off x="9477333" y="1113150"/>
              <a:ext cx="93427" cy="54122"/>
            </a:xfrm>
            <a:custGeom>
              <a:rect b="b" l="l" r="r" t="t"/>
              <a:pathLst>
                <a:path extrusionOk="0" h="1673" w="2888">
                  <a:moveTo>
                    <a:pt x="0" y="1"/>
                  </a:moveTo>
                  <a:lnTo>
                    <a:pt x="0" y="1673"/>
                  </a:lnTo>
                  <a:lnTo>
                    <a:pt x="2888" y="1673"/>
                  </a:lnTo>
                  <a:lnTo>
                    <a:pt x="28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2"/>
            <p:cNvSpPr/>
            <p:nvPr/>
          </p:nvSpPr>
          <p:spPr>
            <a:xfrm>
              <a:off x="8729021" y="400261"/>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2"/>
            <p:cNvSpPr/>
            <p:nvPr/>
          </p:nvSpPr>
          <p:spPr>
            <a:xfrm>
              <a:off x="8566748" y="229156"/>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2"/>
            <p:cNvSpPr/>
            <p:nvPr/>
          </p:nvSpPr>
          <p:spPr>
            <a:xfrm>
              <a:off x="8566748" y="315695"/>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2"/>
            <p:cNvSpPr/>
            <p:nvPr/>
          </p:nvSpPr>
          <p:spPr>
            <a:xfrm>
              <a:off x="8227514" y="3282387"/>
              <a:ext cx="1204585" cy="196688"/>
            </a:xfrm>
            <a:custGeom>
              <a:rect b="b" l="l" r="r" t="t"/>
              <a:pathLst>
                <a:path extrusionOk="0" h="6080" w="37236">
                  <a:moveTo>
                    <a:pt x="0" y="0"/>
                  </a:moveTo>
                  <a:lnTo>
                    <a:pt x="0" y="6080"/>
                  </a:lnTo>
                  <a:lnTo>
                    <a:pt x="37235" y="6080"/>
                  </a:lnTo>
                  <a:lnTo>
                    <a:pt x="372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4" name="Google Shape;3034;p32"/>
          <p:cNvGrpSpPr/>
          <p:nvPr/>
        </p:nvGrpSpPr>
        <p:grpSpPr>
          <a:xfrm>
            <a:off x="7533419" y="439924"/>
            <a:ext cx="1686783" cy="3739436"/>
            <a:chOff x="8543107" y="334949"/>
            <a:chExt cx="1686783" cy="3739436"/>
          </a:xfrm>
        </p:grpSpPr>
        <p:sp>
          <p:nvSpPr>
            <p:cNvPr id="3035" name="Google Shape;3035;p32"/>
            <p:cNvSpPr/>
            <p:nvPr/>
          </p:nvSpPr>
          <p:spPr>
            <a:xfrm>
              <a:off x="9595946" y="901019"/>
              <a:ext cx="361302" cy="268109"/>
            </a:xfrm>
            <a:custGeom>
              <a:rect b="b" l="l" r="r" t="t"/>
              <a:pathLst>
                <a:path extrusionOk="0" h="7083" w="9545">
                  <a:moveTo>
                    <a:pt x="790" y="1"/>
                  </a:moveTo>
                  <a:lnTo>
                    <a:pt x="0" y="7083"/>
                  </a:lnTo>
                  <a:lnTo>
                    <a:pt x="9544" y="7083"/>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2"/>
            <p:cNvSpPr/>
            <p:nvPr/>
          </p:nvSpPr>
          <p:spPr>
            <a:xfrm>
              <a:off x="9854831" y="973509"/>
              <a:ext cx="361302" cy="266974"/>
            </a:xfrm>
            <a:custGeom>
              <a:rect b="b" l="l" r="r" t="t"/>
              <a:pathLst>
                <a:path extrusionOk="0" h="7053" w="9545">
                  <a:moveTo>
                    <a:pt x="790" y="1"/>
                  </a:moveTo>
                  <a:lnTo>
                    <a:pt x="0" y="7052"/>
                  </a:lnTo>
                  <a:lnTo>
                    <a:pt x="9544" y="7052"/>
                  </a:lnTo>
                  <a:lnTo>
                    <a:pt x="9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2"/>
            <p:cNvSpPr/>
            <p:nvPr/>
          </p:nvSpPr>
          <p:spPr>
            <a:xfrm>
              <a:off x="9209341" y="334949"/>
              <a:ext cx="460249" cy="1147120"/>
            </a:xfrm>
            <a:custGeom>
              <a:rect b="b" l="l" r="r" t="t"/>
              <a:pathLst>
                <a:path extrusionOk="0" h="30305" w="12159">
                  <a:moveTo>
                    <a:pt x="0" y="0"/>
                  </a:moveTo>
                  <a:lnTo>
                    <a:pt x="0" y="30304"/>
                  </a:lnTo>
                  <a:lnTo>
                    <a:pt x="12158" y="30304"/>
                  </a:lnTo>
                  <a:lnTo>
                    <a:pt x="12158" y="20760"/>
                  </a:lnTo>
                  <a:lnTo>
                    <a:pt x="121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2"/>
            <p:cNvSpPr/>
            <p:nvPr/>
          </p:nvSpPr>
          <p:spPr>
            <a:xfrm>
              <a:off x="8734119" y="334949"/>
              <a:ext cx="475238" cy="834156"/>
            </a:xfrm>
            <a:custGeom>
              <a:rect b="b" l="l" r="r" t="t"/>
              <a:pathLst>
                <a:path extrusionOk="0" h="22037" w="12555">
                  <a:moveTo>
                    <a:pt x="12554" y="0"/>
                  </a:moveTo>
                  <a:lnTo>
                    <a:pt x="1" y="7599"/>
                  </a:lnTo>
                  <a:lnTo>
                    <a:pt x="1" y="22037"/>
                  </a:lnTo>
                  <a:lnTo>
                    <a:pt x="12554" y="22037"/>
                  </a:lnTo>
                  <a:lnTo>
                    <a:pt x="125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2"/>
            <p:cNvSpPr/>
            <p:nvPr/>
          </p:nvSpPr>
          <p:spPr>
            <a:xfrm>
              <a:off x="9346260" y="678967"/>
              <a:ext cx="197931" cy="402713"/>
            </a:xfrm>
            <a:custGeom>
              <a:rect b="b" l="l" r="r" t="t"/>
              <a:pathLst>
                <a:path extrusionOk="0" h="10639" w="5229">
                  <a:moveTo>
                    <a:pt x="0" y="0"/>
                  </a:moveTo>
                  <a:lnTo>
                    <a:pt x="0" y="10639"/>
                  </a:lnTo>
                  <a:lnTo>
                    <a:pt x="5228" y="10639"/>
                  </a:lnTo>
                  <a:lnTo>
                    <a:pt x="52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2"/>
            <p:cNvSpPr/>
            <p:nvPr/>
          </p:nvSpPr>
          <p:spPr>
            <a:xfrm>
              <a:off x="8543107" y="1078214"/>
              <a:ext cx="1679856" cy="2115917"/>
            </a:xfrm>
            <a:custGeom>
              <a:rect b="b" l="l" r="r" t="t"/>
              <a:pathLst>
                <a:path extrusionOk="0" h="55899" w="44379">
                  <a:moveTo>
                    <a:pt x="1" y="1"/>
                  </a:moveTo>
                  <a:lnTo>
                    <a:pt x="1" y="55898"/>
                  </a:lnTo>
                  <a:lnTo>
                    <a:pt x="44379" y="55898"/>
                  </a:lnTo>
                  <a:lnTo>
                    <a:pt x="443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2"/>
            <p:cNvSpPr/>
            <p:nvPr/>
          </p:nvSpPr>
          <p:spPr>
            <a:xfrm>
              <a:off x="8547725" y="3182673"/>
              <a:ext cx="1682165" cy="876740"/>
            </a:xfrm>
            <a:custGeom>
              <a:rect b="b" l="l" r="r" t="t"/>
              <a:pathLst>
                <a:path extrusionOk="0" h="23162" w="44440">
                  <a:moveTo>
                    <a:pt x="1" y="0"/>
                  </a:moveTo>
                  <a:lnTo>
                    <a:pt x="1" y="23162"/>
                  </a:lnTo>
                  <a:lnTo>
                    <a:pt x="44439" y="23162"/>
                  </a:lnTo>
                  <a:lnTo>
                    <a:pt x="444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2"/>
            <p:cNvSpPr/>
            <p:nvPr/>
          </p:nvSpPr>
          <p:spPr>
            <a:xfrm>
              <a:off x="8820427" y="1312947"/>
              <a:ext cx="373945" cy="560331"/>
            </a:xfrm>
            <a:custGeom>
              <a:rect b="b" l="l" r="r" t="t"/>
              <a:pathLst>
                <a:path extrusionOk="0" h="14803" w="9879">
                  <a:moveTo>
                    <a:pt x="0" y="0"/>
                  </a:moveTo>
                  <a:lnTo>
                    <a:pt x="0"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2"/>
            <p:cNvSpPr/>
            <p:nvPr/>
          </p:nvSpPr>
          <p:spPr>
            <a:xfrm>
              <a:off x="8761753" y="1785820"/>
              <a:ext cx="476336" cy="173781"/>
            </a:xfrm>
            <a:custGeom>
              <a:rect b="b" l="l" r="r" t="t"/>
              <a:pathLst>
                <a:path extrusionOk="0" h="4591" w="12584">
                  <a:moveTo>
                    <a:pt x="152" y="1"/>
                  </a:moveTo>
                  <a:cubicBezTo>
                    <a:pt x="61" y="1"/>
                    <a:pt x="0" y="62"/>
                    <a:pt x="0" y="153"/>
                  </a:cubicBezTo>
                  <a:lnTo>
                    <a:pt x="0" y="4439"/>
                  </a:lnTo>
                  <a:cubicBezTo>
                    <a:pt x="0" y="4530"/>
                    <a:pt x="61" y="4591"/>
                    <a:pt x="152" y="4591"/>
                  </a:cubicBezTo>
                  <a:lnTo>
                    <a:pt x="12432" y="4591"/>
                  </a:lnTo>
                  <a:cubicBezTo>
                    <a:pt x="12493" y="4591"/>
                    <a:pt x="12584" y="4530"/>
                    <a:pt x="12584" y="4439"/>
                  </a:cubicBezTo>
                  <a:lnTo>
                    <a:pt x="12584" y="153"/>
                  </a:lnTo>
                  <a:cubicBezTo>
                    <a:pt x="12584" y="62"/>
                    <a:pt x="1249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2"/>
            <p:cNvSpPr/>
            <p:nvPr/>
          </p:nvSpPr>
          <p:spPr>
            <a:xfrm>
              <a:off x="8820427" y="1312947"/>
              <a:ext cx="216327" cy="474065"/>
            </a:xfrm>
            <a:custGeom>
              <a:rect b="b" l="l" r="r" t="t"/>
              <a:pathLst>
                <a:path extrusionOk="0" h="12524" w="5715">
                  <a:moveTo>
                    <a:pt x="0" y="0"/>
                  </a:moveTo>
                  <a:lnTo>
                    <a:pt x="0" y="12523"/>
                  </a:lnTo>
                  <a:lnTo>
                    <a:pt x="1976" y="12523"/>
                  </a:lnTo>
                  <a:lnTo>
                    <a:pt x="395" y="4924"/>
                  </a:lnTo>
                  <a:cubicBezTo>
                    <a:pt x="5715" y="4560"/>
                    <a:pt x="4955" y="0"/>
                    <a:pt x="4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2"/>
            <p:cNvSpPr/>
            <p:nvPr/>
          </p:nvSpPr>
          <p:spPr>
            <a:xfrm>
              <a:off x="8979187" y="1312947"/>
              <a:ext cx="215191" cy="474065"/>
            </a:xfrm>
            <a:custGeom>
              <a:rect b="b" l="l" r="r" t="t"/>
              <a:pathLst>
                <a:path extrusionOk="0" h="12524" w="5685">
                  <a:moveTo>
                    <a:pt x="761" y="0"/>
                  </a:moveTo>
                  <a:cubicBezTo>
                    <a:pt x="761" y="0"/>
                    <a:pt x="1" y="4560"/>
                    <a:pt x="5320" y="4924"/>
                  </a:cubicBezTo>
                  <a:lnTo>
                    <a:pt x="3709" y="12523"/>
                  </a:lnTo>
                  <a:lnTo>
                    <a:pt x="5685" y="12523"/>
                  </a:lnTo>
                  <a:lnTo>
                    <a:pt x="56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2"/>
            <p:cNvSpPr/>
            <p:nvPr/>
          </p:nvSpPr>
          <p:spPr>
            <a:xfrm>
              <a:off x="8770951"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2"/>
            <p:cNvSpPr/>
            <p:nvPr/>
          </p:nvSpPr>
          <p:spPr>
            <a:xfrm>
              <a:off x="8821562"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2"/>
            <p:cNvSpPr/>
            <p:nvPr/>
          </p:nvSpPr>
          <p:spPr>
            <a:xfrm>
              <a:off x="8872211"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2"/>
            <p:cNvSpPr/>
            <p:nvPr/>
          </p:nvSpPr>
          <p:spPr>
            <a:xfrm>
              <a:off x="8922822" y="1312947"/>
              <a:ext cx="11545" cy="474065"/>
            </a:xfrm>
            <a:custGeom>
              <a:rect b="b" l="l" r="r" t="t"/>
              <a:pathLst>
                <a:path extrusionOk="0" h="12524" w="305">
                  <a:moveTo>
                    <a:pt x="1" y="0"/>
                  </a:moveTo>
                  <a:lnTo>
                    <a:pt x="1"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2"/>
            <p:cNvSpPr/>
            <p:nvPr/>
          </p:nvSpPr>
          <p:spPr>
            <a:xfrm>
              <a:off x="8972298"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2"/>
            <p:cNvSpPr/>
            <p:nvPr/>
          </p:nvSpPr>
          <p:spPr>
            <a:xfrm>
              <a:off x="902290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2"/>
            <p:cNvSpPr/>
            <p:nvPr/>
          </p:nvSpPr>
          <p:spPr>
            <a:xfrm>
              <a:off x="9073558"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2"/>
            <p:cNvSpPr/>
            <p:nvPr/>
          </p:nvSpPr>
          <p:spPr>
            <a:xfrm>
              <a:off x="912416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2"/>
            <p:cNvSpPr/>
            <p:nvPr/>
          </p:nvSpPr>
          <p:spPr>
            <a:xfrm>
              <a:off x="9173644"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2"/>
            <p:cNvSpPr/>
            <p:nvPr/>
          </p:nvSpPr>
          <p:spPr>
            <a:xfrm>
              <a:off x="9224293"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2"/>
            <p:cNvSpPr/>
            <p:nvPr/>
          </p:nvSpPr>
          <p:spPr>
            <a:xfrm>
              <a:off x="8741046" y="1223195"/>
              <a:ext cx="525809" cy="96675"/>
            </a:xfrm>
            <a:custGeom>
              <a:rect b="b" l="l" r="r" t="t"/>
              <a:pathLst>
                <a:path extrusionOk="0" h="2554" w="13891">
                  <a:moveTo>
                    <a:pt x="11307" y="0"/>
                  </a:moveTo>
                  <a:lnTo>
                    <a:pt x="2492" y="92"/>
                  </a:lnTo>
                  <a:lnTo>
                    <a:pt x="0" y="2554"/>
                  </a:lnTo>
                  <a:lnTo>
                    <a:pt x="13891" y="2554"/>
                  </a:lnTo>
                  <a:lnTo>
                    <a:pt x="113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2"/>
            <p:cNvSpPr/>
            <p:nvPr/>
          </p:nvSpPr>
          <p:spPr>
            <a:xfrm>
              <a:off x="9583265" y="1312947"/>
              <a:ext cx="373983" cy="560331"/>
            </a:xfrm>
            <a:custGeom>
              <a:rect b="b" l="l" r="r" t="t"/>
              <a:pathLst>
                <a:path extrusionOk="0" h="14803" w="9880">
                  <a:moveTo>
                    <a:pt x="1" y="0"/>
                  </a:moveTo>
                  <a:lnTo>
                    <a:pt x="1" y="14803"/>
                  </a:lnTo>
                  <a:lnTo>
                    <a:pt x="9879" y="14803"/>
                  </a:lnTo>
                  <a:lnTo>
                    <a:pt x="98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2"/>
            <p:cNvSpPr/>
            <p:nvPr/>
          </p:nvSpPr>
          <p:spPr>
            <a:xfrm>
              <a:off x="9523455" y="1785820"/>
              <a:ext cx="476336" cy="173781"/>
            </a:xfrm>
            <a:custGeom>
              <a:rect b="b" l="l" r="r" t="t"/>
              <a:pathLst>
                <a:path extrusionOk="0" h="4591" w="12584">
                  <a:moveTo>
                    <a:pt x="152" y="1"/>
                  </a:moveTo>
                  <a:cubicBezTo>
                    <a:pt x="91" y="1"/>
                    <a:pt x="0" y="62"/>
                    <a:pt x="0" y="153"/>
                  </a:cubicBezTo>
                  <a:lnTo>
                    <a:pt x="0" y="4439"/>
                  </a:lnTo>
                  <a:cubicBezTo>
                    <a:pt x="0" y="4530"/>
                    <a:pt x="91" y="4591"/>
                    <a:pt x="152" y="4591"/>
                  </a:cubicBezTo>
                  <a:lnTo>
                    <a:pt x="12432" y="4591"/>
                  </a:lnTo>
                  <a:cubicBezTo>
                    <a:pt x="12493" y="4591"/>
                    <a:pt x="12584" y="4530"/>
                    <a:pt x="12584" y="4439"/>
                  </a:cubicBezTo>
                  <a:lnTo>
                    <a:pt x="12584" y="153"/>
                  </a:lnTo>
                  <a:cubicBezTo>
                    <a:pt x="12584" y="62"/>
                    <a:pt x="12523" y="1"/>
                    <a:pt x="1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2"/>
            <p:cNvSpPr/>
            <p:nvPr/>
          </p:nvSpPr>
          <p:spPr>
            <a:xfrm>
              <a:off x="9583265" y="1312947"/>
              <a:ext cx="215191" cy="474065"/>
            </a:xfrm>
            <a:custGeom>
              <a:rect b="b" l="l" r="r" t="t"/>
              <a:pathLst>
                <a:path extrusionOk="0" h="12524" w="5685">
                  <a:moveTo>
                    <a:pt x="1" y="0"/>
                  </a:moveTo>
                  <a:lnTo>
                    <a:pt x="1" y="12523"/>
                  </a:lnTo>
                  <a:lnTo>
                    <a:pt x="1976" y="12523"/>
                  </a:lnTo>
                  <a:lnTo>
                    <a:pt x="365" y="4924"/>
                  </a:lnTo>
                  <a:cubicBezTo>
                    <a:pt x="5685" y="4560"/>
                    <a:pt x="4925" y="0"/>
                    <a:pt x="4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2"/>
            <p:cNvSpPr/>
            <p:nvPr/>
          </p:nvSpPr>
          <p:spPr>
            <a:xfrm>
              <a:off x="9740890" y="1312947"/>
              <a:ext cx="216365" cy="474065"/>
            </a:xfrm>
            <a:custGeom>
              <a:rect b="b" l="l" r="r" t="t"/>
              <a:pathLst>
                <a:path extrusionOk="0" h="12524" w="5716">
                  <a:moveTo>
                    <a:pt x="761" y="0"/>
                  </a:moveTo>
                  <a:cubicBezTo>
                    <a:pt x="761" y="0"/>
                    <a:pt x="1" y="4560"/>
                    <a:pt x="5320" y="4924"/>
                  </a:cubicBezTo>
                  <a:lnTo>
                    <a:pt x="3709" y="12523"/>
                  </a:lnTo>
                  <a:lnTo>
                    <a:pt x="5715" y="12523"/>
                  </a:lnTo>
                  <a:lnTo>
                    <a:pt x="57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2"/>
            <p:cNvSpPr/>
            <p:nvPr/>
          </p:nvSpPr>
          <p:spPr>
            <a:xfrm>
              <a:off x="9533789"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2"/>
            <p:cNvSpPr/>
            <p:nvPr/>
          </p:nvSpPr>
          <p:spPr>
            <a:xfrm>
              <a:off x="9584438"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2"/>
            <p:cNvSpPr/>
            <p:nvPr/>
          </p:nvSpPr>
          <p:spPr>
            <a:xfrm>
              <a:off x="9633914"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2"/>
            <p:cNvSpPr/>
            <p:nvPr/>
          </p:nvSpPr>
          <p:spPr>
            <a:xfrm>
              <a:off x="9684525"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2"/>
            <p:cNvSpPr/>
            <p:nvPr/>
          </p:nvSpPr>
          <p:spPr>
            <a:xfrm>
              <a:off x="9735136"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2"/>
            <p:cNvSpPr/>
            <p:nvPr/>
          </p:nvSpPr>
          <p:spPr>
            <a:xfrm>
              <a:off x="9785785"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2"/>
            <p:cNvSpPr/>
            <p:nvPr/>
          </p:nvSpPr>
          <p:spPr>
            <a:xfrm>
              <a:off x="9835260"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2"/>
            <p:cNvSpPr/>
            <p:nvPr/>
          </p:nvSpPr>
          <p:spPr>
            <a:xfrm>
              <a:off x="9885871"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2"/>
            <p:cNvSpPr/>
            <p:nvPr/>
          </p:nvSpPr>
          <p:spPr>
            <a:xfrm>
              <a:off x="9936520" y="1312947"/>
              <a:ext cx="11545" cy="474065"/>
            </a:xfrm>
            <a:custGeom>
              <a:rect b="b" l="l" r="r" t="t"/>
              <a:pathLst>
                <a:path extrusionOk="0" h="12524" w="305">
                  <a:moveTo>
                    <a:pt x="0" y="0"/>
                  </a:moveTo>
                  <a:lnTo>
                    <a:pt x="0" y="12523"/>
                  </a:lnTo>
                  <a:lnTo>
                    <a:pt x="304" y="12523"/>
                  </a:lnTo>
                  <a:lnTo>
                    <a:pt x="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2"/>
            <p:cNvSpPr/>
            <p:nvPr/>
          </p:nvSpPr>
          <p:spPr>
            <a:xfrm>
              <a:off x="9987131" y="1312947"/>
              <a:ext cx="11545" cy="474065"/>
            </a:xfrm>
            <a:custGeom>
              <a:rect b="b" l="l" r="r" t="t"/>
              <a:pathLst>
                <a:path extrusionOk="0" h="12524" w="305">
                  <a:moveTo>
                    <a:pt x="1" y="0"/>
                  </a:moveTo>
                  <a:lnTo>
                    <a:pt x="1" y="12523"/>
                  </a:lnTo>
                  <a:lnTo>
                    <a:pt x="305" y="12523"/>
                  </a:lnTo>
                  <a:lnTo>
                    <a:pt x="3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2"/>
            <p:cNvSpPr/>
            <p:nvPr/>
          </p:nvSpPr>
          <p:spPr>
            <a:xfrm>
              <a:off x="8820427" y="2233407"/>
              <a:ext cx="373945" cy="560368"/>
            </a:xfrm>
            <a:custGeom>
              <a:rect b="b" l="l" r="r" t="t"/>
              <a:pathLst>
                <a:path extrusionOk="0" h="14804" w="9879">
                  <a:moveTo>
                    <a:pt x="0" y="1"/>
                  </a:moveTo>
                  <a:lnTo>
                    <a:pt x="0"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2"/>
            <p:cNvSpPr/>
            <p:nvPr/>
          </p:nvSpPr>
          <p:spPr>
            <a:xfrm>
              <a:off x="8761753" y="2706318"/>
              <a:ext cx="476336" cy="173781"/>
            </a:xfrm>
            <a:custGeom>
              <a:rect b="b" l="l" r="r" t="t"/>
              <a:pathLst>
                <a:path extrusionOk="0" h="4591" w="12584">
                  <a:moveTo>
                    <a:pt x="152" y="0"/>
                  </a:moveTo>
                  <a:cubicBezTo>
                    <a:pt x="61" y="0"/>
                    <a:pt x="0" y="61"/>
                    <a:pt x="0" y="152"/>
                  </a:cubicBezTo>
                  <a:lnTo>
                    <a:pt x="0" y="4438"/>
                  </a:lnTo>
                  <a:cubicBezTo>
                    <a:pt x="0" y="4529"/>
                    <a:pt x="61" y="4590"/>
                    <a:pt x="152" y="4590"/>
                  </a:cubicBezTo>
                  <a:lnTo>
                    <a:pt x="12432" y="4590"/>
                  </a:lnTo>
                  <a:cubicBezTo>
                    <a:pt x="12493" y="4590"/>
                    <a:pt x="12584" y="4529"/>
                    <a:pt x="12584" y="4438"/>
                  </a:cubicBezTo>
                  <a:lnTo>
                    <a:pt x="12584" y="152"/>
                  </a:lnTo>
                  <a:cubicBezTo>
                    <a:pt x="12584" y="61"/>
                    <a:pt x="1249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2"/>
            <p:cNvSpPr/>
            <p:nvPr/>
          </p:nvSpPr>
          <p:spPr>
            <a:xfrm>
              <a:off x="8820427" y="2233407"/>
              <a:ext cx="216327" cy="474065"/>
            </a:xfrm>
            <a:custGeom>
              <a:rect b="b" l="l" r="r" t="t"/>
              <a:pathLst>
                <a:path extrusionOk="0" h="12524" w="5715">
                  <a:moveTo>
                    <a:pt x="0" y="1"/>
                  </a:moveTo>
                  <a:lnTo>
                    <a:pt x="0" y="12524"/>
                  </a:lnTo>
                  <a:lnTo>
                    <a:pt x="1976" y="12524"/>
                  </a:lnTo>
                  <a:lnTo>
                    <a:pt x="395" y="4925"/>
                  </a:lnTo>
                  <a:cubicBezTo>
                    <a:pt x="5715" y="4560"/>
                    <a:pt x="4955" y="1"/>
                    <a:pt x="49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2"/>
            <p:cNvSpPr/>
            <p:nvPr/>
          </p:nvSpPr>
          <p:spPr>
            <a:xfrm>
              <a:off x="8979187" y="2233407"/>
              <a:ext cx="215191" cy="474065"/>
            </a:xfrm>
            <a:custGeom>
              <a:rect b="b" l="l" r="r" t="t"/>
              <a:pathLst>
                <a:path extrusionOk="0" h="12524" w="5685">
                  <a:moveTo>
                    <a:pt x="761" y="1"/>
                  </a:moveTo>
                  <a:cubicBezTo>
                    <a:pt x="761" y="1"/>
                    <a:pt x="1" y="4560"/>
                    <a:pt x="5320" y="4925"/>
                  </a:cubicBezTo>
                  <a:lnTo>
                    <a:pt x="3709" y="12524"/>
                  </a:lnTo>
                  <a:lnTo>
                    <a:pt x="5685" y="12524"/>
                  </a:lnTo>
                  <a:lnTo>
                    <a:pt x="56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2"/>
            <p:cNvSpPr/>
            <p:nvPr/>
          </p:nvSpPr>
          <p:spPr>
            <a:xfrm>
              <a:off x="8770951"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2"/>
            <p:cNvSpPr/>
            <p:nvPr/>
          </p:nvSpPr>
          <p:spPr>
            <a:xfrm>
              <a:off x="8821562"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2"/>
            <p:cNvSpPr/>
            <p:nvPr/>
          </p:nvSpPr>
          <p:spPr>
            <a:xfrm>
              <a:off x="8872211"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2"/>
            <p:cNvSpPr/>
            <p:nvPr/>
          </p:nvSpPr>
          <p:spPr>
            <a:xfrm>
              <a:off x="8922822" y="2233407"/>
              <a:ext cx="11545" cy="474065"/>
            </a:xfrm>
            <a:custGeom>
              <a:rect b="b" l="l" r="r" t="t"/>
              <a:pathLst>
                <a:path extrusionOk="0" h="12524" w="305">
                  <a:moveTo>
                    <a:pt x="1" y="1"/>
                  </a:moveTo>
                  <a:lnTo>
                    <a:pt x="1"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2"/>
            <p:cNvSpPr/>
            <p:nvPr/>
          </p:nvSpPr>
          <p:spPr>
            <a:xfrm>
              <a:off x="8972298"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2"/>
            <p:cNvSpPr/>
            <p:nvPr/>
          </p:nvSpPr>
          <p:spPr>
            <a:xfrm>
              <a:off x="902290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2"/>
            <p:cNvSpPr/>
            <p:nvPr/>
          </p:nvSpPr>
          <p:spPr>
            <a:xfrm>
              <a:off x="9073558"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2"/>
            <p:cNvSpPr/>
            <p:nvPr/>
          </p:nvSpPr>
          <p:spPr>
            <a:xfrm>
              <a:off x="912416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2"/>
            <p:cNvSpPr/>
            <p:nvPr/>
          </p:nvSpPr>
          <p:spPr>
            <a:xfrm>
              <a:off x="9173644"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2"/>
            <p:cNvSpPr/>
            <p:nvPr/>
          </p:nvSpPr>
          <p:spPr>
            <a:xfrm>
              <a:off x="9224293"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2"/>
            <p:cNvSpPr/>
            <p:nvPr/>
          </p:nvSpPr>
          <p:spPr>
            <a:xfrm>
              <a:off x="8741046" y="2143655"/>
              <a:ext cx="525809" cy="96713"/>
            </a:xfrm>
            <a:custGeom>
              <a:rect b="b" l="l" r="r" t="t"/>
              <a:pathLst>
                <a:path extrusionOk="0" h="2555" w="13891">
                  <a:moveTo>
                    <a:pt x="11307" y="1"/>
                  </a:moveTo>
                  <a:lnTo>
                    <a:pt x="2492" y="92"/>
                  </a:lnTo>
                  <a:lnTo>
                    <a:pt x="0" y="2554"/>
                  </a:lnTo>
                  <a:lnTo>
                    <a:pt x="13891" y="2554"/>
                  </a:lnTo>
                  <a:lnTo>
                    <a:pt x="113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2"/>
            <p:cNvSpPr/>
            <p:nvPr/>
          </p:nvSpPr>
          <p:spPr>
            <a:xfrm>
              <a:off x="9583265" y="2233407"/>
              <a:ext cx="373983" cy="560368"/>
            </a:xfrm>
            <a:custGeom>
              <a:rect b="b" l="l" r="r" t="t"/>
              <a:pathLst>
                <a:path extrusionOk="0" h="14804" w="9880">
                  <a:moveTo>
                    <a:pt x="1" y="1"/>
                  </a:moveTo>
                  <a:lnTo>
                    <a:pt x="1" y="14803"/>
                  </a:lnTo>
                  <a:lnTo>
                    <a:pt x="9879" y="14803"/>
                  </a:lnTo>
                  <a:lnTo>
                    <a:pt x="98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2"/>
            <p:cNvSpPr/>
            <p:nvPr/>
          </p:nvSpPr>
          <p:spPr>
            <a:xfrm>
              <a:off x="9523455" y="2706318"/>
              <a:ext cx="476336" cy="173781"/>
            </a:xfrm>
            <a:custGeom>
              <a:rect b="b" l="l" r="r" t="t"/>
              <a:pathLst>
                <a:path extrusionOk="0" h="4591" w="12584">
                  <a:moveTo>
                    <a:pt x="152" y="0"/>
                  </a:moveTo>
                  <a:cubicBezTo>
                    <a:pt x="91" y="0"/>
                    <a:pt x="0" y="61"/>
                    <a:pt x="0" y="152"/>
                  </a:cubicBezTo>
                  <a:lnTo>
                    <a:pt x="0" y="4438"/>
                  </a:lnTo>
                  <a:cubicBezTo>
                    <a:pt x="0" y="4529"/>
                    <a:pt x="91" y="4590"/>
                    <a:pt x="152" y="4590"/>
                  </a:cubicBezTo>
                  <a:lnTo>
                    <a:pt x="12432" y="4590"/>
                  </a:lnTo>
                  <a:cubicBezTo>
                    <a:pt x="12493" y="4590"/>
                    <a:pt x="12584" y="4529"/>
                    <a:pt x="12584" y="4438"/>
                  </a:cubicBezTo>
                  <a:lnTo>
                    <a:pt x="12584" y="152"/>
                  </a:lnTo>
                  <a:cubicBezTo>
                    <a:pt x="12584" y="61"/>
                    <a:pt x="12523" y="0"/>
                    <a:pt x="124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2"/>
            <p:cNvSpPr/>
            <p:nvPr/>
          </p:nvSpPr>
          <p:spPr>
            <a:xfrm>
              <a:off x="9583265" y="2233407"/>
              <a:ext cx="215191" cy="474065"/>
            </a:xfrm>
            <a:custGeom>
              <a:rect b="b" l="l" r="r" t="t"/>
              <a:pathLst>
                <a:path extrusionOk="0" h="12524" w="5685">
                  <a:moveTo>
                    <a:pt x="1" y="1"/>
                  </a:moveTo>
                  <a:lnTo>
                    <a:pt x="1" y="12524"/>
                  </a:lnTo>
                  <a:lnTo>
                    <a:pt x="1976" y="12524"/>
                  </a:lnTo>
                  <a:lnTo>
                    <a:pt x="365" y="4925"/>
                  </a:lnTo>
                  <a:cubicBezTo>
                    <a:pt x="5685" y="4560"/>
                    <a:pt x="4925"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2"/>
            <p:cNvSpPr/>
            <p:nvPr/>
          </p:nvSpPr>
          <p:spPr>
            <a:xfrm>
              <a:off x="9740890" y="2233407"/>
              <a:ext cx="216365" cy="474065"/>
            </a:xfrm>
            <a:custGeom>
              <a:rect b="b" l="l" r="r" t="t"/>
              <a:pathLst>
                <a:path extrusionOk="0" h="12524" w="5716">
                  <a:moveTo>
                    <a:pt x="761" y="1"/>
                  </a:moveTo>
                  <a:cubicBezTo>
                    <a:pt x="761" y="1"/>
                    <a:pt x="1" y="4560"/>
                    <a:pt x="5320" y="4925"/>
                  </a:cubicBezTo>
                  <a:lnTo>
                    <a:pt x="3709" y="12524"/>
                  </a:lnTo>
                  <a:lnTo>
                    <a:pt x="5715" y="12524"/>
                  </a:lnTo>
                  <a:lnTo>
                    <a:pt x="5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2"/>
            <p:cNvSpPr/>
            <p:nvPr/>
          </p:nvSpPr>
          <p:spPr>
            <a:xfrm>
              <a:off x="9533789"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2"/>
            <p:cNvSpPr/>
            <p:nvPr/>
          </p:nvSpPr>
          <p:spPr>
            <a:xfrm>
              <a:off x="9584438"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2"/>
            <p:cNvSpPr/>
            <p:nvPr/>
          </p:nvSpPr>
          <p:spPr>
            <a:xfrm>
              <a:off x="9633914"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2"/>
            <p:cNvSpPr/>
            <p:nvPr/>
          </p:nvSpPr>
          <p:spPr>
            <a:xfrm>
              <a:off x="9684525"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2"/>
            <p:cNvSpPr/>
            <p:nvPr/>
          </p:nvSpPr>
          <p:spPr>
            <a:xfrm>
              <a:off x="9735136"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2"/>
            <p:cNvSpPr/>
            <p:nvPr/>
          </p:nvSpPr>
          <p:spPr>
            <a:xfrm>
              <a:off x="9785785"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2"/>
            <p:cNvSpPr/>
            <p:nvPr/>
          </p:nvSpPr>
          <p:spPr>
            <a:xfrm>
              <a:off x="9835260"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2"/>
            <p:cNvSpPr/>
            <p:nvPr/>
          </p:nvSpPr>
          <p:spPr>
            <a:xfrm>
              <a:off x="9885871"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2"/>
            <p:cNvSpPr/>
            <p:nvPr/>
          </p:nvSpPr>
          <p:spPr>
            <a:xfrm>
              <a:off x="9936520" y="2233407"/>
              <a:ext cx="11545" cy="474065"/>
            </a:xfrm>
            <a:custGeom>
              <a:rect b="b" l="l" r="r" t="t"/>
              <a:pathLst>
                <a:path extrusionOk="0" h="12524" w="305">
                  <a:moveTo>
                    <a:pt x="0" y="1"/>
                  </a:moveTo>
                  <a:lnTo>
                    <a:pt x="0" y="12524"/>
                  </a:lnTo>
                  <a:lnTo>
                    <a:pt x="304" y="12524"/>
                  </a:lnTo>
                  <a:lnTo>
                    <a:pt x="3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2"/>
            <p:cNvSpPr/>
            <p:nvPr/>
          </p:nvSpPr>
          <p:spPr>
            <a:xfrm>
              <a:off x="9987131" y="2233407"/>
              <a:ext cx="11545" cy="474065"/>
            </a:xfrm>
            <a:custGeom>
              <a:rect b="b" l="l" r="r" t="t"/>
              <a:pathLst>
                <a:path extrusionOk="0" h="12524" w="305">
                  <a:moveTo>
                    <a:pt x="1" y="1"/>
                  </a:moveTo>
                  <a:lnTo>
                    <a:pt x="1" y="12524"/>
                  </a:lnTo>
                  <a:lnTo>
                    <a:pt x="305" y="12524"/>
                  </a:lnTo>
                  <a:lnTo>
                    <a:pt x="3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2"/>
            <p:cNvSpPr/>
            <p:nvPr/>
          </p:nvSpPr>
          <p:spPr>
            <a:xfrm>
              <a:off x="9503885" y="2143655"/>
              <a:ext cx="524674" cy="96713"/>
            </a:xfrm>
            <a:custGeom>
              <a:rect b="b" l="l" r="r" t="t"/>
              <a:pathLst>
                <a:path extrusionOk="0" h="2555" w="13861">
                  <a:moveTo>
                    <a:pt x="11277" y="1"/>
                  </a:moveTo>
                  <a:lnTo>
                    <a:pt x="2462" y="92"/>
                  </a:lnTo>
                  <a:lnTo>
                    <a:pt x="0" y="2554"/>
                  </a:lnTo>
                  <a:lnTo>
                    <a:pt x="13861" y="2554"/>
                  </a:lnTo>
                  <a:lnTo>
                    <a:pt x="112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2"/>
            <p:cNvSpPr/>
            <p:nvPr/>
          </p:nvSpPr>
          <p:spPr>
            <a:xfrm>
              <a:off x="10010147" y="2906528"/>
              <a:ext cx="138086" cy="6101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2"/>
            <p:cNvSpPr/>
            <p:nvPr/>
          </p:nvSpPr>
          <p:spPr>
            <a:xfrm>
              <a:off x="10069994" y="2966337"/>
              <a:ext cx="11507" cy="49511"/>
            </a:xfrm>
            <a:custGeom>
              <a:rect b="b" l="l" r="r" t="t"/>
              <a:pathLst>
                <a:path extrusionOk="0" h="1308" w="304">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2"/>
            <p:cNvSpPr/>
            <p:nvPr/>
          </p:nvSpPr>
          <p:spPr>
            <a:xfrm>
              <a:off x="10015901" y="3010059"/>
              <a:ext cx="187559" cy="11545"/>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2"/>
            <p:cNvSpPr/>
            <p:nvPr/>
          </p:nvSpPr>
          <p:spPr>
            <a:xfrm>
              <a:off x="9957227" y="3015813"/>
              <a:ext cx="186424" cy="66772"/>
            </a:xfrm>
            <a:custGeom>
              <a:rect b="b" l="l" r="r" t="t"/>
              <a:pathLst>
                <a:path extrusionOk="0" h="1764" w="4925">
                  <a:moveTo>
                    <a:pt x="4651" y="1"/>
                  </a:moveTo>
                  <a:lnTo>
                    <a:pt x="4651" y="1521"/>
                  </a:lnTo>
                  <a:lnTo>
                    <a:pt x="0" y="1521"/>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2"/>
            <p:cNvSpPr/>
            <p:nvPr/>
          </p:nvSpPr>
          <p:spPr>
            <a:xfrm>
              <a:off x="10075748" y="3121690"/>
              <a:ext cx="147284" cy="11545"/>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2"/>
            <p:cNvSpPr/>
            <p:nvPr/>
          </p:nvSpPr>
          <p:spPr>
            <a:xfrm>
              <a:off x="8600645" y="1870992"/>
              <a:ext cx="138124" cy="61018"/>
            </a:xfrm>
            <a:custGeom>
              <a:rect b="b" l="l" r="r" t="t"/>
              <a:pathLst>
                <a:path extrusionOk="0" h="1612" w="3649">
                  <a:moveTo>
                    <a:pt x="3344" y="0"/>
                  </a:moveTo>
                  <a:lnTo>
                    <a:pt x="3344" y="1307"/>
                  </a:lnTo>
                  <a:lnTo>
                    <a:pt x="1" y="1307"/>
                  </a:lnTo>
                  <a:lnTo>
                    <a:pt x="1"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2"/>
            <p:cNvSpPr/>
            <p:nvPr/>
          </p:nvSpPr>
          <p:spPr>
            <a:xfrm>
              <a:off x="8660493" y="1930801"/>
              <a:ext cx="11545" cy="49511"/>
            </a:xfrm>
            <a:custGeom>
              <a:rect b="b" l="l" r="r" t="t"/>
              <a:pathLst>
                <a:path extrusionOk="0" h="1308" w="305">
                  <a:moveTo>
                    <a:pt x="0" y="1"/>
                  </a:moveTo>
                  <a:lnTo>
                    <a:pt x="0" y="1308"/>
                  </a:lnTo>
                  <a:lnTo>
                    <a:pt x="304" y="130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2"/>
            <p:cNvSpPr/>
            <p:nvPr/>
          </p:nvSpPr>
          <p:spPr>
            <a:xfrm>
              <a:off x="8606399" y="1974523"/>
              <a:ext cx="187597" cy="11545"/>
            </a:xfrm>
            <a:custGeom>
              <a:rect b="b" l="l" r="r" t="t"/>
              <a:pathLst>
                <a:path extrusionOk="0" h="305" w="4956">
                  <a:moveTo>
                    <a:pt x="1" y="1"/>
                  </a:moveTo>
                  <a:lnTo>
                    <a:pt x="1"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2"/>
            <p:cNvSpPr/>
            <p:nvPr/>
          </p:nvSpPr>
          <p:spPr>
            <a:xfrm>
              <a:off x="8547725" y="1979141"/>
              <a:ext cx="186424" cy="67907"/>
            </a:xfrm>
            <a:custGeom>
              <a:rect b="b" l="l" r="r" t="t"/>
              <a:pathLst>
                <a:path extrusionOk="0" h="1794" w="4925">
                  <a:moveTo>
                    <a:pt x="4651" y="0"/>
                  </a:moveTo>
                  <a:lnTo>
                    <a:pt x="4651" y="1520"/>
                  </a:lnTo>
                  <a:lnTo>
                    <a:pt x="1" y="1520"/>
                  </a:lnTo>
                  <a:lnTo>
                    <a:pt x="1" y="1794"/>
                  </a:lnTo>
                  <a:lnTo>
                    <a:pt x="4925" y="1794"/>
                  </a:lnTo>
                  <a:lnTo>
                    <a:pt x="49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2"/>
            <p:cNvSpPr/>
            <p:nvPr/>
          </p:nvSpPr>
          <p:spPr>
            <a:xfrm>
              <a:off x="8666246" y="2086154"/>
              <a:ext cx="147284" cy="11545"/>
            </a:xfrm>
            <a:custGeom>
              <a:rect b="b" l="l" r="r" t="t"/>
              <a:pathLst>
                <a:path extrusionOk="0" h="305" w="3891">
                  <a:moveTo>
                    <a:pt x="0" y="0"/>
                  </a:moveTo>
                  <a:lnTo>
                    <a:pt x="0" y="304"/>
                  </a:lnTo>
                  <a:lnTo>
                    <a:pt x="3891" y="304"/>
                  </a:lnTo>
                  <a:lnTo>
                    <a:pt x="38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2"/>
            <p:cNvSpPr/>
            <p:nvPr/>
          </p:nvSpPr>
          <p:spPr>
            <a:xfrm>
              <a:off x="9995194" y="1079387"/>
              <a:ext cx="138086" cy="62154"/>
            </a:xfrm>
            <a:custGeom>
              <a:rect b="b" l="l" r="r" t="t"/>
              <a:pathLst>
                <a:path extrusionOk="0" h="1642" w="3648">
                  <a:moveTo>
                    <a:pt x="3344" y="0"/>
                  </a:moveTo>
                  <a:lnTo>
                    <a:pt x="3344" y="1337"/>
                  </a:lnTo>
                  <a:lnTo>
                    <a:pt x="0" y="1337"/>
                  </a:lnTo>
                  <a:lnTo>
                    <a:pt x="0" y="1641"/>
                  </a:lnTo>
                  <a:lnTo>
                    <a:pt x="3648" y="164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2"/>
            <p:cNvSpPr/>
            <p:nvPr/>
          </p:nvSpPr>
          <p:spPr>
            <a:xfrm>
              <a:off x="10056178" y="1140332"/>
              <a:ext cx="11545" cy="48375"/>
            </a:xfrm>
            <a:custGeom>
              <a:rect b="b" l="l" r="r" t="t"/>
              <a:pathLst>
                <a:path extrusionOk="0" h="1278" w="305">
                  <a:moveTo>
                    <a:pt x="0" y="1"/>
                  </a:moveTo>
                  <a:lnTo>
                    <a:pt x="0" y="1278"/>
                  </a:lnTo>
                  <a:lnTo>
                    <a:pt x="304" y="1278"/>
                  </a:lnTo>
                  <a:lnTo>
                    <a:pt x="3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2"/>
            <p:cNvSpPr/>
            <p:nvPr/>
          </p:nvSpPr>
          <p:spPr>
            <a:xfrm>
              <a:off x="10000948" y="1182918"/>
              <a:ext cx="188733" cy="11545"/>
            </a:xfrm>
            <a:custGeom>
              <a:rect b="b" l="l" r="r" t="t"/>
              <a:pathLst>
                <a:path extrusionOk="0" h="305" w="4986">
                  <a:moveTo>
                    <a:pt x="0" y="1"/>
                  </a:moveTo>
                  <a:lnTo>
                    <a:pt x="0" y="305"/>
                  </a:lnTo>
                  <a:lnTo>
                    <a:pt x="4985" y="305"/>
                  </a:lnTo>
                  <a:lnTo>
                    <a:pt x="49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2"/>
            <p:cNvSpPr/>
            <p:nvPr/>
          </p:nvSpPr>
          <p:spPr>
            <a:xfrm>
              <a:off x="9942274" y="1188672"/>
              <a:ext cx="187559" cy="67907"/>
            </a:xfrm>
            <a:custGeom>
              <a:rect b="b" l="l" r="r" t="t"/>
              <a:pathLst>
                <a:path extrusionOk="0" h="1794" w="4955">
                  <a:moveTo>
                    <a:pt x="4681" y="1"/>
                  </a:moveTo>
                  <a:lnTo>
                    <a:pt x="4681" y="1520"/>
                  </a:lnTo>
                  <a:lnTo>
                    <a:pt x="0" y="1520"/>
                  </a:lnTo>
                  <a:lnTo>
                    <a:pt x="0" y="1794"/>
                  </a:lnTo>
                  <a:lnTo>
                    <a:pt x="4955" y="1794"/>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2"/>
            <p:cNvSpPr/>
            <p:nvPr/>
          </p:nvSpPr>
          <p:spPr>
            <a:xfrm>
              <a:off x="10061931" y="1295685"/>
              <a:ext cx="146149" cy="11545"/>
            </a:xfrm>
            <a:custGeom>
              <a:rect b="b" l="l" r="r" t="t"/>
              <a:pathLst>
                <a:path extrusionOk="0" h="305" w="3861">
                  <a:moveTo>
                    <a:pt x="0" y="0"/>
                  </a:moveTo>
                  <a:lnTo>
                    <a:pt x="0" y="304"/>
                  </a:lnTo>
                  <a:lnTo>
                    <a:pt x="3861" y="304"/>
                  </a:lnTo>
                  <a:lnTo>
                    <a:pt x="38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2"/>
            <p:cNvSpPr/>
            <p:nvPr/>
          </p:nvSpPr>
          <p:spPr>
            <a:xfrm>
              <a:off x="9233492" y="2935297"/>
              <a:ext cx="138086" cy="61018"/>
            </a:xfrm>
            <a:custGeom>
              <a:rect b="b" l="l" r="r" t="t"/>
              <a:pathLst>
                <a:path extrusionOk="0" h="1612" w="3648">
                  <a:moveTo>
                    <a:pt x="3344" y="0"/>
                  </a:moveTo>
                  <a:lnTo>
                    <a:pt x="3344" y="1307"/>
                  </a:lnTo>
                  <a:lnTo>
                    <a:pt x="0" y="1307"/>
                  </a:lnTo>
                  <a:lnTo>
                    <a:pt x="0" y="1611"/>
                  </a:lnTo>
                  <a:lnTo>
                    <a:pt x="3648" y="1611"/>
                  </a:lnTo>
                  <a:lnTo>
                    <a:pt x="36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2"/>
            <p:cNvSpPr/>
            <p:nvPr/>
          </p:nvSpPr>
          <p:spPr>
            <a:xfrm>
              <a:off x="9293302" y="2995106"/>
              <a:ext cx="11545" cy="49511"/>
            </a:xfrm>
            <a:custGeom>
              <a:rect b="b" l="l" r="r" t="t"/>
              <a:pathLst>
                <a:path extrusionOk="0" h="1308" w="305">
                  <a:moveTo>
                    <a:pt x="1" y="1"/>
                  </a:moveTo>
                  <a:lnTo>
                    <a:pt x="1" y="1308"/>
                  </a:lnTo>
                  <a:lnTo>
                    <a:pt x="305" y="1308"/>
                  </a:lnTo>
                  <a:lnTo>
                    <a:pt x="3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2"/>
            <p:cNvSpPr/>
            <p:nvPr/>
          </p:nvSpPr>
          <p:spPr>
            <a:xfrm>
              <a:off x="9239246" y="3038828"/>
              <a:ext cx="187559" cy="11545"/>
            </a:xfrm>
            <a:custGeom>
              <a:rect b="b" l="l" r="r" t="t"/>
              <a:pathLst>
                <a:path extrusionOk="0" h="305" w="4955">
                  <a:moveTo>
                    <a:pt x="0" y="1"/>
                  </a:moveTo>
                  <a:lnTo>
                    <a:pt x="0" y="305"/>
                  </a:lnTo>
                  <a:lnTo>
                    <a:pt x="4955" y="305"/>
                  </a:lnTo>
                  <a:lnTo>
                    <a:pt x="49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2"/>
            <p:cNvSpPr/>
            <p:nvPr/>
          </p:nvSpPr>
          <p:spPr>
            <a:xfrm>
              <a:off x="9180572" y="3044582"/>
              <a:ext cx="186424" cy="66772"/>
            </a:xfrm>
            <a:custGeom>
              <a:rect b="b" l="l" r="r" t="t"/>
              <a:pathLst>
                <a:path extrusionOk="0" h="1764" w="4925">
                  <a:moveTo>
                    <a:pt x="4651" y="1"/>
                  </a:moveTo>
                  <a:lnTo>
                    <a:pt x="4651" y="1520"/>
                  </a:lnTo>
                  <a:lnTo>
                    <a:pt x="0" y="1520"/>
                  </a:lnTo>
                  <a:lnTo>
                    <a:pt x="0" y="1764"/>
                  </a:lnTo>
                  <a:lnTo>
                    <a:pt x="4924" y="1764"/>
                  </a:lnTo>
                  <a:lnTo>
                    <a:pt x="49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2"/>
            <p:cNvSpPr/>
            <p:nvPr/>
          </p:nvSpPr>
          <p:spPr>
            <a:xfrm>
              <a:off x="9299055" y="3150460"/>
              <a:ext cx="147322" cy="11507"/>
            </a:xfrm>
            <a:custGeom>
              <a:rect b="b" l="l" r="r" t="t"/>
              <a:pathLst>
                <a:path extrusionOk="0" h="304" w="3892">
                  <a:moveTo>
                    <a:pt x="1" y="0"/>
                  </a:moveTo>
                  <a:lnTo>
                    <a:pt x="1" y="304"/>
                  </a:lnTo>
                  <a:lnTo>
                    <a:pt x="3892" y="304"/>
                  </a:lnTo>
                  <a:lnTo>
                    <a:pt x="3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2"/>
            <p:cNvSpPr/>
            <p:nvPr/>
          </p:nvSpPr>
          <p:spPr>
            <a:xfrm>
              <a:off x="9485487" y="3094057"/>
              <a:ext cx="136950" cy="62192"/>
            </a:xfrm>
            <a:custGeom>
              <a:rect b="b" l="l" r="r" t="t"/>
              <a:pathLst>
                <a:path extrusionOk="0" h="1643" w="3618">
                  <a:moveTo>
                    <a:pt x="0" y="1"/>
                  </a:moveTo>
                  <a:lnTo>
                    <a:pt x="0" y="1642"/>
                  </a:lnTo>
                  <a:lnTo>
                    <a:pt x="304" y="1642"/>
                  </a:lnTo>
                  <a:lnTo>
                    <a:pt x="304" y="274"/>
                  </a:lnTo>
                  <a:lnTo>
                    <a:pt x="3617" y="274"/>
                  </a:lnTo>
                  <a:lnTo>
                    <a:pt x="36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2"/>
            <p:cNvSpPr/>
            <p:nvPr/>
          </p:nvSpPr>
          <p:spPr>
            <a:xfrm>
              <a:off x="9551051" y="3046891"/>
              <a:ext cx="11545" cy="49511"/>
            </a:xfrm>
            <a:custGeom>
              <a:rect b="b" l="l" r="r" t="t"/>
              <a:pathLst>
                <a:path extrusionOk="0" h="1308" w="305">
                  <a:moveTo>
                    <a:pt x="1" y="0"/>
                  </a:moveTo>
                  <a:lnTo>
                    <a:pt x="1" y="1307"/>
                  </a:lnTo>
                  <a:lnTo>
                    <a:pt x="305" y="1307"/>
                  </a:lnTo>
                  <a:lnTo>
                    <a:pt x="3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2"/>
            <p:cNvSpPr/>
            <p:nvPr/>
          </p:nvSpPr>
          <p:spPr>
            <a:xfrm>
              <a:off x="9424504" y="3038828"/>
              <a:ext cx="193313" cy="13854"/>
            </a:xfrm>
            <a:custGeom>
              <a:rect b="b" l="l" r="r" t="t"/>
              <a:pathLst>
                <a:path extrusionOk="0" h="366" w="5107">
                  <a:moveTo>
                    <a:pt x="30" y="1"/>
                  </a:moveTo>
                  <a:lnTo>
                    <a:pt x="0" y="305"/>
                  </a:lnTo>
                  <a:lnTo>
                    <a:pt x="5107" y="365"/>
                  </a:lnTo>
                  <a:lnTo>
                    <a:pt x="5107" y="61"/>
                  </a:lnTo>
                  <a:lnTo>
                    <a:pt x="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2"/>
            <p:cNvSpPr/>
            <p:nvPr/>
          </p:nvSpPr>
          <p:spPr>
            <a:xfrm>
              <a:off x="9488932" y="2979018"/>
              <a:ext cx="187559" cy="67907"/>
            </a:xfrm>
            <a:custGeom>
              <a:rect b="b" l="l" r="r" t="t"/>
              <a:pathLst>
                <a:path extrusionOk="0" h="1794" w="4955">
                  <a:moveTo>
                    <a:pt x="0" y="0"/>
                  </a:moveTo>
                  <a:lnTo>
                    <a:pt x="0" y="1793"/>
                  </a:lnTo>
                  <a:lnTo>
                    <a:pt x="274" y="1793"/>
                  </a:lnTo>
                  <a:lnTo>
                    <a:pt x="274" y="274"/>
                  </a:lnTo>
                  <a:lnTo>
                    <a:pt x="4955" y="274"/>
                  </a:lnTo>
                  <a:lnTo>
                    <a:pt x="49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2"/>
            <p:cNvSpPr/>
            <p:nvPr/>
          </p:nvSpPr>
          <p:spPr>
            <a:xfrm>
              <a:off x="9410687" y="2928370"/>
              <a:ext cx="146149" cy="11545"/>
            </a:xfrm>
            <a:custGeom>
              <a:rect b="b" l="l" r="r" t="t"/>
              <a:pathLst>
                <a:path extrusionOk="0" h="305" w="3861">
                  <a:moveTo>
                    <a:pt x="0" y="1"/>
                  </a:moveTo>
                  <a:lnTo>
                    <a:pt x="0" y="305"/>
                  </a:lnTo>
                  <a:lnTo>
                    <a:pt x="3861" y="305"/>
                  </a:lnTo>
                  <a:lnTo>
                    <a:pt x="38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2"/>
            <p:cNvSpPr/>
            <p:nvPr/>
          </p:nvSpPr>
          <p:spPr>
            <a:xfrm>
              <a:off x="8791658" y="1830715"/>
              <a:ext cx="115072" cy="57574"/>
            </a:xfrm>
            <a:custGeom>
              <a:rect b="b" l="l" r="r" t="t"/>
              <a:pathLst>
                <a:path extrusionOk="0" h="1521"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2"/>
            <p:cNvSpPr/>
            <p:nvPr/>
          </p:nvSpPr>
          <p:spPr>
            <a:xfrm>
              <a:off x="8950456" y="1888253"/>
              <a:ext cx="115072" cy="57536"/>
            </a:xfrm>
            <a:custGeom>
              <a:rect b="b" l="l" r="r" t="t"/>
              <a:pathLst>
                <a:path extrusionOk="0" h="1520" w="3040">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2"/>
            <p:cNvSpPr/>
            <p:nvPr/>
          </p:nvSpPr>
          <p:spPr>
            <a:xfrm>
              <a:off x="9094264" y="1801946"/>
              <a:ext cx="115109" cy="57574"/>
            </a:xfrm>
            <a:custGeom>
              <a:rect b="b" l="l" r="r" t="t"/>
              <a:pathLst>
                <a:path extrusionOk="0" h="1521" w="3041">
                  <a:moveTo>
                    <a:pt x="0" y="0"/>
                  </a:moveTo>
                  <a:lnTo>
                    <a:pt x="0"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2"/>
            <p:cNvSpPr/>
            <p:nvPr/>
          </p:nvSpPr>
          <p:spPr>
            <a:xfrm>
              <a:off x="9539543" y="1830715"/>
              <a:ext cx="115109" cy="57574"/>
            </a:xfrm>
            <a:custGeom>
              <a:rect b="b" l="l" r="r" t="t"/>
              <a:pathLst>
                <a:path extrusionOk="0" h="1521"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2"/>
            <p:cNvSpPr/>
            <p:nvPr/>
          </p:nvSpPr>
          <p:spPr>
            <a:xfrm>
              <a:off x="9842150" y="1888253"/>
              <a:ext cx="115109" cy="57536"/>
            </a:xfrm>
            <a:custGeom>
              <a:rect b="b" l="l" r="r" t="t"/>
              <a:pathLst>
                <a:path extrusionOk="0" h="1520" w="3041">
                  <a:moveTo>
                    <a:pt x="1" y="0"/>
                  </a:moveTo>
                  <a:lnTo>
                    <a:pt x="1" y="1520"/>
                  </a:lnTo>
                  <a:lnTo>
                    <a:pt x="3040" y="1520"/>
                  </a:lnTo>
                  <a:lnTo>
                    <a:pt x="30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2"/>
            <p:cNvSpPr/>
            <p:nvPr/>
          </p:nvSpPr>
          <p:spPr>
            <a:xfrm>
              <a:off x="8791658" y="2751175"/>
              <a:ext cx="115072" cy="57574"/>
            </a:xfrm>
            <a:custGeom>
              <a:rect b="b" l="l" r="r" t="t"/>
              <a:pathLst>
                <a:path extrusionOk="0" h="1521" w="3040">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2"/>
            <p:cNvSpPr/>
            <p:nvPr/>
          </p:nvSpPr>
          <p:spPr>
            <a:xfrm>
              <a:off x="8950456" y="2808713"/>
              <a:ext cx="115072" cy="57574"/>
            </a:xfrm>
            <a:custGeom>
              <a:rect b="b" l="l" r="r" t="t"/>
              <a:pathLst>
                <a:path extrusionOk="0" h="1521" w="3040">
                  <a:moveTo>
                    <a:pt x="0" y="1"/>
                  </a:moveTo>
                  <a:lnTo>
                    <a:pt x="0"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2"/>
            <p:cNvSpPr/>
            <p:nvPr/>
          </p:nvSpPr>
          <p:spPr>
            <a:xfrm>
              <a:off x="9094264" y="2722406"/>
              <a:ext cx="115109" cy="57574"/>
            </a:xfrm>
            <a:custGeom>
              <a:rect b="b" l="l" r="r" t="t"/>
              <a:pathLst>
                <a:path extrusionOk="0" h="1521" w="3041">
                  <a:moveTo>
                    <a:pt x="0" y="1"/>
                  </a:moveTo>
                  <a:lnTo>
                    <a:pt x="0"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2"/>
            <p:cNvSpPr/>
            <p:nvPr/>
          </p:nvSpPr>
          <p:spPr>
            <a:xfrm>
              <a:off x="9539543" y="2751175"/>
              <a:ext cx="115109" cy="57574"/>
            </a:xfrm>
            <a:custGeom>
              <a:rect b="b" l="l" r="r" t="t"/>
              <a:pathLst>
                <a:path extrusionOk="0" h="1521" w="3041">
                  <a:moveTo>
                    <a:pt x="1" y="1"/>
                  </a:moveTo>
                  <a:lnTo>
                    <a:pt x="1" y="1521"/>
                  </a:lnTo>
                  <a:lnTo>
                    <a:pt x="3040" y="1521"/>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2"/>
            <p:cNvSpPr/>
            <p:nvPr/>
          </p:nvSpPr>
          <p:spPr>
            <a:xfrm>
              <a:off x="9842150" y="2808713"/>
              <a:ext cx="115109" cy="57574"/>
            </a:xfrm>
            <a:custGeom>
              <a:rect b="b" l="l" r="r" t="t"/>
              <a:pathLst>
                <a:path extrusionOk="0" h="1521" w="3041">
                  <a:moveTo>
                    <a:pt x="1" y="1"/>
                  </a:moveTo>
                  <a:lnTo>
                    <a:pt x="1" y="1520"/>
                  </a:lnTo>
                  <a:lnTo>
                    <a:pt x="3040" y="1520"/>
                  </a:lnTo>
                  <a:lnTo>
                    <a:pt x="3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2"/>
            <p:cNvSpPr/>
            <p:nvPr/>
          </p:nvSpPr>
          <p:spPr>
            <a:xfrm>
              <a:off x="8791658" y="3455336"/>
              <a:ext cx="475200" cy="619040"/>
            </a:xfrm>
            <a:custGeom>
              <a:rect b="b" l="l" r="r" t="t"/>
              <a:pathLst>
                <a:path extrusionOk="0" h="16354" w="12554">
                  <a:moveTo>
                    <a:pt x="0" y="1"/>
                  </a:moveTo>
                  <a:lnTo>
                    <a:pt x="0"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2"/>
            <p:cNvSpPr/>
            <p:nvPr/>
          </p:nvSpPr>
          <p:spPr>
            <a:xfrm>
              <a:off x="8877965" y="3671672"/>
              <a:ext cx="309520" cy="402713"/>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2"/>
            <p:cNvSpPr/>
            <p:nvPr/>
          </p:nvSpPr>
          <p:spPr>
            <a:xfrm>
              <a:off x="9510774" y="3455336"/>
              <a:ext cx="475238" cy="619040"/>
            </a:xfrm>
            <a:custGeom>
              <a:rect b="b" l="l" r="r" t="t"/>
              <a:pathLst>
                <a:path extrusionOk="0" h="16354" w="12555">
                  <a:moveTo>
                    <a:pt x="1" y="1"/>
                  </a:moveTo>
                  <a:lnTo>
                    <a:pt x="1" y="16354"/>
                  </a:lnTo>
                  <a:lnTo>
                    <a:pt x="12554" y="16354"/>
                  </a:lnTo>
                  <a:lnTo>
                    <a:pt x="125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2"/>
            <p:cNvSpPr/>
            <p:nvPr/>
          </p:nvSpPr>
          <p:spPr>
            <a:xfrm>
              <a:off x="8705350" y="3311529"/>
              <a:ext cx="1409476" cy="216327"/>
            </a:xfrm>
            <a:custGeom>
              <a:rect b="b" l="l" r="r" t="t"/>
              <a:pathLst>
                <a:path extrusionOk="0" h="5715" w="37236">
                  <a:moveTo>
                    <a:pt x="1" y="0"/>
                  </a:moveTo>
                  <a:lnTo>
                    <a:pt x="1" y="5715"/>
                  </a:lnTo>
                  <a:lnTo>
                    <a:pt x="37235" y="5715"/>
                  </a:lnTo>
                  <a:lnTo>
                    <a:pt x="372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2"/>
            <p:cNvSpPr/>
            <p:nvPr/>
          </p:nvSpPr>
          <p:spPr>
            <a:xfrm>
              <a:off x="8705350" y="3311529"/>
              <a:ext cx="1409476" cy="101293"/>
            </a:xfrm>
            <a:custGeom>
              <a:rect b="b" l="l" r="r" t="t"/>
              <a:pathLst>
                <a:path extrusionOk="0" h="2676" w="37236">
                  <a:moveTo>
                    <a:pt x="1" y="0"/>
                  </a:moveTo>
                  <a:lnTo>
                    <a:pt x="1" y="2675"/>
                  </a:lnTo>
                  <a:lnTo>
                    <a:pt x="37235" y="2675"/>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2"/>
            <p:cNvSpPr/>
            <p:nvPr/>
          </p:nvSpPr>
          <p:spPr>
            <a:xfrm>
              <a:off x="9597082" y="3671672"/>
              <a:ext cx="309520" cy="402713"/>
            </a:xfrm>
            <a:custGeom>
              <a:rect b="b" l="l" r="r" t="t"/>
              <a:pathLst>
                <a:path extrusionOk="0" h="10639" w="8177">
                  <a:moveTo>
                    <a:pt x="0" y="0"/>
                  </a:moveTo>
                  <a:lnTo>
                    <a:pt x="0" y="10639"/>
                  </a:lnTo>
                  <a:lnTo>
                    <a:pt x="8177" y="10639"/>
                  </a:lnTo>
                  <a:lnTo>
                    <a:pt x="81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2"/>
            <p:cNvSpPr/>
            <p:nvPr/>
          </p:nvSpPr>
          <p:spPr>
            <a:xfrm>
              <a:off x="9503885" y="1223195"/>
              <a:ext cx="524674" cy="96675"/>
            </a:xfrm>
            <a:custGeom>
              <a:rect b="b" l="l" r="r" t="t"/>
              <a:pathLst>
                <a:path extrusionOk="0" h="2554" w="13861">
                  <a:moveTo>
                    <a:pt x="11277" y="0"/>
                  </a:moveTo>
                  <a:lnTo>
                    <a:pt x="2462" y="92"/>
                  </a:lnTo>
                  <a:lnTo>
                    <a:pt x="0" y="2554"/>
                  </a:lnTo>
                  <a:lnTo>
                    <a:pt x="13861" y="2554"/>
                  </a:lnTo>
                  <a:lnTo>
                    <a:pt x="112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3" name="Google Shape;3143;p32"/>
          <p:cNvGrpSpPr/>
          <p:nvPr/>
        </p:nvGrpSpPr>
        <p:grpSpPr>
          <a:xfrm>
            <a:off x="7105650" y="2800275"/>
            <a:ext cx="2230704" cy="1830874"/>
            <a:chOff x="6953250" y="2800275"/>
            <a:chExt cx="2230704" cy="1830874"/>
          </a:xfrm>
        </p:grpSpPr>
        <p:sp>
          <p:nvSpPr>
            <p:cNvPr id="3144" name="Google Shape;3144;p32"/>
            <p:cNvSpPr/>
            <p:nvPr/>
          </p:nvSpPr>
          <p:spPr>
            <a:xfrm>
              <a:off x="6953250" y="2800275"/>
              <a:ext cx="218239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2"/>
            <p:cNvSpPr/>
            <p:nvPr/>
          </p:nvSpPr>
          <p:spPr>
            <a:xfrm flipH="1">
              <a:off x="7107163" y="325128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6" name="Google Shape;3146;p32"/>
          <p:cNvGrpSpPr/>
          <p:nvPr/>
        </p:nvGrpSpPr>
        <p:grpSpPr>
          <a:xfrm>
            <a:off x="4562405" y="4025808"/>
            <a:ext cx="4621553" cy="1155413"/>
            <a:chOff x="4680405" y="4521483"/>
            <a:chExt cx="4621553" cy="1155413"/>
          </a:xfrm>
        </p:grpSpPr>
        <p:sp>
          <p:nvSpPr>
            <p:cNvPr id="3147" name="Google Shape;3147;p32"/>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2"/>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2"/>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2"/>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2"/>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2"/>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3" name="Google Shape;3153;p32"/>
          <p:cNvGrpSpPr/>
          <p:nvPr/>
        </p:nvGrpSpPr>
        <p:grpSpPr>
          <a:xfrm>
            <a:off x="-39938" y="4025808"/>
            <a:ext cx="4615033" cy="1157300"/>
            <a:chOff x="78062" y="4521483"/>
            <a:chExt cx="4615033" cy="1157300"/>
          </a:xfrm>
        </p:grpSpPr>
        <p:sp>
          <p:nvSpPr>
            <p:cNvPr id="3154" name="Google Shape;3154;p32"/>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2"/>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2"/>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2"/>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2"/>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2"/>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2"/>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2"/>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2"/>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2"/>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2"/>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2"/>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2"/>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2"/>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2"/>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2"/>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2"/>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2"/>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2"/>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2"/>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2"/>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2"/>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2"/>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2"/>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2"/>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2"/>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0" name="Google Shape;3180;p32"/>
          <p:cNvGrpSpPr/>
          <p:nvPr/>
        </p:nvGrpSpPr>
        <p:grpSpPr>
          <a:xfrm>
            <a:off x="4562400" y="377491"/>
            <a:ext cx="3880251" cy="5226109"/>
            <a:chOff x="4881069" y="-13622"/>
            <a:chExt cx="4229156" cy="5696032"/>
          </a:xfrm>
        </p:grpSpPr>
        <p:sp>
          <p:nvSpPr>
            <p:cNvPr id="3181" name="Google Shape;3181;p32"/>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2"/>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2"/>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4" name="Google Shape;3184;p32"/>
          <p:cNvSpPr/>
          <p:nvPr/>
        </p:nvSpPr>
        <p:spPr>
          <a:xfrm>
            <a:off x="4782527" y="37750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2"/>
          <p:cNvSpPr txBox="1"/>
          <p:nvPr>
            <p:ph type="title"/>
          </p:nvPr>
        </p:nvSpPr>
        <p:spPr>
          <a:xfrm>
            <a:off x="714300" y="397200"/>
            <a:ext cx="3857700" cy="666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4800"/>
              <a:buNone/>
              <a:defRPr sz="4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186" name="Google Shape;3186;p32"/>
          <p:cNvSpPr txBox="1"/>
          <p:nvPr>
            <p:ph idx="1" type="subTitle"/>
          </p:nvPr>
        </p:nvSpPr>
        <p:spPr>
          <a:xfrm>
            <a:off x="714300" y="1009650"/>
            <a:ext cx="3857700" cy="148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187" name="Google Shape;3187;p32"/>
          <p:cNvSpPr txBox="1"/>
          <p:nvPr/>
        </p:nvSpPr>
        <p:spPr>
          <a:xfrm>
            <a:off x="714450" y="2990700"/>
            <a:ext cx="2999700" cy="666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Dosis Medium"/>
                <a:ea typeface="Dosis Medium"/>
                <a:cs typeface="Dosis Medium"/>
                <a:sym typeface="Dosis Medium"/>
              </a:rPr>
              <a:t>CREDITS: This presentation template was created by </a:t>
            </a:r>
            <a:r>
              <a:rPr b="1" lang="en" sz="1200">
                <a:solidFill>
                  <a:schemeClr val="dk1"/>
                </a:solidFill>
                <a:uFill>
                  <a:noFill/>
                </a:uFill>
                <a:latin typeface="Dosis"/>
                <a:ea typeface="Dosis"/>
                <a:cs typeface="Dosis"/>
                <a:sym typeface="Dosis"/>
                <a:hlinkClick r:id="rId2">
                  <a:extLst>
                    <a:ext uri="{A12FA001-AC4F-418D-AE19-62706E023703}">
                      <ahyp:hlinkClr val="tx"/>
                    </a:ext>
                  </a:extLst>
                </a:hlinkClick>
              </a:rPr>
              <a:t>Slidesgo</a:t>
            </a:r>
            <a:r>
              <a:rPr lang="en" sz="1200">
                <a:solidFill>
                  <a:schemeClr val="dk1"/>
                </a:solidFill>
                <a:latin typeface="Dosis Medium"/>
                <a:ea typeface="Dosis Medium"/>
                <a:cs typeface="Dosis Medium"/>
                <a:sym typeface="Dosis Medium"/>
              </a:rPr>
              <a:t>, including icons by </a:t>
            </a:r>
            <a:r>
              <a:rPr b="1" lang="en" sz="1200">
                <a:solidFill>
                  <a:schemeClr val="dk1"/>
                </a:solidFill>
                <a:uFill>
                  <a:noFill/>
                </a:uFill>
                <a:latin typeface="Dosis"/>
                <a:ea typeface="Dosis"/>
                <a:cs typeface="Dosis"/>
                <a:sym typeface="Dosis"/>
                <a:hlinkClick r:id="rId3">
                  <a:extLst>
                    <a:ext uri="{A12FA001-AC4F-418D-AE19-62706E023703}">
                      <ahyp:hlinkClr val="tx"/>
                    </a:ext>
                  </a:extLst>
                </a:hlinkClick>
              </a:rPr>
              <a:t>Flaticon</a:t>
            </a:r>
            <a:r>
              <a:rPr lang="en" sz="1200">
                <a:solidFill>
                  <a:schemeClr val="dk1"/>
                </a:solidFill>
                <a:latin typeface="Dosis Medium"/>
                <a:ea typeface="Dosis Medium"/>
                <a:cs typeface="Dosis Medium"/>
                <a:sym typeface="Dosis Medium"/>
              </a:rPr>
              <a:t> and infographics &amp; images by </a:t>
            </a:r>
            <a:r>
              <a:rPr b="1" lang="en" sz="1200">
                <a:solidFill>
                  <a:schemeClr val="dk1"/>
                </a:solidFill>
                <a:uFill>
                  <a:noFill/>
                </a:uFill>
                <a:latin typeface="Dosis"/>
                <a:ea typeface="Dosis"/>
                <a:cs typeface="Dosis"/>
                <a:sym typeface="Dosis"/>
                <a:hlinkClick r:id="rId4">
                  <a:extLst>
                    <a:ext uri="{A12FA001-AC4F-418D-AE19-62706E023703}">
                      <ahyp:hlinkClr val="tx"/>
                    </a:ext>
                  </a:extLst>
                </a:hlinkClick>
              </a:rPr>
              <a:t>Freepik</a:t>
            </a:r>
            <a:endParaRPr b="1" sz="1200">
              <a:solidFill>
                <a:schemeClr val="dk1"/>
              </a:solidFill>
              <a:latin typeface="Dosis"/>
              <a:ea typeface="Dosis"/>
              <a:cs typeface="Dosis"/>
              <a:sym typeface="Dosi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3188" name="Shape 3188"/>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3189" name="Shape 3189"/>
        <p:cNvGrpSpPr/>
        <p:nvPr/>
      </p:nvGrpSpPr>
      <p:grpSpPr>
        <a:xfrm>
          <a:off x="0" y="0"/>
          <a:ext cx="0" cy="0"/>
          <a:chOff x="0" y="0"/>
          <a:chExt cx="0" cy="0"/>
        </a:xfrm>
      </p:grpSpPr>
      <p:sp>
        <p:nvSpPr>
          <p:cNvPr id="3190" name="Google Shape;3190;p34"/>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4"/>
          <p:cNvSpPr/>
          <p:nvPr/>
        </p:nvSpPr>
        <p:spPr>
          <a:xfrm flipH="1">
            <a:off x="7591670" y="981765"/>
            <a:ext cx="1851941" cy="52109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4"/>
          <p:cNvSpPr/>
          <p:nvPr/>
        </p:nvSpPr>
        <p:spPr>
          <a:xfrm>
            <a:off x="6633565" y="88082"/>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4"/>
          <p:cNvSpPr/>
          <p:nvPr/>
        </p:nvSpPr>
        <p:spPr>
          <a:xfrm>
            <a:off x="470563" y="454911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4"/>
          <p:cNvSpPr/>
          <p:nvPr/>
        </p:nvSpPr>
        <p:spPr>
          <a:xfrm>
            <a:off x="-713462" y="3374802"/>
            <a:ext cx="2251928" cy="673921"/>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4"/>
          <p:cNvSpPr/>
          <p:nvPr/>
        </p:nvSpPr>
        <p:spPr>
          <a:xfrm flipH="1">
            <a:off x="1538474" y="4048723"/>
            <a:ext cx="1569565" cy="441613"/>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4"/>
          <p:cNvSpPr/>
          <p:nvPr/>
        </p:nvSpPr>
        <p:spPr>
          <a:xfrm>
            <a:off x="8045373" y="88077"/>
            <a:ext cx="2251918" cy="633612"/>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3197" name="Shape 3197"/>
        <p:cNvGrpSpPr/>
        <p:nvPr/>
      </p:nvGrpSpPr>
      <p:grpSpPr>
        <a:xfrm>
          <a:off x="0" y="0"/>
          <a:ext cx="0" cy="0"/>
          <a:chOff x="0" y="0"/>
          <a:chExt cx="0" cy="0"/>
        </a:xfrm>
      </p:grpSpPr>
      <p:sp>
        <p:nvSpPr>
          <p:cNvPr id="3198" name="Google Shape;3198;p35"/>
          <p:cNvSpPr/>
          <p:nvPr/>
        </p:nvSpPr>
        <p:spPr>
          <a:xfrm flipH="1">
            <a:off x="6808970" y="1134240"/>
            <a:ext cx="1851941" cy="52109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5"/>
          <p:cNvSpPr/>
          <p:nvPr/>
        </p:nvSpPr>
        <p:spPr>
          <a:xfrm>
            <a:off x="5428240" y="68780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5"/>
          <p:cNvSpPr/>
          <p:nvPr/>
        </p:nvSpPr>
        <p:spPr>
          <a:xfrm>
            <a:off x="7799538" y="389800"/>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5"/>
          <p:cNvSpPr/>
          <p:nvPr/>
        </p:nvSpPr>
        <p:spPr>
          <a:xfrm flipH="1">
            <a:off x="-411674" y="268815"/>
            <a:ext cx="2251928" cy="673921"/>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5"/>
          <p:cNvSpPr/>
          <p:nvPr/>
        </p:nvSpPr>
        <p:spPr>
          <a:xfrm flipH="1">
            <a:off x="2717624" y="107998"/>
            <a:ext cx="1569565" cy="441613"/>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5"/>
          <p:cNvSpPr/>
          <p:nvPr/>
        </p:nvSpPr>
        <p:spPr>
          <a:xfrm>
            <a:off x="3176323" y="1077977"/>
            <a:ext cx="2251918" cy="633612"/>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4" name="Google Shape;3204;p35"/>
          <p:cNvGrpSpPr/>
          <p:nvPr/>
        </p:nvGrpSpPr>
        <p:grpSpPr>
          <a:xfrm>
            <a:off x="0" y="4025800"/>
            <a:ext cx="9270568" cy="1157313"/>
            <a:chOff x="0" y="4025800"/>
            <a:chExt cx="9270568" cy="1157313"/>
          </a:xfrm>
        </p:grpSpPr>
        <p:sp>
          <p:nvSpPr>
            <p:cNvPr id="3205" name="Google Shape;3205;p35"/>
            <p:cNvSpPr/>
            <p:nvPr/>
          </p:nvSpPr>
          <p:spPr>
            <a:xfrm>
              <a:off x="0" y="4027700"/>
              <a:ext cx="919918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5"/>
            <p:cNvSpPr/>
            <p:nvPr/>
          </p:nvSpPr>
          <p:spPr>
            <a:xfrm>
              <a:off x="5300" y="4025800"/>
              <a:ext cx="9143968" cy="307834"/>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5"/>
            <p:cNvSpPr/>
            <p:nvPr/>
          </p:nvSpPr>
          <p:spPr>
            <a:xfrm>
              <a:off x="10475" y="4333600"/>
              <a:ext cx="9199186" cy="147527"/>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5"/>
            <p:cNvSpPr/>
            <p:nvPr/>
          </p:nvSpPr>
          <p:spPr>
            <a:xfrm>
              <a:off x="91806" y="4083943"/>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5"/>
            <p:cNvSpPr/>
            <p:nvPr/>
          </p:nvSpPr>
          <p:spPr>
            <a:xfrm>
              <a:off x="435989" y="4099569"/>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5"/>
            <p:cNvSpPr/>
            <p:nvPr/>
          </p:nvSpPr>
          <p:spPr>
            <a:xfrm>
              <a:off x="239327" y="4173297"/>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5"/>
            <p:cNvSpPr/>
            <p:nvPr/>
          </p:nvSpPr>
          <p:spPr>
            <a:xfrm>
              <a:off x="816535" y="4226417"/>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5"/>
            <p:cNvSpPr/>
            <p:nvPr/>
          </p:nvSpPr>
          <p:spPr>
            <a:xfrm>
              <a:off x="3263053" y="4083943"/>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5"/>
            <p:cNvSpPr/>
            <p:nvPr/>
          </p:nvSpPr>
          <p:spPr>
            <a:xfrm>
              <a:off x="3607236" y="4099569"/>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5"/>
            <p:cNvSpPr/>
            <p:nvPr/>
          </p:nvSpPr>
          <p:spPr>
            <a:xfrm>
              <a:off x="3410573" y="4173297"/>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5"/>
            <p:cNvSpPr/>
            <p:nvPr/>
          </p:nvSpPr>
          <p:spPr>
            <a:xfrm>
              <a:off x="3987781" y="4226417"/>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5"/>
            <p:cNvSpPr/>
            <p:nvPr/>
          </p:nvSpPr>
          <p:spPr>
            <a:xfrm>
              <a:off x="2869728" y="4139878"/>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5"/>
            <p:cNvSpPr/>
            <p:nvPr/>
          </p:nvSpPr>
          <p:spPr>
            <a:xfrm>
              <a:off x="1566821" y="4698517"/>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5"/>
            <p:cNvSpPr/>
            <p:nvPr/>
          </p:nvSpPr>
          <p:spPr>
            <a:xfrm>
              <a:off x="1910972" y="4714142"/>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5"/>
            <p:cNvSpPr/>
            <p:nvPr/>
          </p:nvSpPr>
          <p:spPr>
            <a:xfrm>
              <a:off x="1714310" y="4787903"/>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5"/>
            <p:cNvSpPr/>
            <p:nvPr/>
          </p:nvSpPr>
          <p:spPr>
            <a:xfrm>
              <a:off x="2291550" y="4840991"/>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35"/>
            <p:cNvSpPr/>
            <p:nvPr/>
          </p:nvSpPr>
          <p:spPr>
            <a:xfrm>
              <a:off x="1173497" y="4754452"/>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35"/>
            <p:cNvSpPr/>
            <p:nvPr/>
          </p:nvSpPr>
          <p:spPr>
            <a:xfrm>
              <a:off x="5299"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5"/>
            <p:cNvSpPr/>
            <p:nvPr/>
          </p:nvSpPr>
          <p:spPr>
            <a:xfrm>
              <a:off x="162385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5"/>
            <p:cNvSpPr/>
            <p:nvPr/>
          </p:nvSpPr>
          <p:spPr>
            <a:xfrm>
              <a:off x="359937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5"/>
            <p:cNvSpPr/>
            <p:nvPr/>
          </p:nvSpPr>
          <p:spPr>
            <a:xfrm>
              <a:off x="140652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5"/>
            <p:cNvSpPr/>
            <p:nvPr/>
          </p:nvSpPr>
          <p:spPr>
            <a:xfrm>
              <a:off x="1652357" y="4099310"/>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5"/>
            <p:cNvSpPr/>
            <p:nvPr/>
          </p:nvSpPr>
          <p:spPr>
            <a:xfrm>
              <a:off x="71818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5"/>
            <p:cNvSpPr/>
            <p:nvPr/>
          </p:nvSpPr>
          <p:spPr>
            <a:xfrm>
              <a:off x="676908" y="5056093"/>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5"/>
            <p:cNvSpPr/>
            <p:nvPr/>
          </p:nvSpPr>
          <p:spPr>
            <a:xfrm>
              <a:off x="591339" y="4972530"/>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5"/>
            <p:cNvSpPr/>
            <p:nvPr/>
          </p:nvSpPr>
          <p:spPr>
            <a:xfrm>
              <a:off x="261981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5"/>
            <p:cNvSpPr/>
            <p:nvPr/>
          </p:nvSpPr>
          <p:spPr>
            <a:xfrm>
              <a:off x="535657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5"/>
            <p:cNvSpPr/>
            <p:nvPr/>
          </p:nvSpPr>
          <p:spPr>
            <a:xfrm>
              <a:off x="7193449"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5"/>
            <p:cNvSpPr/>
            <p:nvPr/>
          </p:nvSpPr>
          <p:spPr>
            <a:xfrm>
              <a:off x="8660899"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5"/>
            <p:cNvSpPr/>
            <p:nvPr/>
          </p:nvSpPr>
          <p:spPr>
            <a:xfrm flipH="1" rot="10800000">
              <a:off x="7880873" y="4604452"/>
              <a:ext cx="609669" cy="198653"/>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5"/>
            <p:cNvSpPr/>
            <p:nvPr/>
          </p:nvSpPr>
          <p:spPr>
            <a:xfrm>
              <a:off x="6212597" y="46867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5"/>
            <p:cNvSpPr/>
            <p:nvPr/>
          </p:nvSpPr>
          <p:spPr>
            <a:xfrm>
              <a:off x="7467763" y="4091368"/>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5"/>
            <p:cNvSpPr/>
            <p:nvPr/>
          </p:nvSpPr>
          <p:spPr>
            <a:xfrm>
              <a:off x="7370983" y="418661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5"/>
            <p:cNvSpPr/>
            <p:nvPr/>
          </p:nvSpPr>
          <p:spPr>
            <a:xfrm>
              <a:off x="6071448" y="4260259"/>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5"/>
            <p:cNvSpPr/>
            <p:nvPr/>
          </p:nvSpPr>
          <p:spPr>
            <a:xfrm>
              <a:off x="5723631" y="4676730"/>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5"/>
            <p:cNvSpPr/>
            <p:nvPr/>
          </p:nvSpPr>
          <p:spPr>
            <a:xfrm>
              <a:off x="5530603" y="4226841"/>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5"/>
            <p:cNvSpPr/>
            <p:nvPr/>
          </p:nvSpPr>
          <p:spPr>
            <a:xfrm>
              <a:off x="4952425" y="4927953"/>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5"/>
            <p:cNvSpPr/>
            <p:nvPr/>
          </p:nvSpPr>
          <p:spPr>
            <a:xfrm>
              <a:off x="7193448" y="42253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5"/>
            <p:cNvSpPr/>
            <p:nvPr/>
          </p:nvSpPr>
          <p:spPr>
            <a:xfrm>
              <a:off x="7988361" y="409269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5"/>
            <p:cNvSpPr/>
            <p:nvPr/>
          </p:nvSpPr>
          <p:spPr>
            <a:xfrm>
              <a:off x="6956960" y="4222930"/>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5"/>
            <p:cNvSpPr/>
            <p:nvPr/>
          </p:nvSpPr>
          <p:spPr>
            <a:xfrm>
              <a:off x="7939871" y="4926417"/>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5"/>
            <p:cNvSpPr/>
            <p:nvPr/>
          </p:nvSpPr>
          <p:spPr>
            <a:xfrm>
              <a:off x="8664600" y="5068891"/>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5"/>
            <p:cNvSpPr/>
            <p:nvPr/>
          </p:nvSpPr>
          <p:spPr>
            <a:xfrm>
              <a:off x="7546547" y="4982352"/>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_1_1_1">
    <p:bg>
      <p:bgPr>
        <a:solidFill>
          <a:schemeClr val="lt2"/>
        </a:solidFill>
      </p:bgPr>
    </p:bg>
    <p:spTree>
      <p:nvGrpSpPr>
        <p:cNvPr id="3248" name="Shape 3248"/>
        <p:cNvGrpSpPr/>
        <p:nvPr/>
      </p:nvGrpSpPr>
      <p:grpSpPr>
        <a:xfrm>
          <a:off x="0" y="0"/>
          <a:ext cx="0" cy="0"/>
          <a:chOff x="0" y="0"/>
          <a:chExt cx="0" cy="0"/>
        </a:xfrm>
      </p:grpSpPr>
      <p:grpSp>
        <p:nvGrpSpPr>
          <p:cNvPr id="3249" name="Google Shape;3249;p36"/>
          <p:cNvGrpSpPr/>
          <p:nvPr/>
        </p:nvGrpSpPr>
        <p:grpSpPr>
          <a:xfrm flipH="1">
            <a:off x="-81025" y="2800275"/>
            <a:ext cx="2230704" cy="1830874"/>
            <a:chOff x="6953250" y="2800275"/>
            <a:chExt cx="2230704" cy="1830874"/>
          </a:xfrm>
        </p:grpSpPr>
        <p:sp>
          <p:nvSpPr>
            <p:cNvPr id="3250" name="Google Shape;3250;p36"/>
            <p:cNvSpPr/>
            <p:nvPr/>
          </p:nvSpPr>
          <p:spPr>
            <a:xfrm>
              <a:off x="6953250" y="2800275"/>
              <a:ext cx="218239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6"/>
            <p:cNvSpPr/>
            <p:nvPr/>
          </p:nvSpPr>
          <p:spPr>
            <a:xfrm flipH="1">
              <a:off x="7107163" y="325128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2" name="Google Shape;3252;p36"/>
          <p:cNvSpPr/>
          <p:nvPr/>
        </p:nvSpPr>
        <p:spPr>
          <a:xfrm>
            <a:off x="8664600" y="5068891"/>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3" name="Google Shape;3253;p36"/>
          <p:cNvGrpSpPr/>
          <p:nvPr/>
        </p:nvGrpSpPr>
        <p:grpSpPr>
          <a:xfrm>
            <a:off x="-8" y="4025800"/>
            <a:ext cx="9183969" cy="1155413"/>
            <a:chOff x="-8" y="4025800"/>
            <a:chExt cx="9183969" cy="1155413"/>
          </a:xfrm>
        </p:grpSpPr>
        <p:sp>
          <p:nvSpPr>
            <p:cNvPr id="3254" name="Google Shape;3254;p36"/>
            <p:cNvSpPr/>
            <p:nvPr/>
          </p:nvSpPr>
          <p:spPr>
            <a:xfrm>
              <a:off x="142" y="4025800"/>
              <a:ext cx="9183819"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6"/>
            <p:cNvSpPr/>
            <p:nvPr/>
          </p:nvSpPr>
          <p:spPr>
            <a:xfrm>
              <a:off x="-8" y="4025800"/>
              <a:ext cx="9183819" cy="307834"/>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6"/>
            <p:cNvSpPr/>
            <p:nvPr/>
          </p:nvSpPr>
          <p:spPr>
            <a:xfrm>
              <a:off x="142" y="4333600"/>
              <a:ext cx="9183819" cy="147505"/>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6"/>
            <p:cNvSpPr/>
            <p:nvPr/>
          </p:nvSpPr>
          <p:spPr>
            <a:xfrm>
              <a:off x="505899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6"/>
            <p:cNvSpPr/>
            <p:nvPr/>
          </p:nvSpPr>
          <p:spPr>
            <a:xfrm>
              <a:off x="6448440"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6"/>
            <p:cNvSpPr/>
            <p:nvPr/>
          </p:nvSpPr>
          <p:spPr>
            <a:xfrm>
              <a:off x="8058165" y="4800681"/>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6"/>
            <p:cNvSpPr/>
            <p:nvPr/>
          </p:nvSpPr>
          <p:spPr>
            <a:xfrm>
              <a:off x="366954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6"/>
            <p:cNvSpPr/>
            <p:nvPr/>
          </p:nvSpPr>
          <p:spPr>
            <a:xfrm>
              <a:off x="228009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6"/>
            <p:cNvSpPr/>
            <p:nvPr/>
          </p:nvSpPr>
          <p:spPr>
            <a:xfrm>
              <a:off x="890644" y="4800681"/>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6"/>
            <p:cNvSpPr/>
            <p:nvPr/>
          </p:nvSpPr>
          <p:spPr>
            <a:xfrm>
              <a:off x="145" y="4800675"/>
              <a:ext cx="110773" cy="75749"/>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4" name="Google Shape;3264;p36"/>
          <p:cNvGrpSpPr/>
          <p:nvPr/>
        </p:nvGrpSpPr>
        <p:grpSpPr>
          <a:xfrm>
            <a:off x="4562400" y="377491"/>
            <a:ext cx="3880251" cy="5226109"/>
            <a:chOff x="4881069" y="-13622"/>
            <a:chExt cx="4229156" cy="5696032"/>
          </a:xfrm>
        </p:grpSpPr>
        <p:sp>
          <p:nvSpPr>
            <p:cNvPr id="3265" name="Google Shape;3265;p36"/>
            <p:cNvSpPr/>
            <p:nvPr/>
          </p:nvSpPr>
          <p:spPr>
            <a:xfrm>
              <a:off x="4881069" y="495115"/>
              <a:ext cx="3163312" cy="5187295"/>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6"/>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6"/>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8" name="Google Shape;3268;p36"/>
          <p:cNvSpPr/>
          <p:nvPr/>
        </p:nvSpPr>
        <p:spPr>
          <a:xfrm>
            <a:off x="8442640" y="20540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6"/>
          <p:cNvSpPr/>
          <p:nvPr/>
        </p:nvSpPr>
        <p:spPr>
          <a:xfrm>
            <a:off x="6988198" y="809802"/>
            <a:ext cx="2251918" cy="633612"/>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6"/>
          <p:cNvSpPr/>
          <p:nvPr/>
        </p:nvSpPr>
        <p:spPr>
          <a:xfrm flipH="1">
            <a:off x="-350110" y="377507"/>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9" name="Shape 559"/>
        <p:cNvGrpSpPr/>
        <p:nvPr/>
      </p:nvGrpSpPr>
      <p:grpSpPr>
        <a:xfrm>
          <a:off x="0" y="0"/>
          <a:ext cx="0" cy="0"/>
          <a:chOff x="0" y="0"/>
          <a:chExt cx="0" cy="0"/>
        </a:xfrm>
      </p:grpSpPr>
      <p:sp>
        <p:nvSpPr>
          <p:cNvPr id="560" name="Google Shape;560;p5"/>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62" name="Google Shape;562;p5"/>
          <p:cNvSpPr txBox="1"/>
          <p:nvPr>
            <p:ph idx="2" type="title"/>
          </p:nvPr>
        </p:nvSpPr>
        <p:spPr>
          <a:xfrm>
            <a:off x="2229813" y="2470850"/>
            <a:ext cx="20316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563" name="Google Shape;563;p5"/>
          <p:cNvSpPr txBox="1"/>
          <p:nvPr>
            <p:ph idx="1" type="subTitle"/>
          </p:nvPr>
        </p:nvSpPr>
        <p:spPr>
          <a:xfrm>
            <a:off x="2229813" y="2906224"/>
            <a:ext cx="2031600" cy="7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4" name="Google Shape;564;p5"/>
          <p:cNvSpPr txBox="1"/>
          <p:nvPr>
            <p:ph idx="3" type="title"/>
          </p:nvPr>
        </p:nvSpPr>
        <p:spPr>
          <a:xfrm>
            <a:off x="4882573" y="2470850"/>
            <a:ext cx="20316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100"/>
              <a:buNone/>
              <a:defRPr sz="23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565" name="Google Shape;565;p5"/>
          <p:cNvSpPr txBox="1"/>
          <p:nvPr>
            <p:ph idx="4" type="subTitle"/>
          </p:nvPr>
        </p:nvSpPr>
        <p:spPr>
          <a:xfrm>
            <a:off x="4882573" y="2906224"/>
            <a:ext cx="2031600" cy="7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566" name="Google Shape;566;p5"/>
          <p:cNvGrpSpPr/>
          <p:nvPr/>
        </p:nvGrpSpPr>
        <p:grpSpPr>
          <a:xfrm>
            <a:off x="-39938" y="4025808"/>
            <a:ext cx="9223896" cy="1157300"/>
            <a:chOff x="-39938" y="4025808"/>
            <a:chExt cx="9223896" cy="1157300"/>
          </a:xfrm>
        </p:grpSpPr>
        <p:grpSp>
          <p:nvGrpSpPr>
            <p:cNvPr id="567" name="Google Shape;567;p5"/>
            <p:cNvGrpSpPr/>
            <p:nvPr/>
          </p:nvGrpSpPr>
          <p:grpSpPr>
            <a:xfrm>
              <a:off x="-39938" y="4025808"/>
              <a:ext cx="4615033" cy="1157300"/>
              <a:chOff x="-39938" y="4025808"/>
              <a:chExt cx="4615033" cy="1157300"/>
            </a:xfrm>
          </p:grpSpPr>
          <p:sp>
            <p:nvSpPr>
              <p:cNvPr id="568" name="Google Shape;568;p5"/>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5"/>
            <p:cNvGrpSpPr/>
            <p:nvPr/>
          </p:nvGrpSpPr>
          <p:grpSpPr>
            <a:xfrm>
              <a:off x="4562405" y="4025808"/>
              <a:ext cx="4621553" cy="1155413"/>
              <a:chOff x="4680405" y="4521483"/>
              <a:chExt cx="4621553" cy="1155413"/>
            </a:xfrm>
          </p:grpSpPr>
          <p:sp>
            <p:nvSpPr>
              <p:cNvPr id="578" name="Google Shape;578;p5"/>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4" name="Google Shape;584;p5"/>
          <p:cNvGrpSpPr/>
          <p:nvPr/>
        </p:nvGrpSpPr>
        <p:grpSpPr>
          <a:xfrm>
            <a:off x="5538204" y="241699"/>
            <a:ext cx="3880247" cy="5220929"/>
            <a:chOff x="4881073" y="-13622"/>
            <a:chExt cx="4229152" cy="5690385"/>
          </a:xfrm>
        </p:grpSpPr>
        <p:sp>
          <p:nvSpPr>
            <p:cNvPr id="585" name="Google Shape;585;p5"/>
            <p:cNvSpPr/>
            <p:nvPr/>
          </p:nvSpPr>
          <p:spPr>
            <a:xfrm>
              <a:off x="4881073" y="588173"/>
              <a:ext cx="3163312" cy="5088590"/>
            </a:xfrm>
            <a:custGeom>
              <a:rect b="b" l="l" r="r" t="t"/>
              <a:pathLst>
                <a:path extrusionOk="0" h="157298" w="97784">
                  <a:moveTo>
                    <a:pt x="90944" y="395"/>
                  </a:moveTo>
                  <a:lnTo>
                    <a:pt x="0" y="146780"/>
                  </a:lnTo>
                  <a:lnTo>
                    <a:pt x="0" y="157297"/>
                  </a:lnTo>
                  <a:lnTo>
                    <a:pt x="57509" y="157297"/>
                  </a:lnTo>
                  <a:lnTo>
                    <a:pt x="97783" y="0"/>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8016763" y="281355"/>
              <a:ext cx="1093462" cy="5395398"/>
            </a:xfrm>
            <a:custGeom>
              <a:rect b="b" l="l" r="r" t="t"/>
              <a:pathLst>
                <a:path extrusionOk="0" h="166782" w="33801">
                  <a:moveTo>
                    <a:pt x="4560" y="1"/>
                  </a:moveTo>
                  <a:lnTo>
                    <a:pt x="33801" y="153590"/>
                  </a:lnTo>
                  <a:lnTo>
                    <a:pt x="33801" y="166781"/>
                  </a:lnTo>
                  <a:lnTo>
                    <a:pt x="92" y="166781"/>
                  </a:lnTo>
                  <a:lnTo>
                    <a:pt x="1" y="1"/>
                  </a:lnTo>
                  <a:close/>
                </a:path>
              </a:pathLst>
            </a:custGeom>
            <a:solidFill>
              <a:srgbClr val="FFE650">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7573315" y="-13622"/>
              <a:ext cx="909585" cy="909585"/>
            </a:xfrm>
            <a:custGeom>
              <a:rect b="b" l="l" r="r" t="t"/>
              <a:pathLst>
                <a:path extrusionOk="0" h="28117" w="28117">
                  <a:moveTo>
                    <a:pt x="14043" y="0"/>
                  </a:moveTo>
                  <a:cubicBezTo>
                    <a:pt x="6293" y="0"/>
                    <a:pt x="1" y="6292"/>
                    <a:pt x="1" y="14043"/>
                  </a:cubicBezTo>
                  <a:cubicBezTo>
                    <a:pt x="1" y="21794"/>
                    <a:pt x="6293" y="28116"/>
                    <a:pt x="14043" y="28116"/>
                  </a:cubicBezTo>
                  <a:cubicBezTo>
                    <a:pt x="21794" y="28116"/>
                    <a:pt x="28117" y="21794"/>
                    <a:pt x="28117" y="14043"/>
                  </a:cubicBezTo>
                  <a:cubicBezTo>
                    <a:pt x="28117" y="6292"/>
                    <a:pt x="21794" y="0"/>
                    <a:pt x="14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5"/>
          <p:cNvSpPr/>
          <p:nvPr/>
        </p:nvSpPr>
        <p:spPr>
          <a:xfrm>
            <a:off x="-1261562" y="1687240"/>
            <a:ext cx="2794555" cy="835827"/>
          </a:xfrm>
          <a:custGeom>
            <a:rect b="b" l="l" r="r" t="t"/>
            <a:pathLst>
              <a:path extrusionOk="0" h="25837"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499"/>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869763" y="135376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502953" y="304193"/>
            <a:ext cx="2031559" cy="607622"/>
          </a:xfrm>
          <a:custGeom>
            <a:rect b="b" l="l" r="r" t="t"/>
            <a:pathLst>
              <a:path extrusionOk="0" h="25837"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499"/>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6625538" y="389800"/>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592" name="Shape 592"/>
        <p:cNvGrpSpPr/>
        <p:nvPr/>
      </p:nvGrpSpPr>
      <p:grpSpPr>
        <a:xfrm>
          <a:off x="0" y="0"/>
          <a:ext cx="0" cy="0"/>
          <a:chOff x="0" y="0"/>
          <a:chExt cx="0" cy="0"/>
        </a:xfrm>
      </p:grpSpPr>
      <p:sp>
        <p:nvSpPr>
          <p:cNvPr id="593" name="Google Shape;593;p6"/>
          <p:cNvSpPr/>
          <p:nvPr/>
        </p:nvSpPr>
        <p:spPr>
          <a:xfrm>
            <a:off x="7912678" y="187252"/>
            <a:ext cx="2421915" cy="724705"/>
          </a:xfrm>
          <a:custGeom>
            <a:rect b="b" l="l" r="r" t="t"/>
            <a:pathLst>
              <a:path extrusionOk="0" h="22402" w="74866">
                <a:moveTo>
                  <a:pt x="44774" y="0"/>
                </a:moveTo>
                <a:cubicBezTo>
                  <a:pt x="36354" y="0"/>
                  <a:pt x="33558" y="4894"/>
                  <a:pt x="32190" y="9058"/>
                </a:cubicBezTo>
                <a:cubicBezTo>
                  <a:pt x="32190" y="9058"/>
                  <a:pt x="29994" y="8263"/>
                  <a:pt x="27737" y="8263"/>
                </a:cubicBezTo>
                <a:cubicBezTo>
                  <a:pt x="25762" y="8263"/>
                  <a:pt x="23740" y="8872"/>
                  <a:pt x="23101" y="11156"/>
                </a:cubicBezTo>
                <a:cubicBezTo>
                  <a:pt x="23101" y="11156"/>
                  <a:pt x="21866" y="10820"/>
                  <a:pt x="20207" y="10820"/>
                </a:cubicBezTo>
                <a:cubicBezTo>
                  <a:pt x="17718" y="10820"/>
                  <a:pt x="14275" y="11575"/>
                  <a:pt x="12615" y="15350"/>
                </a:cubicBezTo>
                <a:cubicBezTo>
                  <a:pt x="12615" y="15351"/>
                  <a:pt x="12614" y="15351"/>
                  <a:pt x="12611" y="15351"/>
                </a:cubicBezTo>
                <a:cubicBezTo>
                  <a:pt x="12520" y="15351"/>
                  <a:pt x="10669" y="14838"/>
                  <a:pt x="8410" y="14838"/>
                </a:cubicBezTo>
                <a:cubicBezTo>
                  <a:pt x="4899" y="14838"/>
                  <a:pt x="404" y="16077"/>
                  <a:pt x="1" y="22402"/>
                </a:cubicBezTo>
                <a:lnTo>
                  <a:pt x="74865" y="22402"/>
                </a:lnTo>
                <a:cubicBezTo>
                  <a:pt x="74865" y="22402"/>
                  <a:pt x="72768" y="12614"/>
                  <a:pt x="65777" y="11186"/>
                </a:cubicBezTo>
                <a:cubicBezTo>
                  <a:pt x="64903" y="11011"/>
                  <a:pt x="64094" y="10935"/>
                  <a:pt x="63348" y="10935"/>
                </a:cubicBezTo>
                <a:cubicBezTo>
                  <a:pt x="58124" y="10935"/>
                  <a:pt x="55959" y="14681"/>
                  <a:pt x="55959" y="14681"/>
                </a:cubicBezTo>
                <a:cubicBezTo>
                  <a:pt x="55959" y="14681"/>
                  <a:pt x="53163" y="0"/>
                  <a:pt x="447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95" name="Google Shape;595;p6"/>
          <p:cNvSpPr/>
          <p:nvPr/>
        </p:nvSpPr>
        <p:spPr>
          <a:xfrm>
            <a:off x="714304" y="4604438"/>
            <a:ext cx="1480886" cy="442516"/>
          </a:xfrm>
          <a:custGeom>
            <a:rect b="b" l="l" r="r" t="t"/>
            <a:pathLst>
              <a:path extrusionOk="0" h="13679" w="45777">
                <a:moveTo>
                  <a:pt x="27387" y="0"/>
                </a:moveTo>
                <a:cubicBezTo>
                  <a:pt x="22250" y="0"/>
                  <a:pt x="20548" y="3009"/>
                  <a:pt x="19666" y="5562"/>
                </a:cubicBezTo>
                <a:cubicBezTo>
                  <a:pt x="19666" y="5562"/>
                  <a:pt x="18317" y="5066"/>
                  <a:pt x="16932" y="5066"/>
                </a:cubicBezTo>
                <a:cubicBezTo>
                  <a:pt x="15729" y="5066"/>
                  <a:pt x="14499" y="5440"/>
                  <a:pt x="14104" y="6839"/>
                </a:cubicBezTo>
                <a:cubicBezTo>
                  <a:pt x="14104" y="6839"/>
                  <a:pt x="13357" y="6637"/>
                  <a:pt x="12351" y="6637"/>
                </a:cubicBezTo>
                <a:cubicBezTo>
                  <a:pt x="10829" y="6637"/>
                  <a:pt x="8715" y="7099"/>
                  <a:pt x="7690" y="9423"/>
                </a:cubicBezTo>
                <a:cubicBezTo>
                  <a:pt x="7690" y="9410"/>
                  <a:pt x="6515" y="9060"/>
                  <a:pt x="5082" y="9060"/>
                </a:cubicBezTo>
                <a:cubicBezTo>
                  <a:pt x="2946" y="9060"/>
                  <a:pt x="237" y="9839"/>
                  <a:pt x="0" y="13678"/>
                </a:cubicBezTo>
                <a:lnTo>
                  <a:pt x="45776" y="13678"/>
                </a:lnTo>
                <a:cubicBezTo>
                  <a:pt x="45776" y="13678"/>
                  <a:pt x="44469" y="7690"/>
                  <a:pt x="40214" y="6839"/>
                </a:cubicBezTo>
                <a:cubicBezTo>
                  <a:pt x="39666" y="6726"/>
                  <a:pt x="39161" y="6677"/>
                  <a:pt x="38696" y="6677"/>
                </a:cubicBezTo>
                <a:cubicBezTo>
                  <a:pt x="35521" y="6677"/>
                  <a:pt x="34226" y="8967"/>
                  <a:pt x="34226" y="8967"/>
                </a:cubicBezTo>
                <a:cubicBezTo>
                  <a:pt x="34226" y="8967"/>
                  <a:pt x="32493" y="0"/>
                  <a:pt x="273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
          <p:cNvSpPr/>
          <p:nvPr/>
        </p:nvSpPr>
        <p:spPr>
          <a:xfrm>
            <a:off x="-1118750" y="4100347"/>
            <a:ext cx="1924226" cy="575541"/>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
          <p:cNvSpPr/>
          <p:nvPr/>
        </p:nvSpPr>
        <p:spPr>
          <a:xfrm>
            <a:off x="6689426" y="86500"/>
            <a:ext cx="1223251" cy="344172"/>
          </a:xfrm>
          <a:custGeom>
            <a:rect b="b" l="l" r="r" t="t"/>
            <a:pathLst>
              <a:path extrusionOk="0" h="10639" w="37813">
                <a:moveTo>
                  <a:pt x="14287" y="0"/>
                </a:moveTo>
                <a:cubicBezTo>
                  <a:pt x="10305" y="0"/>
                  <a:pt x="8967" y="6991"/>
                  <a:pt x="8967" y="6991"/>
                </a:cubicBezTo>
                <a:cubicBezTo>
                  <a:pt x="8967" y="6991"/>
                  <a:pt x="7967" y="5199"/>
                  <a:pt x="5497" y="5199"/>
                </a:cubicBezTo>
                <a:cubicBezTo>
                  <a:pt x="5144" y="5199"/>
                  <a:pt x="4761" y="5236"/>
                  <a:pt x="4347" y="5320"/>
                </a:cubicBezTo>
                <a:cubicBezTo>
                  <a:pt x="1004" y="5988"/>
                  <a:pt x="1" y="10639"/>
                  <a:pt x="1" y="10639"/>
                </a:cubicBezTo>
                <a:lnTo>
                  <a:pt x="37813" y="10639"/>
                </a:lnTo>
                <a:cubicBezTo>
                  <a:pt x="37255" y="7560"/>
                  <a:pt x="33635" y="7150"/>
                  <a:pt x="31736" y="7150"/>
                </a:cubicBezTo>
                <a:cubicBezTo>
                  <a:pt x="31049" y="7150"/>
                  <a:pt x="30587" y="7204"/>
                  <a:pt x="30579" y="7204"/>
                </a:cubicBezTo>
                <a:cubicBezTo>
                  <a:pt x="29831" y="5482"/>
                  <a:pt x="27978" y="5114"/>
                  <a:pt x="26530" y="5114"/>
                </a:cubicBezTo>
                <a:cubicBezTo>
                  <a:pt x="25447" y="5114"/>
                  <a:pt x="24591" y="5320"/>
                  <a:pt x="24591" y="5320"/>
                </a:cubicBezTo>
                <a:cubicBezTo>
                  <a:pt x="24279" y="4227"/>
                  <a:pt x="23311" y="3936"/>
                  <a:pt x="22368" y="3936"/>
                </a:cubicBezTo>
                <a:cubicBezTo>
                  <a:pt x="21290" y="3936"/>
                  <a:pt x="20244" y="4317"/>
                  <a:pt x="20244" y="4317"/>
                </a:cubicBezTo>
                <a:cubicBezTo>
                  <a:pt x="19606" y="2310"/>
                  <a:pt x="18299" y="0"/>
                  <a:pt x="142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
          <p:cNvSpPr/>
          <p:nvPr/>
        </p:nvSpPr>
        <p:spPr>
          <a:xfrm>
            <a:off x="276138" y="230025"/>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
          <p:cNvSpPr/>
          <p:nvPr/>
        </p:nvSpPr>
        <p:spPr>
          <a:xfrm flipH="1">
            <a:off x="7549690" y="4604445"/>
            <a:ext cx="1223283" cy="344204"/>
          </a:xfrm>
          <a:custGeom>
            <a:rect b="b" l="l" r="r" t="t"/>
            <a:pathLst>
              <a:path extrusionOk="0" h="10640" w="37814">
                <a:moveTo>
                  <a:pt x="14287" y="1"/>
                </a:moveTo>
                <a:cubicBezTo>
                  <a:pt x="10305" y="1"/>
                  <a:pt x="8968" y="6992"/>
                  <a:pt x="8968" y="6992"/>
                </a:cubicBezTo>
                <a:cubicBezTo>
                  <a:pt x="8968" y="6992"/>
                  <a:pt x="7967" y="5200"/>
                  <a:pt x="5497" y="5200"/>
                </a:cubicBezTo>
                <a:cubicBezTo>
                  <a:pt x="5144" y="5200"/>
                  <a:pt x="4762" y="5237"/>
                  <a:pt x="4347" y="5320"/>
                </a:cubicBezTo>
                <a:cubicBezTo>
                  <a:pt x="1004" y="5989"/>
                  <a:pt x="1" y="10639"/>
                  <a:pt x="1" y="10639"/>
                </a:cubicBezTo>
                <a:lnTo>
                  <a:pt x="37813" y="10639"/>
                </a:lnTo>
                <a:cubicBezTo>
                  <a:pt x="37255" y="7560"/>
                  <a:pt x="33635" y="7151"/>
                  <a:pt x="31737" y="7151"/>
                </a:cubicBezTo>
                <a:cubicBezTo>
                  <a:pt x="31049" y="7151"/>
                  <a:pt x="30587" y="7205"/>
                  <a:pt x="30579" y="7205"/>
                </a:cubicBezTo>
                <a:cubicBezTo>
                  <a:pt x="29831" y="5483"/>
                  <a:pt x="27978" y="5114"/>
                  <a:pt x="26530" y="5114"/>
                </a:cubicBezTo>
                <a:cubicBezTo>
                  <a:pt x="25447" y="5114"/>
                  <a:pt x="24591" y="5320"/>
                  <a:pt x="24591" y="5320"/>
                </a:cubicBezTo>
                <a:cubicBezTo>
                  <a:pt x="24279" y="4228"/>
                  <a:pt x="23312" y="3937"/>
                  <a:pt x="22368" y="3937"/>
                </a:cubicBezTo>
                <a:cubicBezTo>
                  <a:pt x="21291" y="3937"/>
                  <a:pt x="20244" y="4317"/>
                  <a:pt x="20244" y="4317"/>
                </a:cubicBezTo>
                <a:cubicBezTo>
                  <a:pt x="19606" y="2311"/>
                  <a:pt x="18299" y="1"/>
                  <a:pt x="14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0" name="Shape 600"/>
        <p:cNvGrpSpPr/>
        <p:nvPr/>
      </p:nvGrpSpPr>
      <p:grpSpPr>
        <a:xfrm>
          <a:off x="0" y="0"/>
          <a:ext cx="0" cy="0"/>
          <a:chOff x="0" y="0"/>
          <a:chExt cx="0" cy="0"/>
        </a:xfrm>
      </p:grpSpPr>
      <p:sp>
        <p:nvSpPr>
          <p:cNvPr id="601" name="Google Shape;601;p7"/>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
          <p:cNvSpPr txBox="1"/>
          <p:nvPr>
            <p:ph idx="1" type="subTitle"/>
          </p:nvPr>
        </p:nvSpPr>
        <p:spPr>
          <a:xfrm>
            <a:off x="868950" y="1504950"/>
            <a:ext cx="3681900" cy="25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5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603" name="Google Shape;603;p7"/>
          <p:cNvSpPr txBox="1"/>
          <p:nvPr>
            <p:ph type="title"/>
          </p:nvPr>
        </p:nvSpPr>
        <p:spPr>
          <a:xfrm>
            <a:off x="868950" y="430675"/>
            <a:ext cx="3057600" cy="109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604" name="Google Shape;604;p7"/>
          <p:cNvGrpSpPr/>
          <p:nvPr/>
        </p:nvGrpSpPr>
        <p:grpSpPr>
          <a:xfrm>
            <a:off x="-726235" y="1441375"/>
            <a:ext cx="1485830" cy="2680608"/>
            <a:chOff x="-2501610" y="1441375"/>
            <a:chExt cx="1485830" cy="2680608"/>
          </a:xfrm>
        </p:grpSpPr>
        <p:sp>
          <p:nvSpPr>
            <p:cNvPr id="605" name="Google Shape;605;p7"/>
            <p:cNvSpPr/>
            <p:nvPr/>
          </p:nvSpPr>
          <p:spPr>
            <a:xfrm>
              <a:off x="-2501610" y="2310661"/>
              <a:ext cx="1435661" cy="1808333"/>
            </a:xfrm>
            <a:custGeom>
              <a:rect b="b" l="l" r="r" t="t"/>
              <a:pathLst>
                <a:path extrusionOk="0" h="55899" w="44379">
                  <a:moveTo>
                    <a:pt x="0" y="1"/>
                  </a:moveTo>
                  <a:lnTo>
                    <a:pt x="0" y="55898"/>
                  </a:lnTo>
                  <a:lnTo>
                    <a:pt x="44378" y="55898"/>
                  </a:lnTo>
                  <a:lnTo>
                    <a:pt x="43861" y="426"/>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
            <p:cNvSpPr/>
            <p:nvPr/>
          </p:nvSpPr>
          <p:spPr>
            <a:xfrm>
              <a:off x="-1825085" y="1991420"/>
              <a:ext cx="755211" cy="2050861"/>
            </a:xfrm>
            <a:custGeom>
              <a:rect b="b" l="l" r="r" t="t"/>
              <a:pathLst>
                <a:path extrusionOk="0" h="63396" w="23345">
                  <a:moveTo>
                    <a:pt x="23056" y="1"/>
                  </a:moveTo>
                  <a:cubicBezTo>
                    <a:pt x="19963" y="1"/>
                    <a:pt x="19270" y="7086"/>
                    <a:pt x="14226" y="7528"/>
                  </a:cubicBezTo>
                  <a:cubicBezTo>
                    <a:pt x="9028" y="7984"/>
                    <a:pt x="12828" y="12239"/>
                    <a:pt x="9028" y="16495"/>
                  </a:cubicBezTo>
                  <a:cubicBezTo>
                    <a:pt x="5229" y="20750"/>
                    <a:pt x="3800" y="19838"/>
                    <a:pt x="1916" y="24550"/>
                  </a:cubicBezTo>
                  <a:cubicBezTo>
                    <a:pt x="1" y="29261"/>
                    <a:pt x="2371" y="30203"/>
                    <a:pt x="1916" y="33516"/>
                  </a:cubicBezTo>
                  <a:cubicBezTo>
                    <a:pt x="1460" y="36799"/>
                    <a:pt x="5229" y="36799"/>
                    <a:pt x="7113" y="42027"/>
                  </a:cubicBezTo>
                  <a:cubicBezTo>
                    <a:pt x="8967" y="47225"/>
                    <a:pt x="11825" y="45310"/>
                    <a:pt x="12767" y="47681"/>
                  </a:cubicBezTo>
                  <a:cubicBezTo>
                    <a:pt x="13739" y="50021"/>
                    <a:pt x="19849" y="51450"/>
                    <a:pt x="19393" y="55249"/>
                  </a:cubicBezTo>
                  <a:cubicBezTo>
                    <a:pt x="18937" y="59049"/>
                    <a:pt x="23314" y="63395"/>
                    <a:pt x="23314" y="63395"/>
                  </a:cubicBezTo>
                  <a:lnTo>
                    <a:pt x="23344" y="63395"/>
                  </a:lnTo>
                  <a:lnTo>
                    <a:pt x="23344" y="20"/>
                  </a:lnTo>
                  <a:cubicBezTo>
                    <a:pt x="23246" y="7"/>
                    <a:pt x="23150" y="1"/>
                    <a:pt x="23056" y="1"/>
                  </a:cubicBezTo>
                  <a:close/>
                </a:path>
              </a:pathLst>
            </a:custGeom>
            <a:solidFill>
              <a:srgbClr val="BFB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
            <p:cNvSpPr/>
            <p:nvPr/>
          </p:nvSpPr>
          <p:spPr>
            <a:xfrm>
              <a:off x="-1981146" y="1446305"/>
              <a:ext cx="910297" cy="909585"/>
            </a:xfrm>
            <a:custGeom>
              <a:rect b="b" l="l" r="r" t="t"/>
              <a:pathLst>
                <a:path extrusionOk="0" h="28117" w="28139">
                  <a:moveTo>
                    <a:pt x="28138" y="1"/>
                  </a:moveTo>
                  <a:lnTo>
                    <a:pt x="80" y="28059"/>
                  </a:lnTo>
                  <a:lnTo>
                    <a:pt x="80" y="28059"/>
                  </a:lnTo>
                  <a:cubicBezTo>
                    <a:pt x="609" y="27899"/>
                    <a:pt x="4209" y="27848"/>
                    <a:pt x="8664" y="27848"/>
                  </a:cubicBezTo>
                  <a:cubicBezTo>
                    <a:pt x="16930" y="27848"/>
                    <a:pt x="28138" y="28026"/>
                    <a:pt x="28138" y="28026"/>
                  </a:cubicBezTo>
                  <a:lnTo>
                    <a:pt x="28138" y="1"/>
                  </a:lnTo>
                  <a:close/>
                  <a:moveTo>
                    <a:pt x="80" y="28059"/>
                  </a:moveTo>
                  <a:lnTo>
                    <a:pt x="80" y="28059"/>
                  </a:lnTo>
                  <a:cubicBezTo>
                    <a:pt x="21" y="28077"/>
                    <a:pt x="0" y="28096"/>
                    <a:pt x="22" y="28117"/>
                  </a:cubicBezTo>
                  <a:lnTo>
                    <a:pt x="80" y="2805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
            <p:cNvSpPr/>
            <p:nvPr/>
          </p:nvSpPr>
          <p:spPr>
            <a:xfrm>
              <a:off x="-2496700" y="1441375"/>
              <a:ext cx="1480920" cy="870280"/>
            </a:xfrm>
            <a:custGeom>
              <a:rect b="b" l="l" r="r" t="t"/>
              <a:pathLst>
                <a:path extrusionOk="0" h="26902" w="44075">
                  <a:moveTo>
                    <a:pt x="44074" y="1"/>
                  </a:moveTo>
                  <a:lnTo>
                    <a:pt x="0" y="366"/>
                  </a:lnTo>
                  <a:lnTo>
                    <a:pt x="0" y="26871"/>
                  </a:lnTo>
                  <a:lnTo>
                    <a:pt x="42645" y="26901"/>
                  </a:lnTo>
                  <a:lnTo>
                    <a:pt x="440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
            <p:cNvSpPr/>
            <p:nvPr/>
          </p:nvSpPr>
          <p:spPr>
            <a:xfrm>
              <a:off x="-2392458" y="1746232"/>
              <a:ext cx="296973" cy="397290"/>
            </a:xfrm>
            <a:custGeom>
              <a:rect b="b" l="l" r="r" t="t"/>
              <a:pathLst>
                <a:path extrusionOk="0" h="12281" w="9180">
                  <a:moveTo>
                    <a:pt x="0" y="1"/>
                  </a:moveTo>
                  <a:lnTo>
                    <a:pt x="0" y="7691"/>
                  </a:lnTo>
                  <a:cubicBezTo>
                    <a:pt x="0" y="10244"/>
                    <a:pt x="2037" y="12280"/>
                    <a:pt x="4590" y="12280"/>
                  </a:cubicBezTo>
                  <a:cubicBezTo>
                    <a:pt x="7143" y="12280"/>
                    <a:pt x="9180" y="10244"/>
                    <a:pt x="9180" y="7691"/>
                  </a:cubicBezTo>
                  <a:lnTo>
                    <a:pt x="91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
            <p:cNvSpPr/>
            <p:nvPr/>
          </p:nvSpPr>
          <p:spPr>
            <a:xfrm>
              <a:off x="-2421962" y="1637079"/>
              <a:ext cx="346145" cy="109181"/>
            </a:xfrm>
            <a:custGeom>
              <a:rect b="b" l="l" r="r" t="t"/>
              <a:pathLst>
                <a:path extrusionOk="0" h="3375" w="10700">
                  <a:moveTo>
                    <a:pt x="5502" y="1"/>
                  </a:moveTo>
                  <a:lnTo>
                    <a:pt x="0" y="3375"/>
                  </a:lnTo>
                  <a:lnTo>
                    <a:pt x="10700" y="3375"/>
                  </a:lnTo>
                  <a:lnTo>
                    <a:pt x="55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
            <p:cNvSpPr/>
            <p:nvPr/>
          </p:nvSpPr>
          <p:spPr>
            <a:xfrm>
              <a:off x="-2392458" y="1746232"/>
              <a:ext cx="296973" cy="53119"/>
            </a:xfrm>
            <a:custGeom>
              <a:rect b="b" l="l" r="r" t="t"/>
              <a:pathLst>
                <a:path extrusionOk="0" h="1642" w="9180">
                  <a:moveTo>
                    <a:pt x="0" y="1"/>
                  </a:moveTo>
                  <a:lnTo>
                    <a:pt x="9180" y="1642"/>
                  </a:lnTo>
                  <a:lnTo>
                    <a:pt x="91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
            <p:cNvSpPr/>
            <p:nvPr/>
          </p:nvSpPr>
          <p:spPr>
            <a:xfrm>
              <a:off x="-2402292" y="1944867"/>
              <a:ext cx="316642" cy="39370"/>
            </a:xfrm>
            <a:custGeom>
              <a:rect b="b" l="l" r="r" t="t"/>
              <a:pathLst>
                <a:path extrusionOk="0" h="1217" w="9788">
                  <a:moveTo>
                    <a:pt x="0" y="0"/>
                  </a:moveTo>
                  <a:lnTo>
                    <a:pt x="0" y="1216"/>
                  </a:lnTo>
                  <a:lnTo>
                    <a:pt x="9788" y="1216"/>
                  </a:lnTo>
                  <a:lnTo>
                    <a:pt x="97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
            <p:cNvSpPr/>
            <p:nvPr/>
          </p:nvSpPr>
          <p:spPr>
            <a:xfrm>
              <a:off x="-2095507" y="1962563"/>
              <a:ext cx="125906" cy="351062"/>
            </a:xfrm>
            <a:custGeom>
              <a:rect b="b" l="l" r="r" t="t"/>
              <a:pathLst>
                <a:path extrusionOk="0" h="10852" w="3892">
                  <a:moveTo>
                    <a:pt x="366" y="1"/>
                  </a:moveTo>
                  <a:lnTo>
                    <a:pt x="1" y="122"/>
                  </a:lnTo>
                  <a:lnTo>
                    <a:pt x="3527" y="10852"/>
                  </a:lnTo>
                  <a:lnTo>
                    <a:pt x="3891" y="10730"/>
                  </a:lnTo>
                  <a:lnTo>
                    <a:pt x="36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
            <p:cNvSpPr/>
            <p:nvPr/>
          </p:nvSpPr>
          <p:spPr>
            <a:xfrm>
              <a:off x="-2254804" y="1970425"/>
              <a:ext cx="11840" cy="341260"/>
            </a:xfrm>
            <a:custGeom>
              <a:rect b="b" l="l" r="r" t="t"/>
              <a:pathLst>
                <a:path extrusionOk="0" h="10549" w="366">
                  <a:moveTo>
                    <a:pt x="1" y="1"/>
                  </a:moveTo>
                  <a:lnTo>
                    <a:pt x="1" y="10548"/>
                  </a:lnTo>
                  <a:lnTo>
                    <a:pt x="365" y="10548"/>
                  </a:lnTo>
                  <a:lnTo>
                    <a:pt x="3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
            <p:cNvSpPr/>
            <p:nvPr/>
          </p:nvSpPr>
          <p:spPr>
            <a:xfrm>
              <a:off x="-2335423"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
            <p:cNvSpPr/>
            <p:nvPr/>
          </p:nvSpPr>
          <p:spPr>
            <a:xfrm>
              <a:off x="-2134846" y="2537830"/>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
            <p:cNvSpPr/>
            <p:nvPr/>
          </p:nvSpPr>
          <p:spPr>
            <a:xfrm>
              <a:off x="-2387540" y="2959656"/>
              <a:ext cx="305837" cy="31509"/>
            </a:xfrm>
            <a:custGeom>
              <a:rect b="b" l="l" r="r" t="t"/>
              <a:pathLst>
                <a:path extrusionOk="0" h="974" w="9454">
                  <a:moveTo>
                    <a:pt x="0" y="1"/>
                  </a:moveTo>
                  <a:lnTo>
                    <a:pt x="0" y="973"/>
                  </a:lnTo>
                  <a:lnTo>
                    <a:pt x="9453" y="973"/>
                  </a:lnTo>
                  <a:lnTo>
                    <a:pt x="94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
            <p:cNvSpPr/>
            <p:nvPr/>
          </p:nvSpPr>
          <p:spPr>
            <a:xfrm>
              <a:off x="-2357066" y="2677458"/>
              <a:ext cx="243887" cy="7893"/>
            </a:xfrm>
            <a:custGeom>
              <a:rect b="b" l="l" r="r" t="t"/>
              <a:pathLst>
                <a:path extrusionOk="0" h="244" w="7539">
                  <a:moveTo>
                    <a:pt x="1" y="0"/>
                  </a:moveTo>
                  <a:lnTo>
                    <a:pt x="1" y="243"/>
                  </a:lnTo>
                  <a:lnTo>
                    <a:pt x="7539" y="24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
            <p:cNvSpPr/>
            <p:nvPr/>
          </p:nvSpPr>
          <p:spPr>
            <a:xfrm>
              <a:off x="-2361983" y="2662706"/>
              <a:ext cx="242916" cy="6923"/>
            </a:xfrm>
            <a:custGeom>
              <a:rect b="b" l="l" r="r" t="t"/>
              <a:pathLst>
                <a:path extrusionOk="0" h="214" w="7509">
                  <a:moveTo>
                    <a:pt x="1" y="0"/>
                  </a:moveTo>
                  <a:lnTo>
                    <a:pt x="1"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
            <p:cNvSpPr/>
            <p:nvPr/>
          </p:nvSpPr>
          <p:spPr>
            <a:xfrm>
              <a:off x="-2356095" y="2846589"/>
              <a:ext cx="242916" cy="7893"/>
            </a:xfrm>
            <a:custGeom>
              <a:rect b="b" l="l" r="r" t="t"/>
              <a:pathLst>
                <a:path extrusionOk="0" h="244" w="7509">
                  <a:moveTo>
                    <a:pt x="1" y="0"/>
                  </a:moveTo>
                  <a:lnTo>
                    <a:pt x="1" y="243"/>
                  </a:lnTo>
                  <a:lnTo>
                    <a:pt x="7509" y="243"/>
                  </a:lnTo>
                  <a:lnTo>
                    <a:pt x="75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
            <p:cNvSpPr/>
            <p:nvPr/>
          </p:nvSpPr>
          <p:spPr>
            <a:xfrm>
              <a:off x="-2362954" y="2830834"/>
              <a:ext cx="243887" cy="7926"/>
            </a:xfrm>
            <a:custGeom>
              <a:rect b="b" l="l" r="r" t="t"/>
              <a:pathLst>
                <a:path extrusionOk="0" h="245"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2366900" y="2529937"/>
              <a:ext cx="264526" cy="24618"/>
            </a:xfrm>
            <a:custGeom>
              <a:rect b="b" l="l" r="r" t="t"/>
              <a:pathLst>
                <a:path extrusionOk="0" h="761" w="8177">
                  <a:moveTo>
                    <a:pt x="1" y="1"/>
                  </a:moveTo>
                  <a:lnTo>
                    <a:pt x="1" y="761"/>
                  </a:lnTo>
                  <a:lnTo>
                    <a:pt x="8177" y="761"/>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1881117" y="2537830"/>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1913597" y="2537830"/>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1680540" y="2537830"/>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1933234" y="2960659"/>
              <a:ext cx="305837" cy="31477"/>
            </a:xfrm>
            <a:custGeom>
              <a:rect b="b" l="l" r="r" t="t"/>
              <a:pathLst>
                <a:path extrusionOk="0" h="973" w="9454">
                  <a:moveTo>
                    <a:pt x="0" y="0"/>
                  </a:moveTo>
                  <a:lnTo>
                    <a:pt x="0" y="973"/>
                  </a:lnTo>
                  <a:lnTo>
                    <a:pt x="9453" y="973"/>
                  </a:lnTo>
                  <a:lnTo>
                    <a:pt x="9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1902760" y="2678428"/>
              <a:ext cx="242916" cy="7893"/>
            </a:xfrm>
            <a:custGeom>
              <a:rect b="b" l="l" r="r" t="t"/>
              <a:pathLst>
                <a:path extrusionOk="0" h="244" w="7509">
                  <a:moveTo>
                    <a:pt x="0" y="1"/>
                  </a:moveTo>
                  <a:lnTo>
                    <a:pt x="0"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1908680" y="2661703"/>
              <a:ext cx="243919" cy="7926"/>
            </a:xfrm>
            <a:custGeom>
              <a:rect b="b" l="l" r="r" t="t"/>
              <a:pathLst>
                <a:path extrusionOk="0" h="245" w="7540">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1902760" y="2847560"/>
              <a:ext cx="243887" cy="6923"/>
            </a:xfrm>
            <a:custGeom>
              <a:rect b="b" l="l" r="r" t="t"/>
              <a:pathLst>
                <a:path extrusionOk="0" h="214" w="7539">
                  <a:moveTo>
                    <a:pt x="0" y="1"/>
                  </a:moveTo>
                  <a:lnTo>
                    <a:pt x="0" y="213"/>
                  </a:lnTo>
                  <a:lnTo>
                    <a:pt x="7538" y="213"/>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1908680" y="2830834"/>
              <a:ext cx="242916" cy="6923"/>
            </a:xfrm>
            <a:custGeom>
              <a:rect b="b" l="l" r="r" t="t"/>
              <a:pathLst>
                <a:path extrusionOk="0" h="214" w="7509">
                  <a:moveTo>
                    <a:pt x="1" y="1"/>
                  </a:moveTo>
                  <a:lnTo>
                    <a:pt x="1" y="214"/>
                  </a:lnTo>
                  <a:lnTo>
                    <a:pt x="7509" y="214"/>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1912594" y="2529937"/>
              <a:ext cx="263555" cy="24618"/>
            </a:xfrm>
            <a:custGeom>
              <a:rect b="b" l="l" r="r" t="t"/>
              <a:pathLst>
                <a:path extrusionOk="0" h="761" w="8147">
                  <a:moveTo>
                    <a:pt x="0" y="1"/>
                  </a:moveTo>
                  <a:lnTo>
                    <a:pt x="0" y="761"/>
                  </a:lnTo>
                  <a:lnTo>
                    <a:pt x="8146" y="761"/>
                  </a:lnTo>
                  <a:lnTo>
                    <a:pt x="81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1427813" y="2537830"/>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1458288" y="2537830"/>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1479931" y="2959656"/>
              <a:ext cx="306807" cy="32479"/>
            </a:xfrm>
            <a:custGeom>
              <a:rect b="b" l="l" r="r" t="t"/>
              <a:pathLst>
                <a:path extrusionOk="0" h="1004" w="9484">
                  <a:moveTo>
                    <a:pt x="0" y="1"/>
                  </a:moveTo>
                  <a:lnTo>
                    <a:pt x="0" y="1004"/>
                  </a:lnTo>
                  <a:lnTo>
                    <a:pt x="9484" y="1004"/>
                  </a:lnTo>
                  <a:lnTo>
                    <a:pt x="94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1449456" y="2678428"/>
              <a:ext cx="243887" cy="6923"/>
            </a:xfrm>
            <a:custGeom>
              <a:rect b="b" l="l" r="r" t="t"/>
              <a:pathLst>
                <a:path extrusionOk="0" h="214" w="7539">
                  <a:moveTo>
                    <a:pt x="1" y="1"/>
                  </a:moveTo>
                  <a:lnTo>
                    <a:pt x="1" y="213"/>
                  </a:lnTo>
                  <a:lnTo>
                    <a:pt x="7539" y="213"/>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1454374" y="2662706"/>
              <a:ext cx="243887" cy="6923"/>
            </a:xfrm>
            <a:custGeom>
              <a:rect b="b" l="l" r="r" t="t"/>
              <a:pathLst>
                <a:path extrusionOk="0" h="214" w="7539">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1448453" y="2846589"/>
              <a:ext cx="242884" cy="7893"/>
            </a:xfrm>
            <a:custGeom>
              <a:rect b="b" l="l" r="r" t="t"/>
              <a:pathLst>
                <a:path extrusionOk="0" h="244" w="7508">
                  <a:moveTo>
                    <a:pt x="0" y="0"/>
                  </a:moveTo>
                  <a:lnTo>
                    <a:pt x="0" y="243"/>
                  </a:lnTo>
                  <a:lnTo>
                    <a:pt x="7508" y="24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1455344" y="2831837"/>
              <a:ext cx="243887" cy="6923"/>
            </a:xfrm>
            <a:custGeom>
              <a:rect b="b" l="l" r="r" t="t"/>
              <a:pathLst>
                <a:path extrusionOk="0" h="214" w="7539">
                  <a:moveTo>
                    <a:pt x="0" y="0"/>
                  </a:moveTo>
                  <a:lnTo>
                    <a:pt x="0" y="213"/>
                  </a:lnTo>
                  <a:lnTo>
                    <a:pt x="7538" y="213"/>
                  </a:lnTo>
                  <a:lnTo>
                    <a:pt x="75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1459291" y="2530940"/>
              <a:ext cx="264558" cy="24618"/>
            </a:xfrm>
            <a:custGeom>
              <a:rect b="b" l="l" r="r" t="t"/>
              <a:pathLst>
                <a:path extrusionOk="0" h="761" w="8178">
                  <a:moveTo>
                    <a:pt x="1" y="0"/>
                  </a:moveTo>
                  <a:lnTo>
                    <a:pt x="1" y="760"/>
                  </a:lnTo>
                  <a:lnTo>
                    <a:pt x="8177" y="760"/>
                  </a:lnTo>
                  <a:lnTo>
                    <a:pt x="81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2335423"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2134846" y="3132735"/>
              <a:ext cx="32479" cy="422847"/>
            </a:xfrm>
            <a:custGeom>
              <a:rect b="b" l="l" r="r" t="t"/>
              <a:pathLst>
                <a:path extrusionOk="0" h="13071" w="1004">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2388543" y="3555563"/>
              <a:ext cx="306840" cy="31509"/>
            </a:xfrm>
            <a:custGeom>
              <a:rect b="b" l="l" r="r" t="t"/>
              <a:pathLst>
                <a:path extrusionOk="0" h="974" w="9485">
                  <a:moveTo>
                    <a:pt x="1" y="0"/>
                  </a:moveTo>
                  <a:lnTo>
                    <a:pt x="1" y="973"/>
                  </a:lnTo>
                  <a:lnTo>
                    <a:pt x="9484" y="973"/>
                  </a:lnTo>
                  <a:lnTo>
                    <a:pt x="94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35706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2362954" y="3257610"/>
              <a:ext cx="243887" cy="7893"/>
            </a:xfrm>
            <a:custGeom>
              <a:rect b="b" l="l" r="r" t="t"/>
              <a:pathLst>
                <a:path extrusionOk="0" h="244" w="7539">
                  <a:moveTo>
                    <a:pt x="0" y="1"/>
                  </a:moveTo>
                  <a:lnTo>
                    <a:pt x="0" y="244"/>
                  </a:lnTo>
                  <a:lnTo>
                    <a:pt x="7538" y="244"/>
                  </a:lnTo>
                  <a:lnTo>
                    <a:pt x="75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2357066" y="3442464"/>
              <a:ext cx="243887" cy="6923"/>
            </a:xfrm>
            <a:custGeom>
              <a:rect b="b" l="l" r="r" t="t"/>
              <a:pathLst>
                <a:path extrusionOk="0" h="214" w="7539">
                  <a:moveTo>
                    <a:pt x="1" y="1"/>
                  </a:moveTo>
                  <a:lnTo>
                    <a:pt x="1" y="214"/>
                  </a:lnTo>
                  <a:lnTo>
                    <a:pt x="7539" y="21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2361983" y="3426741"/>
              <a:ext cx="242916" cy="7893"/>
            </a:xfrm>
            <a:custGeom>
              <a:rect b="b" l="l" r="r" t="t"/>
              <a:pathLst>
                <a:path extrusionOk="0" h="244"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2366900" y="3125844"/>
              <a:ext cx="263555" cy="24618"/>
            </a:xfrm>
            <a:custGeom>
              <a:rect b="b" l="l" r="r" t="t"/>
              <a:pathLst>
                <a:path extrusionOk="0" h="761" w="8147">
                  <a:moveTo>
                    <a:pt x="1" y="1"/>
                  </a:moveTo>
                  <a:lnTo>
                    <a:pt x="1" y="760"/>
                  </a:lnTo>
                  <a:lnTo>
                    <a:pt x="8147" y="760"/>
                  </a:lnTo>
                  <a:lnTo>
                    <a:pt x="81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1881117" y="3132735"/>
              <a:ext cx="200602" cy="422847"/>
            </a:xfrm>
            <a:custGeom>
              <a:rect b="b" l="l" r="r" t="t"/>
              <a:pathLst>
                <a:path extrusionOk="0" h="13071" w="6201">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1913597" y="3132735"/>
              <a:ext cx="32512" cy="422847"/>
            </a:xfrm>
            <a:custGeom>
              <a:rect b="b" l="l" r="r" t="t"/>
              <a:pathLst>
                <a:path extrusionOk="0" h="13071" w="1005">
                  <a:moveTo>
                    <a:pt x="1" y="0"/>
                  </a:moveTo>
                  <a:lnTo>
                    <a:pt x="1" y="13070"/>
                  </a:lnTo>
                  <a:lnTo>
                    <a:pt x="1004" y="13070"/>
                  </a:lnTo>
                  <a:lnTo>
                    <a:pt x="10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1680540" y="3132735"/>
              <a:ext cx="31509" cy="422847"/>
            </a:xfrm>
            <a:custGeom>
              <a:rect b="b" l="l" r="r" t="t"/>
              <a:pathLst>
                <a:path extrusionOk="0" h="13071" w="974">
                  <a:moveTo>
                    <a:pt x="1" y="0"/>
                  </a:moveTo>
                  <a:lnTo>
                    <a:pt x="1"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1934237" y="3555563"/>
              <a:ext cx="305837" cy="32479"/>
            </a:xfrm>
            <a:custGeom>
              <a:rect b="b" l="l" r="r" t="t"/>
              <a:pathLst>
                <a:path extrusionOk="0" h="1004" w="9454">
                  <a:moveTo>
                    <a:pt x="1" y="0"/>
                  </a:moveTo>
                  <a:lnTo>
                    <a:pt x="1" y="1003"/>
                  </a:lnTo>
                  <a:lnTo>
                    <a:pt x="9454" y="100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1903762" y="3274335"/>
              <a:ext cx="243919" cy="6923"/>
            </a:xfrm>
            <a:custGeom>
              <a:rect b="b" l="l" r="r" t="t"/>
              <a:pathLst>
                <a:path extrusionOk="0" h="214" w="7540">
                  <a:moveTo>
                    <a:pt x="1" y="0"/>
                  </a:moveTo>
                  <a:lnTo>
                    <a:pt x="1" y="213"/>
                  </a:lnTo>
                  <a:lnTo>
                    <a:pt x="7539" y="213"/>
                  </a:lnTo>
                  <a:lnTo>
                    <a:pt x="75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1908680" y="3257610"/>
              <a:ext cx="242916" cy="6923"/>
            </a:xfrm>
            <a:custGeom>
              <a:rect b="b" l="l" r="r" t="t"/>
              <a:pathLst>
                <a:path extrusionOk="0" h="214" w="7509">
                  <a:moveTo>
                    <a:pt x="1" y="1"/>
                  </a:moveTo>
                  <a:lnTo>
                    <a:pt x="1" y="213"/>
                  </a:lnTo>
                  <a:lnTo>
                    <a:pt x="7509" y="213"/>
                  </a:lnTo>
                  <a:lnTo>
                    <a:pt x="7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1902760" y="3443467"/>
              <a:ext cx="242916" cy="6923"/>
            </a:xfrm>
            <a:custGeom>
              <a:rect b="b" l="l" r="r" t="t"/>
              <a:pathLst>
                <a:path extrusionOk="0" h="214" w="7509">
                  <a:moveTo>
                    <a:pt x="0" y="0"/>
                  </a:moveTo>
                  <a:lnTo>
                    <a:pt x="0" y="213"/>
                  </a:lnTo>
                  <a:lnTo>
                    <a:pt x="7508" y="213"/>
                  </a:lnTo>
                  <a:lnTo>
                    <a:pt x="75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1907677" y="3426741"/>
              <a:ext cx="242916" cy="6923"/>
            </a:xfrm>
            <a:custGeom>
              <a:rect b="b" l="l" r="r" t="t"/>
              <a:pathLst>
                <a:path extrusionOk="0" h="214" w="7509">
                  <a:moveTo>
                    <a:pt x="0" y="1"/>
                  </a:moveTo>
                  <a:lnTo>
                    <a:pt x="0" y="213"/>
                  </a:lnTo>
                  <a:lnTo>
                    <a:pt x="7508" y="213"/>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1913597"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1427813" y="3132735"/>
              <a:ext cx="200635" cy="422847"/>
            </a:xfrm>
            <a:custGeom>
              <a:rect b="b" l="l" r="r" t="t"/>
              <a:pathLst>
                <a:path extrusionOk="0" h="13071" w="6202">
                  <a:moveTo>
                    <a:pt x="0" y="0"/>
                  </a:moveTo>
                  <a:lnTo>
                    <a:pt x="0" y="13070"/>
                  </a:lnTo>
                  <a:lnTo>
                    <a:pt x="6201" y="13070"/>
                  </a:lnTo>
                  <a:lnTo>
                    <a:pt x="6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1458288" y="3132735"/>
              <a:ext cx="31477" cy="422847"/>
            </a:xfrm>
            <a:custGeom>
              <a:rect b="b" l="l" r="r" t="t"/>
              <a:pathLst>
                <a:path extrusionOk="0" h="13071" w="973">
                  <a:moveTo>
                    <a:pt x="0" y="0"/>
                  </a:moveTo>
                  <a:lnTo>
                    <a:pt x="0" y="13070"/>
                  </a:lnTo>
                  <a:lnTo>
                    <a:pt x="973" y="13070"/>
                  </a:lnTo>
                  <a:lnTo>
                    <a:pt x="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1479931" y="3555563"/>
              <a:ext cx="305837" cy="31509"/>
            </a:xfrm>
            <a:custGeom>
              <a:rect b="b" l="l" r="r" t="t"/>
              <a:pathLst>
                <a:path extrusionOk="0" h="974" w="9454">
                  <a:moveTo>
                    <a:pt x="0" y="0"/>
                  </a:moveTo>
                  <a:lnTo>
                    <a:pt x="0" y="973"/>
                  </a:lnTo>
                  <a:lnTo>
                    <a:pt x="9454" y="973"/>
                  </a:lnTo>
                  <a:lnTo>
                    <a:pt x="945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1449456" y="3273332"/>
              <a:ext cx="242916" cy="7926"/>
            </a:xfrm>
            <a:custGeom>
              <a:rect b="b" l="l" r="r" t="t"/>
              <a:pathLst>
                <a:path extrusionOk="0" h="245" w="7509">
                  <a:moveTo>
                    <a:pt x="1" y="1"/>
                  </a:moveTo>
                  <a:lnTo>
                    <a:pt x="1" y="244"/>
                  </a:lnTo>
                  <a:lnTo>
                    <a:pt x="7508" y="24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1454374" y="3258580"/>
              <a:ext cx="242916" cy="6923"/>
            </a:xfrm>
            <a:custGeom>
              <a:rect b="b" l="l" r="r" t="t"/>
              <a:pathLst>
                <a:path extrusionOk="0" h="214" w="7509">
                  <a:moveTo>
                    <a:pt x="1" y="1"/>
                  </a:moveTo>
                  <a:lnTo>
                    <a:pt x="1" y="214"/>
                  </a:lnTo>
                  <a:lnTo>
                    <a:pt x="7508" y="214"/>
                  </a:lnTo>
                  <a:lnTo>
                    <a:pt x="7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1449456" y="3442464"/>
              <a:ext cx="243887" cy="7926"/>
            </a:xfrm>
            <a:custGeom>
              <a:rect b="b" l="l" r="r" t="t"/>
              <a:pathLst>
                <a:path extrusionOk="0" h="245"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1454374" y="3426741"/>
              <a:ext cx="243887" cy="7893"/>
            </a:xfrm>
            <a:custGeom>
              <a:rect b="b" l="l" r="r" t="t"/>
              <a:pathLst>
                <a:path extrusionOk="0" h="244" w="7539">
                  <a:moveTo>
                    <a:pt x="1" y="1"/>
                  </a:moveTo>
                  <a:lnTo>
                    <a:pt x="1" y="244"/>
                  </a:lnTo>
                  <a:lnTo>
                    <a:pt x="7539" y="244"/>
                  </a:lnTo>
                  <a:lnTo>
                    <a:pt x="75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1459291" y="3125844"/>
              <a:ext cx="264558" cy="24618"/>
            </a:xfrm>
            <a:custGeom>
              <a:rect b="b" l="l" r="r" t="t"/>
              <a:pathLst>
                <a:path extrusionOk="0" h="761" w="8178">
                  <a:moveTo>
                    <a:pt x="1" y="1"/>
                  </a:moveTo>
                  <a:lnTo>
                    <a:pt x="1" y="760"/>
                  </a:lnTo>
                  <a:lnTo>
                    <a:pt x="8177" y="760"/>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1524572" y="1886900"/>
              <a:ext cx="367785" cy="367785"/>
            </a:xfrm>
            <a:custGeom>
              <a:rect b="b" l="l" r="r" t="t"/>
              <a:pathLst>
                <a:path extrusionOk="0" h="10244" w="10244">
                  <a:moveTo>
                    <a:pt x="5137" y="0"/>
                  </a:moveTo>
                  <a:cubicBezTo>
                    <a:pt x="2280" y="0"/>
                    <a:pt x="0" y="2280"/>
                    <a:pt x="0" y="5137"/>
                  </a:cubicBezTo>
                  <a:cubicBezTo>
                    <a:pt x="0" y="7964"/>
                    <a:pt x="2280" y="10243"/>
                    <a:pt x="5137" y="10243"/>
                  </a:cubicBezTo>
                  <a:cubicBezTo>
                    <a:pt x="7964" y="10243"/>
                    <a:pt x="10244" y="7964"/>
                    <a:pt x="10244" y="5137"/>
                  </a:cubicBezTo>
                  <a:cubicBezTo>
                    <a:pt x="10244" y="2280"/>
                    <a:pt x="7964" y="0"/>
                    <a:pt x="5137" y="0"/>
                  </a:cubicBez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1348165" y="1888803"/>
              <a:ext cx="21675" cy="366817"/>
            </a:xfrm>
            <a:custGeom>
              <a:rect b="b" l="l" r="r" t="t"/>
              <a:pathLst>
                <a:path extrusionOk="0" h="11339" w="670">
                  <a:moveTo>
                    <a:pt x="0" y="1"/>
                  </a:moveTo>
                  <a:lnTo>
                    <a:pt x="0" y="11338"/>
                  </a:lnTo>
                  <a:lnTo>
                    <a:pt x="669" y="11338"/>
                  </a:lnTo>
                  <a:lnTo>
                    <a:pt x="6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1520240" y="2061881"/>
              <a:ext cx="366784" cy="20672"/>
            </a:xfrm>
            <a:custGeom>
              <a:rect b="b" l="l" r="r" t="t"/>
              <a:pathLst>
                <a:path extrusionOk="0" h="639" w="11338">
                  <a:moveTo>
                    <a:pt x="0" y="1"/>
                  </a:moveTo>
                  <a:lnTo>
                    <a:pt x="0" y="639"/>
                  </a:lnTo>
                  <a:lnTo>
                    <a:pt x="11338" y="639"/>
                  </a:lnTo>
                  <a:lnTo>
                    <a:pt x="113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
            <p:cNvSpPr/>
            <p:nvPr/>
          </p:nvSpPr>
          <p:spPr>
            <a:xfrm>
              <a:off x="-2182046"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a:off x="-1734631" y="3652908"/>
              <a:ext cx="275363" cy="469075"/>
            </a:xfrm>
            <a:custGeom>
              <a:rect b="b" l="l" r="r" t="t"/>
              <a:pathLst>
                <a:path extrusionOk="0" h="14500" w="8512">
                  <a:moveTo>
                    <a:pt x="1" y="1"/>
                  </a:moveTo>
                  <a:lnTo>
                    <a:pt x="1" y="14499"/>
                  </a:lnTo>
                  <a:lnTo>
                    <a:pt x="8512" y="14499"/>
                  </a:lnTo>
                  <a:lnTo>
                    <a:pt x="85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7"/>
          <p:cNvGrpSpPr/>
          <p:nvPr/>
        </p:nvGrpSpPr>
        <p:grpSpPr>
          <a:xfrm>
            <a:off x="4562405" y="4025808"/>
            <a:ext cx="4621553" cy="1155413"/>
            <a:chOff x="4680405" y="4521483"/>
            <a:chExt cx="4621553" cy="1155413"/>
          </a:xfrm>
        </p:grpSpPr>
        <p:sp>
          <p:nvSpPr>
            <p:cNvPr id="671" name="Google Shape;671;p7"/>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7"/>
          <p:cNvGrpSpPr/>
          <p:nvPr/>
        </p:nvGrpSpPr>
        <p:grpSpPr>
          <a:xfrm>
            <a:off x="-39938" y="4025808"/>
            <a:ext cx="4615033" cy="1157300"/>
            <a:chOff x="78062" y="4521483"/>
            <a:chExt cx="4615033" cy="1157300"/>
          </a:xfrm>
        </p:grpSpPr>
        <p:sp>
          <p:nvSpPr>
            <p:cNvPr id="678" name="Google Shape;678;p7"/>
            <p:cNvSpPr/>
            <p:nvPr/>
          </p:nvSpPr>
          <p:spPr>
            <a:xfrm>
              <a:off x="78062" y="4523371"/>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83349" y="4521483"/>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83349" y="4829271"/>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
            <p:cNvSpPr/>
            <p:nvPr/>
          </p:nvSpPr>
          <p:spPr>
            <a:xfrm>
              <a:off x="2697866" y="5136057"/>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7"/>
          <p:cNvGrpSpPr/>
          <p:nvPr/>
        </p:nvGrpSpPr>
        <p:grpSpPr>
          <a:xfrm>
            <a:off x="427328" y="3745764"/>
            <a:ext cx="232079" cy="344214"/>
            <a:chOff x="292790" y="4066189"/>
            <a:chExt cx="232079" cy="344214"/>
          </a:xfrm>
        </p:grpSpPr>
        <p:sp>
          <p:nvSpPr>
            <p:cNvPr id="705" name="Google Shape;705;p7"/>
            <p:cNvSpPr/>
            <p:nvPr/>
          </p:nvSpPr>
          <p:spPr>
            <a:xfrm>
              <a:off x="293761" y="4346447"/>
              <a:ext cx="231108" cy="45258"/>
            </a:xfrm>
            <a:custGeom>
              <a:rect b="b" l="l" r="r" t="t"/>
              <a:pathLst>
                <a:path extrusionOk="0" h="1399" w="7144">
                  <a:moveTo>
                    <a:pt x="61" y="1"/>
                  </a:moveTo>
                  <a:lnTo>
                    <a:pt x="1" y="183"/>
                  </a:lnTo>
                  <a:lnTo>
                    <a:pt x="1" y="1216"/>
                  </a:lnTo>
                  <a:lnTo>
                    <a:pt x="6992" y="1399"/>
                  </a:lnTo>
                  <a:cubicBezTo>
                    <a:pt x="7052" y="1399"/>
                    <a:pt x="7144" y="1308"/>
                    <a:pt x="7144" y="1247"/>
                  </a:cubicBezTo>
                  <a:lnTo>
                    <a:pt x="7144" y="92"/>
                  </a:lnTo>
                  <a:cubicBezTo>
                    <a:pt x="7144" y="31"/>
                    <a:pt x="7083" y="1"/>
                    <a:pt x="70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292790" y="4326777"/>
              <a:ext cx="230106" cy="43317"/>
            </a:xfrm>
            <a:custGeom>
              <a:rect b="b" l="l" r="r" t="t"/>
              <a:pathLst>
                <a:path extrusionOk="0" h="1339" w="7113">
                  <a:moveTo>
                    <a:pt x="3557" y="1"/>
                  </a:moveTo>
                  <a:cubicBezTo>
                    <a:pt x="1581" y="1"/>
                    <a:pt x="0" y="305"/>
                    <a:pt x="0" y="669"/>
                  </a:cubicBezTo>
                  <a:cubicBezTo>
                    <a:pt x="0" y="1034"/>
                    <a:pt x="1581" y="1338"/>
                    <a:pt x="3557" y="1338"/>
                  </a:cubicBezTo>
                  <a:cubicBezTo>
                    <a:pt x="5532" y="1338"/>
                    <a:pt x="7113" y="1034"/>
                    <a:pt x="7113" y="669"/>
                  </a:cubicBezTo>
                  <a:cubicBezTo>
                    <a:pt x="7113" y="305"/>
                    <a:pt x="5532" y="1"/>
                    <a:pt x="3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318348" y="4088835"/>
              <a:ext cx="185883" cy="256665"/>
            </a:xfrm>
            <a:custGeom>
              <a:rect b="b" l="l" r="r" t="t"/>
              <a:pathLst>
                <a:path extrusionOk="0" h="7934" w="5746">
                  <a:moveTo>
                    <a:pt x="1" y="0"/>
                  </a:moveTo>
                  <a:lnTo>
                    <a:pt x="1" y="7933"/>
                  </a:lnTo>
                  <a:lnTo>
                    <a:pt x="5745" y="7933"/>
                  </a:lnTo>
                  <a:lnTo>
                    <a:pt x="5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
            <p:cNvSpPr/>
            <p:nvPr/>
          </p:nvSpPr>
          <p:spPr>
            <a:xfrm>
              <a:off x="298678" y="4066189"/>
              <a:ext cx="218330" cy="41343"/>
            </a:xfrm>
            <a:custGeom>
              <a:rect b="b" l="l" r="r" t="t"/>
              <a:pathLst>
                <a:path extrusionOk="0" h="1278" w="6749">
                  <a:moveTo>
                    <a:pt x="3375" y="1"/>
                  </a:moveTo>
                  <a:cubicBezTo>
                    <a:pt x="1520" y="1"/>
                    <a:pt x="1" y="305"/>
                    <a:pt x="1" y="639"/>
                  </a:cubicBezTo>
                  <a:cubicBezTo>
                    <a:pt x="1" y="974"/>
                    <a:pt x="1520" y="1278"/>
                    <a:pt x="3375" y="1278"/>
                  </a:cubicBezTo>
                  <a:cubicBezTo>
                    <a:pt x="5229" y="127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
            <p:cNvSpPr/>
            <p:nvPr/>
          </p:nvSpPr>
          <p:spPr>
            <a:xfrm>
              <a:off x="299681" y="4083917"/>
              <a:ext cx="216357" cy="42314"/>
            </a:xfrm>
            <a:custGeom>
              <a:rect b="b" l="l" r="r" t="t"/>
              <a:pathLst>
                <a:path extrusionOk="0" h="1308" w="6688">
                  <a:moveTo>
                    <a:pt x="91" y="0"/>
                  </a:moveTo>
                  <a:lnTo>
                    <a:pt x="0" y="152"/>
                  </a:lnTo>
                  <a:lnTo>
                    <a:pt x="0" y="1125"/>
                  </a:lnTo>
                  <a:lnTo>
                    <a:pt x="6566" y="1307"/>
                  </a:lnTo>
                  <a:cubicBezTo>
                    <a:pt x="6657" y="1307"/>
                    <a:pt x="6687" y="1246"/>
                    <a:pt x="6687" y="1185"/>
                  </a:cubicBezTo>
                  <a:lnTo>
                    <a:pt x="6687" y="122"/>
                  </a:lnTo>
                  <a:cubicBezTo>
                    <a:pt x="6687" y="61"/>
                    <a:pt x="6657" y="0"/>
                    <a:pt x="65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
            <p:cNvSpPr/>
            <p:nvPr/>
          </p:nvSpPr>
          <p:spPr>
            <a:xfrm>
              <a:off x="298678" y="4102584"/>
              <a:ext cx="218330" cy="42314"/>
            </a:xfrm>
            <a:custGeom>
              <a:rect b="b" l="l" r="r" t="t"/>
              <a:pathLst>
                <a:path extrusionOk="0" h="1308" w="6749">
                  <a:moveTo>
                    <a:pt x="3375" y="1"/>
                  </a:moveTo>
                  <a:cubicBezTo>
                    <a:pt x="1520" y="1"/>
                    <a:pt x="1" y="305"/>
                    <a:pt x="1" y="639"/>
                  </a:cubicBezTo>
                  <a:cubicBezTo>
                    <a:pt x="1" y="1004"/>
                    <a:pt x="1520" y="1308"/>
                    <a:pt x="3375" y="1308"/>
                  </a:cubicBezTo>
                  <a:cubicBezTo>
                    <a:pt x="5229" y="130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a:off x="317377" y="4328751"/>
              <a:ext cx="186854" cy="37397"/>
            </a:xfrm>
            <a:custGeom>
              <a:rect b="b" l="l" r="r" t="t"/>
              <a:pathLst>
                <a:path extrusionOk="0" h="1156" w="5776">
                  <a:moveTo>
                    <a:pt x="2888" y="1"/>
                  </a:moveTo>
                  <a:cubicBezTo>
                    <a:pt x="1277" y="1"/>
                    <a:pt x="0" y="274"/>
                    <a:pt x="0" y="578"/>
                  </a:cubicBezTo>
                  <a:cubicBezTo>
                    <a:pt x="0" y="882"/>
                    <a:pt x="1277" y="1156"/>
                    <a:pt x="2888" y="1156"/>
                  </a:cubicBezTo>
                  <a:cubicBezTo>
                    <a:pt x="4468" y="1156"/>
                    <a:pt x="5775" y="882"/>
                    <a:pt x="5775" y="578"/>
                  </a:cubicBezTo>
                  <a:cubicBezTo>
                    <a:pt x="5775" y="274"/>
                    <a:pt x="4468" y="1"/>
                    <a:pt x="2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a:off x="3301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a:off x="376353" y="4152728"/>
              <a:ext cx="19701" cy="193744"/>
            </a:xfrm>
            <a:custGeom>
              <a:rect b="b" l="l" r="r" t="t"/>
              <a:pathLst>
                <a:path extrusionOk="0" h="5989" w="609">
                  <a:moveTo>
                    <a:pt x="305" y="1"/>
                  </a:moveTo>
                  <a:cubicBezTo>
                    <a:pt x="153" y="1"/>
                    <a:pt x="1" y="153"/>
                    <a:pt x="1" y="305"/>
                  </a:cubicBezTo>
                  <a:lnTo>
                    <a:pt x="1" y="5685"/>
                  </a:lnTo>
                  <a:cubicBezTo>
                    <a:pt x="1" y="5837"/>
                    <a:pt x="153" y="5989"/>
                    <a:pt x="305" y="5989"/>
                  </a:cubicBezTo>
                  <a:cubicBezTo>
                    <a:pt x="457" y="5989"/>
                    <a:pt x="609" y="5837"/>
                    <a:pt x="609" y="5685"/>
                  </a:cubicBezTo>
                  <a:lnTo>
                    <a:pt x="609" y="305"/>
                  </a:lnTo>
                  <a:cubicBezTo>
                    <a:pt x="609" y="153"/>
                    <a:pt x="457" y="1"/>
                    <a:pt x="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a:off x="4717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a:off x="426530" y="4152728"/>
              <a:ext cx="19701" cy="193744"/>
            </a:xfrm>
            <a:custGeom>
              <a:rect b="b" l="l" r="r" t="t"/>
              <a:pathLst>
                <a:path extrusionOk="0" h="5989" w="609">
                  <a:moveTo>
                    <a:pt x="304" y="1"/>
                  </a:moveTo>
                  <a:cubicBezTo>
                    <a:pt x="152" y="1"/>
                    <a:pt x="0" y="153"/>
                    <a:pt x="0" y="305"/>
                  </a:cubicBezTo>
                  <a:lnTo>
                    <a:pt x="0" y="5685"/>
                  </a:lnTo>
                  <a:cubicBezTo>
                    <a:pt x="30" y="5837"/>
                    <a:pt x="152" y="5989"/>
                    <a:pt x="304" y="5989"/>
                  </a:cubicBezTo>
                  <a:cubicBezTo>
                    <a:pt x="456" y="5989"/>
                    <a:pt x="608" y="5837"/>
                    <a:pt x="608" y="5685"/>
                  </a:cubicBezTo>
                  <a:lnTo>
                    <a:pt x="608" y="305"/>
                  </a:lnTo>
                  <a:cubicBezTo>
                    <a:pt x="608" y="153"/>
                    <a:pt x="456" y="1"/>
                    <a:pt x="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a:off x="314435" y="4070102"/>
              <a:ext cx="186854" cy="36426"/>
            </a:xfrm>
            <a:custGeom>
              <a:rect b="b" l="l" r="r" t="t"/>
              <a:pathLst>
                <a:path extrusionOk="0" h="1126" w="5776">
                  <a:moveTo>
                    <a:pt x="2888" y="1"/>
                  </a:moveTo>
                  <a:cubicBezTo>
                    <a:pt x="1277" y="1"/>
                    <a:pt x="1" y="244"/>
                    <a:pt x="1" y="548"/>
                  </a:cubicBezTo>
                  <a:cubicBezTo>
                    <a:pt x="1" y="882"/>
                    <a:pt x="1277" y="1126"/>
                    <a:pt x="2888" y="1126"/>
                  </a:cubicBezTo>
                  <a:cubicBezTo>
                    <a:pt x="4469" y="1126"/>
                    <a:pt x="5776" y="882"/>
                    <a:pt x="5776" y="548"/>
                  </a:cubicBezTo>
                  <a:cubicBezTo>
                    <a:pt x="5776" y="244"/>
                    <a:pt x="4469" y="1"/>
                    <a:pt x="2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a:off x="402948" y="4072981"/>
              <a:ext cx="75731" cy="33547"/>
            </a:xfrm>
            <a:custGeom>
              <a:rect b="b" l="l" r="r" t="t"/>
              <a:pathLst>
                <a:path extrusionOk="0" h="1037" w="2341">
                  <a:moveTo>
                    <a:pt x="1286" y="1"/>
                  </a:moveTo>
                  <a:cubicBezTo>
                    <a:pt x="1168" y="1"/>
                    <a:pt x="1102" y="246"/>
                    <a:pt x="790" y="246"/>
                  </a:cubicBezTo>
                  <a:cubicBezTo>
                    <a:pt x="426" y="246"/>
                    <a:pt x="790" y="611"/>
                    <a:pt x="426" y="611"/>
                  </a:cubicBezTo>
                  <a:cubicBezTo>
                    <a:pt x="0" y="611"/>
                    <a:pt x="61" y="1037"/>
                    <a:pt x="61" y="1037"/>
                  </a:cubicBezTo>
                  <a:cubicBezTo>
                    <a:pt x="1338" y="1037"/>
                    <a:pt x="2341" y="824"/>
                    <a:pt x="2341" y="824"/>
                  </a:cubicBezTo>
                  <a:cubicBezTo>
                    <a:pt x="2341" y="824"/>
                    <a:pt x="2158" y="429"/>
                    <a:pt x="1976" y="429"/>
                  </a:cubicBezTo>
                  <a:cubicBezTo>
                    <a:pt x="1794" y="429"/>
                    <a:pt x="1794" y="429"/>
                    <a:pt x="1581" y="246"/>
                  </a:cubicBezTo>
                  <a:lnTo>
                    <a:pt x="1398" y="64"/>
                  </a:lnTo>
                  <a:cubicBezTo>
                    <a:pt x="1353" y="19"/>
                    <a:pt x="1318" y="1"/>
                    <a:pt x="12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a:off x="321326" y="4087701"/>
              <a:ext cx="59136" cy="17857"/>
            </a:xfrm>
            <a:custGeom>
              <a:rect b="b" l="l" r="r" t="t"/>
              <a:pathLst>
                <a:path extrusionOk="0" h="552" w="1828">
                  <a:moveTo>
                    <a:pt x="366" y="1"/>
                  </a:moveTo>
                  <a:cubicBezTo>
                    <a:pt x="346" y="1"/>
                    <a:pt x="325" y="2"/>
                    <a:pt x="304" y="4"/>
                  </a:cubicBezTo>
                  <a:cubicBezTo>
                    <a:pt x="61" y="65"/>
                    <a:pt x="0" y="217"/>
                    <a:pt x="0" y="217"/>
                  </a:cubicBezTo>
                  <a:cubicBezTo>
                    <a:pt x="579" y="448"/>
                    <a:pt x="1763" y="542"/>
                    <a:pt x="1824" y="551"/>
                  </a:cubicBezTo>
                  <a:lnTo>
                    <a:pt x="1824" y="551"/>
                  </a:lnTo>
                  <a:lnTo>
                    <a:pt x="1733" y="369"/>
                  </a:lnTo>
                  <a:lnTo>
                    <a:pt x="1520" y="156"/>
                  </a:lnTo>
                  <a:cubicBezTo>
                    <a:pt x="1520" y="156"/>
                    <a:pt x="1520" y="1"/>
                    <a:pt x="1472" y="1"/>
                  </a:cubicBezTo>
                  <a:cubicBezTo>
                    <a:pt x="1468" y="1"/>
                    <a:pt x="1464" y="2"/>
                    <a:pt x="1459" y="4"/>
                  </a:cubicBezTo>
                  <a:cubicBezTo>
                    <a:pt x="1368" y="65"/>
                    <a:pt x="1155" y="156"/>
                    <a:pt x="973" y="156"/>
                  </a:cubicBezTo>
                  <a:cubicBezTo>
                    <a:pt x="777" y="156"/>
                    <a:pt x="606" y="1"/>
                    <a:pt x="366" y="1"/>
                  </a:cubicBezTo>
                  <a:close/>
                  <a:moveTo>
                    <a:pt x="1824" y="551"/>
                  </a:moveTo>
                  <a:lnTo>
                    <a:pt x="1824" y="551"/>
                  </a:lnTo>
                  <a:cubicBezTo>
                    <a:pt x="1827" y="551"/>
                    <a:pt x="1827" y="551"/>
                    <a:pt x="1824" y="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a:off x="358691" y="4074534"/>
              <a:ext cx="70814" cy="31024"/>
            </a:xfrm>
            <a:custGeom>
              <a:rect b="b" l="l" r="r" t="t"/>
              <a:pathLst>
                <a:path extrusionOk="0" h="959" w="2189">
                  <a:moveTo>
                    <a:pt x="1452" y="1"/>
                  </a:moveTo>
                  <a:cubicBezTo>
                    <a:pt x="1323" y="1"/>
                    <a:pt x="1171" y="46"/>
                    <a:pt x="973" y="137"/>
                  </a:cubicBezTo>
                  <a:cubicBezTo>
                    <a:pt x="608" y="350"/>
                    <a:pt x="578" y="563"/>
                    <a:pt x="578" y="563"/>
                  </a:cubicBezTo>
                  <a:cubicBezTo>
                    <a:pt x="578" y="563"/>
                    <a:pt x="0" y="958"/>
                    <a:pt x="608" y="958"/>
                  </a:cubicBezTo>
                  <a:lnTo>
                    <a:pt x="2189" y="958"/>
                  </a:lnTo>
                  <a:cubicBezTo>
                    <a:pt x="2189" y="958"/>
                    <a:pt x="2158" y="776"/>
                    <a:pt x="1976" y="776"/>
                  </a:cubicBezTo>
                  <a:cubicBezTo>
                    <a:pt x="1794" y="776"/>
                    <a:pt x="1976" y="350"/>
                    <a:pt x="1794" y="137"/>
                  </a:cubicBezTo>
                  <a:cubicBezTo>
                    <a:pt x="1687" y="46"/>
                    <a:pt x="1581" y="1"/>
                    <a:pt x="1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
            <p:cNvSpPr/>
            <p:nvPr/>
          </p:nvSpPr>
          <p:spPr>
            <a:xfrm>
              <a:off x="292790" y="4365890"/>
              <a:ext cx="230106" cy="44514"/>
            </a:xfrm>
            <a:custGeom>
              <a:rect b="b" l="l" r="r" t="t"/>
              <a:pathLst>
                <a:path extrusionOk="0" h="1376" w="7113">
                  <a:moveTo>
                    <a:pt x="3989" y="1"/>
                  </a:moveTo>
                  <a:cubicBezTo>
                    <a:pt x="3848" y="1"/>
                    <a:pt x="3703" y="3"/>
                    <a:pt x="3557" y="8"/>
                  </a:cubicBezTo>
                  <a:cubicBezTo>
                    <a:pt x="1581" y="8"/>
                    <a:pt x="0" y="312"/>
                    <a:pt x="0" y="676"/>
                  </a:cubicBezTo>
                  <a:cubicBezTo>
                    <a:pt x="0" y="1071"/>
                    <a:pt x="1581" y="1375"/>
                    <a:pt x="3557" y="1375"/>
                  </a:cubicBezTo>
                  <a:cubicBezTo>
                    <a:pt x="5532" y="1375"/>
                    <a:pt x="7113" y="1071"/>
                    <a:pt x="7113" y="676"/>
                  </a:cubicBezTo>
                  <a:cubicBezTo>
                    <a:pt x="7113" y="339"/>
                    <a:pt x="5758" y="1"/>
                    <a:pt x="3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7"/>
          <p:cNvSpPr/>
          <p:nvPr/>
        </p:nvSpPr>
        <p:spPr>
          <a:xfrm flipH="1">
            <a:off x="6105650" y="182273"/>
            <a:ext cx="1454291" cy="434983"/>
          </a:xfrm>
          <a:custGeom>
            <a:rect b="b" l="l" r="r" t="t"/>
            <a:pathLst>
              <a:path extrusionOk="0" h="25838"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500"/>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
          <p:cNvSpPr/>
          <p:nvPr/>
        </p:nvSpPr>
        <p:spPr>
          <a:xfrm>
            <a:off x="-308312" y="78936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3" name="Shape 723"/>
        <p:cNvGrpSpPr/>
        <p:nvPr/>
      </p:nvGrpSpPr>
      <p:grpSpPr>
        <a:xfrm>
          <a:off x="0" y="0"/>
          <a:ext cx="0" cy="0"/>
          <a:chOff x="0" y="0"/>
          <a:chExt cx="0" cy="0"/>
        </a:xfrm>
      </p:grpSpPr>
      <p:sp>
        <p:nvSpPr>
          <p:cNvPr id="724" name="Google Shape;724;p8"/>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
          <p:cNvSpPr txBox="1"/>
          <p:nvPr>
            <p:ph type="title"/>
          </p:nvPr>
        </p:nvSpPr>
        <p:spPr>
          <a:xfrm>
            <a:off x="2619300" y="926850"/>
            <a:ext cx="3905400" cy="2413500"/>
          </a:xfrm>
          <a:prstGeom prst="rect">
            <a:avLst/>
          </a:prstGeom>
          <a:solidFill>
            <a:schemeClr val="lt1"/>
          </a:solidFill>
        </p:spPr>
        <p:txBody>
          <a:bodyPr anchorCtr="0" anchor="ctr" bIns="91425" lIns="91425" spcFirstLastPara="1" rIns="91425" wrap="square" tIns="91425">
            <a:noAutofit/>
          </a:bodyPr>
          <a:lstStyle>
            <a:lvl1pPr lvl="0">
              <a:spcBef>
                <a:spcPts val="0"/>
              </a:spcBef>
              <a:spcAft>
                <a:spcPts val="0"/>
              </a:spcAft>
              <a:buSzPts val="4800"/>
              <a:buNone/>
              <a:defRPr sz="5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26" name="Google Shape;726;p8"/>
          <p:cNvGrpSpPr/>
          <p:nvPr/>
        </p:nvGrpSpPr>
        <p:grpSpPr>
          <a:xfrm>
            <a:off x="7475967" y="223231"/>
            <a:ext cx="1745412" cy="3796637"/>
            <a:chOff x="7475967" y="223231"/>
            <a:chExt cx="1745412" cy="3796637"/>
          </a:xfrm>
        </p:grpSpPr>
        <p:sp>
          <p:nvSpPr>
            <p:cNvPr id="727" name="Google Shape;727;p8"/>
            <p:cNvSpPr/>
            <p:nvPr/>
          </p:nvSpPr>
          <p:spPr>
            <a:xfrm>
              <a:off x="7785729" y="689313"/>
              <a:ext cx="378592" cy="341228"/>
            </a:xfrm>
            <a:custGeom>
              <a:rect b="b" l="l" r="r" t="t"/>
              <a:pathLst>
                <a:path extrusionOk="0" h="10548" w="11703">
                  <a:moveTo>
                    <a:pt x="10578" y="1"/>
                  </a:moveTo>
                  <a:lnTo>
                    <a:pt x="1" y="10548"/>
                  </a:lnTo>
                  <a:lnTo>
                    <a:pt x="11703" y="10548"/>
                  </a:lnTo>
                  <a:lnTo>
                    <a:pt x="105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
            <p:cNvSpPr/>
            <p:nvPr/>
          </p:nvSpPr>
          <p:spPr>
            <a:xfrm>
              <a:off x="7475967" y="1024632"/>
              <a:ext cx="1741465" cy="2995157"/>
            </a:xfrm>
            <a:custGeom>
              <a:rect b="b" l="l" r="r" t="t"/>
              <a:pathLst>
                <a:path extrusionOk="0" h="92586" w="53832">
                  <a:moveTo>
                    <a:pt x="1" y="1"/>
                  </a:moveTo>
                  <a:lnTo>
                    <a:pt x="1" y="92586"/>
                  </a:lnTo>
                  <a:lnTo>
                    <a:pt x="53832" y="92586"/>
                  </a:lnTo>
                  <a:lnTo>
                    <a:pt x="538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8"/>
            <p:cNvSpPr/>
            <p:nvPr/>
          </p:nvSpPr>
          <p:spPr>
            <a:xfrm>
              <a:off x="8840859" y="2471114"/>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8"/>
            <p:cNvSpPr/>
            <p:nvPr/>
          </p:nvSpPr>
          <p:spPr>
            <a:xfrm>
              <a:off x="8988348" y="2531093"/>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8"/>
            <p:cNvSpPr/>
            <p:nvPr/>
          </p:nvSpPr>
          <p:spPr>
            <a:xfrm>
              <a:off x="8888059" y="2531093"/>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8"/>
            <p:cNvSpPr/>
            <p:nvPr/>
          </p:nvSpPr>
          <p:spPr>
            <a:xfrm>
              <a:off x="9041436"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8"/>
            <p:cNvSpPr/>
            <p:nvPr/>
          </p:nvSpPr>
          <p:spPr>
            <a:xfrm>
              <a:off x="8941147" y="259207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
            <p:cNvSpPr/>
            <p:nvPr/>
          </p:nvSpPr>
          <p:spPr>
            <a:xfrm>
              <a:off x="8941147" y="2471114"/>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8"/>
            <p:cNvSpPr/>
            <p:nvPr/>
          </p:nvSpPr>
          <p:spPr>
            <a:xfrm>
              <a:off x="8127938" y="689313"/>
              <a:ext cx="811241" cy="344204"/>
            </a:xfrm>
            <a:custGeom>
              <a:rect b="b" l="l" r="r" t="t"/>
              <a:pathLst>
                <a:path extrusionOk="0" h="10640" w="25077">
                  <a:moveTo>
                    <a:pt x="0" y="1"/>
                  </a:moveTo>
                  <a:lnTo>
                    <a:pt x="0" y="10639"/>
                  </a:lnTo>
                  <a:lnTo>
                    <a:pt x="25077" y="10639"/>
                  </a:lnTo>
                  <a:lnTo>
                    <a:pt x="250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8"/>
            <p:cNvSpPr/>
            <p:nvPr/>
          </p:nvSpPr>
          <p:spPr>
            <a:xfrm>
              <a:off x="7661824"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8"/>
            <p:cNvSpPr/>
            <p:nvPr/>
          </p:nvSpPr>
          <p:spPr>
            <a:xfrm>
              <a:off x="7655936"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
            <p:cNvSpPr/>
            <p:nvPr/>
          </p:nvSpPr>
          <p:spPr>
            <a:xfrm>
              <a:off x="773558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8"/>
            <p:cNvSpPr/>
            <p:nvPr/>
          </p:nvSpPr>
          <p:spPr>
            <a:xfrm>
              <a:off x="7729697"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
            <p:cNvSpPr/>
            <p:nvPr/>
          </p:nvSpPr>
          <p:spPr>
            <a:xfrm>
              <a:off x="7809345"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
            <p:cNvSpPr/>
            <p:nvPr/>
          </p:nvSpPr>
          <p:spPr>
            <a:xfrm>
              <a:off x="7803425"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8"/>
            <p:cNvSpPr/>
            <p:nvPr/>
          </p:nvSpPr>
          <p:spPr>
            <a:xfrm>
              <a:off x="7883073" y="1024632"/>
              <a:ext cx="32" cy="2995157"/>
            </a:xfrm>
            <a:custGeom>
              <a:rect b="b" l="l" r="r" t="t"/>
              <a:pathLst>
                <a:path extrusionOk="0" h="92586" w="1">
                  <a:moveTo>
                    <a:pt x="1" y="1"/>
                  </a:moveTo>
                  <a:lnTo>
                    <a:pt x="1"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8"/>
            <p:cNvSpPr/>
            <p:nvPr/>
          </p:nvSpPr>
          <p:spPr>
            <a:xfrm>
              <a:off x="7877185" y="1024632"/>
              <a:ext cx="11840" cy="2995157"/>
            </a:xfrm>
            <a:custGeom>
              <a:rect b="b" l="l" r="r" t="t"/>
              <a:pathLst>
                <a:path extrusionOk="0" h="92586" w="366">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
            <p:cNvSpPr/>
            <p:nvPr/>
          </p:nvSpPr>
          <p:spPr>
            <a:xfrm>
              <a:off x="795683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8"/>
            <p:cNvSpPr/>
            <p:nvPr/>
          </p:nvSpPr>
          <p:spPr>
            <a:xfrm>
              <a:off x="7950946" y="1024632"/>
              <a:ext cx="11808" cy="2995157"/>
            </a:xfrm>
            <a:custGeom>
              <a:rect b="b" l="l" r="r" t="t"/>
              <a:pathLst>
                <a:path extrusionOk="0" h="92586" w="365">
                  <a:moveTo>
                    <a:pt x="0" y="1"/>
                  </a:moveTo>
                  <a:lnTo>
                    <a:pt x="0"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8"/>
            <p:cNvSpPr/>
            <p:nvPr/>
          </p:nvSpPr>
          <p:spPr>
            <a:xfrm>
              <a:off x="8030594" y="1024632"/>
              <a:ext cx="32" cy="2995157"/>
            </a:xfrm>
            <a:custGeom>
              <a:rect b="b" l="l" r="r" t="t"/>
              <a:pathLst>
                <a:path extrusionOk="0" h="92586" w="1">
                  <a:moveTo>
                    <a:pt x="0" y="1"/>
                  </a:moveTo>
                  <a:lnTo>
                    <a:pt x="0" y="9258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
            <p:cNvSpPr/>
            <p:nvPr/>
          </p:nvSpPr>
          <p:spPr>
            <a:xfrm>
              <a:off x="8024674" y="1024632"/>
              <a:ext cx="11840" cy="2995157"/>
            </a:xfrm>
            <a:custGeom>
              <a:rect b="b" l="l" r="r" t="t"/>
              <a:pathLst>
                <a:path extrusionOk="0" h="92586" w="366">
                  <a:moveTo>
                    <a:pt x="1" y="1"/>
                  </a:moveTo>
                  <a:lnTo>
                    <a:pt x="1" y="92586"/>
                  </a:lnTo>
                  <a:lnTo>
                    <a:pt x="365" y="92586"/>
                  </a:ln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
            <p:cNvSpPr/>
            <p:nvPr/>
          </p:nvSpPr>
          <p:spPr>
            <a:xfrm>
              <a:off x="7475967" y="2606827"/>
              <a:ext cx="1745412" cy="1413016"/>
            </a:xfrm>
            <a:custGeom>
              <a:rect b="b" l="l" r="r" t="t"/>
              <a:pathLst>
                <a:path extrusionOk="0" h="43679" w="53954">
                  <a:moveTo>
                    <a:pt x="1" y="0"/>
                  </a:moveTo>
                  <a:lnTo>
                    <a:pt x="1" y="43679"/>
                  </a:lnTo>
                  <a:lnTo>
                    <a:pt x="53953" y="43679"/>
                  </a:lnTo>
                  <a:lnTo>
                    <a:pt x="539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
            <p:cNvSpPr/>
            <p:nvPr/>
          </p:nvSpPr>
          <p:spPr>
            <a:xfrm>
              <a:off x="7830956" y="2709089"/>
              <a:ext cx="367787" cy="511324"/>
            </a:xfrm>
            <a:custGeom>
              <a:rect b="b" l="l" r="r" t="t"/>
              <a:pathLst>
                <a:path extrusionOk="0" h="15806" w="11369">
                  <a:moveTo>
                    <a:pt x="1" y="0"/>
                  </a:moveTo>
                  <a:lnTo>
                    <a:pt x="1" y="15806"/>
                  </a:lnTo>
                  <a:lnTo>
                    <a:pt x="11369" y="15806"/>
                  </a:lnTo>
                  <a:lnTo>
                    <a:pt x="113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
            <p:cNvSpPr/>
            <p:nvPr/>
          </p:nvSpPr>
          <p:spPr>
            <a:xfrm>
              <a:off x="7830956" y="2725782"/>
              <a:ext cx="201605" cy="475966"/>
            </a:xfrm>
            <a:custGeom>
              <a:rect b="b" l="l" r="r" t="t"/>
              <a:pathLst>
                <a:path extrusionOk="0" h="14713" w="6232">
                  <a:moveTo>
                    <a:pt x="5533" y="1"/>
                  </a:moveTo>
                  <a:lnTo>
                    <a:pt x="1" y="183"/>
                  </a:lnTo>
                  <a:lnTo>
                    <a:pt x="1" y="7144"/>
                  </a:lnTo>
                  <a:cubicBezTo>
                    <a:pt x="6232" y="5837"/>
                    <a:pt x="5533" y="1"/>
                    <a:pt x="5533" y="1"/>
                  </a:cubicBezTo>
                  <a:close/>
                  <a:moveTo>
                    <a:pt x="1" y="7144"/>
                  </a:moveTo>
                  <a:lnTo>
                    <a:pt x="1" y="14712"/>
                  </a:lnTo>
                  <a:lnTo>
                    <a:pt x="1825" y="14712"/>
                  </a:lnTo>
                  <a:lnTo>
                    <a:pt x="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
            <p:cNvSpPr/>
            <p:nvPr/>
          </p:nvSpPr>
          <p:spPr>
            <a:xfrm>
              <a:off x="7998146" y="2725782"/>
              <a:ext cx="201605" cy="475966"/>
            </a:xfrm>
            <a:custGeom>
              <a:rect b="b" l="l" r="r" t="t"/>
              <a:pathLst>
                <a:path extrusionOk="0" h="14713" w="6232">
                  <a:moveTo>
                    <a:pt x="730" y="1"/>
                  </a:moveTo>
                  <a:cubicBezTo>
                    <a:pt x="730" y="1"/>
                    <a:pt x="0" y="5837"/>
                    <a:pt x="6231" y="7144"/>
                  </a:cubicBezTo>
                  <a:lnTo>
                    <a:pt x="6231" y="183"/>
                  </a:lnTo>
                  <a:lnTo>
                    <a:pt x="730" y="1"/>
                  </a:lnTo>
                  <a:close/>
                  <a:moveTo>
                    <a:pt x="6231" y="7144"/>
                  </a:moveTo>
                  <a:lnTo>
                    <a:pt x="4407" y="14712"/>
                  </a:lnTo>
                  <a:lnTo>
                    <a:pt x="6231" y="14712"/>
                  </a:lnTo>
                  <a:lnTo>
                    <a:pt x="6231"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8"/>
            <p:cNvSpPr/>
            <p:nvPr/>
          </p:nvSpPr>
          <p:spPr>
            <a:xfrm>
              <a:off x="7830956" y="2709089"/>
              <a:ext cx="367787" cy="44287"/>
            </a:xfrm>
            <a:custGeom>
              <a:rect b="b" l="l" r="r" t="t"/>
              <a:pathLst>
                <a:path extrusionOk="0" h="1369"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8"/>
            <p:cNvSpPr/>
            <p:nvPr/>
          </p:nvSpPr>
          <p:spPr>
            <a:xfrm>
              <a:off x="7830956" y="2932312"/>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
            <p:cNvSpPr/>
            <p:nvPr/>
          </p:nvSpPr>
          <p:spPr>
            <a:xfrm>
              <a:off x="7993228" y="2732673"/>
              <a:ext cx="50175" cy="450377"/>
            </a:xfrm>
            <a:custGeom>
              <a:rect b="b" l="l" r="r" t="t"/>
              <a:pathLst>
                <a:path extrusionOk="0" h="13922" w="1551">
                  <a:moveTo>
                    <a:pt x="0" y="1"/>
                  </a:moveTo>
                  <a:lnTo>
                    <a:pt x="0" y="13922"/>
                  </a:lnTo>
                  <a:lnTo>
                    <a:pt x="1550" y="13922"/>
                  </a:lnTo>
                  <a:lnTo>
                    <a:pt x="15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
            <p:cNvSpPr/>
            <p:nvPr/>
          </p:nvSpPr>
          <p:spPr>
            <a:xfrm>
              <a:off x="7830956" y="3176174"/>
              <a:ext cx="367787" cy="44255"/>
            </a:xfrm>
            <a:custGeom>
              <a:rect b="b" l="l" r="r" t="t"/>
              <a:pathLst>
                <a:path extrusionOk="0" h="1368" w="11369">
                  <a:moveTo>
                    <a:pt x="1" y="0"/>
                  </a:moveTo>
                  <a:lnTo>
                    <a:pt x="1" y="1368"/>
                  </a:lnTo>
                  <a:lnTo>
                    <a:pt x="11369" y="1368"/>
                  </a:lnTo>
                  <a:lnTo>
                    <a:pt x="11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
            <p:cNvSpPr/>
            <p:nvPr/>
          </p:nvSpPr>
          <p:spPr>
            <a:xfrm>
              <a:off x="8493732" y="2709089"/>
              <a:ext cx="367787" cy="511324"/>
            </a:xfrm>
            <a:custGeom>
              <a:rect b="b" l="l" r="r" t="t"/>
              <a:pathLst>
                <a:path extrusionOk="0" h="15806" w="11369">
                  <a:moveTo>
                    <a:pt x="0" y="0"/>
                  </a:moveTo>
                  <a:lnTo>
                    <a:pt x="0" y="15806"/>
                  </a:lnTo>
                  <a:lnTo>
                    <a:pt x="11368" y="15806"/>
                  </a:lnTo>
                  <a:lnTo>
                    <a:pt x="113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
            <p:cNvSpPr/>
            <p:nvPr/>
          </p:nvSpPr>
          <p:spPr>
            <a:xfrm>
              <a:off x="8493732" y="2725782"/>
              <a:ext cx="201605" cy="475966"/>
            </a:xfrm>
            <a:custGeom>
              <a:rect b="b" l="l" r="r" t="t"/>
              <a:pathLst>
                <a:path extrusionOk="0" h="14713" w="6232">
                  <a:moveTo>
                    <a:pt x="5502" y="1"/>
                  </a:moveTo>
                  <a:lnTo>
                    <a:pt x="0" y="183"/>
                  </a:lnTo>
                  <a:lnTo>
                    <a:pt x="0" y="7144"/>
                  </a:lnTo>
                  <a:cubicBezTo>
                    <a:pt x="6232" y="5837"/>
                    <a:pt x="5502" y="1"/>
                    <a:pt x="5502" y="1"/>
                  </a:cubicBezTo>
                  <a:close/>
                  <a:moveTo>
                    <a:pt x="0" y="7144"/>
                  </a:moveTo>
                  <a:lnTo>
                    <a:pt x="0" y="14712"/>
                  </a:lnTo>
                  <a:lnTo>
                    <a:pt x="1824" y="14712"/>
                  </a:lnTo>
                  <a:lnTo>
                    <a:pt x="0"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
            <p:cNvSpPr/>
            <p:nvPr/>
          </p:nvSpPr>
          <p:spPr>
            <a:xfrm>
              <a:off x="8660890" y="2725782"/>
              <a:ext cx="201605" cy="475966"/>
            </a:xfrm>
            <a:custGeom>
              <a:rect b="b" l="l" r="r" t="t"/>
              <a:pathLst>
                <a:path extrusionOk="0" h="14713" w="6232">
                  <a:moveTo>
                    <a:pt x="730" y="1"/>
                  </a:moveTo>
                  <a:cubicBezTo>
                    <a:pt x="730" y="1"/>
                    <a:pt x="1" y="5837"/>
                    <a:pt x="6232" y="7144"/>
                  </a:cubicBezTo>
                  <a:lnTo>
                    <a:pt x="6232" y="183"/>
                  </a:lnTo>
                  <a:lnTo>
                    <a:pt x="730" y="1"/>
                  </a:lnTo>
                  <a:close/>
                  <a:moveTo>
                    <a:pt x="6232" y="7144"/>
                  </a:moveTo>
                  <a:lnTo>
                    <a:pt x="4408" y="14712"/>
                  </a:lnTo>
                  <a:lnTo>
                    <a:pt x="6232" y="14712"/>
                  </a:lnTo>
                  <a:lnTo>
                    <a:pt x="6232" y="71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
            <p:cNvSpPr/>
            <p:nvPr/>
          </p:nvSpPr>
          <p:spPr>
            <a:xfrm>
              <a:off x="8493732" y="2709089"/>
              <a:ext cx="367787" cy="44287"/>
            </a:xfrm>
            <a:custGeom>
              <a:rect b="b" l="l" r="r" t="t"/>
              <a:pathLst>
                <a:path extrusionOk="0" h="1369"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
            <p:cNvSpPr/>
            <p:nvPr/>
          </p:nvSpPr>
          <p:spPr>
            <a:xfrm>
              <a:off x="8493732" y="2932312"/>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
            <p:cNvSpPr/>
            <p:nvPr/>
          </p:nvSpPr>
          <p:spPr>
            <a:xfrm>
              <a:off x="8655002" y="2732673"/>
              <a:ext cx="50175" cy="449406"/>
            </a:xfrm>
            <a:custGeom>
              <a:rect b="b" l="l" r="r" t="t"/>
              <a:pathLst>
                <a:path extrusionOk="0" h="13892" w="1551">
                  <a:moveTo>
                    <a:pt x="0" y="1"/>
                  </a:moveTo>
                  <a:lnTo>
                    <a:pt x="0" y="13892"/>
                  </a:lnTo>
                  <a:lnTo>
                    <a:pt x="1551" y="13892"/>
                  </a:lnTo>
                  <a:lnTo>
                    <a:pt x="15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8"/>
            <p:cNvSpPr/>
            <p:nvPr/>
          </p:nvSpPr>
          <p:spPr>
            <a:xfrm>
              <a:off x="8493732" y="3176174"/>
              <a:ext cx="367787" cy="44255"/>
            </a:xfrm>
            <a:custGeom>
              <a:rect b="b" l="l" r="r" t="t"/>
              <a:pathLst>
                <a:path extrusionOk="0" h="1368" w="11369">
                  <a:moveTo>
                    <a:pt x="0" y="0"/>
                  </a:moveTo>
                  <a:lnTo>
                    <a:pt x="0" y="1368"/>
                  </a:lnTo>
                  <a:lnTo>
                    <a:pt x="11368" y="1368"/>
                  </a:lnTo>
                  <a:lnTo>
                    <a:pt x="113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8"/>
            <p:cNvSpPr/>
            <p:nvPr/>
          </p:nvSpPr>
          <p:spPr>
            <a:xfrm>
              <a:off x="7795563" y="3368889"/>
              <a:ext cx="1094433" cy="650979"/>
            </a:xfrm>
            <a:custGeom>
              <a:rect b="b" l="l" r="r" t="t"/>
              <a:pathLst>
                <a:path extrusionOk="0" h="20123" w="33831">
                  <a:moveTo>
                    <a:pt x="1" y="1"/>
                  </a:moveTo>
                  <a:lnTo>
                    <a:pt x="1" y="20123"/>
                  </a:lnTo>
                  <a:lnTo>
                    <a:pt x="33831" y="20123"/>
                  </a:lnTo>
                  <a:lnTo>
                    <a:pt x="338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8"/>
            <p:cNvSpPr/>
            <p:nvPr/>
          </p:nvSpPr>
          <p:spPr>
            <a:xfrm>
              <a:off x="7795563" y="3418063"/>
              <a:ext cx="1094433" cy="21675"/>
            </a:xfrm>
            <a:custGeom>
              <a:rect b="b" l="l" r="r" t="t"/>
              <a:pathLst>
                <a:path extrusionOk="0" h="670" w="33831">
                  <a:moveTo>
                    <a:pt x="1" y="0"/>
                  </a:moveTo>
                  <a:lnTo>
                    <a:pt x="1" y="669"/>
                  </a:lnTo>
                  <a:lnTo>
                    <a:pt x="33831" y="669"/>
                  </a:lnTo>
                  <a:lnTo>
                    <a:pt x="33831" y="0"/>
                  </a:lnTo>
                  <a:close/>
                </a:path>
              </a:pathLst>
            </a:custGeom>
            <a:solidFill>
              <a:srgbClr val="C1D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
            <p:cNvSpPr/>
            <p:nvPr/>
          </p:nvSpPr>
          <p:spPr>
            <a:xfrm>
              <a:off x="7795563" y="3528186"/>
              <a:ext cx="1094433" cy="21675"/>
            </a:xfrm>
            <a:custGeom>
              <a:rect b="b" l="l" r="r" t="t"/>
              <a:pathLst>
                <a:path extrusionOk="0" h="670" w="33831">
                  <a:moveTo>
                    <a:pt x="1" y="1"/>
                  </a:moveTo>
                  <a:lnTo>
                    <a:pt x="1" y="669"/>
                  </a:lnTo>
                  <a:lnTo>
                    <a:pt x="33831" y="669"/>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
            <p:cNvSpPr/>
            <p:nvPr/>
          </p:nvSpPr>
          <p:spPr>
            <a:xfrm>
              <a:off x="7795563" y="3640283"/>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
            <p:cNvSpPr/>
            <p:nvPr/>
          </p:nvSpPr>
          <p:spPr>
            <a:xfrm>
              <a:off x="7795563" y="3750438"/>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
            <p:cNvSpPr/>
            <p:nvPr/>
          </p:nvSpPr>
          <p:spPr>
            <a:xfrm>
              <a:off x="7795563" y="3862535"/>
              <a:ext cx="1094433" cy="22645"/>
            </a:xfrm>
            <a:custGeom>
              <a:rect b="b" l="l" r="r" t="t"/>
              <a:pathLst>
                <a:path extrusionOk="0" h="700" w="33831">
                  <a:moveTo>
                    <a:pt x="1" y="0"/>
                  </a:moveTo>
                  <a:lnTo>
                    <a:pt x="1" y="699"/>
                  </a:lnTo>
                  <a:lnTo>
                    <a:pt x="33831" y="699"/>
                  </a:lnTo>
                  <a:lnTo>
                    <a:pt x="338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
            <p:cNvSpPr/>
            <p:nvPr/>
          </p:nvSpPr>
          <p:spPr>
            <a:xfrm>
              <a:off x="7713942"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
            <p:cNvSpPr/>
            <p:nvPr/>
          </p:nvSpPr>
          <p:spPr>
            <a:xfrm>
              <a:off x="7566453"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a:off x="7666741"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a:off x="7513333"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a:off x="7613653"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a:off x="7613653"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a:off x="8390467" y="1928328"/>
              <a:ext cx="93459" cy="54089"/>
            </a:xfrm>
            <a:custGeom>
              <a:rect b="b" l="l" r="r" t="t"/>
              <a:pathLst>
                <a:path extrusionOk="0" h="1672" w="2889">
                  <a:moveTo>
                    <a:pt x="1" y="0"/>
                  </a:moveTo>
                  <a:lnTo>
                    <a:pt x="1" y="1672"/>
                  </a:lnTo>
                  <a:lnTo>
                    <a:pt x="2889" y="1672"/>
                  </a:lnTo>
                  <a:lnTo>
                    <a:pt x="28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a:off x="8242979"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a:off x="8342297" y="1867346"/>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a:off x="8188888"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a:off x="8290179" y="1807367"/>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a:off x="8290179" y="1928328"/>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a:off x="9090609" y="1227215"/>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a:off x="8943121" y="1167204"/>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a:off x="9043409" y="1167204"/>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a:off x="8890000" y="1227215"/>
              <a:ext cx="92489" cy="54089"/>
            </a:xfrm>
            <a:custGeom>
              <a:rect b="b" l="l" r="r" t="t"/>
              <a:pathLst>
                <a:path extrusionOk="0" h="1672" w="2859">
                  <a:moveTo>
                    <a:pt x="1" y="0"/>
                  </a:moveTo>
                  <a:lnTo>
                    <a:pt x="1" y="1672"/>
                  </a:lnTo>
                  <a:lnTo>
                    <a:pt x="2858" y="1672"/>
                  </a:lnTo>
                  <a:lnTo>
                    <a:pt x="28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8"/>
            <p:cNvSpPr/>
            <p:nvPr/>
          </p:nvSpPr>
          <p:spPr>
            <a:xfrm>
              <a:off x="8990321" y="1107225"/>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a:off x="8990321" y="1227215"/>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a:off x="8791685"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a:off x="8939174" y="1769031"/>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8"/>
            <p:cNvSpPr/>
            <p:nvPr/>
          </p:nvSpPr>
          <p:spPr>
            <a:xfrm>
              <a:off x="8838886" y="1769031"/>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
            <p:cNvSpPr/>
            <p:nvPr/>
          </p:nvSpPr>
          <p:spPr>
            <a:xfrm>
              <a:off x="8992294" y="1709020"/>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
            <p:cNvSpPr/>
            <p:nvPr/>
          </p:nvSpPr>
          <p:spPr>
            <a:xfrm>
              <a:off x="8891974" y="182901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8"/>
            <p:cNvSpPr/>
            <p:nvPr/>
          </p:nvSpPr>
          <p:spPr>
            <a:xfrm>
              <a:off x="8891974" y="1709020"/>
              <a:ext cx="93459" cy="54122"/>
            </a:xfrm>
            <a:custGeom>
              <a:rect b="b" l="l" r="r" t="t"/>
              <a:pathLst>
                <a:path extrusionOk="0" h="1673" w="2889">
                  <a:moveTo>
                    <a:pt x="1" y="1"/>
                  </a:moveTo>
                  <a:lnTo>
                    <a:pt x="1"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
            <p:cNvSpPr/>
            <p:nvPr/>
          </p:nvSpPr>
          <p:spPr>
            <a:xfrm>
              <a:off x="7562506" y="2286260"/>
              <a:ext cx="93459" cy="54089"/>
            </a:xfrm>
            <a:custGeom>
              <a:rect b="b" l="l" r="r" t="t"/>
              <a:pathLst>
                <a:path extrusionOk="0" h="1672" w="2889">
                  <a:moveTo>
                    <a:pt x="1" y="0"/>
                  </a:moveTo>
                  <a:lnTo>
                    <a:pt x="1"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a:off x="7710027" y="2347210"/>
              <a:ext cx="93427" cy="54122"/>
            </a:xfrm>
            <a:custGeom>
              <a:rect b="b" l="l" r="r" t="t"/>
              <a:pathLst>
                <a:path extrusionOk="0" h="1673" w="2888">
                  <a:moveTo>
                    <a:pt x="0" y="1"/>
                  </a:moveTo>
                  <a:lnTo>
                    <a:pt x="0"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a:off x="7609707" y="2347210"/>
              <a:ext cx="93459" cy="54122"/>
            </a:xfrm>
            <a:custGeom>
              <a:rect b="b" l="l" r="r" t="t"/>
              <a:pathLst>
                <a:path extrusionOk="0" h="1673" w="2889">
                  <a:moveTo>
                    <a:pt x="1" y="1"/>
                  </a:moveTo>
                  <a:lnTo>
                    <a:pt x="1" y="1672"/>
                  </a:lnTo>
                  <a:lnTo>
                    <a:pt x="2888" y="1672"/>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a:off x="7763115" y="2286260"/>
              <a:ext cx="93459" cy="54089"/>
            </a:xfrm>
            <a:custGeom>
              <a:rect b="b" l="l" r="r" t="t"/>
              <a:pathLst>
                <a:path extrusionOk="0" h="1672" w="2889">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a:off x="7662827" y="2407189"/>
              <a:ext cx="93427" cy="54122"/>
            </a:xfrm>
            <a:custGeom>
              <a:rect b="b" l="l" r="r" t="t"/>
              <a:pathLst>
                <a:path extrusionOk="0" h="1673" w="2888">
                  <a:moveTo>
                    <a:pt x="0" y="1"/>
                  </a:moveTo>
                  <a:lnTo>
                    <a:pt x="0" y="1673"/>
                  </a:lnTo>
                  <a:lnTo>
                    <a:pt x="2888" y="1673"/>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a:off x="7662827" y="2286260"/>
              <a:ext cx="93427" cy="54089"/>
            </a:xfrm>
            <a:custGeom>
              <a:rect b="b" l="l" r="r" t="t"/>
              <a:pathLst>
                <a:path extrusionOk="0" h="1672" w="2888">
                  <a:moveTo>
                    <a:pt x="0" y="0"/>
                  </a:moveTo>
                  <a:lnTo>
                    <a:pt x="0" y="1672"/>
                  </a:lnTo>
                  <a:lnTo>
                    <a:pt x="2888" y="1672"/>
                  </a:lnTo>
                  <a:lnTo>
                    <a:pt x="2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
            <p:cNvSpPr/>
            <p:nvPr/>
          </p:nvSpPr>
          <p:spPr>
            <a:xfrm>
              <a:off x="7830956" y="1330447"/>
              <a:ext cx="367787" cy="511356"/>
            </a:xfrm>
            <a:custGeom>
              <a:rect b="b" l="l" r="r" t="t"/>
              <a:pathLst>
                <a:path extrusionOk="0" h="15807" w="11369">
                  <a:moveTo>
                    <a:pt x="1" y="1"/>
                  </a:moveTo>
                  <a:lnTo>
                    <a:pt x="1" y="15806"/>
                  </a:lnTo>
                  <a:lnTo>
                    <a:pt x="11369" y="15806"/>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
            <p:cNvSpPr/>
            <p:nvPr/>
          </p:nvSpPr>
          <p:spPr>
            <a:xfrm>
              <a:off x="7830956" y="1346170"/>
              <a:ext cx="201605" cy="475966"/>
            </a:xfrm>
            <a:custGeom>
              <a:rect b="b" l="l" r="r" t="t"/>
              <a:pathLst>
                <a:path extrusionOk="0" h="14713" w="6232">
                  <a:moveTo>
                    <a:pt x="5533" y="1"/>
                  </a:moveTo>
                  <a:lnTo>
                    <a:pt x="1" y="214"/>
                  </a:lnTo>
                  <a:lnTo>
                    <a:pt x="1" y="7144"/>
                  </a:lnTo>
                  <a:cubicBezTo>
                    <a:pt x="6232" y="5867"/>
                    <a:pt x="5533" y="1"/>
                    <a:pt x="5533" y="1"/>
                  </a:cubicBezTo>
                  <a:close/>
                  <a:moveTo>
                    <a:pt x="1" y="7144"/>
                  </a:moveTo>
                  <a:lnTo>
                    <a:pt x="1" y="14712"/>
                  </a:lnTo>
                  <a:lnTo>
                    <a:pt x="1825" y="14712"/>
                  </a:lnTo>
                  <a:lnTo>
                    <a:pt x="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a:off x="7998146" y="1346170"/>
              <a:ext cx="201605" cy="475966"/>
            </a:xfrm>
            <a:custGeom>
              <a:rect b="b" l="l" r="r" t="t"/>
              <a:pathLst>
                <a:path extrusionOk="0" h="14713" w="6232">
                  <a:moveTo>
                    <a:pt x="730" y="1"/>
                  </a:moveTo>
                  <a:cubicBezTo>
                    <a:pt x="730" y="1"/>
                    <a:pt x="0" y="5867"/>
                    <a:pt x="6231" y="7144"/>
                  </a:cubicBezTo>
                  <a:lnTo>
                    <a:pt x="6231" y="214"/>
                  </a:lnTo>
                  <a:lnTo>
                    <a:pt x="730" y="1"/>
                  </a:lnTo>
                  <a:close/>
                  <a:moveTo>
                    <a:pt x="6231" y="7144"/>
                  </a:moveTo>
                  <a:lnTo>
                    <a:pt x="4407" y="14712"/>
                  </a:lnTo>
                  <a:lnTo>
                    <a:pt x="6231" y="14712"/>
                  </a:lnTo>
                  <a:lnTo>
                    <a:pt x="6231"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a:off x="7830956" y="1330447"/>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a:off x="7830956" y="1552699"/>
              <a:ext cx="367787" cy="44255"/>
            </a:xfrm>
            <a:custGeom>
              <a:rect b="b" l="l" r="r" t="t"/>
              <a:pathLst>
                <a:path extrusionOk="0" h="1368"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a:off x="7992226" y="1354064"/>
              <a:ext cx="51178" cy="449374"/>
            </a:xfrm>
            <a:custGeom>
              <a:rect b="b" l="l" r="r" t="t"/>
              <a:pathLst>
                <a:path extrusionOk="0" h="13891" w="1582">
                  <a:moveTo>
                    <a:pt x="1" y="0"/>
                  </a:moveTo>
                  <a:lnTo>
                    <a:pt x="1" y="13891"/>
                  </a:lnTo>
                  <a:lnTo>
                    <a:pt x="1581" y="13891"/>
                  </a:lnTo>
                  <a:lnTo>
                    <a:pt x="15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a:off x="7830956" y="1797532"/>
              <a:ext cx="367787" cy="44287"/>
            </a:xfrm>
            <a:custGeom>
              <a:rect b="b" l="l" r="r" t="t"/>
              <a:pathLst>
                <a:path extrusionOk="0" h="1369" w="11369">
                  <a:moveTo>
                    <a:pt x="1" y="1"/>
                  </a:moveTo>
                  <a:lnTo>
                    <a:pt x="1" y="1368"/>
                  </a:lnTo>
                  <a:lnTo>
                    <a:pt x="11369" y="1368"/>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a:off x="7830956" y="2019752"/>
              <a:ext cx="367787" cy="511356"/>
            </a:xfrm>
            <a:custGeom>
              <a:rect b="b" l="l" r="r" t="t"/>
              <a:pathLst>
                <a:path extrusionOk="0" h="15807" w="11369">
                  <a:moveTo>
                    <a:pt x="1" y="1"/>
                  </a:moveTo>
                  <a:lnTo>
                    <a:pt x="1" y="15807"/>
                  </a:lnTo>
                  <a:lnTo>
                    <a:pt x="11369" y="15807"/>
                  </a:lnTo>
                  <a:lnTo>
                    <a:pt x="11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
            <p:cNvSpPr/>
            <p:nvPr/>
          </p:nvSpPr>
          <p:spPr>
            <a:xfrm>
              <a:off x="7830956" y="2036477"/>
              <a:ext cx="201605" cy="474963"/>
            </a:xfrm>
            <a:custGeom>
              <a:rect b="b" l="l" r="r" t="t"/>
              <a:pathLst>
                <a:path extrusionOk="0" h="14682" w="6232">
                  <a:moveTo>
                    <a:pt x="5533" y="1"/>
                  </a:moveTo>
                  <a:lnTo>
                    <a:pt x="1" y="183"/>
                  </a:lnTo>
                  <a:lnTo>
                    <a:pt x="1" y="7113"/>
                  </a:lnTo>
                  <a:cubicBezTo>
                    <a:pt x="6232" y="5837"/>
                    <a:pt x="5533" y="1"/>
                    <a:pt x="5533" y="1"/>
                  </a:cubicBezTo>
                  <a:close/>
                  <a:moveTo>
                    <a:pt x="1" y="7113"/>
                  </a:moveTo>
                  <a:lnTo>
                    <a:pt x="1" y="14682"/>
                  </a:lnTo>
                  <a:lnTo>
                    <a:pt x="1825" y="14682"/>
                  </a:lnTo>
                  <a:lnTo>
                    <a:pt x="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a:off x="7998146" y="2036477"/>
              <a:ext cx="201605" cy="474963"/>
            </a:xfrm>
            <a:custGeom>
              <a:rect b="b" l="l" r="r" t="t"/>
              <a:pathLst>
                <a:path extrusionOk="0" h="14682" w="6232">
                  <a:moveTo>
                    <a:pt x="730" y="1"/>
                  </a:moveTo>
                  <a:cubicBezTo>
                    <a:pt x="730" y="1"/>
                    <a:pt x="0" y="5837"/>
                    <a:pt x="6231" y="7113"/>
                  </a:cubicBezTo>
                  <a:lnTo>
                    <a:pt x="6231" y="183"/>
                  </a:lnTo>
                  <a:lnTo>
                    <a:pt x="730" y="1"/>
                  </a:lnTo>
                  <a:close/>
                  <a:moveTo>
                    <a:pt x="6231" y="7113"/>
                  </a:moveTo>
                  <a:lnTo>
                    <a:pt x="4407" y="14682"/>
                  </a:lnTo>
                  <a:lnTo>
                    <a:pt x="6231" y="14682"/>
                  </a:lnTo>
                  <a:lnTo>
                    <a:pt x="6231"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a:off x="7830956" y="2019752"/>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a:off x="7830956" y="2242004"/>
              <a:ext cx="367787" cy="44287"/>
            </a:xfrm>
            <a:custGeom>
              <a:rect b="b" l="l" r="r" t="t"/>
              <a:pathLst>
                <a:path extrusionOk="0" h="1369" w="11369">
                  <a:moveTo>
                    <a:pt x="1" y="0"/>
                  </a:moveTo>
                  <a:lnTo>
                    <a:pt x="1" y="1368"/>
                  </a:lnTo>
                  <a:lnTo>
                    <a:pt x="11369" y="1368"/>
                  </a:lnTo>
                  <a:lnTo>
                    <a:pt x="11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a:off x="7993228" y="2043368"/>
              <a:ext cx="50175" cy="449406"/>
            </a:xfrm>
            <a:custGeom>
              <a:rect b="b" l="l" r="r" t="t"/>
              <a:pathLst>
                <a:path extrusionOk="0" h="13892" w="1551">
                  <a:moveTo>
                    <a:pt x="0" y="0"/>
                  </a:moveTo>
                  <a:lnTo>
                    <a:pt x="0" y="13891"/>
                  </a:lnTo>
                  <a:lnTo>
                    <a:pt x="1550" y="13891"/>
                  </a:lnTo>
                  <a:lnTo>
                    <a:pt x="15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a:off x="7830956" y="2486837"/>
              <a:ext cx="367787" cy="44287"/>
            </a:xfrm>
            <a:custGeom>
              <a:rect b="b" l="l" r="r" t="t"/>
              <a:pathLst>
                <a:path extrusionOk="0" h="1369" w="11369">
                  <a:moveTo>
                    <a:pt x="1" y="1"/>
                  </a:moveTo>
                  <a:lnTo>
                    <a:pt x="1" y="1369"/>
                  </a:lnTo>
                  <a:lnTo>
                    <a:pt x="11369" y="1369"/>
                  </a:lnTo>
                  <a:lnTo>
                    <a:pt x="113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a:off x="8493732" y="2019752"/>
              <a:ext cx="367787" cy="511356"/>
            </a:xfrm>
            <a:custGeom>
              <a:rect b="b" l="l" r="r" t="t"/>
              <a:pathLst>
                <a:path extrusionOk="0" h="15807" w="11369">
                  <a:moveTo>
                    <a:pt x="0" y="1"/>
                  </a:moveTo>
                  <a:lnTo>
                    <a:pt x="0" y="15807"/>
                  </a:lnTo>
                  <a:lnTo>
                    <a:pt x="11368" y="15807"/>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a:off x="8493732" y="2036477"/>
              <a:ext cx="201605" cy="474963"/>
            </a:xfrm>
            <a:custGeom>
              <a:rect b="b" l="l" r="r" t="t"/>
              <a:pathLst>
                <a:path extrusionOk="0" h="14682" w="6232">
                  <a:moveTo>
                    <a:pt x="5502" y="1"/>
                  </a:moveTo>
                  <a:lnTo>
                    <a:pt x="0" y="183"/>
                  </a:lnTo>
                  <a:lnTo>
                    <a:pt x="0" y="7113"/>
                  </a:lnTo>
                  <a:cubicBezTo>
                    <a:pt x="6232" y="5837"/>
                    <a:pt x="5502" y="1"/>
                    <a:pt x="5502" y="1"/>
                  </a:cubicBezTo>
                  <a:close/>
                  <a:moveTo>
                    <a:pt x="0" y="7113"/>
                  </a:moveTo>
                  <a:lnTo>
                    <a:pt x="0" y="14682"/>
                  </a:lnTo>
                  <a:lnTo>
                    <a:pt x="1824" y="14682"/>
                  </a:lnTo>
                  <a:lnTo>
                    <a:pt x="0"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a:off x="8660890" y="2036477"/>
              <a:ext cx="201605" cy="474963"/>
            </a:xfrm>
            <a:custGeom>
              <a:rect b="b" l="l" r="r" t="t"/>
              <a:pathLst>
                <a:path extrusionOk="0" h="14682" w="6232">
                  <a:moveTo>
                    <a:pt x="730" y="1"/>
                  </a:moveTo>
                  <a:cubicBezTo>
                    <a:pt x="730" y="1"/>
                    <a:pt x="1" y="5837"/>
                    <a:pt x="6232" y="7113"/>
                  </a:cubicBezTo>
                  <a:lnTo>
                    <a:pt x="6232" y="183"/>
                  </a:lnTo>
                  <a:lnTo>
                    <a:pt x="730" y="1"/>
                  </a:lnTo>
                  <a:close/>
                  <a:moveTo>
                    <a:pt x="6232" y="7113"/>
                  </a:moveTo>
                  <a:lnTo>
                    <a:pt x="4408" y="14682"/>
                  </a:lnTo>
                  <a:lnTo>
                    <a:pt x="6232" y="14682"/>
                  </a:lnTo>
                  <a:lnTo>
                    <a:pt x="6232"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a:off x="8493732" y="2019752"/>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a:off x="8493732" y="2242004"/>
              <a:ext cx="367787" cy="44287"/>
            </a:xfrm>
            <a:custGeom>
              <a:rect b="b" l="l" r="r" t="t"/>
              <a:pathLst>
                <a:path extrusionOk="0" h="1369"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a:off x="8655002" y="2043368"/>
              <a:ext cx="50175" cy="449406"/>
            </a:xfrm>
            <a:custGeom>
              <a:rect b="b" l="l" r="r" t="t"/>
              <a:pathLst>
                <a:path extrusionOk="0" h="13892"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a:off x="8493732" y="2486837"/>
              <a:ext cx="367787" cy="44287"/>
            </a:xfrm>
            <a:custGeom>
              <a:rect b="b" l="l" r="r" t="t"/>
              <a:pathLst>
                <a:path extrusionOk="0" h="1369" w="11369">
                  <a:moveTo>
                    <a:pt x="0" y="1"/>
                  </a:moveTo>
                  <a:lnTo>
                    <a:pt x="0" y="1369"/>
                  </a:lnTo>
                  <a:lnTo>
                    <a:pt x="11368" y="1369"/>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a:off x="8493732" y="1330447"/>
              <a:ext cx="367787" cy="511356"/>
            </a:xfrm>
            <a:custGeom>
              <a:rect b="b" l="l" r="r" t="t"/>
              <a:pathLst>
                <a:path extrusionOk="0" h="15807" w="11369">
                  <a:moveTo>
                    <a:pt x="0" y="1"/>
                  </a:moveTo>
                  <a:lnTo>
                    <a:pt x="0" y="15806"/>
                  </a:lnTo>
                  <a:lnTo>
                    <a:pt x="11368" y="15806"/>
                  </a:lnTo>
                  <a:lnTo>
                    <a:pt x="113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a:off x="8493732" y="1346170"/>
              <a:ext cx="201605" cy="475966"/>
            </a:xfrm>
            <a:custGeom>
              <a:rect b="b" l="l" r="r" t="t"/>
              <a:pathLst>
                <a:path extrusionOk="0" h="14713" w="6232">
                  <a:moveTo>
                    <a:pt x="5502" y="1"/>
                  </a:moveTo>
                  <a:lnTo>
                    <a:pt x="0" y="214"/>
                  </a:lnTo>
                  <a:lnTo>
                    <a:pt x="0" y="7144"/>
                  </a:lnTo>
                  <a:cubicBezTo>
                    <a:pt x="6232" y="5867"/>
                    <a:pt x="5502" y="1"/>
                    <a:pt x="5502" y="1"/>
                  </a:cubicBezTo>
                  <a:close/>
                  <a:moveTo>
                    <a:pt x="0" y="7144"/>
                  </a:moveTo>
                  <a:lnTo>
                    <a:pt x="0" y="14712"/>
                  </a:lnTo>
                  <a:lnTo>
                    <a:pt x="1824" y="14712"/>
                  </a:lnTo>
                  <a:lnTo>
                    <a:pt x="0"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a:off x="8660890" y="1346170"/>
              <a:ext cx="201605" cy="475966"/>
            </a:xfrm>
            <a:custGeom>
              <a:rect b="b" l="l" r="r" t="t"/>
              <a:pathLst>
                <a:path extrusionOk="0" h="14713" w="6232">
                  <a:moveTo>
                    <a:pt x="730" y="1"/>
                  </a:moveTo>
                  <a:cubicBezTo>
                    <a:pt x="730" y="1"/>
                    <a:pt x="1" y="5867"/>
                    <a:pt x="6232" y="7144"/>
                  </a:cubicBezTo>
                  <a:lnTo>
                    <a:pt x="6232" y="214"/>
                  </a:lnTo>
                  <a:lnTo>
                    <a:pt x="730" y="1"/>
                  </a:lnTo>
                  <a:close/>
                  <a:moveTo>
                    <a:pt x="6232" y="7144"/>
                  </a:moveTo>
                  <a:lnTo>
                    <a:pt x="4408" y="14712"/>
                  </a:lnTo>
                  <a:lnTo>
                    <a:pt x="6232" y="14712"/>
                  </a:lnTo>
                  <a:lnTo>
                    <a:pt x="6232" y="714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a:off x="8493732" y="1330447"/>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a:off x="8493732" y="1552699"/>
              <a:ext cx="367787" cy="44255"/>
            </a:xfrm>
            <a:custGeom>
              <a:rect b="b" l="l" r="r" t="t"/>
              <a:pathLst>
                <a:path extrusionOk="0" h="1368" w="11369">
                  <a:moveTo>
                    <a:pt x="0" y="0"/>
                  </a:moveTo>
                  <a:lnTo>
                    <a:pt x="0" y="1368"/>
                  </a:lnTo>
                  <a:lnTo>
                    <a:pt x="11368" y="1368"/>
                  </a:lnTo>
                  <a:lnTo>
                    <a:pt x="1136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a:off x="8655002" y="1354064"/>
              <a:ext cx="50175" cy="449374"/>
            </a:xfrm>
            <a:custGeom>
              <a:rect b="b" l="l" r="r" t="t"/>
              <a:pathLst>
                <a:path extrusionOk="0" h="13891" w="1551">
                  <a:moveTo>
                    <a:pt x="0" y="0"/>
                  </a:moveTo>
                  <a:lnTo>
                    <a:pt x="0" y="13891"/>
                  </a:lnTo>
                  <a:lnTo>
                    <a:pt x="1551" y="13891"/>
                  </a:lnTo>
                  <a:lnTo>
                    <a:pt x="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a:off x="8493732" y="1797532"/>
              <a:ext cx="367787" cy="44287"/>
            </a:xfrm>
            <a:custGeom>
              <a:rect b="b" l="l" r="r" t="t"/>
              <a:pathLst>
                <a:path extrusionOk="0" h="1369" w="11369">
                  <a:moveTo>
                    <a:pt x="0" y="1"/>
                  </a:moveTo>
                  <a:lnTo>
                    <a:pt x="0" y="1368"/>
                  </a:lnTo>
                  <a:lnTo>
                    <a:pt x="11368" y="1368"/>
                  </a:lnTo>
                  <a:lnTo>
                    <a:pt x="113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a:off x="8242008" y="394336"/>
              <a:ext cx="11808" cy="295000"/>
            </a:xfrm>
            <a:custGeom>
              <a:rect b="b" l="l" r="r" t="t"/>
              <a:pathLst>
                <a:path extrusionOk="0" h="9119" w="365">
                  <a:moveTo>
                    <a:pt x="0" y="0"/>
                  </a:moveTo>
                  <a:lnTo>
                    <a:pt x="0" y="9119"/>
                  </a:lnTo>
                  <a:lnTo>
                    <a:pt x="365" y="9119"/>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a:off x="8079735" y="223231"/>
              <a:ext cx="341260" cy="341228"/>
            </a:xfrm>
            <a:custGeom>
              <a:rect b="b" l="l" r="r" t="t"/>
              <a:pathLst>
                <a:path extrusionOk="0" h="10548" w="10549">
                  <a:moveTo>
                    <a:pt x="10275" y="0"/>
                  </a:moveTo>
                  <a:lnTo>
                    <a:pt x="1" y="10274"/>
                  </a:lnTo>
                  <a:lnTo>
                    <a:pt x="274" y="1054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a:off x="8079735" y="309770"/>
              <a:ext cx="341260" cy="340225"/>
            </a:xfrm>
            <a:custGeom>
              <a:rect b="b" l="l" r="r" t="t"/>
              <a:pathLst>
                <a:path extrusionOk="0" h="10517" w="10549">
                  <a:moveTo>
                    <a:pt x="10275" y="0"/>
                  </a:moveTo>
                  <a:lnTo>
                    <a:pt x="1" y="10243"/>
                  </a:lnTo>
                  <a:lnTo>
                    <a:pt x="274" y="10517"/>
                  </a:lnTo>
                  <a:lnTo>
                    <a:pt x="10548" y="274"/>
                  </a:lnTo>
                  <a:lnTo>
                    <a:pt x="102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a:off x="7740502" y="3276462"/>
              <a:ext cx="1204585" cy="196688"/>
            </a:xfrm>
            <a:custGeom>
              <a:rect b="b" l="l" r="r" t="t"/>
              <a:pathLst>
                <a:path extrusionOk="0" h="6080" w="37236">
                  <a:moveTo>
                    <a:pt x="0" y="0"/>
                  </a:moveTo>
                  <a:lnTo>
                    <a:pt x="0" y="6080"/>
                  </a:lnTo>
                  <a:lnTo>
                    <a:pt x="37235" y="6080"/>
                  </a:lnTo>
                  <a:lnTo>
                    <a:pt x="37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a:off x="7795563" y="3973628"/>
              <a:ext cx="1094433" cy="21675"/>
            </a:xfrm>
            <a:custGeom>
              <a:rect b="b" l="l" r="r" t="t"/>
              <a:pathLst>
                <a:path extrusionOk="0" h="670" w="33831">
                  <a:moveTo>
                    <a:pt x="1" y="1"/>
                  </a:moveTo>
                  <a:lnTo>
                    <a:pt x="1" y="670"/>
                  </a:lnTo>
                  <a:lnTo>
                    <a:pt x="33831" y="670"/>
                  </a:lnTo>
                  <a:lnTo>
                    <a:pt x="338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8"/>
          <p:cNvGrpSpPr/>
          <p:nvPr/>
        </p:nvGrpSpPr>
        <p:grpSpPr>
          <a:xfrm>
            <a:off x="-3542" y="836323"/>
            <a:ext cx="1435695" cy="3310835"/>
            <a:chOff x="1704083" y="-3322664"/>
            <a:chExt cx="1435695" cy="3310835"/>
          </a:xfrm>
        </p:grpSpPr>
        <p:grpSp>
          <p:nvGrpSpPr>
            <p:cNvPr id="833" name="Google Shape;833;p8"/>
            <p:cNvGrpSpPr/>
            <p:nvPr/>
          </p:nvGrpSpPr>
          <p:grpSpPr>
            <a:xfrm>
              <a:off x="2028596" y="-3322664"/>
              <a:ext cx="775850" cy="319589"/>
              <a:chOff x="2149321" y="1211611"/>
              <a:chExt cx="775850" cy="319589"/>
            </a:xfrm>
          </p:grpSpPr>
          <p:sp>
            <p:nvSpPr>
              <p:cNvPr id="834" name="Google Shape;834;p8"/>
              <p:cNvSpPr/>
              <p:nvPr/>
            </p:nvSpPr>
            <p:spPr>
              <a:xfrm>
                <a:off x="2149321" y="1305008"/>
                <a:ext cx="775850" cy="226191"/>
              </a:xfrm>
              <a:custGeom>
                <a:rect b="b" l="l" r="r" t="t"/>
                <a:pathLst>
                  <a:path extrusionOk="0" h="6992" w="23983">
                    <a:moveTo>
                      <a:pt x="21642" y="1"/>
                    </a:moveTo>
                    <a:lnTo>
                      <a:pt x="0" y="6992"/>
                    </a:lnTo>
                    <a:lnTo>
                      <a:pt x="23983" y="6992"/>
                    </a:lnTo>
                    <a:lnTo>
                      <a:pt x="216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a:off x="2423658" y="1211611"/>
                <a:ext cx="372704" cy="292056"/>
              </a:xfrm>
              <a:custGeom>
                <a:rect b="b" l="l" r="r" t="t"/>
                <a:pathLst>
                  <a:path extrusionOk="0" h="9028" w="11521">
                    <a:moveTo>
                      <a:pt x="1" y="0"/>
                    </a:moveTo>
                    <a:lnTo>
                      <a:pt x="1" y="9028"/>
                    </a:lnTo>
                    <a:lnTo>
                      <a:pt x="11521" y="9028"/>
                    </a:lnTo>
                    <a:lnTo>
                      <a:pt x="115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8"/>
            <p:cNvGrpSpPr/>
            <p:nvPr/>
          </p:nvGrpSpPr>
          <p:grpSpPr>
            <a:xfrm>
              <a:off x="1704083" y="-3229267"/>
              <a:ext cx="1435695" cy="2034499"/>
              <a:chOff x="1824808" y="1305008"/>
              <a:chExt cx="1435695" cy="2034499"/>
            </a:xfrm>
          </p:grpSpPr>
          <p:sp>
            <p:nvSpPr>
              <p:cNvPr id="837" name="Google Shape;837;p8"/>
              <p:cNvSpPr/>
              <p:nvPr/>
            </p:nvSpPr>
            <p:spPr>
              <a:xfrm>
                <a:off x="1824808" y="1531175"/>
                <a:ext cx="1435661" cy="1808333"/>
              </a:xfrm>
              <a:custGeom>
                <a:rect b="b" l="l" r="r" t="t"/>
                <a:pathLst>
                  <a:path extrusionOk="0" h="55899" w="44379">
                    <a:moveTo>
                      <a:pt x="1" y="1"/>
                    </a:moveTo>
                    <a:lnTo>
                      <a:pt x="1" y="55898"/>
                    </a:lnTo>
                    <a:lnTo>
                      <a:pt x="44379" y="55898"/>
                    </a:lnTo>
                    <a:lnTo>
                      <a:pt x="443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a:off x="2849463" y="1305008"/>
                <a:ext cx="411039" cy="239972"/>
              </a:xfrm>
              <a:custGeom>
                <a:rect b="b" l="l" r="r" t="t"/>
                <a:pathLst>
                  <a:path extrusionOk="0" h="7418" w="12706">
                    <a:moveTo>
                      <a:pt x="0" y="1"/>
                    </a:moveTo>
                    <a:lnTo>
                      <a:pt x="0" y="7417"/>
                    </a:lnTo>
                    <a:lnTo>
                      <a:pt x="12706" y="6992"/>
                    </a:lnTo>
                    <a:lnTo>
                      <a:pt x="12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8"/>
            <p:cNvSpPr/>
            <p:nvPr/>
          </p:nvSpPr>
          <p:spPr>
            <a:xfrm>
              <a:off x="1704083" y="-2958844"/>
              <a:ext cx="273390" cy="673883"/>
            </a:xfrm>
            <a:custGeom>
              <a:rect b="b" l="l" r="r" t="t"/>
              <a:pathLst>
                <a:path extrusionOk="0" h="20831" w="8451">
                  <a:moveTo>
                    <a:pt x="1" y="0"/>
                  </a:moveTo>
                  <a:cubicBezTo>
                    <a:pt x="1" y="0"/>
                    <a:pt x="12" y="5"/>
                    <a:pt x="31" y="13"/>
                  </a:cubicBezTo>
                  <a:lnTo>
                    <a:pt x="31" y="13"/>
                  </a:lnTo>
                  <a:lnTo>
                    <a:pt x="31" y="0"/>
                  </a:lnTo>
                  <a:close/>
                  <a:moveTo>
                    <a:pt x="31" y="13"/>
                  </a:moveTo>
                  <a:lnTo>
                    <a:pt x="31" y="20821"/>
                  </a:lnTo>
                  <a:cubicBezTo>
                    <a:pt x="78" y="20827"/>
                    <a:pt x="123" y="20830"/>
                    <a:pt x="167" y="20830"/>
                  </a:cubicBezTo>
                  <a:cubicBezTo>
                    <a:pt x="1243" y="20830"/>
                    <a:pt x="1595" y="19113"/>
                    <a:pt x="3405" y="18967"/>
                  </a:cubicBezTo>
                  <a:cubicBezTo>
                    <a:pt x="5259" y="18754"/>
                    <a:pt x="3922" y="17295"/>
                    <a:pt x="5259" y="15776"/>
                  </a:cubicBezTo>
                  <a:cubicBezTo>
                    <a:pt x="6597" y="14256"/>
                    <a:pt x="7083" y="14590"/>
                    <a:pt x="7752" y="12919"/>
                  </a:cubicBezTo>
                  <a:cubicBezTo>
                    <a:pt x="8451" y="11247"/>
                    <a:pt x="7600" y="10912"/>
                    <a:pt x="7752" y="9727"/>
                  </a:cubicBezTo>
                  <a:cubicBezTo>
                    <a:pt x="7904" y="8572"/>
                    <a:pt x="6597" y="8572"/>
                    <a:pt x="5898" y="6718"/>
                  </a:cubicBezTo>
                  <a:cubicBezTo>
                    <a:pt x="5198" y="4864"/>
                    <a:pt x="4226" y="5532"/>
                    <a:pt x="3891" y="4712"/>
                  </a:cubicBezTo>
                  <a:cubicBezTo>
                    <a:pt x="3557" y="3861"/>
                    <a:pt x="1369" y="3344"/>
                    <a:pt x="1521" y="2007"/>
                  </a:cubicBezTo>
                  <a:cubicBezTo>
                    <a:pt x="1660" y="776"/>
                    <a:pt x="257" y="112"/>
                    <a:pt x="31" y="1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a:off x="2395361" y="-1454551"/>
              <a:ext cx="678509" cy="259835"/>
            </a:xfrm>
            <a:custGeom>
              <a:rect b="b" l="l" r="r" t="t"/>
              <a:pathLst>
                <a:path extrusionOk="0" h="8032" w="20974">
                  <a:moveTo>
                    <a:pt x="11719" y="1"/>
                  </a:moveTo>
                  <a:cubicBezTo>
                    <a:pt x="11062" y="1"/>
                    <a:pt x="10663" y="299"/>
                    <a:pt x="10013" y="299"/>
                  </a:cubicBezTo>
                  <a:cubicBezTo>
                    <a:pt x="9923" y="299"/>
                    <a:pt x="9828" y="293"/>
                    <a:pt x="9728" y="280"/>
                  </a:cubicBezTo>
                  <a:cubicBezTo>
                    <a:pt x="9665" y="272"/>
                    <a:pt x="9606" y="268"/>
                    <a:pt x="9550" y="268"/>
                  </a:cubicBezTo>
                  <a:cubicBezTo>
                    <a:pt x="8567" y="268"/>
                    <a:pt x="8472" y="1473"/>
                    <a:pt x="6718" y="2134"/>
                  </a:cubicBezTo>
                  <a:cubicBezTo>
                    <a:pt x="4864" y="2803"/>
                    <a:pt x="5533" y="3806"/>
                    <a:pt x="4712" y="4140"/>
                  </a:cubicBezTo>
                  <a:cubicBezTo>
                    <a:pt x="3890" y="4464"/>
                    <a:pt x="3379" y="6519"/>
                    <a:pt x="2139" y="6519"/>
                  </a:cubicBezTo>
                  <a:cubicBezTo>
                    <a:pt x="2096" y="6519"/>
                    <a:pt x="2052" y="6516"/>
                    <a:pt x="2007" y="6511"/>
                  </a:cubicBezTo>
                  <a:cubicBezTo>
                    <a:pt x="1949" y="6505"/>
                    <a:pt x="1892" y="6502"/>
                    <a:pt x="1836" y="6502"/>
                  </a:cubicBezTo>
                  <a:cubicBezTo>
                    <a:pt x="760" y="6502"/>
                    <a:pt x="157" y="7686"/>
                    <a:pt x="27" y="7970"/>
                  </a:cubicBezTo>
                  <a:lnTo>
                    <a:pt x="20822" y="7970"/>
                  </a:lnTo>
                  <a:cubicBezTo>
                    <a:pt x="20974" y="6815"/>
                    <a:pt x="19120" y="6511"/>
                    <a:pt x="18968" y="4627"/>
                  </a:cubicBezTo>
                  <a:cubicBezTo>
                    <a:pt x="18755" y="2773"/>
                    <a:pt x="17296" y="4110"/>
                    <a:pt x="15776" y="2773"/>
                  </a:cubicBezTo>
                  <a:cubicBezTo>
                    <a:pt x="14257" y="1435"/>
                    <a:pt x="14591" y="949"/>
                    <a:pt x="12919" y="280"/>
                  </a:cubicBezTo>
                  <a:cubicBezTo>
                    <a:pt x="12419" y="71"/>
                    <a:pt x="12038" y="1"/>
                    <a:pt x="11719" y="1"/>
                  </a:cubicBezTo>
                  <a:close/>
                  <a:moveTo>
                    <a:pt x="1" y="7970"/>
                  </a:moveTo>
                  <a:lnTo>
                    <a:pt x="1" y="8031"/>
                  </a:lnTo>
                  <a:cubicBezTo>
                    <a:pt x="1" y="8031"/>
                    <a:pt x="10" y="8009"/>
                    <a:pt x="27" y="79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a:off x="1704083" y="-1195742"/>
              <a:ext cx="1435661" cy="1183913"/>
            </a:xfrm>
            <a:custGeom>
              <a:rect b="b" l="l" r="r" t="t"/>
              <a:pathLst>
                <a:path extrusionOk="0" h="36597" w="44379">
                  <a:moveTo>
                    <a:pt x="1" y="1"/>
                  </a:moveTo>
                  <a:lnTo>
                    <a:pt x="1" y="36597"/>
                  </a:lnTo>
                  <a:lnTo>
                    <a:pt x="44379" y="36597"/>
                  </a:lnTo>
                  <a:lnTo>
                    <a:pt x="443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a:off x="1796510" y="-853532"/>
              <a:ext cx="1268508" cy="216357"/>
            </a:xfrm>
            <a:custGeom>
              <a:rect b="b" l="l" r="r" t="t"/>
              <a:pathLst>
                <a:path extrusionOk="0" h="6688" w="39212">
                  <a:moveTo>
                    <a:pt x="1886" y="0"/>
                  </a:moveTo>
                  <a:cubicBezTo>
                    <a:pt x="1886" y="0"/>
                    <a:pt x="1886" y="3496"/>
                    <a:pt x="1" y="6687"/>
                  </a:cubicBezTo>
                  <a:lnTo>
                    <a:pt x="39211" y="6687"/>
                  </a:lnTo>
                  <a:cubicBezTo>
                    <a:pt x="37236" y="3496"/>
                    <a:pt x="37236" y="0"/>
                    <a:pt x="372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a:off x="1856521" y="-893841"/>
              <a:ext cx="1133770" cy="20672"/>
            </a:xfrm>
            <a:custGeom>
              <a:rect b="b" l="l" r="r" t="t"/>
              <a:pathLst>
                <a:path extrusionOk="0" h="639" w="35047">
                  <a:moveTo>
                    <a:pt x="0" y="0"/>
                  </a:moveTo>
                  <a:lnTo>
                    <a:pt x="0" y="638"/>
                  </a:lnTo>
                  <a:lnTo>
                    <a:pt x="35046" y="638"/>
                  </a:lnTo>
                  <a:lnTo>
                    <a:pt x="350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a:off x="1902718" y="-852561"/>
              <a:ext cx="45258" cy="216357"/>
            </a:xfrm>
            <a:custGeom>
              <a:rect b="b" l="l" r="r" t="t"/>
              <a:pathLst>
                <a:path extrusionOk="0" h="6688" w="1399">
                  <a:moveTo>
                    <a:pt x="1308" y="1"/>
                  </a:moveTo>
                  <a:cubicBezTo>
                    <a:pt x="1308" y="62"/>
                    <a:pt x="1247" y="4651"/>
                    <a:pt x="1" y="6657"/>
                  </a:cubicBezTo>
                  <a:lnTo>
                    <a:pt x="6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a:off x="2041375" y="-852561"/>
              <a:ext cx="45258" cy="216357"/>
            </a:xfrm>
            <a:custGeom>
              <a:rect b="b" l="l" r="r" t="t"/>
              <a:pathLst>
                <a:path extrusionOk="0" h="6688" w="1399">
                  <a:moveTo>
                    <a:pt x="1338" y="1"/>
                  </a:moveTo>
                  <a:cubicBezTo>
                    <a:pt x="1338" y="62"/>
                    <a:pt x="1247" y="4651"/>
                    <a:pt x="1" y="6657"/>
                  </a:cubicBezTo>
                  <a:lnTo>
                    <a:pt x="61"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a:off x="2180032" y="-852561"/>
              <a:ext cx="45258" cy="216357"/>
            </a:xfrm>
            <a:custGeom>
              <a:rect b="b" l="l" r="r" t="t"/>
              <a:pathLst>
                <a:path extrusionOk="0" h="6688" w="1399">
                  <a:moveTo>
                    <a:pt x="1338" y="1"/>
                  </a:moveTo>
                  <a:cubicBezTo>
                    <a:pt x="1338" y="62"/>
                    <a:pt x="1247" y="4651"/>
                    <a:pt x="0" y="6657"/>
                  </a:cubicBezTo>
                  <a:lnTo>
                    <a:pt x="92" y="6688"/>
                  </a:lnTo>
                  <a:cubicBezTo>
                    <a:pt x="1338"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a:off x="2317686" y="-852561"/>
              <a:ext cx="45258" cy="216357"/>
            </a:xfrm>
            <a:custGeom>
              <a:rect b="b" l="l" r="r" t="t"/>
              <a:pathLst>
                <a:path extrusionOk="0" h="6688" w="1399">
                  <a:moveTo>
                    <a:pt x="1338" y="1"/>
                  </a:moveTo>
                  <a:cubicBezTo>
                    <a:pt x="1338" y="62"/>
                    <a:pt x="1247" y="4651"/>
                    <a:pt x="1" y="6657"/>
                  </a:cubicBezTo>
                  <a:lnTo>
                    <a:pt x="92" y="6688"/>
                  </a:lnTo>
                  <a:cubicBezTo>
                    <a:pt x="1369" y="4651"/>
                    <a:pt x="1399" y="1"/>
                    <a:pt x="13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a:off x="2910648" y="-853532"/>
              <a:ext cx="45258" cy="217327"/>
            </a:xfrm>
            <a:custGeom>
              <a:rect b="b" l="l" r="r" t="t"/>
              <a:pathLst>
                <a:path extrusionOk="0" h="6718" w="1399">
                  <a:moveTo>
                    <a:pt x="0" y="0"/>
                  </a:moveTo>
                  <a:cubicBezTo>
                    <a:pt x="0" y="92"/>
                    <a:pt x="31" y="4681"/>
                    <a:pt x="1307" y="6718"/>
                  </a:cubicBezTo>
                  <a:lnTo>
                    <a:pt x="1399" y="6657"/>
                  </a:lnTo>
                  <a:cubicBezTo>
                    <a:pt x="9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a:off x="2771021" y="-853532"/>
              <a:ext cx="46228" cy="217327"/>
            </a:xfrm>
            <a:custGeom>
              <a:rect b="b" l="l" r="r" t="t"/>
              <a:pathLst>
                <a:path extrusionOk="0" h="6718" w="1429">
                  <a:moveTo>
                    <a:pt x="0" y="0"/>
                  </a:moveTo>
                  <a:cubicBezTo>
                    <a:pt x="0" y="92"/>
                    <a:pt x="61" y="4681"/>
                    <a:pt x="1338" y="6718"/>
                  </a:cubicBezTo>
                  <a:lnTo>
                    <a:pt x="1429" y="6657"/>
                  </a:lnTo>
                  <a:cubicBezTo>
                    <a:pt x="122" y="4651"/>
                    <a:pt x="91" y="31"/>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a:off x="2632364" y="-853532"/>
              <a:ext cx="45258" cy="217327"/>
            </a:xfrm>
            <a:custGeom>
              <a:rect b="b" l="l" r="r" t="t"/>
              <a:pathLst>
                <a:path extrusionOk="0" h="6718" w="1399">
                  <a:moveTo>
                    <a:pt x="0" y="0"/>
                  </a:moveTo>
                  <a:cubicBezTo>
                    <a:pt x="0"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a:off x="2493708" y="-853532"/>
              <a:ext cx="45258" cy="217327"/>
            </a:xfrm>
            <a:custGeom>
              <a:rect b="b" l="l" r="r" t="t"/>
              <a:pathLst>
                <a:path extrusionOk="0" h="6718" w="1399">
                  <a:moveTo>
                    <a:pt x="1" y="0"/>
                  </a:moveTo>
                  <a:cubicBezTo>
                    <a:pt x="1" y="92"/>
                    <a:pt x="31" y="4681"/>
                    <a:pt x="1338" y="6718"/>
                  </a:cubicBezTo>
                  <a:lnTo>
                    <a:pt x="1399" y="6657"/>
                  </a:lnTo>
                  <a:cubicBezTo>
                    <a:pt x="122" y="4651"/>
                    <a:pt x="61" y="3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a:off x="1823070"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a:off x="2941123" y="-557552"/>
              <a:ext cx="107208" cy="544774"/>
            </a:xfrm>
            <a:custGeom>
              <a:rect b="b" l="l" r="r" t="t"/>
              <a:pathLst>
                <a:path extrusionOk="0" h="16840" w="3314">
                  <a:moveTo>
                    <a:pt x="1" y="0"/>
                  </a:moveTo>
                  <a:lnTo>
                    <a:pt x="1" y="16840"/>
                  </a:lnTo>
                  <a:lnTo>
                    <a:pt x="3314" y="16840"/>
                  </a:lnTo>
                  <a:lnTo>
                    <a:pt x="33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a:off x="2369803" y="-557552"/>
              <a:ext cx="106237" cy="544774"/>
            </a:xfrm>
            <a:custGeom>
              <a:rect b="b" l="l" r="r" t="t"/>
              <a:pathLst>
                <a:path extrusionOk="0" h="16840" w="3284">
                  <a:moveTo>
                    <a:pt x="1" y="0"/>
                  </a:moveTo>
                  <a:lnTo>
                    <a:pt x="1" y="16840"/>
                  </a:lnTo>
                  <a:lnTo>
                    <a:pt x="3283" y="16840"/>
                  </a:lnTo>
                  <a:lnTo>
                    <a:pt x="32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a:off x="2023679" y="-476933"/>
              <a:ext cx="107208" cy="226191"/>
            </a:xfrm>
            <a:custGeom>
              <a:rect b="b" l="l" r="r" t="t"/>
              <a:pathLst>
                <a:path extrusionOk="0" h="6992" w="3314">
                  <a:moveTo>
                    <a:pt x="0" y="1"/>
                  </a:moveTo>
                  <a:lnTo>
                    <a:pt x="0" y="6992"/>
                  </a:lnTo>
                  <a:lnTo>
                    <a:pt x="3314" y="6992"/>
                  </a:lnTo>
                  <a:lnTo>
                    <a:pt x="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a:off x="2170197"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a:off x="2582220" y="-476933"/>
              <a:ext cx="107208" cy="226191"/>
            </a:xfrm>
            <a:custGeom>
              <a:rect b="b" l="l" r="r" t="t"/>
              <a:pathLst>
                <a:path extrusionOk="0" h="6992" w="3314">
                  <a:moveTo>
                    <a:pt x="0" y="1"/>
                  </a:moveTo>
                  <a:lnTo>
                    <a:pt x="0" y="6992"/>
                  </a:lnTo>
                  <a:lnTo>
                    <a:pt x="3313" y="6992"/>
                  </a:lnTo>
                  <a:lnTo>
                    <a:pt x="3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a:off x="2728738" y="-476933"/>
              <a:ext cx="106205" cy="226191"/>
            </a:xfrm>
            <a:custGeom>
              <a:rect b="b" l="l" r="r" t="t"/>
              <a:pathLst>
                <a:path extrusionOk="0" h="6992" w="3283">
                  <a:moveTo>
                    <a:pt x="0" y="1"/>
                  </a:moveTo>
                  <a:lnTo>
                    <a:pt x="0" y="6992"/>
                  </a:lnTo>
                  <a:lnTo>
                    <a:pt x="3283" y="6992"/>
                  </a:lnTo>
                  <a:lnTo>
                    <a:pt x="3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a:off x="1889940" y="-1155432"/>
              <a:ext cx="1090519" cy="225221"/>
            </a:xfrm>
            <a:custGeom>
              <a:rect b="b" l="l" r="r" t="t"/>
              <a:pathLst>
                <a:path extrusionOk="0" h="6962" w="33710">
                  <a:moveTo>
                    <a:pt x="1" y="1"/>
                  </a:moveTo>
                  <a:lnTo>
                    <a:pt x="1" y="6961"/>
                  </a:lnTo>
                  <a:lnTo>
                    <a:pt x="33709" y="6961"/>
                  </a:lnTo>
                  <a:lnTo>
                    <a:pt x="33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a:off x="1889940" y="-2446532"/>
              <a:ext cx="275363" cy="442516"/>
            </a:xfrm>
            <a:custGeom>
              <a:rect b="b" l="l" r="r" t="t"/>
              <a:pathLst>
                <a:path extrusionOk="0" h="13679" w="8512">
                  <a:moveTo>
                    <a:pt x="1" y="0"/>
                  </a:moveTo>
                  <a:lnTo>
                    <a:pt x="1"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a:off x="2284267" y="-2446532"/>
              <a:ext cx="275363" cy="442516"/>
            </a:xfrm>
            <a:custGeom>
              <a:rect b="b" l="l" r="r" t="t"/>
              <a:pathLst>
                <a:path extrusionOk="0" h="13679" w="8512">
                  <a:moveTo>
                    <a:pt x="0" y="0"/>
                  </a:moveTo>
                  <a:lnTo>
                    <a:pt x="0" y="13679"/>
                  </a:lnTo>
                  <a:lnTo>
                    <a:pt x="8511" y="13679"/>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a:off x="2679565" y="-2446532"/>
              <a:ext cx="274360" cy="442516"/>
            </a:xfrm>
            <a:custGeom>
              <a:rect b="b" l="l" r="r" t="t"/>
              <a:pathLst>
                <a:path extrusionOk="0" h="13679" w="8481">
                  <a:moveTo>
                    <a:pt x="0" y="0"/>
                  </a:moveTo>
                  <a:lnTo>
                    <a:pt x="0" y="13679"/>
                  </a:lnTo>
                  <a:lnTo>
                    <a:pt x="8481" y="13679"/>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a:off x="1889940" y="-1848652"/>
              <a:ext cx="275363" cy="442516"/>
            </a:xfrm>
            <a:custGeom>
              <a:rect b="b" l="l" r="r" t="t"/>
              <a:pathLst>
                <a:path extrusionOk="0" h="13679" w="8512">
                  <a:moveTo>
                    <a:pt x="1" y="0"/>
                  </a:moveTo>
                  <a:lnTo>
                    <a:pt x="1"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a:off x="2284267" y="-1848652"/>
              <a:ext cx="275363" cy="442516"/>
            </a:xfrm>
            <a:custGeom>
              <a:rect b="b" l="l" r="r" t="t"/>
              <a:pathLst>
                <a:path extrusionOk="0" h="13679" w="8512">
                  <a:moveTo>
                    <a:pt x="0" y="0"/>
                  </a:moveTo>
                  <a:lnTo>
                    <a:pt x="0" y="13678"/>
                  </a:lnTo>
                  <a:lnTo>
                    <a:pt x="8511" y="13678"/>
                  </a:lnTo>
                  <a:lnTo>
                    <a:pt x="85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a:off x="2679565" y="-1848652"/>
              <a:ext cx="274360" cy="442516"/>
            </a:xfrm>
            <a:custGeom>
              <a:rect b="b" l="l" r="r" t="t"/>
              <a:pathLst>
                <a:path extrusionOk="0" h="13679" w="8481">
                  <a:moveTo>
                    <a:pt x="0" y="0"/>
                  </a:moveTo>
                  <a:lnTo>
                    <a:pt x="0" y="13678"/>
                  </a:lnTo>
                  <a:lnTo>
                    <a:pt x="8481" y="13678"/>
                  </a:lnTo>
                  <a:lnTo>
                    <a:pt x="84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a:off x="1889940" y="-2458340"/>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
            <p:cNvSpPr/>
            <p:nvPr/>
          </p:nvSpPr>
          <p:spPr>
            <a:xfrm>
              <a:off x="1889940" y="-2383609"/>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a:off x="1889940" y="-2308878"/>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a:off x="1889940" y="-223414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a:off x="1889940" y="-2157443"/>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a:off x="1889940" y="-2082712"/>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a:off x="1889940" y="-2007981"/>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a:off x="2275403" y="-2458340"/>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a:off x="2275403" y="-2383609"/>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a:off x="2275403" y="-2308878"/>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
            <p:cNvSpPr/>
            <p:nvPr/>
          </p:nvSpPr>
          <p:spPr>
            <a:xfrm>
              <a:off x="2275403" y="-223414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
            <p:cNvSpPr/>
            <p:nvPr/>
          </p:nvSpPr>
          <p:spPr>
            <a:xfrm>
              <a:off x="2275403" y="-2157443"/>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a:off x="2275403" y="-2082712"/>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a:off x="2275403" y="-2007981"/>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a:off x="2675618" y="-2458340"/>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a:off x="2675618" y="-2383609"/>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a:off x="2675618" y="-2308878"/>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a:off x="2675618" y="-223414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
            <p:cNvSpPr/>
            <p:nvPr/>
          </p:nvSpPr>
          <p:spPr>
            <a:xfrm>
              <a:off x="2675618" y="-2157443"/>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a:off x="2675618" y="-2082712"/>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a:off x="2675618" y="-2007981"/>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a:off x="1889940" y="-186046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a:off x="1889940" y="-1785729"/>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a:off x="1889940" y="-1710027"/>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a:off x="1889940" y="-1635296"/>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a:off x="1889940" y="-1560565"/>
              <a:ext cx="279278" cy="14784"/>
            </a:xfrm>
            <a:custGeom>
              <a:rect b="b" l="l" r="r" t="t"/>
              <a:pathLst>
                <a:path extrusionOk="0" h="457" w="8633">
                  <a:moveTo>
                    <a:pt x="1" y="1"/>
                  </a:moveTo>
                  <a:lnTo>
                    <a:pt x="1" y="457"/>
                  </a:lnTo>
                  <a:lnTo>
                    <a:pt x="8633" y="457"/>
                  </a:lnTo>
                  <a:lnTo>
                    <a:pt x="8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a:off x="1889940" y="-1484831"/>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a:off x="1889940" y="-1410100"/>
              <a:ext cx="279278" cy="14784"/>
            </a:xfrm>
            <a:custGeom>
              <a:rect b="b" l="l" r="r" t="t"/>
              <a:pathLst>
                <a:path extrusionOk="0" h="457" w="8633">
                  <a:moveTo>
                    <a:pt x="1" y="0"/>
                  </a:moveTo>
                  <a:lnTo>
                    <a:pt x="1" y="456"/>
                  </a:lnTo>
                  <a:lnTo>
                    <a:pt x="8633" y="456"/>
                  </a:lnTo>
                  <a:lnTo>
                    <a:pt x="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a:off x="2275403" y="-186046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
            <p:cNvSpPr/>
            <p:nvPr/>
          </p:nvSpPr>
          <p:spPr>
            <a:xfrm>
              <a:off x="2275403" y="-1785729"/>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
            <p:cNvSpPr/>
            <p:nvPr/>
          </p:nvSpPr>
          <p:spPr>
            <a:xfrm>
              <a:off x="2275403" y="-1710027"/>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a:off x="2275403" y="-1635296"/>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a:off x="2275403" y="-1560565"/>
              <a:ext cx="293059" cy="14784"/>
            </a:xfrm>
            <a:custGeom>
              <a:rect b="b" l="l" r="r" t="t"/>
              <a:pathLst>
                <a:path extrusionOk="0" h="457" w="9059">
                  <a:moveTo>
                    <a:pt x="1" y="1"/>
                  </a:moveTo>
                  <a:lnTo>
                    <a:pt x="1" y="457"/>
                  </a:lnTo>
                  <a:lnTo>
                    <a:pt x="9059" y="457"/>
                  </a:lnTo>
                  <a:lnTo>
                    <a:pt x="90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
            <p:cNvSpPr/>
            <p:nvPr/>
          </p:nvSpPr>
          <p:spPr>
            <a:xfrm>
              <a:off x="2275403" y="-1484831"/>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a:off x="2275403" y="-1410100"/>
              <a:ext cx="293059" cy="14784"/>
            </a:xfrm>
            <a:custGeom>
              <a:rect b="b" l="l" r="r" t="t"/>
              <a:pathLst>
                <a:path extrusionOk="0" h="457" w="9059">
                  <a:moveTo>
                    <a:pt x="1" y="0"/>
                  </a:moveTo>
                  <a:lnTo>
                    <a:pt x="1" y="456"/>
                  </a:lnTo>
                  <a:lnTo>
                    <a:pt x="9059" y="456"/>
                  </a:lnTo>
                  <a:lnTo>
                    <a:pt x="90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
            <p:cNvSpPr/>
            <p:nvPr/>
          </p:nvSpPr>
          <p:spPr>
            <a:xfrm>
              <a:off x="2675618" y="-186046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
            <p:cNvSpPr/>
            <p:nvPr/>
          </p:nvSpPr>
          <p:spPr>
            <a:xfrm>
              <a:off x="2675618" y="-1785729"/>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a:off x="2675618" y="-1710027"/>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a:off x="2675618" y="-1635296"/>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a:off x="2675618" y="-1560565"/>
              <a:ext cx="278307" cy="14784"/>
            </a:xfrm>
            <a:custGeom>
              <a:rect b="b" l="l" r="r" t="t"/>
              <a:pathLst>
                <a:path extrusionOk="0" h="457" w="8603">
                  <a:moveTo>
                    <a:pt x="1" y="1"/>
                  </a:moveTo>
                  <a:lnTo>
                    <a:pt x="1" y="457"/>
                  </a:lnTo>
                  <a:lnTo>
                    <a:pt x="8603" y="457"/>
                  </a:lnTo>
                  <a:lnTo>
                    <a:pt x="86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a:off x="2675618" y="-1484831"/>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a:off x="2675618" y="-1410100"/>
              <a:ext cx="278307" cy="14784"/>
            </a:xfrm>
            <a:custGeom>
              <a:rect b="b" l="l" r="r" t="t"/>
              <a:pathLst>
                <a:path extrusionOk="0" h="457" w="8603">
                  <a:moveTo>
                    <a:pt x="1" y="0"/>
                  </a:moveTo>
                  <a:lnTo>
                    <a:pt x="1" y="456"/>
                  </a:lnTo>
                  <a:lnTo>
                    <a:pt x="8603" y="456"/>
                  </a:lnTo>
                  <a:lnTo>
                    <a:pt x="86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
            <p:cNvSpPr/>
            <p:nvPr/>
          </p:nvSpPr>
          <p:spPr>
            <a:xfrm>
              <a:off x="2285237" y="-2925425"/>
              <a:ext cx="854525" cy="784714"/>
            </a:xfrm>
            <a:custGeom>
              <a:rect b="b" l="l" r="r" t="t"/>
              <a:pathLst>
                <a:path extrusionOk="0" h="24257" w="26415">
                  <a:moveTo>
                    <a:pt x="1" y="1"/>
                  </a:moveTo>
                  <a:cubicBezTo>
                    <a:pt x="1" y="31"/>
                    <a:pt x="61" y="3375"/>
                    <a:pt x="3405" y="3375"/>
                  </a:cubicBezTo>
                  <a:cubicBezTo>
                    <a:pt x="5989" y="3375"/>
                    <a:pt x="6201" y="3861"/>
                    <a:pt x="6840" y="5107"/>
                  </a:cubicBezTo>
                  <a:cubicBezTo>
                    <a:pt x="6992" y="5472"/>
                    <a:pt x="7174" y="5806"/>
                    <a:pt x="7417" y="6232"/>
                  </a:cubicBezTo>
                  <a:cubicBezTo>
                    <a:pt x="7845" y="6938"/>
                    <a:pt x="8107" y="7132"/>
                    <a:pt x="8405" y="7132"/>
                  </a:cubicBezTo>
                  <a:cubicBezTo>
                    <a:pt x="8531" y="7132"/>
                    <a:pt x="8662" y="7098"/>
                    <a:pt x="8815" y="7053"/>
                  </a:cubicBezTo>
                  <a:cubicBezTo>
                    <a:pt x="9039" y="6987"/>
                    <a:pt x="9313" y="6910"/>
                    <a:pt x="9703" y="6910"/>
                  </a:cubicBezTo>
                  <a:cubicBezTo>
                    <a:pt x="10214" y="6910"/>
                    <a:pt x="10924" y="7043"/>
                    <a:pt x="11977" y="7509"/>
                  </a:cubicBezTo>
                  <a:cubicBezTo>
                    <a:pt x="13831" y="8299"/>
                    <a:pt x="15350" y="8420"/>
                    <a:pt x="16809" y="8542"/>
                  </a:cubicBezTo>
                  <a:cubicBezTo>
                    <a:pt x="18238" y="8664"/>
                    <a:pt x="19575" y="8724"/>
                    <a:pt x="21034" y="9575"/>
                  </a:cubicBezTo>
                  <a:cubicBezTo>
                    <a:pt x="23861" y="11186"/>
                    <a:pt x="23831" y="11946"/>
                    <a:pt x="23041" y="13983"/>
                  </a:cubicBezTo>
                  <a:cubicBezTo>
                    <a:pt x="22190" y="16050"/>
                    <a:pt x="22190" y="16475"/>
                    <a:pt x="23041" y="19788"/>
                  </a:cubicBezTo>
                  <a:cubicBezTo>
                    <a:pt x="23892" y="23101"/>
                    <a:pt x="26354" y="24257"/>
                    <a:pt x="26384" y="24257"/>
                  </a:cubicBezTo>
                  <a:lnTo>
                    <a:pt x="26415" y="24013"/>
                  </a:lnTo>
                  <a:cubicBezTo>
                    <a:pt x="26384" y="24013"/>
                    <a:pt x="23983" y="22858"/>
                    <a:pt x="23193" y="19667"/>
                  </a:cubicBezTo>
                  <a:cubicBezTo>
                    <a:pt x="22402" y="16414"/>
                    <a:pt x="22402" y="16019"/>
                    <a:pt x="23193" y="13983"/>
                  </a:cubicBezTo>
                  <a:cubicBezTo>
                    <a:pt x="24013" y="11886"/>
                    <a:pt x="24074" y="11004"/>
                    <a:pt x="21095" y="9332"/>
                  </a:cubicBezTo>
                  <a:cubicBezTo>
                    <a:pt x="19606" y="8512"/>
                    <a:pt x="18238" y="8420"/>
                    <a:pt x="16809" y="8299"/>
                  </a:cubicBezTo>
                  <a:cubicBezTo>
                    <a:pt x="15350" y="8208"/>
                    <a:pt x="13891" y="8086"/>
                    <a:pt x="12068" y="7296"/>
                  </a:cubicBezTo>
                  <a:cubicBezTo>
                    <a:pt x="11004" y="6814"/>
                    <a:pt x="10258" y="6677"/>
                    <a:pt x="9721" y="6677"/>
                  </a:cubicBezTo>
                  <a:cubicBezTo>
                    <a:pt x="9277" y="6677"/>
                    <a:pt x="8975" y="6771"/>
                    <a:pt x="8755" y="6840"/>
                  </a:cubicBezTo>
                  <a:cubicBezTo>
                    <a:pt x="8627" y="6865"/>
                    <a:pt x="8523" y="6889"/>
                    <a:pt x="8427" y="6889"/>
                  </a:cubicBezTo>
                  <a:cubicBezTo>
                    <a:pt x="8180" y="6889"/>
                    <a:pt x="7985" y="6736"/>
                    <a:pt x="7569" y="6080"/>
                  </a:cubicBezTo>
                  <a:cubicBezTo>
                    <a:pt x="7356" y="5685"/>
                    <a:pt x="7174" y="5320"/>
                    <a:pt x="6992" y="5016"/>
                  </a:cubicBezTo>
                  <a:cubicBezTo>
                    <a:pt x="6353" y="3740"/>
                    <a:pt x="6080" y="3192"/>
                    <a:pt x="3405" y="3192"/>
                  </a:cubicBezTo>
                  <a:cubicBezTo>
                    <a:pt x="244" y="3192"/>
                    <a:pt x="213" y="92"/>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
            <p:cNvSpPr/>
            <p:nvPr/>
          </p:nvSpPr>
          <p:spPr>
            <a:xfrm>
              <a:off x="2824109" y="-2866417"/>
              <a:ext cx="256665" cy="214383"/>
            </a:xfrm>
            <a:custGeom>
              <a:rect b="b" l="l" r="r" t="t"/>
              <a:pathLst>
                <a:path extrusionOk="0" h="6627" w="7934">
                  <a:moveTo>
                    <a:pt x="4226" y="1"/>
                  </a:moveTo>
                  <a:cubicBezTo>
                    <a:pt x="2675" y="1"/>
                    <a:pt x="2159" y="700"/>
                    <a:pt x="1459" y="1824"/>
                  </a:cubicBezTo>
                  <a:lnTo>
                    <a:pt x="1247" y="2067"/>
                  </a:lnTo>
                  <a:cubicBezTo>
                    <a:pt x="760" y="2827"/>
                    <a:pt x="700" y="3435"/>
                    <a:pt x="639" y="3982"/>
                  </a:cubicBezTo>
                  <a:cubicBezTo>
                    <a:pt x="608" y="4317"/>
                    <a:pt x="578" y="4651"/>
                    <a:pt x="426" y="4955"/>
                  </a:cubicBezTo>
                  <a:cubicBezTo>
                    <a:pt x="0" y="5806"/>
                    <a:pt x="0" y="6596"/>
                    <a:pt x="0" y="6627"/>
                  </a:cubicBezTo>
                  <a:lnTo>
                    <a:pt x="183" y="6627"/>
                  </a:lnTo>
                  <a:cubicBezTo>
                    <a:pt x="183" y="6627"/>
                    <a:pt x="244" y="5837"/>
                    <a:pt x="578" y="5016"/>
                  </a:cubicBezTo>
                  <a:cubicBezTo>
                    <a:pt x="730" y="4651"/>
                    <a:pt x="760" y="4317"/>
                    <a:pt x="791" y="3952"/>
                  </a:cubicBezTo>
                  <a:cubicBezTo>
                    <a:pt x="821" y="3435"/>
                    <a:pt x="912" y="2888"/>
                    <a:pt x="1368" y="2159"/>
                  </a:cubicBezTo>
                  <a:lnTo>
                    <a:pt x="1551" y="1885"/>
                  </a:lnTo>
                  <a:cubicBezTo>
                    <a:pt x="2280" y="791"/>
                    <a:pt x="2706" y="153"/>
                    <a:pt x="4195" y="153"/>
                  </a:cubicBezTo>
                  <a:cubicBezTo>
                    <a:pt x="5046" y="153"/>
                    <a:pt x="5776" y="943"/>
                    <a:pt x="6414" y="1672"/>
                  </a:cubicBezTo>
                  <a:cubicBezTo>
                    <a:pt x="6901" y="2211"/>
                    <a:pt x="7324" y="2663"/>
                    <a:pt x="7718" y="2663"/>
                  </a:cubicBezTo>
                  <a:cubicBezTo>
                    <a:pt x="7791" y="2663"/>
                    <a:pt x="7863" y="2648"/>
                    <a:pt x="7934" y="2615"/>
                  </a:cubicBezTo>
                  <a:lnTo>
                    <a:pt x="7873" y="2463"/>
                  </a:lnTo>
                  <a:cubicBezTo>
                    <a:pt x="7835" y="2482"/>
                    <a:pt x="7794" y="2491"/>
                    <a:pt x="7751" y="2491"/>
                  </a:cubicBezTo>
                  <a:cubicBezTo>
                    <a:pt x="7453" y="2491"/>
                    <a:pt x="7044" y="2056"/>
                    <a:pt x="6566" y="1551"/>
                  </a:cubicBezTo>
                  <a:cubicBezTo>
                    <a:pt x="5928" y="852"/>
                    <a:pt x="5137" y="1"/>
                    <a:pt x="42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a:off x="2292128" y="-2944092"/>
              <a:ext cx="36426" cy="44287"/>
            </a:xfrm>
            <a:custGeom>
              <a:rect b="b" l="l" r="r" t="t"/>
              <a:pathLst>
                <a:path extrusionOk="0" h="1369" w="1126">
                  <a:moveTo>
                    <a:pt x="943" y="0"/>
                  </a:moveTo>
                  <a:lnTo>
                    <a:pt x="943" y="0"/>
                  </a:lnTo>
                  <a:cubicBezTo>
                    <a:pt x="122" y="426"/>
                    <a:pt x="0" y="1368"/>
                    <a:pt x="0" y="1368"/>
                  </a:cubicBezTo>
                  <a:cubicBezTo>
                    <a:pt x="1125" y="669"/>
                    <a:pt x="943" y="0"/>
                    <a:pt x="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a:off x="2279350" y="-2961788"/>
              <a:ext cx="31477" cy="53119"/>
            </a:xfrm>
            <a:custGeom>
              <a:rect b="b" l="l" r="r" t="t"/>
              <a:pathLst>
                <a:path extrusionOk="0" h="1642" w="973">
                  <a:moveTo>
                    <a:pt x="365" y="0"/>
                  </a:moveTo>
                  <a:cubicBezTo>
                    <a:pt x="0" y="851"/>
                    <a:pt x="547" y="1642"/>
                    <a:pt x="547" y="1642"/>
                  </a:cubicBezTo>
                  <a:cubicBezTo>
                    <a:pt x="973" y="395"/>
                    <a:pt x="395" y="0"/>
                    <a:pt x="3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a:off x="2254763" y="-2878225"/>
              <a:ext cx="52148" cy="18537"/>
            </a:xfrm>
            <a:custGeom>
              <a:rect b="b" l="l" r="r" t="t"/>
              <a:pathLst>
                <a:path extrusionOk="0" h="573" w="1612">
                  <a:moveTo>
                    <a:pt x="388" y="0"/>
                  </a:moveTo>
                  <a:cubicBezTo>
                    <a:pt x="134" y="0"/>
                    <a:pt x="0" y="92"/>
                    <a:pt x="0" y="92"/>
                  </a:cubicBezTo>
                  <a:cubicBezTo>
                    <a:pt x="445" y="498"/>
                    <a:pt x="976" y="572"/>
                    <a:pt x="1304" y="572"/>
                  </a:cubicBezTo>
                  <a:cubicBezTo>
                    <a:pt x="1491" y="572"/>
                    <a:pt x="1611" y="548"/>
                    <a:pt x="1611" y="548"/>
                  </a:cubicBezTo>
                  <a:cubicBezTo>
                    <a:pt x="1075" y="107"/>
                    <a:pt x="662" y="0"/>
                    <a:pt x="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a:off x="2440620" y="-2799191"/>
              <a:ext cx="52148" cy="18148"/>
            </a:xfrm>
            <a:custGeom>
              <a:rect b="b" l="l" r="r" t="t"/>
              <a:pathLst>
                <a:path extrusionOk="0" h="561" w="1612">
                  <a:moveTo>
                    <a:pt x="0" y="81"/>
                  </a:moveTo>
                  <a:cubicBezTo>
                    <a:pt x="0" y="81"/>
                    <a:pt x="0" y="81"/>
                    <a:pt x="0" y="81"/>
                  </a:cubicBezTo>
                  <a:lnTo>
                    <a:pt x="0" y="81"/>
                  </a:lnTo>
                  <a:cubicBezTo>
                    <a:pt x="0" y="81"/>
                    <a:pt x="0" y="81"/>
                    <a:pt x="0" y="81"/>
                  </a:cubicBezTo>
                  <a:close/>
                  <a:moveTo>
                    <a:pt x="414" y="1"/>
                  </a:moveTo>
                  <a:cubicBezTo>
                    <a:pt x="173" y="1"/>
                    <a:pt x="36" y="82"/>
                    <a:pt x="5" y="82"/>
                  </a:cubicBezTo>
                  <a:cubicBezTo>
                    <a:pt x="3" y="82"/>
                    <a:pt x="2" y="82"/>
                    <a:pt x="0" y="81"/>
                  </a:cubicBezTo>
                  <a:lnTo>
                    <a:pt x="0" y="81"/>
                  </a:lnTo>
                  <a:cubicBezTo>
                    <a:pt x="445" y="487"/>
                    <a:pt x="976" y="561"/>
                    <a:pt x="1303" y="561"/>
                  </a:cubicBezTo>
                  <a:cubicBezTo>
                    <a:pt x="1491" y="561"/>
                    <a:pt x="1611" y="537"/>
                    <a:pt x="1611" y="537"/>
                  </a:cubicBezTo>
                  <a:cubicBezTo>
                    <a:pt x="1085" y="103"/>
                    <a:pt x="684"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a:off x="2480929" y="-2732192"/>
              <a:ext cx="52148" cy="17307"/>
            </a:xfrm>
            <a:custGeom>
              <a:rect b="b" l="l" r="r" t="t"/>
              <a:pathLst>
                <a:path extrusionOk="0" h="535" w="1612">
                  <a:moveTo>
                    <a:pt x="0" y="46"/>
                  </a:moveTo>
                  <a:cubicBezTo>
                    <a:pt x="0" y="50"/>
                    <a:pt x="3" y="52"/>
                    <a:pt x="7" y="53"/>
                  </a:cubicBezTo>
                  <a:lnTo>
                    <a:pt x="7" y="53"/>
                  </a:lnTo>
                  <a:cubicBezTo>
                    <a:pt x="5" y="50"/>
                    <a:pt x="3" y="48"/>
                    <a:pt x="0" y="46"/>
                  </a:cubicBezTo>
                  <a:close/>
                  <a:moveTo>
                    <a:pt x="383" y="0"/>
                  </a:moveTo>
                  <a:cubicBezTo>
                    <a:pt x="173" y="0"/>
                    <a:pt x="46" y="53"/>
                    <a:pt x="11" y="53"/>
                  </a:cubicBezTo>
                  <a:cubicBezTo>
                    <a:pt x="9" y="53"/>
                    <a:pt x="8" y="53"/>
                    <a:pt x="7" y="53"/>
                  </a:cubicBezTo>
                  <a:lnTo>
                    <a:pt x="7" y="53"/>
                  </a:lnTo>
                  <a:cubicBezTo>
                    <a:pt x="433" y="456"/>
                    <a:pt x="936" y="534"/>
                    <a:pt x="1264" y="534"/>
                  </a:cubicBezTo>
                  <a:cubicBezTo>
                    <a:pt x="1473" y="534"/>
                    <a:pt x="1611" y="502"/>
                    <a:pt x="1611" y="502"/>
                  </a:cubicBezTo>
                  <a:cubicBezTo>
                    <a:pt x="1072" y="90"/>
                    <a:pt x="657" y="0"/>
                    <a:pt x="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
            <p:cNvSpPr/>
            <p:nvPr/>
          </p:nvSpPr>
          <p:spPr>
            <a:xfrm>
              <a:off x="2347190" y="-2865446"/>
              <a:ext cx="24618" cy="48234"/>
            </a:xfrm>
            <a:custGeom>
              <a:rect b="b" l="l" r="r" t="t"/>
              <a:pathLst>
                <a:path extrusionOk="0" h="1491" w="761">
                  <a:moveTo>
                    <a:pt x="92" y="1"/>
                  </a:moveTo>
                  <a:lnTo>
                    <a:pt x="92" y="1"/>
                  </a:lnTo>
                  <a:cubicBezTo>
                    <a:pt x="1" y="913"/>
                    <a:pt x="760" y="1490"/>
                    <a:pt x="760" y="1490"/>
                  </a:cubicBezTo>
                  <a:cubicBezTo>
                    <a:pt x="730" y="153"/>
                    <a:pt x="92" y="1"/>
                    <a:pt x="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
            <p:cNvSpPr/>
            <p:nvPr/>
          </p:nvSpPr>
          <p:spPr>
            <a:xfrm>
              <a:off x="2440620" y="-2851956"/>
              <a:ext cx="24618" cy="47522"/>
            </a:xfrm>
            <a:custGeom>
              <a:rect b="b" l="l" r="r" t="t"/>
              <a:pathLst>
                <a:path extrusionOk="0" h="1469" w="761">
                  <a:moveTo>
                    <a:pt x="108" y="0"/>
                  </a:moveTo>
                  <a:cubicBezTo>
                    <a:pt x="97" y="0"/>
                    <a:pt x="91" y="4"/>
                    <a:pt x="91" y="10"/>
                  </a:cubicBezTo>
                  <a:cubicBezTo>
                    <a:pt x="0" y="921"/>
                    <a:pt x="760" y="1469"/>
                    <a:pt x="760" y="1469"/>
                  </a:cubicBezTo>
                  <a:cubicBezTo>
                    <a:pt x="733" y="288"/>
                    <a:pt x="209" y="0"/>
                    <a:pt x="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a:off x="2587138" y="-2746459"/>
              <a:ext cx="24618" cy="48234"/>
            </a:xfrm>
            <a:custGeom>
              <a:rect b="b" l="l" r="r" t="t"/>
              <a:pathLst>
                <a:path extrusionOk="0" h="1491" w="761">
                  <a:moveTo>
                    <a:pt x="61" y="1"/>
                  </a:moveTo>
                  <a:cubicBezTo>
                    <a:pt x="0" y="913"/>
                    <a:pt x="760" y="1490"/>
                    <a:pt x="760" y="1490"/>
                  </a:cubicBezTo>
                  <a:cubicBezTo>
                    <a:pt x="730" y="183"/>
                    <a:pt x="61" y="1"/>
                    <a:pt x="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a:off x="3011940" y="-2848947"/>
              <a:ext cx="53119" cy="14266"/>
            </a:xfrm>
            <a:custGeom>
              <a:rect b="b" l="l" r="r" t="t"/>
              <a:pathLst>
                <a:path extrusionOk="0" h="441" w="1642">
                  <a:moveTo>
                    <a:pt x="808" y="1"/>
                  </a:moveTo>
                  <a:cubicBezTo>
                    <a:pt x="355" y="1"/>
                    <a:pt x="0" y="160"/>
                    <a:pt x="0" y="160"/>
                  </a:cubicBezTo>
                  <a:cubicBezTo>
                    <a:pt x="437" y="372"/>
                    <a:pt x="774" y="441"/>
                    <a:pt x="1027" y="441"/>
                  </a:cubicBezTo>
                  <a:cubicBezTo>
                    <a:pt x="1460" y="441"/>
                    <a:pt x="1641" y="240"/>
                    <a:pt x="1641" y="220"/>
                  </a:cubicBezTo>
                  <a:cubicBezTo>
                    <a:pt x="1363" y="54"/>
                    <a:pt x="1069" y="1"/>
                    <a:pt x="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a:off x="2978392" y="-2834939"/>
              <a:ext cx="38497" cy="38399"/>
            </a:xfrm>
            <a:custGeom>
              <a:rect b="b" l="l" r="r" t="t"/>
              <a:pathLst>
                <a:path extrusionOk="0" h="1187" w="1190">
                  <a:moveTo>
                    <a:pt x="1189" y="0"/>
                  </a:moveTo>
                  <a:lnTo>
                    <a:pt x="1189" y="0"/>
                  </a:lnTo>
                  <a:cubicBezTo>
                    <a:pt x="0" y="535"/>
                    <a:pt x="61" y="1187"/>
                    <a:pt x="64" y="1187"/>
                  </a:cubicBezTo>
                  <a:cubicBezTo>
                    <a:pt x="64" y="1187"/>
                    <a:pt x="64" y="1186"/>
                    <a:pt x="64" y="1186"/>
                  </a:cubicBezTo>
                  <a:cubicBezTo>
                    <a:pt x="946" y="912"/>
                    <a:pt x="1189" y="0"/>
                    <a:pt x="11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a:off x="2846367" y="-2768070"/>
              <a:ext cx="37752" cy="37494"/>
            </a:xfrm>
            <a:custGeom>
              <a:rect b="b" l="l" r="r" t="t"/>
              <a:pathLst>
                <a:path extrusionOk="0" h="1159" w="1167">
                  <a:moveTo>
                    <a:pt x="1167" y="0"/>
                  </a:moveTo>
                  <a:lnTo>
                    <a:pt x="1167" y="0"/>
                  </a:lnTo>
                  <a:cubicBezTo>
                    <a:pt x="1" y="496"/>
                    <a:pt x="37" y="1159"/>
                    <a:pt x="42" y="1159"/>
                  </a:cubicBezTo>
                  <a:cubicBezTo>
                    <a:pt x="42" y="1159"/>
                    <a:pt x="42" y="1158"/>
                    <a:pt x="42" y="1155"/>
                  </a:cubicBezTo>
                  <a:cubicBezTo>
                    <a:pt x="923" y="912"/>
                    <a:pt x="1167"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a:off x="2875742" y="-2881169"/>
              <a:ext cx="30927" cy="52148"/>
            </a:xfrm>
            <a:custGeom>
              <a:rect b="b" l="l" r="r" t="t"/>
              <a:pathLst>
                <a:path extrusionOk="0" h="1612" w="956">
                  <a:moveTo>
                    <a:pt x="623" y="1"/>
                  </a:moveTo>
                  <a:cubicBezTo>
                    <a:pt x="0" y="1048"/>
                    <a:pt x="406" y="1542"/>
                    <a:pt x="416" y="1605"/>
                  </a:cubicBezTo>
                  <a:lnTo>
                    <a:pt x="416" y="1605"/>
                  </a:lnTo>
                  <a:cubicBezTo>
                    <a:pt x="956" y="847"/>
                    <a:pt x="623" y="1"/>
                    <a:pt x="623" y="1"/>
                  </a:cubicBezTo>
                  <a:close/>
                  <a:moveTo>
                    <a:pt x="416" y="1605"/>
                  </a:moveTo>
                  <a:cubicBezTo>
                    <a:pt x="414" y="1607"/>
                    <a:pt x="412" y="1609"/>
                    <a:pt x="411" y="1612"/>
                  </a:cubicBezTo>
                  <a:cubicBezTo>
                    <a:pt x="415" y="1612"/>
                    <a:pt x="416" y="1609"/>
                    <a:pt x="416" y="160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a:off x="2901784" y="-2696283"/>
              <a:ext cx="31509" cy="53119"/>
            </a:xfrm>
            <a:custGeom>
              <a:rect b="b" l="l" r="r" t="t"/>
              <a:pathLst>
                <a:path extrusionOk="0" h="1642" w="974">
                  <a:moveTo>
                    <a:pt x="639" y="0"/>
                  </a:moveTo>
                  <a:cubicBezTo>
                    <a:pt x="1" y="1155"/>
                    <a:pt x="457" y="1641"/>
                    <a:pt x="457" y="1641"/>
                  </a:cubicBezTo>
                  <a:cubicBezTo>
                    <a:pt x="973" y="882"/>
                    <a:pt x="639" y="0"/>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a:off x="3021516" y="-2615664"/>
              <a:ext cx="31735" cy="52148"/>
            </a:xfrm>
            <a:custGeom>
              <a:rect b="b" l="l" r="r" t="t"/>
              <a:pathLst>
                <a:path extrusionOk="0" h="1612" w="981">
                  <a:moveTo>
                    <a:pt x="616" y="0"/>
                  </a:moveTo>
                  <a:cubicBezTo>
                    <a:pt x="1" y="1085"/>
                    <a:pt x="431" y="1576"/>
                    <a:pt x="435" y="1610"/>
                  </a:cubicBezTo>
                  <a:lnTo>
                    <a:pt x="435" y="1610"/>
                  </a:lnTo>
                  <a:cubicBezTo>
                    <a:pt x="980" y="850"/>
                    <a:pt x="616" y="1"/>
                    <a:pt x="616" y="0"/>
                  </a:cubicBezTo>
                  <a:close/>
                  <a:moveTo>
                    <a:pt x="435" y="1610"/>
                  </a:moveTo>
                  <a:cubicBezTo>
                    <a:pt x="434" y="1610"/>
                    <a:pt x="434" y="1611"/>
                    <a:pt x="434" y="1611"/>
                  </a:cubicBezTo>
                  <a:cubicBezTo>
                    <a:pt x="435" y="1611"/>
                    <a:pt x="435" y="1611"/>
                    <a:pt x="435" y="16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a:off x="3008996" y="-2496676"/>
              <a:ext cx="30441" cy="53183"/>
            </a:xfrm>
            <a:custGeom>
              <a:rect b="b" l="l" r="r" t="t"/>
              <a:pathLst>
                <a:path extrusionOk="0" h="1644" w="941">
                  <a:moveTo>
                    <a:pt x="608" y="0"/>
                  </a:moveTo>
                  <a:cubicBezTo>
                    <a:pt x="1" y="1077"/>
                    <a:pt x="371" y="1577"/>
                    <a:pt x="399" y="1637"/>
                  </a:cubicBezTo>
                  <a:lnTo>
                    <a:pt x="399" y="1637"/>
                  </a:lnTo>
                  <a:cubicBezTo>
                    <a:pt x="941" y="878"/>
                    <a:pt x="608" y="0"/>
                    <a:pt x="608" y="0"/>
                  </a:cubicBezTo>
                  <a:close/>
                  <a:moveTo>
                    <a:pt x="399" y="1637"/>
                  </a:moveTo>
                  <a:cubicBezTo>
                    <a:pt x="397" y="1638"/>
                    <a:pt x="396" y="1640"/>
                    <a:pt x="395" y="1642"/>
                  </a:cubicBezTo>
                  <a:cubicBezTo>
                    <a:pt x="397" y="1643"/>
                    <a:pt x="398" y="1643"/>
                    <a:pt x="399" y="1643"/>
                  </a:cubicBezTo>
                  <a:cubicBezTo>
                    <a:pt x="401" y="1643"/>
                    <a:pt x="400" y="1641"/>
                    <a:pt x="399" y="16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a:off x="2815245" y="-2654258"/>
              <a:ext cx="48234" cy="21901"/>
            </a:xfrm>
            <a:custGeom>
              <a:rect b="b" l="l" r="r" t="t"/>
              <a:pathLst>
                <a:path extrusionOk="0" h="677" w="1491">
                  <a:moveTo>
                    <a:pt x="1339" y="0"/>
                  </a:moveTo>
                  <a:cubicBezTo>
                    <a:pt x="515" y="0"/>
                    <a:pt x="1" y="677"/>
                    <a:pt x="1" y="677"/>
                  </a:cubicBezTo>
                  <a:cubicBezTo>
                    <a:pt x="1308" y="677"/>
                    <a:pt x="1490" y="8"/>
                    <a:pt x="1490" y="8"/>
                  </a:cubicBezTo>
                  <a:cubicBezTo>
                    <a:pt x="1439" y="3"/>
                    <a:pt x="1388" y="0"/>
                    <a:pt x="1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a:off x="2974574" y="-2588230"/>
              <a:ext cx="49172" cy="22742"/>
            </a:xfrm>
            <a:custGeom>
              <a:rect b="b" l="l" r="r" t="t"/>
              <a:pathLst>
                <a:path extrusionOk="0" h="703" w="1520">
                  <a:moveTo>
                    <a:pt x="1355" y="0"/>
                  </a:moveTo>
                  <a:cubicBezTo>
                    <a:pt x="506" y="0"/>
                    <a:pt x="0" y="703"/>
                    <a:pt x="0" y="703"/>
                  </a:cubicBezTo>
                  <a:cubicBezTo>
                    <a:pt x="1307" y="703"/>
                    <a:pt x="1520" y="4"/>
                    <a:pt x="1459" y="4"/>
                  </a:cubicBezTo>
                  <a:cubicBezTo>
                    <a:pt x="1424" y="1"/>
                    <a:pt x="1389" y="0"/>
                    <a:pt x="1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8"/>
          <p:cNvGrpSpPr/>
          <p:nvPr/>
        </p:nvGrpSpPr>
        <p:grpSpPr>
          <a:xfrm>
            <a:off x="-39938" y="4025808"/>
            <a:ext cx="9223896" cy="1157300"/>
            <a:chOff x="-39938" y="4025808"/>
            <a:chExt cx="9223896" cy="1157300"/>
          </a:xfrm>
        </p:grpSpPr>
        <p:grpSp>
          <p:nvGrpSpPr>
            <p:cNvPr id="928" name="Google Shape;928;p8"/>
            <p:cNvGrpSpPr/>
            <p:nvPr/>
          </p:nvGrpSpPr>
          <p:grpSpPr>
            <a:xfrm>
              <a:off x="-39938" y="4025808"/>
              <a:ext cx="4615033" cy="1157300"/>
              <a:chOff x="-39938" y="4025808"/>
              <a:chExt cx="4615033" cy="1157300"/>
            </a:xfrm>
          </p:grpSpPr>
          <p:sp>
            <p:nvSpPr>
              <p:cNvPr id="929" name="Google Shape;929;p8"/>
              <p:cNvSpPr/>
              <p:nvPr/>
            </p:nvSpPr>
            <p:spPr>
              <a:xfrm>
                <a:off x="-39938" y="4027696"/>
                <a:ext cx="4609746"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a:off x="-34651" y="4025808"/>
                <a:ext cx="4609746" cy="307810"/>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a:off x="-34651" y="4333596"/>
                <a:ext cx="4609746" cy="147516"/>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a:off x="1366572" y="412134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a:off x="2351266"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8"/>
            <p:cNvGrpSpPr/>
            <p:nvPr/>
          </p:nvGrpSpPr>
          <p:grpSpPr>
            <a:xfrm>
              <a:off x="4562405" y="4025808"/>
              <a:ext cx="4621553" cy="1155413"/>
              <a:chOff x="4680405" y="4521483"/>
              <a:chExt cx="4621553" cy="1155413"/>
            </a:xfrm>
          </p:grpSpPr>
          <p:sp>
            <p:nvSpPr>
              <p:cNvPr id="939" name="Google Shape;939;p8"/>
              <p:cNvSpPr/>
              <p:nvPr/>
            </p:nvSpPr>
            <p:spPr>
              <a:xfrm>
                <a:off x="4680405" y="4521483"/>
                <a:ext cx="4621553" cy="1155413"/>
              </a:xfrm>
              <a:custGeom>
                <a:rect b="b" l="l" r="r" t="t"/>
                <a:pathLst>
                  <a:path extrusionOk="0" h="35716" w="142861">
                    <a:moveTo>
                      <a:pt x="1" y="1"/>
                    </a:moveTo>
                    <a:lnTo>
                      <a:pt x="1" y="35715"/>
                    </a:lnTo>
                    <a:lnTo>
                      <a:pt x="142861" y="35715"/>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
              <p:cNvSpPr/>
              <p:nvPr/>
            </p:nvSpPr>
            <p:spPr>
              <a:xfrm>
                <a:off x="4680405" y="4521483"/>
                <a:ext cx="4621553" cy="307810"/>
              </a:xfrm>
              <a:custGeom>
                <a:rect b="b" l="l" r="r" t="t"/>
                <a:pathLst>
                  <a:path extrusionOk="0" h="9515" w="142861">
                    <a:moveTo>
                      <a:pt x="1" y="1"/>
                    </a:moveTo>
                    <a:lnTo>
                      <a:pt x="1" y="9514"/>
                    </a:lnTo>
                    <a:lnTo>
                      <a:pt x="142861" y="9514"/>
                    </a:lnTo>
                    <a:lnTo>
                      <a:pt x="1428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
              <p:cNvSpPr/>
              <p:nvPr/>
            </p:nvSpPr>
            <p:spPr>
              <a:xfrm>
                <a:off x="4680405" y="4829271"/>
                <a:ext cx="4621553" cy="147516"/>
              </a:xfrm>
              <a:custGeom>
                <a:rect b="b" l="l" r="r" t="t"/>
                <a:pathLst>
                  <a:path extrusionOk="0" h="4560" w="142861">
                    <a:moveTo>
                      <a:pt x="1" y="0"/>
                    </a:moveTo>
                    <a:lnTo>
                      <a:pt x="1" y="4560"/>
                    </a:lnTo>
                    <a:lnTo>
                      <a:pt x="142861" y="4560"/>
                    </a:lnTo>
                    <a:lnTo>
                      <a:pt x="1428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5" name="Google Shape;945;p8"/>
          <p:cNvGrpSpPr/>
          <p:nvPr/>
        </p:nvGrpSpPr>
        <p:grpSpPr>
          <a:xfrm>
            <a:off x="1600765" y="3687422"/>
            <a:ext cx="275385" cy="408410"/>
            <a:chOff x="292790" y="4066189"/>
            <a:chExt cx="232079" cy="344214"/>
          </a:xfrm>
        </p:grpSpPr>
        <p:sp>
          <p:nvSpPr>
            <p:cNvPr id="946" name="Google Shape;946;p8"/>
            <p:cNvSpPr/>
            <p:nvPr/>
          </p:nvSpPr>
          <p:spPr>
            <a:xfrm>
              <a:off x="293761" y="4346447"/>
              <a:ext cx="231108" cy="45258"/>
            </a:xfrm>
            <a:custGeom>
              <a:rect b="b" l="l" r="r" t="t"/>
              <a:pathLst>
                <a:path extrusionOk="0" h="1399" w="7144">
                  <a:moveTo>
                    <a:pt x="61" y="1"/>
                  </a:moveTo>
                  <a:lnTo>
                    <a:pt x="1" y="183"/>
                  </a:lnTo>
                  <a:lnTo>
                    <a:pt x="1" y="1216"/>
                  </a:lnTo>
                  <a:lnTo>
                    <a:pt x="6992" y="1399"/>
                  </a:lnTo>
                  <a:cubicBezTo>
                    <a:pt x="7052" y="1399"/>
                    <a:pt x="7144" y="1308"/>
                    <a:pt x="7144" y="1247"/>
                  </a:cubicBezTo>
                  <a:lnTo>
                    <a:pt x="7144" y="92"/>
                  </a:lnTo>
                  <a:cubicBezTo>
                    <a:pt x="7144" y="31"/>
                    <a:pt x="7083" y="1"/>
                    <a:pt x="70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
            <p:cNvSpPr/>
            <p:nvPr/>
          </p:nvSpPr>
          <p:spPr>
            <a:xfrm>
              <a:off x="292790" y="4326777"/>
              <a:ext cx="230106" cy="43317"/>
            </a:xfrm>
            <a:custGeom>
              <a:rect b="b" l="l" r="r" t="t"/>
              <a:pathLst>
                <a:path extrusionOk="0" h="1339" w="7113">
                  <a:moveTo>
                    <a:pt x="3557" y="1"/>
                  </a:moveTo>
                  <a:cubicBezTo>
                    <a:pt x="1581" y="1"/>
                    <a:pt x="0" y="305"/>
                    <a:pt x="0" y="669"/>
                  </a:cubicBezTo>
                  <a:cubicBezTo>
                    <a:pt x="0" y="1034"/>
                    <a:pt x="1581" y="1338"/>
                    <a:pt x="3557" y="1338"/>
                  </a:cubicBezTo>
                  <a:cubicBezTo>
                    <a:pt x="5532" y="1338"/>
                    <a:pt x="7113" y="1034"/>
                    <a:pt x="7113" y="669"/>
                  </a:cubicBezTo>
                  <a:cubicBezTo>
                    <a:pt x="7113" y="305"/>
                    <a:pt x="5532" y="1"/>
                    <a:pt x="3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
            <p:cNvSpPr/>
            <p:nvPr/>
          </p:nvSpPr>
          <p:spPr>
            <a:xfrm>
              <a:off x="318348" y="4088835"/>
              <a:ext cx="185883" cy="256665"/>
            </a:xfrm>
            <a:custGeom>
              <a:rect b="b" l="l" r="r" t="t"/>
              <a:pathLst>
                <a:path extrusionOk="0" h="7934" w="5746">
                  <a:moveTo>
                    <a:pt x="1" y="0"/>
                  </a:moveTo>
                  <a:lnTo>
                    <a:pt x="1" y="7933"/>
                  </a:lnTo>
                  <a:lnTo>
                    <a:pt x="5745" y="7933"/>
                  </a:lnTo>
                  <a:lnTo>
                    <a:pt x="5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
            <p:cNvSpPr/>
            <p:nvPr/>
          </p:nvSpPr>
          <p:spPr>
            <a:xfrm>
              <a:off x="298678" y="4066189"/>
              <a:ext cx="218330" cy="41343"/>
            </a:xfrm>
            <a:custGeom>
              <a:rect b="b" l="l" r="r" t="t"/>
              <a:pathLst>
                <a:path extrusionOk="0" h="1278" w="6749">
                  <a:moveTo>
                    <a:pt x="3375" y="1"/>
                  </a:moveTo>
                  <a:cubicBezTo>
                    <a:pt x="1520" y="1"/>
                    <a:pt x="1" y="305"/>
                    <a:pt x="1" y="639"/>
                  </a:cubicBezTo>
                  <a:cubicBezTo>
                    <a:pt x="1" y="974"/>
                    <a:pt x="1520" y="1278"/>
                    <a:pt x="3375" y="1278"/>
                  </a:cubicBezTo>
                  <a:cubicBezTo>
                    <a:pt x="5229" y="127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
            <p:cNvSpPr/>
            <p:nvPr/>
          </p:nvSpPr>
          <p:spPr>
            <a:xfrm>
              <a:off x="299681" y="4083917"/>
              <a:ext cx="216357" cy="42314"/>
            </a:xfrm>
            <a:custGeom>
              <a:rect b="b" l="l" r="r" t="t"/>
              <a:pathLst>
                <a:path extrusionOk="0" h="1308" w="6688">
                  <a:moveTo>
                    <a:pt x="91" y="0"/>
                  </a:moveTo>
                  <a:lnTo>
                    <a:pt x="0" y="152"/>
                  </a:lnTo>
                  <a:lnTo>
                    <a:pt x="0" y="1125"/>
                  </a:lnTo>
                  <a:lnTo>
                    <a:pt x="6566" y="1307"/>
                  </a:lnTo>
                  <a:cubicBezTo>
                    <a:pt x="6657" y="1307"/>
                    <a:pt x="6687" y="1246"/>
                    <a:pt x="6687" y="1185"/>
                  </a:cubicBezTo>
                  <a:lnTo>
                    <a:pt x="6687" y="122"/>
                  </a:lnTo>
                  <a:cubicBezTo>
                    <a:pt x="6687" y="61"/>
                    <a:pt x="6657" y="0"/>
                    <a:pt x="65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
            <p:cNvSpPr/>
            <p:nvPr/>
          </p:nvSpPr>
          <p:spPr>
            <a:xfrm>
              <a:off x="298678" y="4102584"/>
              <a:ext cx="218330" cy="42314"/>
            </a:xfrm>
            <a:custGeom>
              <a:rect b="b" l="l" r="r" t="t"/>
              <a:pathLst>
                <a:path extrusionOk="0" h="1308" w="6749">
                  <a:moveTo>
                    <a:pt x="3375" y="1"/>
                  </a:moveTo>
                  <a:cubicBezTo>
                    <a:pt x="1520" y="1"/>
                    <a:pt x="1" y="305"/>
                    <a:pt x="1" y="639"/>
                  </a:cubicBezTo>
                  <a:cubicBezTo>
                    <a:pt x="1" y="1004"/>
                    <a:pt x="1520" y="1308"/>
                    <a:pt x="3375" y="1308"/>
                  </a:cubicBezTo>
                  <a:cubicBezTo>
                    <a:pt x="5229" y="130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
            <p:cNvSpPr/>
            <p:nvPr/>
          </p:nvSpPr>
          <p:spPr>
            <a:xfrm>
              <a:off x="317377" y="4328751"/>
              <a:ext cx="186854" cy="37397"/>
            </a:xfrm>
            <a:custGeom>
              <a:rect b="b" l="l" r="r" t="t"/>
              <a:pathLst>
                <a:path extrusionOk="0" h="1156" w="5776">
                  <a:moveTo>
                    <a:pt x="2888" y="1"/>
                  </a:moveTo>
                  <a:cubicBezTo>
                    <a:pt x="1277" y="1"/>
                    <a:pt x="0" y="274"/>
                    <a:pt x="0" y="578"/>
                  </a:cubicBezTo>
                  <a:cubicBezTo>
                    <a:pt x="0" y="882"/>
                    <a:pt x="1277" y="1156"/>
                    <a:pt x="2888" y="1156"/>
                  </a:cubicBezTo>
                  <a:cubicBezTo>
                    <a:pt x="4468" y="1156"/>
                    <a:pt x="5775" y="882"/>
                    <a:pt x="5775" y="578"/>
                  </a:cubicBezTo>
                  <a:cubicBezTo>
                    <a:pt x="5775" y="274"/>
                    <a:pt x="4468" y="1"/>
                    <a:pt x="2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
            <p:cNvSpPr/>
            <p:nvPr/>
          </p:nvSpPr>
          <p:spPr>
            <a:xfrm>
              <a:off x="3301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a:off x="376353" y="4152728"/>
              <a:ext cx="19701" cy="193744"/>
            </a:xfrm>
            <a:custGeom>
              <a:rect b="b" l="l" r="r" t="t"/>
              <a:pathLst>
                <a:path extrusionOk="0" h="5989" w="609">
                  <a:moveTo>
                    <a:pt x="305" y="1"/>
                  </a:moveTo>
                  <a:cubicBezTo>
                    <a:pt x="153" y="1"/>
                    <a:pt x="1" y="153"/>
                    <a:pt x="1" y="305"/>
                  </a:cubicBezTo>
                  <a:lnTo>
                    <a:pt x="1" y="5685"/>
                  </a:lnTo>
                  <a:cubicBezTo>
                    <a:pt x="1" y="5837"/>
                    <a:pt x="153" y="5989"/>
                    <a:pt x="305" y="5989"/>
                  </a:cubicBezTo>
                  <a:cubicBezTo>
                    <a:pt x="457" y="5989"/>
                    <a:pt x="609" y="5837"/>
                    <a:pt x="609" y="5685"/>
                  </a:cubicBezTo>
                  <a:lnTo>
                    <a:pt x="609" y="305"/>
                  </a:lnTo>
                  <a:cubicBezTo>
                    <a:pt x="609" y="153"/>
                    <a:pt x="457" y="1"/>
                    <a:pt x="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a:off x="4717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a:off x="426530" y="4152728"/>
              <a:ext cx="19701" cy="193744"/>
            </a:xfrm>
            <a:custGeom>
              <a:rect b="b" l="l" r="r" t="t"/>
              <a:pathLst>
                <a:path extrusionOk="0" h="5989" w="609">
                  <a:moveTo>
                    <a:pt x="304" y="1"/>
                  </a:moveTo>
                  <a:cubicBezTo>
                    <a:pt x="152" y="1"/>
                    <a:pt x="0" y="153"/>
                    <a:pt x="0" y="305"/>
                  </a:cubicBezTo>
                  <a:lnTo>
                    <a:pt x="0" y="5685"/>
                  </a:lnTo>
                  <a:cubicBezTo>
                    <a:pt x="30" y="5837"/>
                    <a:pt x="152" y="5989"/>
                    <a:pt x="304" y="5989"/>
                  </a:cubicBezTo>
                  <a:cubicBezTo>
                    <a:pt x="456" y="5989"/>
                    <a:pt x="608" y="5837"/>
                    <a:pt x="608" y="5685"/>
                  </a:cubicBezTo>
                  <a:lnTo>
                    <a:pt x="608" y="305"/>
                  </a:lnTo>
                  <a:cubicBezTo>
                    <a:pt x="608" y="153"/>
                    <a:pt x="456" y="1"/>
                    <a:pt x="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a:off x="314435" y="4070102"/>
              <a:ext cx="186854" cy="36426"/>
            </a:xfrm>
            <a:custGeom>
              <a:rect b="b" l="l" r="r" t="t"/>
              <a:pathLst>
                <a:path extrusionOk="0" h="1126" w="5776">
                  <a:moveTo>
                    <a:pt x="2888" y="1"/>
                  </a:moveTo>
                  <a:cubicBezTo>
                    <a:pt x="1277" y="1"/>
                    <a:pt x="1" y="244"/>
                    <a:pt x="1" y="548"/>
                  </a:cubicBezTo>
                  <a:cubicBezTo>
                    <a:pt x="1" y="882"/>
                    <a:pt x="1277" y="1126"/>
                    <a:pt x="2888" y="1126"/>
                  </a:cubicBezTo>
                  <a:cubicBezTo>
                    <a:pt x="4469" y="1126"/>
                    <a:pt x="5776" y="882"/>
                    <a:pt x="5776" y="548"/>
                  </a:cubicBezTo>
                  <a:cubicBezTo>
                    <a:pt x="5776" y="244"/>
                    <a:pt x="4469" y="1"/>
                    <a:pt x="2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
            <p:cNvSpPr/>
            <p:nvPr/>
          </p:nvSpPr>
          <p:spPr>
            <a:xfrm>
              <a:off x="402948" y="4072981"/>
              <a:ext cx="75731" cy="33547"/>
            </a:xfrm>
            <a:custGeom>
              <a:rect b="b" l="l" r="r" t="t"/>
              <a:pathLst>
                <a:path extrusionOk="0" h="1037" w="2341">
                  <a:moveTo>
                    <a:pt x="1286" y="1"/>
                  </a:moveTo>
                  <a:cubicBezTo>
                    <a:pt x="1168" y="1"/>
                    <a:pt x="1102" y="246"/>
                    <a:pt x="790" y="246"/>
                  </a:cubicBezTo>
                  <a:cubicBezTo>
                    <a:pt x="426" y="246"/>
                    <a:pt x="790" y="611"/>
                    <a:pt x="426" y="611"/>
                  </a:cubicBezTo>
                  <a:cubicBezTo>
                    <a:pt x="0" y="611"/>
                    <a:pt x="61" y="1037"/>
                    <a:pt x="61" y="1037"/>
                  </a:cubicBezTo>
                  <a:cubicBezTo>
                    <a:pt x="1338" y="1037"/>
                    <a:pt x="2341" y="824"/>
                    <a:pt x="2341" y="824"/>
                  </a:cubicBezTo>
                  <a:cubicBezTo>
                    <a:pt x="2341" y="824"/>
                    <a:pt x="2158" y="429"/>
                    <a:pt x="1976" y="429"/>
                  </a:cubicBezTo>
                  <a:cubicBezTo>
                    <a:pt x="1794" y="429"/>
                    <a:pt x="1794" y="429"/>
                    <a:pt x="1581" y="246"/>
                  </a:cubicBezTo>
                  <a:lnTo>
                    <a:pt x="1398" y="64"/>
                  </a:lnTo>
                  <a:cubicBezTo>
                    <a:pt x="1353" y="19"/>
                    <a:pt x="1318" y="1"/>
                    <a:pt x="12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
            <p:cNvSpPr/>
            <p:nvPr/>
          </p:nvSpPr>
          <p:spPr>
            <a:xfrm>
              <a:off x="321326" y="4087701"/>
              <a:ext cx="59136" cy="17857"/>
            </a:xfrm>
            <a:custGeom>
              <a:rect b="b" l="l" r="r" t="t"/>
              <a:pathLst>
                <a:path extrusionOk="0" h="552" w="1828">
                  <a:moveTo>
                    <a:pt x="366" y="1"/>
                  </a:moveTo>
                  <a:cubicBezTo>
                    <a:pt x="346" y="1"/>
                    <a:pt x="325" y="2"/>
                    <a:pt x="304" y="4"/>
                  </a:cubicBezTo>
                  <a:cubicBezTo>
                    <a:pt x="61" y="65"/>
                    <a:pt x="0" y="217"/>
                    <a:pt x="0" y="217"/>
                  </a:cubicBezTo>
                  <a:cubicBezTo>
                    <a:pt x="579" y="448"/>
                    <a:pt x="1763" y="542"/>
                    <a:pt x="1824" y="551"/>
                  </a:cubicBezTo>
                  <a:lnTo>
                    <a:pt x="1824" y="551"/>
                  </a:lnTo>
                  <a:lnTo>
                    <a:pt x="1733" y="369"/>
                  </a:lnTo>
                  <a:lnTo>
                    <a:pt x="1520" y="156"/>
                  </a:lnTo>
                  <a:cubicBezTo>
                    <a:pt x="1520" y="156"/>
                    <a:pt x="1520" y="1"/>
                    <a:pt x="1472" y="1"/>
                  </a:cubicBezTo>
                  <a:cubicBezTo>
                    <a:pt x="1468" y="1"/>
                    <a:pt x="1464" y="2"/>
                    <a:pt x="1459" y="4"/>
                  </a:cubicBezTo>
                  <a:cubicBezTo>
                    <a:pt x="1368" y="65"/>
                    <a:pt x="1155" y="156"/>
                    <a:pt x="973" y="156"/>
                  </a:cubicBezTo>
                  <a:cubicBezTo>
                    <a:pt x="777" y="156"/>
                    <a:pt x="606" y="1"/>
                    <a:pt x="366" y="1"/>
                  </a:cubicBezTo>
                  <a:close/>
                  <a:moveTo>
                    <a:pt x="1824" y="551"/>
                  </a:moveTo>
                  <a:lnTo>
                    <a:pt x="1824" y="551"/>
                  </a:lnTo>
                  <a:cubicBezTo>
                    <a:pt x="1827" y="551"/>
                    <a:pt x="1827" y="551"/>
                    <a:pt x="1824" y="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
            <p:cNvSpPr/>
            <p:nvPr/>
          </p:nvSpPr>
          <p:spPr>
            <a:xfrm>
              <a:off x="358691" y="4074534"/>
              <a:ext cx="70814" cy="31024"/>
            </a:xfrm>
            <a:custGeom>
              <a:rect b="b" l="l" r="r" t="t"/>
              <a:pathLst>
                <a:path extrusionOk="0" h="959" w="2189">
                  <a:moveTo>
                    <a:pt x="1452" y="1"/>
                  </a:moveTo>
                  <a:cubicBezTo>
                    <a:pt x="1323" y="1"/>
                    <a:pt x="1171" y="46"/>
                    <a:pt x="973" y="137"/>
                  </a:cubicBezTo>
                  <a:cubicBezTo>
                    <a:pt x="608" y="350"/>
                    <a:pt x="578" y="563"/>
                    <a:pt x="578" y="563"/>
                  </a:cubicBezTo>
                  <a:cubicBezTo>
                    <a:pt x="578" y="563"/>
                    <a:pt x="0" y="958"/>
                    <a:pt x="608" y="958"/>
                  </a:cubicBezTo>
                  <a:lnTo>
                    <a:pt x="2189" y="958"/>
                  </a:lnTo>
                  <a:cubicBezTo>
                    <a:pt x="2189" y="958"/>
                    <a:pt x="2158" y="776"/>
                    <a:pt x="1976" y="776"/>
                  </a:cubicBezTo>
                  <a:cubicBezTo>
                    <a:pt x="1794" y="776"/>
                    <a:pt x="1976" y="350"/>
                    <a:pt x="1794" y="137"/>
                  </a:cubicBezTo>
                  <a:cubicBezTo>
                    <a:pt x="1687" y="46"/>
                    <a:pt x="1581" y="1"/>
                    <a:pt x="1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
            <p:cNvSpPr/>
            <p:nvPr/>
          </p:nvSpPr>
          <p:spPr>
            <a:xfrm>
              <a:off x="292790" y="4365890"/>
              <a:ext cx="230106" cy="44514"/>
            </a:xfrm>
            <a:custGeom>
              <a:rect b="b" l="l" r="r" t="t"/>
              <a:pathLst>
                <a:path extrusionOk="0" h="1376" w="7113">
                  <a:moveTo>
                    <a:pt x="3989" y="1"/>
                  </a:moveTo>
                  <a:cubicBezTo>
                    <a:pt x="3848" y="1"/>
                    <a:pt x="3703" y="3"/>
                    <a:pt x="3557" y="8"/>
                  </a:cubicBezTo>
                  <a:cubicBezTo>
                    <a:pt x="1581" y="8"/>
                    <a:pt x="0" y="312"/>
                    <a:pt x="0" y="676"/>
                  </a:cubicBezTo>
                  <a:cubicBezTo>
                    <a:pt x="0" y="1071"/>
                    <a:pt x="1581" y="1375"/>
                    <a:pt x="3557" y="1375"/>
                  </a:cubicBezTo>
                  <a:cubicBezTo>
                    <a:pt x="5532" y="1375"/>
                    <a:pt x="7113" y="1071"/>
                    <a:pt x="7113" y="676"/>
                  </a:cubicBezTo>
                  <a:cubicBezTo>
                    <a:pt x="7113" y="339"/>
                    <a:pt x="5758" y="1"/>
                    <a:pt x="3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2" name="Google Shape;962;p8"/>
          <p:cNvSpPr/>
          <p:nvPr/>
        </p:nvSpPr>
        <p:spPr>
          <a:xfrm>
            <a:off x="1536901" y="225313"/>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3" name="Shape 963"/>
        <p:cNvGrpSpPr/>
        <p:nvPr/>
      </p:nvGrpSpPr>
      <p:grpSpPr>
        <a:xfrm>
          <a:off x="0" y="0"/>
          <a:ext cx="0" cy="0"/>
          <a:chOff x="0" y="0"/>
          <a:chExt cx="0" cy="0"/>
        </a:xfrm>
      </p:grpSpPr>
      <p:sp>
        <p:nvSpPr>
          <p:cNvPr id="964" name="Google Shape;964;p9"/>
          <p:cNvSpPr/>
          <p:nvPr/>
        </p:nvSpPr>
        <p:spPr>
          <a:xfrm>
            <a:off x="4572000" y="-19800"/>
            <a:ext cx="4594200" cy="518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5" name="Google Shape;965;p9"/>
          <p:cNvGrpSpPr/>
          <p:nvPr/>
        </p:nvGrpSpPr>
        <p:grpSpPr>
          <a:xfrm>
            <a:off x="6757361" y="2637900"/>
            <a:ext cx="2931814" cy="1966545"/>
            <a:chOff x="6719261" y="2637900"/>
            <a:chExt cx="2931814" cy="1966545"/>
          </a:xfrm>
        </p:grpSpPr>
        <p:sp>
          <p:nvSpPr>
            <p:cNvPr id="966" name="Google Shape;966;p9"/>
            <p:cNvSpPr/>
            <p:nvPr/>
          </p:nvSpPr>
          <p:spPr>
            <a:xfrm flipH="1">
              <a:off x="6719261" y="2637900"/>
              <a:ext cx="2424741" cy="1611053"/>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
            <p:cNvSpPr/>
            <p:nvPr/>
          </p:nvSpPr>
          <p:spPr>
            <a:xfrm flipH="1" rot="812613">
              <a:off x="7650823" y="3205663"/>
              <a:ext cx="1886666" cy="1194465"/>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9"/>
          <p:cNvSpPr/>
          <p:nvPr/>
        </p:nvSpPr>
        <p:spPr>
          <a:xfrm flipH="1">
            <a:off x="-42887" y="2665725"/>
            <a:ext cx="1827950" cy="1668950"/>
          </a:xfrm>
          <a:custGeom>
            <a:rect b="b" l="l" r="r" t="t"/>
            <a:pathLst>
              <a:path extrusionOk="0" h="66758" w="73118">
                <a:moveTo>
                  <a:pt x="67209" y="1"/>
                </a:moveTo>
                <a:cubicBezTo>
                  <a:pt x="66624" y="1"/>
                  <a:pt x="66014" y="46"/>
                  <a:pt x="65379" y="141"/>
                </a:cubicBezTo>
                <a:cubicBezTo>
                  <a:pt x="64691" y="244"/>
                  <a:pt x="64038" y="382"/>
                  <a:pt x="63384" y="588"/>
                </a:cubicBezTo>
                <a:cubicBezTo>
                  <a:pt x="62146" y="932"/>
                  <a:pt x="61011" y="1585"/>
                  <a:pt x="60048" y="2445"/>
                </a:cubicBezTo>
                <a:cubicBezTo>
                  <a:pt x="59876" y="2617"/>
                  <a:pt x="59704" y="2789"/>
                  <a:pt x="59532" y="2995"/>
                </a:cubicBezTo>
                <a:cubicBezTo>
                  <a:pt x="57641" y="5162"/>
                  <a:pt x="57297" y="8257"/>
                  <a:pt x="58019" y="11421"/>
                </a:cubicBezTo>
                <a:cubicBezTo>
                  <a:pt x="58122" y="11834"/>
                  <a:pt x="58225" y="12212"/>
                  <a:pt x="58363" y="12659"/>
                </a:cubicBezTo>
                <a:cubicBezTo>
                  <a:pt x="58672" y="13588"/>
                  <a:pt x="59051" y="14517"/>
                  <a:pt x="59532" y="15411"/>
                </a:cubicBezTo>
                <a:cubicBezTo>
                  <a:pt x="58844" y="14551"/>
                  <a:pt x="58053" y="13726"/>
                  <a:pt x="57262" y="13003"/>
                </a:cubicBezTo>
                <a:cubicBezTo>
                  <a:pt x="56850" y="12659"/>
                  <a:pt x="56471" y="12316"/>
                  <a:pt x="56059" y="12006"/>
                </a:cubicBezTo>
                <a:cubicBezTo>
                  <a:pt x="54064" y="10458"/>
                  <a:pt x="51760" y="9358"/>
                  <a:pt x="49318" y="8739"/>
                </a:cubicBezTo>
                <a:cubicBezTo>
                  <a:pt x="48871" y="8636"/>
                  <a:pt x="48493" y="8532"/>
                  <a:pt x="48045" y="8464"/>
                </a:cubicBezTo>
                <a:cubicBezTo>
                  <a:pt x="47426" y="8360"/>
                  <a:pt x="46773" y="8257"/>
                  <a:pt x="46119" y="8223"/>
                </a:cubicBezTo>
                <a:cubicBezTo>
                  <a:pt x="45569" y="8188"/>
                  <a:pt x="45019" y="8188"/>
                  <a:pt x="44469" y="8188"/>
                </a:cubicBezTo>
                <a:lnTo>
                  <a:pt x="44400" y="8188"/>
                </a:lnTo>
                <a:cubicBezTo>
                  <a:pt x="40720" y="8257"/>
                  <a:pt x="37143" y="9358"/>
                  <a:pt x="34048" y="11353"/>
                </a:cubicBezTo>
                <a:cubicBezTo>
                  <a:pt x="33738" y="11559"/>
                  <a:pt x="33429" y="11765"/>
                  <a:pt x="33154" y="11972"/>
                </a:cubicBezTo>
                <a:lnTo>
                  <a:pt x="33085" y="12006"/>
                </a:lnTo>
                <a:cubicBezTo>
                  <a:pt x="27789" y="15995"/>
                  <a:pt x="26516" y="22599"/>
                  <a:pt x="28442" y="28514"/>
                </a:cubicBezTo>
                <a:cubicBezTo>
                  <a:pt x="28820" y="29615"/>
                  <a:pt x="29267" y="30646"/>
                  <a:pt x="29818" y="31644"/>
                </a:cubicBezTo>
                <a:cubicBezTo>
                  <a:pt x="30058" y="32091"/>
                  <a:pt x="30368" y="32572"/>
                  <a:pt x="30643" y="32985"/>
                </a:cubicBezTo>
                <a:cubicBezTo>
                  <a:pt x="30496" y="32922"/>
                  <a:pt x="28126" y="31728"/>
                  <a:pt x="25866" y="31728"/>
                </a:cubicBezTo>
                <a:cubicBezTo>
                  <a:pt x="24428" y="31728"/>
                  <a:pt x="23035" y="32212"/>
                  <a:pt x="22286" y="33776"/>
                </a:cubicBezTo>
                <a:cubicBezTo>
                  <a:pt x="20326" y="37766"/>
                  <a:pt x="25759" y="40998"/>
                  <a:pt x="25966" y="41102"/>
                </a:cubicBezTo>
                <a:cubicBezTo>
                  <a:pt x="25278" y="40895"/>
                  <a:pt x="24590" y="40723"/>
                  <a:pt x="23902" y="40620"/>
                </a:cubicBezTo>
                <a:cubicBezTo>
                  <a:pt x="22636" y="40378"/>
                  <a:pt x="21349" y="40257"/>
                  <a:pt x="20063" y="40257"/>
                </a:cubicBezTo>
                <a:cubicBezTo>
                  <a:pt x="18976" y="40257"/>
                  <a:pt x="17889" y="40343"/>
                  <a:pt x="16818" y="40517"/>
                </a:cubicBezTo>
                <a:cubicBezTo>
                  <a:pt x="13516" y="41033"/>
                  <a:pt x="10421" y="42374"/>
                  <a:pt x="7738" y="44369"/>
                </a:cubicBezTo>
                <a:cubicBezTo>
                  <a:pt x="7463" y="44575"/>
                  <a:pt x="7222" y="44781"/>
                  <a:pt x="6982" y="44988"/>
                </a:cubicBezTo>
                <a:cubicBezTo>
                  <a:pt x="6053" y="45779"/>
                  <a:pt x="5193" y="46639"/>
                  <a:pt x="4437" y="47567"/>
                </a:cubicBezTo>
                <a:cubicBezTo>
                  <a:pt x="3267" y="48977"/>
                  <a:pt x="2339" y="50525"/>
                  <a:pt x="1651" y="52210"/>
                </a:cubicBezTo>
                <a:cubicBezTo>
                  <a:pt x="1238" y="53139"/>
                  <a:pt x="894" y="54136"/>
                  <a:pt x="653" y="55133"/>
                </a:cubicBezTo>
                <a:cubicBezTo>
                  <a:pt x="34" y="57678"/>
                  <a:pt x="0" y="60361"/>
                  <a:pt x="516" y="62940"/>
                </a:cubicBezTo>
                <a:lnTo>
                  <a:pt x="8529" y="63388"/>
                </a:lnTo>
                <a:lnTo>
                  <a:pt x="15958" y="63766"/>
                </a:lnTo>
                <a:lnTo>
                  <a:pt x="30746" y="64557"/>
                </a:lnTo>
                <a:lnTo>
                  <a:pt x="32707" y="64626"/>
                </a:lnTo>
                <a:lnTo>
                  <a:pt x="34529" y="64729"/>
                </a:lnTo>
                <a:lnTo>
                  <a:pt x="36868" y="64866"/>
                </a:lnTo>
                <a:lnTo>
                  <a:pt x="73117" y="66758"/>
                </a:lnTo>
                <a:lnTo>
                  <a:pt x="73117" y="2032"/>
                </a:lnTo>
                <a:cubicBezTo>
                  <a:pt x="71570" y="761"/>
                  <a:pt x="69600" y="1"/>
                  <a:pt x="67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
          <p:cNvSpPr/>
          <p:nvPr/>
        </p:nvSpPr>
        <p:spPr>
          <a:xfrm>
            <a:off x="-91112" y="3116732"/>
            <a:ext cx="2076791" cy="1379867"/>
          </a:xfrm>
          <a:custGeom>
            <a:rect b="b" l="l" r="r" t="t"/>
            <a:pathLst>
              <a:path extrusionOk="0" h="76299" w="114835">
                <a:moveTo>
                  <a:pt x="35080" y="1"/>
                </a:moveTo>
                <a:cubicBezTo>
                  <a:pt x="34461" y="1"/>
                  <a:pt x="33842" y="46"/>
                  <a:pt x="33223" y="138"/>
                </a:cubicBezTo>
                <a:cubicBezTo>
                  <a:pt x="32535" y="207"/>
                  <a:pt x="31881" y="379"/>
                  <a:pt x="31228" y="551"/>
                </a:cubicBezTo>
                <a:cubicBezTo>
                  <a:pt x="24659" y="2614"/>
                  <a:pt x="24281" y="9493"/>
                  <a:pt x="27342" y="15408"/>
                </a:cubicBezTo>
                <a:cubicBezTo>
                  <a:pt x="26207" y="13964"/>
                  <a:pt x="24865" y="12657"/>
                  <a:pt x="23352" y="11591"/>
                </a:cubicBezTo>
                <a:cubicBezTo>
                  <a:pt x="20498" y="9562"/>
                  <a:pt x="17093" y="8358"/>
                  <a:pt x="13585" y="8186"/>
                </a:cubicBezTo>
                <a:cubicBezTo>
                  <a:pt x="13138" y="8151"/>
                  <a:pt x="12691" y="8151"/>
                  <a:pt x="12244" y="8151"/>
                </a:cubicBezTo>
                <a:cubicBezTo>
                  <a:pt x="8564" y="8255"/>
                  <a:pt x="4987" y="9321"/>
                  <a:pt x="1892" y="11315"/>
                </a:cubicBezTo>
                <a:cubicBezTo>
                  <a:pt x="1548" y="11522"/>
                  <a:pt x="1273" y="11728"/>
                  <a:pt x="963" y="11969"/>
                </a:cubicBezTo>
                <a:cubicBezTo>
                  <a:pt x="929" y="11969"/>
                  <a:pt x="929" y="12003"/>
                  <a:pt x="894" y="12038"/>
                </a:cubicBezTo>
                <a:cubicBezTo>
                  <a:pt x="585" y="12244"/>
                  <a:pt x="275" y="12485"/>
                  <a:pt x="0" y="12760"/>
                </a:cubicBezTo>
                <a:lnTo>
                  <a:pt x="0" y="64589"/>
                </a:lnTo>
                <a:lnTo>
                  <a:pt x="28236" y="66033"/>
                </a:lnTo>
                <a:lnTo>
                  <a:pt x="28924" y="66067"/>
                </a:lnTo>
                <a:lnTo>
                  <a:pt x="30196" y="66136"/>
                </a:lnTo>
                <a:lnTo>
                  <a:pt x="31262" y="66205"/>
                </a:lnTo>
                <a:lnTo>
                  <a:pt x="33670" y="66343"/>
                </a:lnTo>
                <a:lnTo>
                  <a:pt x="54752" y="67409"/>
                </a:lnTo>
                <a:lnTo>
                  <a:pt x="57090" y="67546"/>
                </a:lnTo>
                <a:lnTo>
                  <a:pt x="58913" y="67649"/>
                </a:lnTo>
                <a:lnTo>
                  <a:pt x="60530" y="67718"/>
                </a:lnTo>
                <a:cubicBezTo>
                  <a:pt x="60598" y="67890"/>
                  <a:pt x="60667" y="68028"/>
                  <a:pt x="60770" y="68165"/>
                </a:cubicBezTo>
                <a:lnTo>
                  <a:pt x="60805" y="68165"/>
                </a:lnTo>
                <a:cubicBezTo>
                  <a:pt x="61114" y="68062"/>
                  <a:pt x="61424" y="67925"/>
                  <a:pt x="61733" y="67821"/>
                </a:cubicBezTo>
                <a:lnTo>
                  <a:pt x="75800" y="68544"/>
                </a:lnTo>
                <a:lnTo>
                  <a:pt x="76419" y="68578"/>
                </a:lnTo>
                <a:lnTo>
                  <a:pt x="77588" y="68612"/>
                </a:lnTo>
                <a:lnTo>
                  <a:pt x="77760" y="69507"/>
                </a:lnTo>
                <a:lnTo>
                  <a:pt x="78138" y="71364"/>
                </a:lnTo>
                <a:lnTo>
                  <a:pt x="78138" y="71467"/>
                </a:lnTo>
                <a:lnTo>
                  <a:pt x="78585" y="73530"/>
                </a:lnTo>
                <a:lnTo>
                  <a:pt x="78620" y="73737"/>
                </a:lnTo>
                <a:lnTo>
                  <a:pt x="78895" y="75113"/>
                </a:lnTo>
                <a:lnTo>
                  <a:pt x="79067" y="76007"/>
                </a:lnTo>
                <a:lnTo>
                  <a:pt x="79101" y="76110"/>
                </a:lnTo>
                <a:lnTo>
                  <a:pt x="79686" y="76144"/>
                </a:lnTo>
                <a:lnTo>
                  <a:pt x="79720" y="76144"/>
                </a:lnTo>
                <a:cubicBezTo>
                  <a:pt x="80511" y="76213"/>
                  <a:pt x="81956" y="76247"/>
                  <a:pt x="83847" y="76282"/>
                </a:cubicBezTo>
                <a:cubicBezTo>
                  <a:pt x="84498" y="76291"/>
                  <a:pt x="85203" y="76298"/>
                  <a:pt x="85952" y="76298"/>
                </a:cubicBezTo>
                <a:cubicBezTo>
                  <a:pt x="87934" y="76298"/>
                  <a:pt x="90221" y="76250"/>
                  <a:pt x="92617" y="76075"/>
                </a:cubicBezTo>
                <a:cubicBezTo>
                  <a:pt x="94131" y="75972"/>
                  <a:pt x="95678" y="75835"/>
                  <a:pt x="97226" y="75663"/>
                </a:cubicBezTo>
                <a:cubicBezTo>
                  <a:pt x="97914" y="75594"/>
                  <a:pt x="98601" y="75491"/>
                  <a:pt x="99289" y="75388"/>
                </a:cubicBezTo>
                <a:cubicBezTo>
                  <a:pt x="99874" y="75284"/>
                  <a:pt x="100493" y="75181"/>
                  <a:pt x="101078" y="75078"/>
                </a:cubicBezTo>
                <a:lnTo>
                  <a:pt x="101146" y="75078"/>
                </a:lnTo>
                <a:cubicBezTo>
                  <a:pt x="101972" y="74941"/>
                  <a:pt x="102797" y="74769"/>
                  <a:pt x="103588" y="74562"/>
                </a:cubicBezTo>
                <a:cubicBezTo>
                  <a:pt x="105273" y="74184"/>
                  <a:pt x="106924" y="73634"/>
                  <a:pt x="108541" y="72946"/>
                </a:cubicBezTo>
                <a:lnTo>
                  <a:pt x="108816" y="72843"/>
                </a:lnTo>
                <a:lnTo>
                  <a:pt x="109194" y="72636"/>
                </a:lnTo>
                <a:lnTo>
                  <a:pt x="109263" y="72602"/>
                </a:lnTo>
                <a:cubicBezTo>
                  <a:pt x="109366" y="72568"/>
                  <a:pt x="109469" y="72533"/>
                  <a:pt x="109538" y="72464"/>
                </a:cubicBezTo>
                <a:lnTo>
                  <a:pt x="109848" y="72327"/>
                </a:lnTo>
                <a:lnTo>
                  <a:pt x="109951" y="72258"/>
                </a:lnTo>
                <a:cubicBezTo>
                  <a:pt x="110191" y="72155"/>
                  <a:pt x="110363" y="72017"/>
                  <a:pt x="110639" y="71880"/>
                </a:cubicBezTo>
                <a:cubicBezTo>
                  <a:pt x="110914" y="71708"/>
                  <a:pt x="111154" y="71536"/>
                  <a:pt x="111395" y="71364"/>
                </a:cubicBezTo>
                <a:lnTo>
                  <a:pt x="111430" y="71329"/>
                </a:lnTo>
                <a:cubicBezTo>
                  <a:pt x="111670" y="71157"/>
                  <a:pt x="111911" y="70985"/>
                  <a:pt x="112117" y="70814"/>
                </a:cubicBezTo>
                <a:cubicBezTo>
                  <a:pt x="112427" y="70538"/>
                  <a:pt x="112702" y="70263"/>
                  <a:pt x="112977" y="69988"/>
                </a:cubicBezTo>
                <a:cubicBezTo>
                  <a:pt x="113734" y="69163"/>
                  <a:pt x="114284" y="68165"/>
                  <a:pt x="114594" y="67099"/>
                </a:cubicBezTo>
                <a:cubicBezTo>
                  <a:pt x="114731" y="66652"/>
                  <a:pt x="114800" y="66205"/>
                  <a:pt x="114834" y="65724"/>
                </a:cubicBezTo>
                <a:cubicBezTo>
                  <a:pt x="114834" y="65276"/>
                  <a:pt x="114800" y="64795"/>
                  <a:pt x="114731" y="64348"/>
                </a:cubicBezTo>
                <a:cubicBezTo>
                  <a:pt x="114662" y="63798"/>
                  <a:pt x="114525" y="63247"/>
                  <a:pt x="114353" y="62697"/>
                </a:cubicBezTo>
                <a:cubicBezTo>
                  <a:pt x="114112" y="61872"/>
                  <a:pt x="113768" y="61081"/>
                  <a:pt x="113356" y="60290"/>
                </a:cubicBezTo>
                <a:cubicBezTo>
                  <a:pt x="112771" y="59155"/>
                  <a:pt x="112049" y="58054"/>
                  <a:pt x="111258" y="56988"/>
                </a:cubicBezTo>
                <a:cubicBezTo>
                  <a:pt x="110639" y="56163"/>
                  <a:pt x="110020" y="55372"/>
                  <a:pt x="109366" y="54649"/>
                </a:cubicBezTo>
                <a:cubicBezTo>
                  <a:pt x="108472" y="53583"/>
                  <a:pt x="107475" y="52586"/>
                  <a:pt x="106408" y="51657"/>
                </a:cubicBezTo>
                <a:cubicBezTo>
                  <a:pt x="105377" y="50729"/>
                  <a:pt x="104276" y="49869"/>
                  <a:pt x="103072" y="49147"/>
                </a:cubicBezTo>
                <a:cubicBezTo>
                  <a:pt x="101972" y="48424"/>
                  <a:pt x="100768" y="47840"/>
                  <a:pt x="99564" y="47358"/>
                </a:cubicBezTo>
                <a:cubicBezTo>
                  <a:pt x="99186" y="47186"/>
                  <a:pt x="98808" y="47049"/>
                  <a:pt x="98429" y="46946"/>
                </a:cubicBezTo>
                <a:cubicBezTo>
                  <a:pt x="97948" y="46774"/>
                  <a:pt x="97467" y="46636"/>
                  <a:pt x="96985" y="46533"/>
                </a:cubicBezTo>
                <a:cubicBezTo>
                  <a:pt x="96882" y="46498"/>
                  <a:pt x="96779" y="46464"/>
                  <a:pt x="96676" y="46430"/>
                </a:cubicBezTo>
                <a:cubicBezTo>
                  <a:pt x="95275" y="46145"/>
                  <a:pt x="93857" y="45991"/>
                  <a:pt x="92446" y="45991"/>
                </a:cubicBezTo>
                <a:cubicBezTo>
                  <a:pt x="91813" y="45991"/>
                  <a:pt x="91182" y="46022"/>
                  <a:pt x="90554" y="46086"/>
                </a:cubicBezTo>
                <a:cubicBezTo>
                  <a:pt x="90485" y="45364"/>
                  <a:pt x="90451" y="44676"/>
                  <a:pt x="90347" y="44022"/>
                </a:cubicBezTo>
                <a:cubicBezTo>
                  <a:pt x="90347" y="43816"/>
                  <a:pt x="90313" y="43610"/>
                  <a:pt x="90279" y="43403"/>
                </a:cubicBezTo>
                <a:cubicBezTo>
                  <a:pt x="90244" y="43334"/>
                  <a:pt x="90244" y="43231"/>
                  <a:pt x="90244" y="43162"/>
                </a:cubicBezTo>
                <a:cubicBezTo>
                  <a:pt x="90175" y="42750"/>
                  <a:pt x="90107" y="42406"/>
                  <a:pt x="90038" y="41959"/>
                </a:cubicBezTo>
                <a:cubicBezTo>
                  <a:pt x="89935" y="41477"/>
                  <a:pt x="89832" y="41065"/>
                  <a:pt x="89728" y="40617"/>
                </a:cubicBezTo>
                <a:lnTo>
                  <a:pt x="89728" y="40583"/>
                </a:lnTo>
                <a:cubicBezTo>
                  <a:pt x="89350" y="38932"/>
                  <a:pt x="88731" y="37350"/>
                  <a:pt x="87940" y="35837"/>
                </a:cubicBezTo>
                <a:cubicBezTo>
                  <a:pt x="87802" y="35596"/>
                  <a:pt x="87665" y="35355"/>
                  <a:pt x="87527" y="35115"/>
                </a:cubicBezTo>
                <a:cubicBezTo>
                  <a:pt x="87149" y="34392"/>
                  <a:pt x="86702" y="33739"/>
                  <a:pt x="86220" y="33086"/>
                </a:cubicBezTo>
                <a:cubicBezTo>
                  <a:pt x="85980" y="32742"/>
                  <a:pt x="85739" y="32432"/>
                  <a:pt x="85464" y="32157"/>
                </a:cubicBezTo>
                <a:lnTo>
                  <a:pt x="85395" y="32054"/>
                </a:lnTo>
                <a:cubicBezTo>
                  <a:pt x="85257" y="31882"/>
                  <a:pt x="85120" y="31710"/>
                  <a:pt x="84982" y="31538"/>
                </a:cubicBezTo>
                <a:cubicBezTo>
                  <a:pt x="84260" y="30781"/>
                  <a:pt x="83538" y="30059"/>
                  <a:pt x="82712" y="29406"/>
                </a:cubicBezTo>
                <a:cubicBezTo>
                  <a:pt x="82197" y="28959"/>
                  <a:pt x="81646" y="28511"/>
                  <a:pt x="81062" y="28099"/>
                </a:cubicBezTo>
                <a:cubicBezTo>
                  <a:pt x="80236" y="27548"/>
                  <a:pt x="79376" y="27033"/>
                  <a:pt x="78517" y="26551"/>
                </a:cubicBezTo>
                <a:cubicBezTo>
                  <a:pt x="76625" y="25519"/>
                  <a:pt x="74630" y="24728"/>
                  <a:pt x="72601" y="24109"/>
                </a:cubicBezTo>
                <a:cubicBezTo>
                  <a:pt x="72429" y="24075"/>
                  <a:pt x="72257" y="24006"/>
                  <a:pt x="72085" y="23972"/>
                </a:cubicBezTo>
                <a:cubicBezTo>
                  <a:pt x="71157" y="23731"/>
                  <a:pt x="70194" y="23490"/>
                  <a:pt x="69265" y="23318"/>
                </a:cubicBezTo>
                <a:cubicBezTo>
                  <a:pt x="68887" y="23249"/>
                  <a:pt x="68474" y="23181"/>
                  <a:pt x="68096" y="23112"/>
                </a:cubicBezTo>
                <a:cubicBezTo>
                  <a:pt x="66755" y="22906"/>
                  <a:pt x="65448" y="22768"/>
                  <a:pt x="64106" y="22734"/>
                </a:cubicBezTo>
                <a:cubicBezTo>
                  <a:pt x="63728" y="22699"/>
                  <a:pt x="63315" y="22699"/>
                  <a:pt x="62937" y="22699"/>
                </a:cubicBezTo>
                <a:lnTo>
                  <a:pt x="61011" y="22699"/>
                </a:lnTo>
                <a:cubicBezTo>
                  <a:pt x="61114" y="22596"/>
                  <a:pt x="61252" y="22458"/>
                  <a:pt x="61355" y="22355"/>
                </a:cubicBezTo>
                <a:cubicBezTo>
                  <a:pt x="62215" y="21496"/>
                  <a:pt x="63006" y="20601"/>
                  <a:pt x="63762" y="19673"/>
                </a:cubicBezTo>
                <a:cubicBezTo>
                  <a:pt x="64244" y="19019"/>
                  <a:pt x="64691" y="18366"/>
                  <a:pt x="65138" y="17712"/>
                </a:cubicBezTo>
                <a:cubicBezTo>
                  <a:pt x="65895" y="16474"/>
                  <a:pt x="66548" y="15167"/>
                  <a:pt x="66995" y="13792"/>
                </a:cubicBezTo>
                <a:cubicBezTo>
                  <a:pt x="67064" y="13689"/>
                  <a:pt x="67099" y="13551"/>
                  <a:pt x="67133" y="13413"/>
                </a:cubicBezTo>
                <a:cubicBezTo>
                  <a:pt x="67614" y="11900"/>
                  <a:pt x="67718" y="10318"/>
                  <a:pt x="67408" y="8805"/>
                </a:cubicBezTo>
                <a:cubicBezTo>
                  <a:pt x="67374" y="8530"/>
                  <a:pt x="67305" y="8289"/>
                  <a:pt x="67202" y="8014"/>
                </a:cubicBezTo>
                <a:cubicBezTo>
                  <a:pt x="67064" y="7636"/>
                  <a:pt x="66892" y="7257"/>
                  <a:pt x="66651" y="6913"/>
                </a:cubicBezTo>
                <a:cubicBezTo>
                  <a:pt x="66239" y="6191"/>
                  <a:pt x="65723" y="5572"/>
                  <a:pt x="65104" y="5056"/>
                </a:cubicBezTo>
                <a:cubicBezTo>
                  <a:pt x="64485" y="4540"/>
                  <a:pt x="63797" y="4093"/>
                  <a:pt x="63075" y="3749"/>
                </a:cubicBezTo>
                <a:cubicBezTo>
                  <a:pt x="61940" y="3165"/>
                  <a:pt x="60667" y="2855"/>
                  <a:pt x="59395" y="2855"/>
                </a:cubicBezTo>
                <a:cubicBezTo>
                  <a:pt x="58707" y="2855"/>
                  <a:pt x="58019" y="2924"/>
                  <a:pt x="57366" y="3061"/>
                </a:cubicBezTo>
                <a:cubicBezTo>
                  <a:pt x="56987" y="3165"/>
                  <a:pt x="56609" y="3268"/>
                  <a:pt x="56231" y="3405"/>
                </a:cubicBezTo>
                <a:cubicBezTo>
                  <a:pt x="56024" y="3474"/>
                  <a:pt x="55818" y="3543"/>
                  <a:pt x="55612" y="3646"/>
                </a:cubicBezTo>
                <a:cubicBezTo>
                  <a:pt x="51347" y="5366"/>
                  <a:pt x="47495" y="9699"/>
                  <a:pt x="45157" y="13345"/>
                </a:cubicBezTo>
                <a:cubicBezTo>
                  <a:pt x="45466" y="6810"/>
                  <a:pt x="42405" y="620"/>
                  <a:pt x="36008" y="35"/>
                </a:cubicBezTo>
                <a:cubicBezTo>
                  <a:pt x="35699" y="12"/>
                  <a:pt x="35389" y="1"/>
                  <a:pt x="35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
          <p:cNvSpPr txBox="1"/>
          <p:nvPr>
            <p:ph type="title"/>
          </p:nvPr>
        </p:nvSpPr>
        <p:spPr>
          <a:xfrm>
            <a:off x="2773800" y="980100"/>
            <a:ext cx="3596400" cy="848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71" name="Google Shape;971;p9"/>
          <p:cNvSpPr txBox="1"/>
          <p:nvPr>
            <p:ph idx="1" type="subTitle"/>
          </p:nvPr>
        </p:nvSpPr>
        <p:spPr>
          <a:xfrm>
            <a:off x="2910900" y="1905000"/>
            <a:ext cx="3322200" cy="13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972" name="Google Shape;972;p9"/>
          <p:cNvGrpSpPr/>
          <p:nvPr/>
        </p:nvGrpSpPr>
        <p:grpSpPr>
          <a:xfrm>
            <a:off x="-34651" y="4025788"/>
            <a:ext cx="9203912" cy="1157313"/>
            <a:chOff x="-34651" y="4025788"/>
            <a:chExt cx="9203912" cy="1157313"/>
          </a:xfrm>
        </p:grpSpPr>
        <p:grpSp>
          <p:nvGrpSpPr>
            <p:cNvPr id="973" name="Google Shape;973;p9"/>
            <p:cNvGrpSpPr/>
            <p:nvPr/>
          </p:nvGrpSpPr>
          <p:grpSpPr>
            <a:xfrm>
              <a:off x="-25262" y="4025788"/>
              <a:ext cx="9194523" cy="1157313"/>
              <a:chOff x="-39962" y="4025800"/>
              <a:chExt cx="9194523" cy="1157313"/>
            </a:xfrm>
          </p:grpSpPr>
          <p:grpSp>
            <p:nvGrpSpPr>
              <p:cNvPr id="974" name="Google Shape;974;p9"/>
              <p:cNvGrpSpPr/>
              <p:nvPr/>
            </p:nvGrpSpPr>
            <p:grpSpPr>
              <a:xfrm>
                <a:off x="-39962" y="4025800"/>
                <a:ext cx="9194523" cy="1157313"/>
                <a:chOff x="-39962" y="4025800"/>
                <a:chExt cx="9194523" cy="1157313"/>
              </a:xfrm>
            </p:grpSpPr>
            <p:sp>
              <p:nvSpPr>
                <p:cNvPr id="975" name="Google Shape;975;p9"/>
                <p:cNvSpPr/>
                <p:nvPr/>
              </p:nvSpPr>
              <p:spPr>
                <a:xfrm>
                  <a:off x="-39962" y="4027700"/>
                  <a:ext cx="9183867" cy="1155413"/>
                </a:xfrm>
                <a:custGeom>
                  <a:rect b="b" l="l" r="r" t="t"/>
                  <a:pathLst>
                    <a:path extrusionOk="0" h="35716" w="142496">
                      <a:moveTo>
                        <a:pt x="0" y="1"/>
                      </a:moveTo>
                      <a:lnTo>
                        <a:pt x="0" y="35715"/>
                      </a:lnTo>
                      <a:lnTo>
                        <a:pt x="142495" y="35715"/>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
                <p:cNvSpPr/>
                <p:nvPr/>
              </p:nvSpPr>
              <p:spPr>
                <a:xfrm>
                  <a:off x="-34649" y="4025800"/>
                  <a:ext cx="9183867" cy="307834"/>
                </a:xfrm>
                <a:custGeom>
                  <a:rect b="b" l="l" r="r" t="t"/>
                  <a:pathLst>
                    <a:path extrusionOk="0" h="9515" w="142496">
                      <a:moveTo>
                        <a:pt x="0" y="1"/>
                      </a:moveTo>
                      <a:lnTo>
                        <a:pt x="0" y="9514"/>
                      </a:lnTo>
                      <a:lnTo>
                        <a:pt x="142495" y="9514"/>
                      </a:lnTo>
                      <a:lnTo>
                        <a:pt x="1424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9"/>
                <p:cNvSpPr/>
                <p:nvPr/>
              </p:nvSpPr>
              <p:spPr>
                <a:xfrm>
                  <a:off x="-34651" y="4800681"/>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
                <p:cNvSpPr/>
                <p:nvPr/>
              </p:nvSpPr>
              <p:spPr>
                <a:xfrm>
                  <a:off x="1583906"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9"/>
                <p:cNvSpPr/>
                <p:nvPr/>
              </p:nvSpPr>
              <p:spPr>
                <a:xfrm>
                  <a:off x="3559424" y="4800681"/>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
                <p:cNvSpPr/>
                <p:nvPr/>
              </p:nvSpPr>
              <p:spPr>
                <a:xfrm>
                  <a:off x="8567472" y="4951091"/>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
                <p:cNvSpPr/>
                <p:nvPr/>
              </p:nvSpPr>
              <p:spPr>
                <a:xfrm>
                  <a:off x="678238" y="497033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
                <p:cNvSpPr/>
                <p:nvPr/>
              </p:nvSpPr>
              <p:spPr>
                <a:xfrm>
                  <a:off x="2462929" y="4640382"/>
                  <a:ext cx="827125" cy="269508"/>
                </a:xfrm>
                <a:custGeom>
                  <a:rect b="b" l="l" r="r" t="t"/>
                  <a:pathLst>
                    <a:path extrusionOk="0" h="8331" w="25568">
                      <a:moveTo>
                        <a:pt x="20874" y="0"/>
                      </a:moveTo>
                      <a:cubicBezTo>
                        <a:pt x="18790" y="0"/>
                        <a:pt x="16398" y="1113"/>
                        <a:pt x="14136" y="1113"/>
                      </a:cubicBezTo>
                      <a:cubicBezTo>
                        <a:pt x="13367" y="1113"/>
                        <a:pt x="12612" y="984"/>
                        <a:pt x="11890" y="639"/>
                      </a:cubicBezTo>
                      <a:cubicBezTo>
                        <a:pt x="11890" y="639"/>
                        <a:pt x="10900" y="365"/>
                        <a:pt x="9926" y="365"/>
                      </a:cubicBezTo>
                      <a:cubicBezTo>
                        <a:pt x="9094" y="365"/>
                        <a:pt x="8273" y="565"/>
                        <a:pt x="8090" y="1308"/>
                      </a:cubicBezTo>
                      <a:cubicBezTo>
                        <a:pt x="7984" y="1769"/>
                        <a:pt x="7616" y="1904"/>
                        <a:pt x="7091" y="1904"/>
                      </a:cubicBezTo>
                      <a:cubicBezTo>
                        <a:pt x="6351" y="1904"/>
                        <a:pt x="5298" y="1635"/>
                        <a:pt x="4228" y="1635"/>
                      </a:cubicBezTo>
                      <a:cubicBezTo>
                        <a:pt x="3461" y="1635"/>
                        <a:pt x="2686" y="1773"/>
                        <a:pt x="2011" y="2250"/>
                      </a:cubicBezTo>
                      <a:cubicBezTo>
                        <a:pt x="1" y="3644"/>
                        <a:pt x="2128" y="5582"/>
                        <a:pt x="7100" y="5582"/>
                      </a:cubicBezTo>
                      <a:cubicBezTo>
                        <a:pt x="7765" y="5582"/>
                        <a:pt x="8481" y="5547"/>
                        <a:pt x="9245" y="5472"/>
                      </a:cubicBezTo>
                      <a:cubicBezTo>
                        <a:pt x="10026" y="5395"/>
                        <a:pt x="10645" y="5360"/>
                        <a:pt x="11137" y="5360"/>
                      </a:cubicBezTo>
                      <a:cubicBezTo>
                        <a:pt x="14708" y="5360"/>
                        <a:pt x="11590" y="7201"/>
                        <a:pt x="14929" y="8056"/>
                      </a:cubicBezTo>
                      <a:cubicBezTo>
                        <a:pt x="15684" y="8243"/>
                        <a:pt x="16559" y="8330"/>
                        <a:pt x="17458" y="8330"/>
                      </a:cubicBezTo>
                      <a:cubicBezTo>
                        <a:pt x="21086" y="8330"/>
                        <a:pt x="25115" y="6904"/>
                        <a:pt x="23288" y="4834"/>
                      </a:cubicBezTo>
                      <a:cubicBezTo>
                        <a:pt x="21009" y="2250"/>
                        <a:pt x="25568" y="1612"/>
                        <a:pt x="22528" y="305"/>
                      </a:cubicBezTo>
                      <a:cubicBezTo>
                        <a:pt x="22007" y="86"/>
                        <a:pt x="21452" y="0"/>
                        <a:pt x="208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
                <p:cNvSpPr/>
                <p:nvPr/>
              </p:nvSpPr>
              <p:spPr>
                <a:xfrm>
                  <a:off x="-34650" y="4333600"/>
                  <a:ext cx="9189211" cy="147505"/>
                </a:xfrm>
                <a:custGeom>
                  <a:rect b="b" l="l" r="r" t="t"/>
                  <a:pathLst>
                    <a:path extrusionOk="0" h="4560" w="142496">
                      <a:moveTo>
                        <a:pt x="0" y="0"/>
                      </a:moveTo>
                      <a:lnTo>
                        <a:pt x="0" y="4560"/>
                      </a:lnTo>
                      <a:lnTo>
                        <a:pt x="142495" y="4560"/>
                      </a:lnTo>
                      <a:lnTo>
                        <a:pt x="1424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9"/>
              <p:cNvGrpSpPr/>
              <p:nvPr/>
            </p:nvGrpSpPr>
            <p:grpSpPr>
              <a:xfrm>
                <a:off x="5058994" y="4800681"/>
                <a:ext cx="3608839" cy="75731"/>
                <a:chOff x="5176994" y="5296356"/>
                <a:chExt cx="3608839" cy="75731"/>
              </a:xfrm>
            </p:grpSpPr>
            <p:sp>
              <p:nvSpPr>
                <p:cNvPr id="985" name="Google Shape;985;p9"/>
                <p:cNvSpPr/>
                <p:nvPr/>
              </p:nvSpPr>
              <p:spPr>
                <a:xfrm>
                  <a:off x="5176994" y="5296356"/>
                  <a:ext cx="609700" cy="75731"/>
                </a:xfrm>
                <a:custGeom>
                  <a:rect b="b" l="l" r="r" t="t"/>
                  <a:pathLst>
                    <a:path extrusionOk="0" h="2341" w="18847">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
                <p:cNvSpPr/>
                <p:nvPr/>
              </p:nvSpPr>
              <p:spPr>
                <a:xfrm>
                  <a:off x="6566440" y="5296356"/>
                  <a:ext cx="609700" cy="75731"/>
                </a:xfrm>
                <a:custGeom>
                  <a:rect b="b" l="l" r="r" t="t"/>
                  <a:pathLst>
                    <a:path extrusionOk="0" h="2341" w="18847">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9"/>
                <p:cNvSpPr/>
                <p:nvPr/>
              </p:nvSpPr>
              <p:spPr>
                <a:xfrm>
                  <a:off x="8176165" y="5296356"/>
                  <a:ext cx="609668" cy="75731"/>
                </a:xfrm>
                <a:custGeom>
                  <a:rect b="b" l="l" r="r" t="t"/>
                  <a:pathLst>
                    <a:path extrusionOk="0" h="2341" w="18846">
                      <a:moveTo>
                        <a:pt x="1" y="0"/>
                      </a:moveTo>
                      <a:lnTo>
                        <a:pt x="1"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9"/>
              <p:cNvSpPr/>
              <p:nvPr/>
            </p:nvSpPr>
            <p:spPr>
              <a:xfrm>
                <a:off x="5775297" y="46173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9"/>
              <p:cNvSpPr/>
              <p:nvPr/>
            </p:nvSpPr>
            <p:spPr>
              <a:xfrm>
                <a:off x="5931963" y="4685581"/>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0" name="Google Shape;990;p9"/>
            <p:cNvGrpSpPr/>
            <p:nvPr/>
          </p:nvGrpSpPr>
          <p:grpSpPr>
            <a:xfrm>
              <a:off x="-34651" y="4078518"/>
              <a:ext cx="4203743" cy="994698"/>
              <a:chOff x="83349" y="4579618"/>
              <a:chExt cx="4203743" cy="994698"/>
            </a:xfrm>
          </p:grpSpPr>
          <p:sp>
            <p:nvSpPr>
              <p:cNvPr id="991" name="Google Shape;991;p9"/>
              <p:cNvSpPr/>
              <p:nvPr/>
            </p:nvSpPr>
            <p:spPr>
              <a:xfrm>
                <a:off x="169856"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5"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9"/>
              <p:cNvSpPr/>
              <p:nvPr/>
            </p:nvSpPr>
            <p:spPr>
              <a:xfrm>
                <a:off x="514039"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
              <p:cNvSpPr/>
              <p:nvPr/>
            </p:nvSpPr>
            <p:spPr>
              <a:xfrm>
                <a:off x="317377"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
              <p:cNvSpPr/>
              <p:nvPr/>
            </p:nvSpPr>
            <p:spPr>
              <a:xfrm>
                <a:off x="894585" y="4722092"/>
                <a:ext cx="160294" cy="54089"/>
              </a:xfrm>
              <a:custGeom>
                <a:rect b="b" l="l" r="r" t="t"/>
                <a:pathLst>
                  <a:path extrusionOk="0" h="1672" w="4955">
                    <a:moveTo>
                      <a:pt x="2219" y="0"/>
                    </a:moveTo>
                    <a:lnTo>
                      <a:pt x="0"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
              <p:cNvSpPr/>
              <p:nvPr/>
            </p:nvSpPr>
            <p:spPr>
              <a:xfrm>
                <a:off x="3341103" y="4579618"/>
                <a:ext cx="73790" cy="52019"/>
              </a:xfrm>
              <a:custGeom>
                <a:rect b="b" l="l" r="r" t="t"/>
                <a:pathLst>
                  <a:path extrusionOk="0" h="1608" w="2281">
                    <a:moveTo>
                      <a:pt x="773" y="1"/>
                    </a:moveTo>
                    <a:cubicBezTo>
                      <a:pt x="544" y="1"/>
                      <a:pt x="366" y="58"/>
                      <a:pt x="366" y="58"/>
                    </a:cubicBezTo>
                    <a:lnTo>
                      <a:pt x="366" y="574"/>
                    </a:lnTo>
                    <a:cubicBezTo>
                      <a:pt x="366" y="818"/>
                      <a:pt x="761" y="818"/>
                      <a:pt x="366" y="1091"/>
                    </a:cubicBezTo>
                    <a:cubicBezTo>
                      <a:pt x="1" y="1365"/>
                      <a:pt x="761" y="1608"/>
                      <a:pt x="1521" y="1608"/>
                    </a:cubicBezTo>
                    <a:cubicBezTo>
                      <a:pt x="2281" y="1608"/>
                      <a:pt x="2281" y="1122"/>
                      <a:pt x="2281" y="848"/>
                    </a:cubicBezTo>
                    <a:cubicBezTo>
                      <a:pt x="2281" y="605"/>
                      <a:pt x="1886" y="848"/>
                      <a:pt x="1521" y="331"/>
                    </a:cubicBezTo>
                    <a:cubicBezTo>
                      <a:pt x="1317" y="65"/>
                      <a:pt x="1017"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
              <p:cNvSpPr/>
              <p:nvPr/>
            </p:nvSpPr>
            <p:spPr>
              <a:xfrm>
                <a:off x="3685286" y="4595244"/>
                <a:ext cx="110152" cy="49172"/>
              </a:xfrm>
              <a:custGeom>
                <a:rect b="b" l="l" r="r" t="t"/>
                <a:pathLst>
                  <a:path extrusionOk="0" h="1520" w="3405">
                    <a:moveTo>
                      <a:pt x="1520" y="0"/>
                    </a:moveTo>
                    <a:lnTo>
                      <a:pt x="0" y="1155"/>
                    </a:lnTo>
                    <a:lnTo>
                      <a:pt x="2280"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9"/>
              <p:cNvSpPr/>
              <p:nvPr/>
            </p:nvSpPr>
            <p:spPr>
              <a:xfrm>
                <a:off x="3488623" y="4668972"/>
                <a:ext cx="98344" cy="49204"/>
              </a:xfrm>
              <a:custGeom>
                <a:rect b="b" l="l" r="r" t="t"/>
                <a:pathLst>
                  <a:path extrusionOk="0" h="1521" w="3040">
                    <a:moveTo>
                      <a:pt x="760" y="1"/>
                    </a:moveTo>
                    <a:lnTo>
                      <a:pt x="0" y="396"/>
                    </a:lnTo>
                    <a:lnTo>
                      <a:pt x="1520" y="1521"/>
                    </a:lnTo>
                    <a:lnTo>
                      <a:pt x="3040" y="761"/>
                    </a:lnTo>
                    <a:lnTo>
                      <a:pt x="7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9"/>
              <p:cNvSpPr/>
              <p:nvPr/>
            </p:nvSpPr>
            <p:spPr>
              <a:xfrm>
                <a:off x="4065831" y="4722092"/>
                <a:ext cx="160327" cy="54089"/>
              </a:xfrm>
              <a:custGeom>
                <a:rect b="b" l="l" r="r" t="t"/>
                <a:pathLst>
                  <a:path extrusionOk="0" h="1672" w="4956">
                    <a:moveTo>
                      <a:pt x="2219" y="0"/>
                    </a:moveTo>
                    <a:lnTo>
                      <a:pt x="1" y="1094"/>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9"/>
              <p:cNvSpPr/>
              <p:nvPr/>
            </p:nvSpPr>
            <p:spPr>
              <a:xfrm>
                <a:off x="2947778" y="4635553"/>
                <a:ext cx="134738" cy="46261"/>
              </a:xfrm>
              <a:custGeom>
                <a:rect b="b" l="l" r="r" t="t"/>
                <a:pathLst>
                  <a:path extrusionOk="0" h="1430" w="4165">
                    <a:moveTo>
                      <a:pt x="1855" y="0"/>
                    </a:moveTo>
                    <a:lnTo>
                      <a:pt x="1" y="973"/>
                    </a:lnTo>
                    <a:lnTo>
                      <a:pt x="2311" y="1429"/>
                    </a:lnTo>
                    <a:lnTo>
                      <a:pt x="4165" y="304"/>
                    </a:lnTo>
                    <a:lnTo>
                      <a:pt x="1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9"/>
              <p:cNvSpPr/>
              <p:nvPr/>
            </p:nvSpPr>
            <p:spPr>
              <a:xfrm>
                <a:off x="1644871" y="5194192"/>
                <a:ext cx="73790" cy="52051"/>
              </a:xfrm>
              <a:custGeom>
                <a:rect b="b" l="l" r="r" t="t"/>
                <a:pathLst>
                  <a:path extrusionOk="0" h="1609" w="2281">
                    <a:moveTo>
                      <a:pt x="773" y="1"/>
                    </a:moveTo>
                    <a:cubicBezTo>
                      <a:pt x="544" y="1"/>
                      <a:pt x="365" y="58"/>
                      <a:pt x="365" y="58"/>
                    </a:cubicBezTo>
                    <a:lnTo>
                      <a:pt x="365" y="575"/>
                    </a:lnTo>
                    <a:cubicBezTo>
                      <a:pt x="365" y="818"/>
                      <a:pt x="760" y="818"/>
                      <a:pt x="365" y="1091"/>
                    </a:cubicBezTo>
                    <a:cubicBezTo>
                      <a:pt x="0" y="1365"/>
                      <a:pt x="760" y="1608"/>
                      <a:pt x="1520" y="1608"/>
                    </a:cubicBezTo>
                    <a:cubicBezTo>
                      <a:pt x="2280" y="1608"/>
                      <a:pt x="2280" y="1122"/>
                      <a:pt x="2280" y="848"/>
                    </a:cubicBezTo>
                    <a:cubicBezTo>
                      <a:pt x="2280" y="605"/>
                      <a:pt x="1885" y="848"/>
                      <a:pt x="1520" y="331"/>
                    </a:cubicBezTo>
                    <a:cubicBezTo>
                      <a:pt x="1317" y="65"/>
                      <a:pt x="1016" y="1"/>
                      <a:pt x="7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
              <p:cNvSpPr/>
              <p:nvPr/>
            </p:nvSpPr>
            <p:spPr>
              <a:xfrm>
                <a:off x="1989022" y="5209817"/>
                <a:ext cx="110184" cy="49204"/>
              </a:xfrm>
              <a:custGeom>
                <a:rect b="b" l="l" r="r" t="t"/>
                <a:pathLst>
                  <a:path extrusionOk="0" h="1521" w="3406">
                    <a:moveTo>
                      <a:pt x="1521" y="0"/>
                    </a:moveTo>
                    <a:lnTo>
                      <a:pt x="1" y="1155"/>
                    </a:lnTo>
                    <a:lnTo>
                      <a:pt x="2281" y="1520"/>
                    </a:lnTo>
                    <a:lnTo>
                      <a:pt x="34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9"/>
              <p:cNvSpPr/>
              <p:nvPr/>
            </p:nvSpPr>
            <p:spPr>
              <a:xfrm>
                <a:off x="1792360" y="5283578"/>
                <a:ext cx="98376" cy="49172"/>
              </a:xfrm>
              <a:custGeom>
                <a:rect b="b" l="l" r="r" t="t"/>
                <a:pathLst>
                  <a:path extrusionOk="0" h="1520" w="3041">
                    <a:moveTo>
                      <a:pt x="761" y="0"/>
                    </a:moveTo>
                    <a:lnTo>
                      <a:pt x="1" y="395"/>
                    </a:lnTo>
                    <a:lnTo>
                      <a:pt x="1521" y="1520"/>
                    </a:lnTo>
                    <a:lnTo>
                      <a:pt x="3040" y="760"/>
                    </a:lnTo>
                    <a:lnTo>
                      <a:pt x="7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9"/>
              <p:cNvSpPr/>
              <p:nvPr/>
            </p:nvSpPr>
            <p:spPr>
              <a:xfrm>
                <a:off x="2369600" y="5336666"/>
                <a:ext cx="160294" cy="54122"/>
              </a:xfrm>
              <a:custGeom>
                <a:rect b="b" l="l" r="r" t="t"/>
                <a:pathLst>
                  <a:path extrusionOk="0" h="1673" w="4955">
                    <a:moveTo>
                      <a:pt x="2219" y="0"/>
                    </a:moveTo>
                    <a:lnTo>
                      <a:pt x="0" y="1095"/>
                    </a:lnTo>
                    <a:lnTo>
                      <a:pt x="2736" y="1672"/>
                    </a:lnTo>
                    <a:lnTo>
                      <a:pt x="4955" y="365"/>
                    </a:lnTo>
                    <a:lnTo>
                      <a:pt x="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
              <p:cNvSpPr/>
              <p:nvPr/>
            </p:nvSpPr>
            <p:spPr>
              <a:xfrm>
                <a:off x="1251547" y="5250127"/>
                <a:ext cx="134738" cy="46261"/>
              </a:xfrm>
              <a:custGeom>
                <a:rect b="b" l="l" r="r" t="t"/>
                <a:pathLst>
                  <a:path extrusionOk="0" h="1430" w="4165">
                    <a:moveTo>
                      <a:pt x="1854" y="1"/>
                    </a:moveTo>
                    <a:lnTo>
                      <a:pt x="0" y="973"/>
                    </a:lnTo>
                    <a:lnTo>
                      <a:pt x="2310" y="1429"/>
                    </a:lnTo>
                    <a:lnTo>
                      <a:pt x="4164" y="305"/>
                    </a:lnTo>
                    <a:lnTo>
                      <a:pt x="18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
              <p:cNvSpPr/>
              <p:nvPr/>
            </p:nvSpPr>
            <p:spPr>
              <a:xfrm>
                <a:off x="83349" y="5296356"/>
                <a:ext cx="609668" cy="75731"/>
              </a:xfrm>
              <a:custGeom>
                <a:rect b="b" l="l" r="r" t="t"/>
                <a:pathLst>
                  <a:path extrusionOk="0" h="2341" w="18846">
                    <a:moveTo>
                      <a:pt x="0" y="0"/>
                    </a:moveTo>
                    <a:lnTo>
                      <a:pt x="0" y="2341"/>
                    </a:lnTo>
                    <a:lnTo>
                      <a:pt x="18845" y="2341"/>
                    </a:lnTo>
                    <a:lnTo>
                      <a:pt x="18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
              <p:cNvSpPr/>
              <p:nvPr/>
            </p:nvSpPr>
            <p:spPr>
              <a:xfrm>
                <a:off x="1701906"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
              <p:cNvSpPr/>
              <p:nvPr/>
            </p:nvSpPr>
            <p:spPr>
              <a:xfrm>
                <a:off x="3677424" y="5296356"/>
                <a:ext cx="609668" cy="75731"/>
              </a:xfrm>
              <a:custGeom>
                <a:rect b="b" l="l" r="r" t="t"/>
                <a:pathLst>
                  <a:path extrusionOk="0" h="2341" w="18846">
                    <a:moveTo>
                      <a:pt x="0" y="0"/>
                    </a:moveTo>
                    <a:lnTo>
                      <a:pt x="0" y="2341"/>
                    </a:lnTo>
                    <a:lnTo>
                      <a:pt x="18846" y="2341"/>
                    </a:lnTo>
                    <a:lnTo>
                      <a:pt x="188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9"/>
              <p:cNvSpPr/>
              <p:nvPr/>
            </p:nvSpPr>
            <p:spPr>
              <a:xfrm>
                <a:off x="1484572" y="4617016"/>
                <a:ext cx="438925" cy="104070"/>
              </a:xfrm>
              <a:custGeom>
                <a:rect b="b" l="l" r="r" t="t"/>
                <a:pathLst>
                  <a:path extrusionOk="0" h="3217" w="13568">
                    <a:moveTo>
                      <a:pt x="6922" y="1"/>
                    </a:moveTo>
                    <a:cubicBezTo>
                      <a:pt x="4532" y="1"/>
                      <a:pt x="1" y="199"/>
                      <a:pt x="1" y="1698"/>
                    </a:cubicBezTo>
                    <a:cubicBezTo>
                      <a:pt x="1" y="3127"/>
                      <a:pt x="2281" y="2306"/>
                      <a:pt x="7995" y="3127"/>
                    </a:cubicBezTo>
                    <a:cubicBezTo>
                      <a:pt x="8399" y="3189"/>
                      <a:pt x="8779" y="3217"/>
                      <a:pt x="9132" y="3217"/>
                    </a:cubicBezTo>
                    <a:cubicBezTo>
                      <a:pt x="12767" y="3217"/>
                      <a:pt x="13568" y="220"/>
                      <a:pt x="8360" y="26"/>
                    </a:cubicBezTo>
                    <a:cubicBezTo>
                      <a:pt x="8360" y="26"/>
                      <a:pt x="7778" y="1"/>
                      <a:pt x="6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
              <p:cNvSpPr/>
              <p:nvPr/>
            </p:nvSpPr>
            <p:spPr>
              <a:xfrm>
                <a:off x="1730407" y="4594985"/>
                <a:ext cx="153824" cy="35973"/>
              </a:xfrm>
              <a:custGeom>
                <a:rect b="b" l="l" r="r" t="t"/>
                <a:pathLst>
                  <a:path extrusionOk="0" h="1112" w="4755">
                    <a:moveTo>
                      <a:pt x="2436" y="0"/>
                    </a:moveTo>
                    <a:cubicBezTo>
                      <a:pt x="1607" y="0"/>
                      <a:pt x="1" y="67"/>
                      <a:pt x="1" y="586"/>
                    </a:cubicBezTo>
                    <a:cubicBezTo>
                      <a:pt x="1" y="1072"/>
                      <a:pt x="791" y="768"/>
                      <a:pt x="2828" y="1072"/>
                    </a:cubicBezTo>
                    <a:cubicBezTo>
                      <a:pt x="2983" y="1099"/>
                      <a:pt x="3129" y="1111"/>
                      <a:pt x="3263" y="1111"/>
                    </a:cubicBezTo>
                    <a:cubicBezTo>
                      <a:pt x="4491" y="1111"/>
                      <a:pt x="4755" y="90"/>
                      <a:pt x="2919" y="8"/>
                    </a:cubicBezTo>
                    <a:cubicBezTo>
                      <a:pt x="2919" y="8"/>
                      <a:pt x="2724" y="0"/>
                      <a:pt x="2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
              <p:cNvSpPr/>
              <p:nvPr/>
            </p:nvSpPr>
            <p:spPr>
              <a:xfrm>
                <a:off x="796238" y="5466006"/>
                <a:ext cx="275137" cy="65606"/>
              </a:xfrm>
              <a:custGeom>
                <a:rect b="b" l="l" r="r" t="t"/>
                <a:pathLst>
                  <a:path extrusionOk="0" h="2028" w="8505">
                    <a:moveTo>
                      <a:pt x="4436" y="1"/>
                    </a:moveTo>
                    <a:cubicBezTo>
                      <a:pt x="2940" y="1"/>
                      <a:pt x="1" y="119"/>
                      <a:pt x="1" y="1048"/>
                    </a:cubicBezTo>
                    <a:cubicBezTo>
                      <a:pt x="1" y="1960"/>
                      <a:pt x="1460" y="1443"/>
                      <a:pt x="5016" y="1960"/>
                    </a:cubicBezTo>
                    <a:cubicBezTo>
                      <a:pt x="5294" y="2007"/>
                      <a:pt x="5553" y="2028"/>
                      <a:pt x="5792" y="2028"/>
                    </a:cubicBezTo>
                    <a:cubicBezTo>
                      <a:pt x="8043" y="2028"/>
                      <a:pt x="8504" y="152"/>
                      <a:pt x="5290" y="15"/>
                    </a:cubicBezTo>
                    <a:cubicBezTo>
                      <a:pt x="5290" y="15"/>
                      <a:pt x="4947" y="1"/>
                      <a:pt x="4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9"/>
              <p:cNvSpPr/>
              <p:nvPr/>
            </p:nvSpPr>
            <p:spPr>
              <a:xfrm>
                <a:off x="754958" y="5551768"/>
                <a:ext cx="96791" cy="22548"/>
              </a:xfrm>
              <a:custGeom>
                <a:rect b="b" l="l" r="r" t="t"/>
                <a:pathLst>
                  <a:path extrusionOk="0" h="697" w="2992">
                    <a:moveTo>
                      <a:pt x="1487" y="1"/>
                    </a:moveTo>
                    <a:cubicBezTo>
                      <a:pt x="946" y="1"/>
                      <a:pt x="0" y="47"/>
                      <a:pt x="0" y="373"/>
                    </a:cubicBezTo>
                    <a:cubicBezTo>
                      <a:pt x="0" y="677"/>
                      <a:pt x="487" y="494"/>
                      <a:pt x="1733" y="677"/>
                    </a:cubicBezTo>
                    <a:cubicBezTo>
                      <a:pt x="1823" y="690"/>
                      <a:pt x="1908" y="696"/>
                      <a:pt x="1988" y="696"/>
                    </a:cubicBezTo>
                    <a:cubicBezTo>
                      <a:pt x="2813" y="696"/>
                      <a:pt x="2991" y="36"/>
                      <a:pt x="1854" y="8"/>
                    </a:cubicBezTo>
                    <a:cubicBezTo>
                      <a:pt x="1854" y="8"/>
                      <a:pt x="1703"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9"/>
              <p:cNvSpPr/>
              <p:nvPr/>
            </p:nvSpPr>
            <p:spPr>
              <a:xfrm>
                <a:off x="669389" y="5468205"/>
                <a:ext cx="45775" cy="11775"/>
              </a:xfrm>
              <a:custGeom>
                <a:rect b="b" l="l" r="r" t="t"/>
                <a:pathLst>
                  <a:path extrusionOk="0" h="364" w="1415">
                    <a:moveTo>
                      <a:pt x="654" y="1"/>
                    </a:moveTo>
                    <a:cubicBezTo>
                      <a:pt x="393" y="1"/>
                      <a:pt x="1" y="28"/>
                      <a:pt x="1" y="190"/>
                    </a:cubicBezTo>
                    <a:cubicBezTo>
                      <a:pt x="1" y="342"/>
                      <a:pt x="244" y="251"/>
                      <a:pt x="852" y="342"/>
                    </a:cubicBezTo>
                    <a:cubicBezTo>
                      <a:pt x="909" y="357"/>
                      <a:pt x="961" y="364"/>
                      <a:pt x="1008" y="364"/>
                    </a:cubicBezTo>
                    <a:cubicBezTo>
                      <a:pt x="1341" y="364"/>
                      <a:pt x="1415" y="34"/>
                      <a:pt x="882" y="7"/>
                    </a:cubicBezTo>
                    <a:cubicBezTo>
                      <a:pt x="882" y="7"/>
                      <a:pt x="784" y="1"/>
                      <a:pt x="6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3" name="Google Shape;1013;p9"/>
          <p:cNvSpPr/>
          <p:nvPr/>
        </p:nvSpPr>
        <p:spPr>
          <a:xfrm flipH="1">
            <a:off x="-682987" y="549590"/>
            <a:ext cx="2794555" cy="835827"/>
          </a:xfrm>
          <a:custGeom>
            <a:rect b="b" l="l" r="r" t="t"/>
            <a:pathLst>
              <a:path extrusionOk="0" h="25837"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499"/>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9"/>
          <p:cNvSpPr/>
          <p:nvPr/>
        </p:nvSpPr>
        <p:spPr>
          <a:xfrm>
            <a:off x="1231713" y="2316700"/>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rgbClr val="E5E9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9"/>
          <p:cNvSpPr/>
          <p:nvPr/>
        </p:nvSpPr>
        <p:spPr>
          <a:xfrm flipH="1">
            <a:off x="6625538" y="389800"/>
            <a:ext cx="1067906" cy="319586"/>
          </a:xfrm>
          <a:custGeom>
            <a:rect b="b" l="l" r="r" t="t"/>
            <a:pathLst>
              <a:path extrusionOk="0" h="9879" w="33011">
                <a:moveTo>
                  <a:pt x="13253" y="0"/>
                </a:moveTo>
                <a:cubicBezTo>
                  <a:pt x="9575" y="0"/>
                  <a:pt x="8360" y="6505"/>
                  <a:pt x="8360" y="6505"/>
                </a:cubicBezTo>
                <a:cubicBezTo>
                  <a:pt x="8360" y="6505"/>
                  <a:pt x="7425" y="4847"/>
                  <a:pt x="5107" y="4847"/>
                </a:cubicBezTo>
                <a:cubicBezTo>
                  <a:pt x="4780" y="4847"/>
                  <a:pt x="4426" y="4879"/>
                  <a:pt x="4043" y="4954"/>
                </a:cubicBezTo>
                <a:cubicBezTo>
                  <a:pt x="913" y="5562"/>
                  <a:pt x="1" y="9879"/>
                  <a:pt x="1" y="9879"/>
                </a:cubicBezTo>
                <a:lnTo>
                  <a:pt x="33010" y="9879"/>
                </a:lnTo>
                <a:cubicBezTo>
                  <a:pt x="32829" y="7114"/>
                  <a:pt x="30883" y="6559"/>
                  <a:pt x="29350" y="6559"/>
                </a:cubicBezTo>
                <a:cubicBezTo>
                  <a:pt x="28322" y="6559"/>
                  <a:pt x="27478" y="6809"/>
                  <a:pt x="27478" y="6809"/>
                </a:cubicBezTo>
                <a:cubicBezTo>
                  <a:pt x="26727" y="5142"/>
                  <a:pt x="25193" y="4811"/>
                  <a:pt x="24091" y="4811"/>
                </a:cubicBezTo>
                <a:cubicBezTo>
                  <a:pt x="23365" y="4811"/>
                  <a:pt x="22828" y="4954"/>
                  <a:pt x="22828" y="4954"/>
                </a:cubicBezTo>
                <a:cubicBezTo>
                  <a:pt x="22530" y="3962"/>
                  <a:pt x="21636" y="3697"/>
                  <a:pt x="20768" y="3697"/>
                </a:cubicBezTo>
                <a:cubicBezTo>
                  <a:pt x="19775" y="3697"/>
                  <a:pt x="18816" y="4043"/>
                  <a:pt x="18816" y="4043"/>
                </a:cubicBezTo>
                <a:cubicBezTo>
                  <a:pt x="18208" y="2158"/>
                  <a:pt x="16962" y="0"/>
                  <a:pt x="1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9"/>
          <p:cNvSpPr/>
          <p:nvPr/>
        </p:nvSpPr>
        <p:spPr>
          <a:xfrm>
            <a:off x="7545672" y="1297368"/>
            <a:ext cx="2031559" cy="607622"/>
          </a:xfrm>
          <a:custGeom>
            <a:rect b="b" l="l" r="r" t="t"/>
            <a:pathLst>
              <a:path extrusionOk="0" h="25837" w="86385">
                <a:moveTo>
                  <a:pt x="34712" y="1"/>
                </a:moveTo>
                <a:cubicBezTo>
                  <a:pt x="25016" y="1"/>
                  <a:pt x="21794" y="16931"/>
                  <a:pt x="21794" y="16931"/>
                </a:cubicBezTo>
                <a:cubicBezTo>
                  <a:pt x="21794" y="16931"/>
                  <a:pt x="19306" y="12629"/>
                  <a:pt x="13291" y="12629"/>
                </a:cubicBezTo>
                <a:cubicBezTo>
                  <a:pt x="12430" y="12629"/>
                  <a:pt x="11496" y="12717"/>
                  <a:pt x="10487" y="12919"/>
                </a:cubicBezTo>
                <a:cubicBezTo>
                  <a:pt x="2432" y="14499"/>
                  <a:pt x="0" y="25837"/>
                  <a:pt x="0" y="25837"/>
                </a:cubicBezTo>
                <a:lnTo>
                  <a:pt x="86385" y="25837"/>
                </a:lnTo>
                <a:cubicBezTo>
                  <a:pt x="85911" y="18571"/>
                  <a:pt x="80779" y="17098"/>
                  <a:pt x="76754" y="17098"/>
                </a:cubicBezTo>
                <a:cubicBezTo>
                  <a:pt x="74075" y="17098"/>
                  <a:pt x="71885" y="17751"/>
                  <a:pt x="71886" y="17782"/>
                </a:cubicBezTo>
                <a:lnTo>
                  <a:pt x="71886" y="17782"/>
                </a:lnTo>
                <a:cubicBezTo>
                  <a:pt x="69934" y="13405"/>
                  <a:pt x="65959" y="12530"/>
                  <a:pt x="63091" y="12530"/>
                </a:cubicBezTo>
                <a:cubicBezTo>
                  <a:pt x="61178" y="12530"/>
                  <a:pt x="59758" y="12919"/>
                  <a:pt x="59758" y="12919"/>
                </a:cubicBezTo>
                <a:cubicBezTo>
                  <a:pt x="59007" y="10268"/>
                  <a:pt x="56676" y="9561"/>
                  <a:pt x="54402" y="9561"/>
                </a:cubicBezTo>
                <a:cubicBezTo>
                  <a:pt x="51799" y="9561"/>
                  <a:pt x="49272" y="10487"/>
                  <a:pt x="49272" y="10487"/>
                </a:cubicBezTo>
                <a:cubicBezTo>
                  <a:pt x="47630" y="5654"/>
                  <a:pt x="44408" y="1"/>
                  <a:pt x="347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7" name="Shape 1017"/>
        <p:cNvGrpSpPr/>
        <p:nvPr/>
      </p:nvGrpSpPr>
      <p:grpSpPr>
        <a:xfrm>
          <a:off x="0" y="0"/>
          <a:ext cx="0" cy="0"/>
          <a:chOff x="0" y="0"/>
          <a:chExt cx="0" cy="0"/>
        </a:xfrm>
      </p:grpSpPr>
      <p:sp>
        <p:nvSpPr>
          <p:cNvPr id="1018" name="Google Shape;1018;p10"/>
          <p:cNvSpPr txBox="1"/>
          <p:nvPr>
            <p:ph type="title"/>
          </p:nvPr>
        </p:nvSpPr>
        <p:spPr>
          <a:xfrm>
            <a:off x="2537400" y="3228350"/>
            <a:ext cx="4069200" cy="1376100"/>
          </a:xfrm>
          <a:prstGeom prst="rect">
            <a:avLst/>
          </a:prstGeom>
          <a:solidFill>
            <a:schemeClr val="lt1"/>
          </a:solidFill>
        </p:spPr>
        <p:txBody>
          <a:bodyPr anchorCtr="0" anchor="ctr"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1pPr>
            <a:lvl2pPr lvl="1">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2pPr>
            <a:lvl3pPr lvl="2">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3pPr>
            <a:lvl4pPr lvl="3">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4pPr>
            <a:lvl5pPr lvl="4">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5pPr>
            <a:lvl6pPr lvl="5">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6pPr>
            <a:lvl7pPr lvl="6">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7pPr>
            <a:lvl8pPr lvl="7">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8pPr>
            <a:lvl9pPr lvl="8">
              <a:lnSpc>
                <a:spcPct val="100000"/>
              </a:lnSpc>
              <a:spcBef>
                <a:spcPts val="0"/>
              </a:spcBef>
              <a:spcAft>
                <a:spcPts val="0"/>
              </a:spcAft>
              <a:buClr>
                <a:schemeClr val="dk1"/>
              </a:buClr>
              <a:buSzPts val="3100"/>
              <a:buFont typeface="Do Hyeon"/>
              <a:buNone/>
              <a:defRPr sz="3100">
                <a:solidFill>
                  <a:schemeClr val="dk1"/>
                </a:solidFill>
                <a:latin typeface="Do Hyeon"/>
                <a:ea typeface="Do Hyeon"/>
                <a:cs typeface="Do Hyeon"/>
                <a:sym typeface="Do Hyeon"/>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Dosis Medium"/>
              <a:buChar char="●"/>
              <a:defRPr sz="1800">
                <a:solidFill>
                  <a:schemeClr val="dk1"/>
                </a:solidFill>
                <a:latin typeface="Dosis Medium"/>
                <a:ea typeface="Dosis Medium"/>
                <a:cs typeface="Dosis Medium"/>
                <a:sym typeface="Dosis Medium"/>
              </a:defRPr>
            </a:lvl1pPr>
            <a:lvl2pPr indent="-317500" lvl="1" marL="9144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2pPr>
            <a:lvl3pPr indent="-317500" lvl="2" marL="13716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3pPr>
            <a:lvl4pPr indent="-317500" lvl="3" marL="18288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4pPr>
            <a:lvl5pPr indent="-317500" lvl="4" marL="22860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5pPr>
            <a:lvl6pPr indent="-317500" lvl="5" marL="27432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6pPr>
            <a:lvl7pPr indent="-317500" lvl="6" marL="32004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7pPr>
            <a:lvl8pPr indent="-317500" lvl="7" marL="36576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8pPr>
            <a:lvl9pPr indent="-317500" lvl="8" marL="4114800">
              <a:lnSpc>
                <a:spcPct val="100000"/>
              </a:lnSpc>
              <a:spcBef>
                <a:spcPts val="0"/>
              </a:spcBef>
              <a:spcAft>
                <a:spcPts val="0"/>
              </a:spcAft>
              <a:buClr>
                <a:schemeClr val="dk1"/>
              </a:buClr>
              <a:buSzPts val="1400"/>
              <a:buFont typeface="Dosis Medium"/>
              <a:buChar char="■"/>
              <a:defRPr>
                <a:solidFill>
                  <a:schemeClr val="dk1"/>
                </a:solidFill>
                <a:latin typeface="Dosis Medium"/>
                <a:ea typeface="Dosis Medium"/>
                <a:cs typeface="Dosis Medium"/>
                <a:sym typeface="Dosis Medium"/>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4.png"/><Relationship Id="rId10"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4" name="Shape 3274"/>
        <p:cNvGrpSpPr/>
        <p:nvPr/>
      </p:nvGrpSpPr>
      <p:grpSpPr>
        <a:xfrm>
          <a:off x="0" y="0"/>
          <a:ext cx="0" cy="0"/>
          <a:chOff x="0" y="0"/>
          <a:chExt cx="0" cy="0"/>
        </a:xfrm>
      </p:grpSpPr>
      <p:sp>
        <p:nvSpPr>
          <p:cNvPr id="3275" name="Google Shape;3275;p37"/>
          <p:cNvSpPr txBox="1"/>
          <p:nvPr>
            <p:ph type="ctrTitle"/>
          </p:nvPr>
        </p:nvSpPr>
        <p:spPr>
          <a:xfrm>
            <a:off x="1998250" y="1319650"/>
            <a:ext cx="5224500" cy="187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EIA ON</a:t>
            </a:r>
            <a:endParaRPr/>
          </a:p>
          <a:p>
            <a:pPr indent="0" lvl="0" marL="0" rtl="0" algn="ctr">
              <a:spcBef>
                <a:spcPts val="0"/>
              </a:spcBef>
              <a:spcAft>
                <a:spcPts val="0"/>
              </a:spcAft>
              <a:buNone/>
            </a:pPr>
            <a:r>
              <a:rPr lang="en"/>
              <a:t> </a:t>
            </a:r>
            <a:r>
              <a:rPr lang="en">
                <a:solidFill>
                  <a:schemeClr val="accent2"/>
                </a:solidFill>
              </a:rPr>
              <a:t>PORTS &amp; HARBOUR</a:t>
            </a:r>
            <a:endParaRPr/>
          </a:p>
        </p:txBody>
      </p:sp>
      <p:grpSp>
        <p:nvGrpSpPr>
          <p:cNvPr id="3276" name="Google Shape;3276;p37"/>
          <p:cNvGrpSpPr/>
          <p:nvPr/>
        </p:nvGrpSpPr>
        <p:grpSpPr>
          <a:xfrm>
            <a:off x="188015" y="3799489"/>
            <a:ext cx="232079" cy="344214"/>
            <a:chOff x="292790" y="4066189"/>
            <a:chExt cx="232079" cy="344214"/>
          </a:xfrm>
        </p:grpSpPr>
        <p:sp>
          <p:nvSpPr>
            <p:cNvPr id="3277" name="Google Shape;3277;p37"/>
            <p:cNvSpPr/>
            <p:nvPr/>
          </p:nvSpPr>
          <p:spPr>
            <a:xfrm>
              <a:off x="293761" y="4346447"/>
              <a:ext cx="231108" cy="45258"/>
            </a:xfrm>
            <a:custGeom>
              <a:rect b="b" l="l" r="r" t="t"/>
              <a:pathLst>
                <a:path extrusionOk="0" h="1399" w="7144">
                  <a:moveTo>
                    <a:pt x="61" y="1"/>
                  </a:moveTo>
                  <a:lnTo>
                    <a:pt x="1" y="183"/>
                  </a:lnTo>
                  <a:lnTo>
                    <a:pt x="1" y="1216"/>
                  </a:lnTo>
                  <a:lnTo>
                    <a:pt x="6992" y="1399"/>
                  </a:lnTo>
                  <a:cubicBezTo>
                    <a:pt x="7052" y="1399"/>
                    <a:pt x="7144" y="1308"/>
                    <a:pt x="7144" y="1247"/>
                  </a:cubicBezTo>
                  <a:lnTo>
                    <a:pt x="7144" y="92"/>
                  </a:lnTo>
                  <a:cubicBezTo>
                    <a:pt x="7144" y="31"/>
                    <a:pt x="7083" y="1"/>
                    <a:pt x="70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7"/>
            <p:cNvSpPr/>
            <p:nvPr/>
          </p:nvSpPr>
          <p:spPr>
            <a:xfrm>
              <a:off x="292790" y="4326777"/>
              <a:ext cx="230106" cy="43317"/>
            </a:xfrm>
            <a:custGeom>
              <a:rect b="b" l="l" r="r" t="t"/>
              <a:pathLst>
                <a:path extrusionOk="0" h="1339" w="7113">
                  <a:moveTo>
                    <a:pt x="3557" y="1"/>
                  </a:moveTo>
                  <a:cubicBezTo>
                    <a:pt x="1581" y="1"/>
                    <a:pt x="0" y="305"/>
                    <a:pt x="0" y="669"/>
                  </a:cubicBezTo>
                  <a:cubicBezTo>
                    <a:pt x="0" y="1034"/>
                    <a:pt x="1581" y="1338"/>
                    <a:pt x="3557" y="1338"/>
                  </a:cubicBezTo>
                  <a:cubicBezTo>
                    <a:pt x="5532" y="1338"/>
                    <a:pt x="7113" y="1034"/>
                    <a:pt x="7113" y="669"/>
                  </a:cubicBezTo>
                  <a:cubicBezTo>
                    <a:pt x="7113" y="305"/>
                    <a:pt x="5532" y="1"/>
                    <a:pt x="3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7"/>
            <p:cNvSpPr/>
            <p:nvPr/>
          </p:nvSpPr>
          <p:spPr>
            <a:xfrm>
              <a:off x="318348" y="4088835"/>
              <a:ext cx="185883" cy="256665"/>
            </a:xfrm>
            <a:custGeom>
              <a:rect b="b" l="l" r="r" t="t"/>
              <a:pathLst>
                <a:path extrusionOk="0" h="7934" w="5746">
                  <a:moveTo>
                    <a:pt x="1" y="0"/>
                  </a:moveTo>
                  <a:lnTo>
                    <a:pt x="1" y="7933"/>
                  </a:lnTo>
                  <a:lnTo>
                    <a:pt x="5745" y="7933"/>
                  </a:lnTo>
                  <a:lnTo>
                    <a:pt x="5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7"/>
            <p:cNvSpPr/>
            <p:nvPr/>
          </p:nvSpPr>
          <p:spPr>
            <a:xfrm>
              <a:off x="298678" y="4066189"/>
              <a:ext cx="218330" cy="41343"/>
            </a:xfrm>
            <a:custGeom>
              <a:rect b="b" l="l" r="r" t="t"/>
              <a:pathLst>
                <a:path extrusionOk="0" h="1278" w="6749">
                  <a:moveTo>
                    <a:pt x="3375" y="1"/>
                  </a:moveTo>
                  <a:cubicBezTo>
                    <a:pt x="1520" y="1"/>
                    <a:pt x="1" y="305"/>
                    <a:pt x="1" y="639"/>
                  </a:cubicBezTo>
                  <a:cubicBezTo>
                    <a:pt x="1" y="974"/>
                    <a:pt x="1520" y="1278"/>
                    <a:pt x="3375" y="1278"/>
                  </a:cubicBezTo>
                  <a:cubicBezTo>
                    <a:pt x="5229" y="127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7"/>
            <p:cNvSpPr/>
            <p:nvPr/>
          </p:nvSpPr>
          <p:spPr>
            <a:xfrm>
              <a:off x="299681" y="4083917"/>
              <a:ext cx="216357" cy="42314"/>
            </a:xfrm>
            <a:custGeom>
              <a:rect b="b" l="l" r="r" t="t"/>
              <a:pathLst>
                <a:path extrusionOk="0" h="1308" w="6688">
                  <a:moveTo>
                    <a:pt x="91" y="0"/>
                  </a:moveTo>
                  <a:lnTo>
                    <a:pt x="0" y="152"/>
                  </a:lnTo>
                  <a:lnTo>
                    <a:pt x="0" y="1125"/>
                  </a:lnTo>
                  <a:lnTo>
                    <a:pt x="6566" y="1307"/>
                  </a:lnTo>
                  <a:cubicBezTo>
                    <a:pt x="6657" y="1307"/>
                    <a:pt x="6687" y="1246"/>
                    <a:pt x="6687" y="1185"/>
                  </a:cubicBezTo>
                  <a:lnTo>
                    <a:pt x="6687" y="122"/>
                  </a:lnTo>
                  <a:cubicBezTo>
                    <a:pt x="6687" y="61"/>
                    <a:pt x="6657" y="0"/>
                    <a:pt x="65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7"/>
            <p:cNvSpPr/>
            <p:nvPr/>
          </p:nvSpPr>
          <p:spPr>
            <a:xfrm>
              <a:off x="298678" y="4102584"/>
              <a:ext cx="218330" cy="42314"/>
            </a:xfrm>
            <a:custGeom>
              <a:rect b="b" l="l" r="r" t="t"/>
              <a:pathLst>
                <a:path extrusionOk="0" h="1308" w="6749">
                  <a:moveTo>
                    <a:pt x="3375" y="1"/>
                  </a:moveTo>
                  <a:cubicBezTo>
                    <a:pt x="1520" y="1"/>
                    <a:pt x="1" y="305"/>
                    <a:pt x="1" y="639"/>
                  </a:cubicBezTo>
                  <a:cubicBezTo>
                    <a:pt x="1" y="1004"/>
                    <a:pt x="1520" y="1308"/>
                    <a:pt x="3375" y="1308"/>
                  </a:cubicBezTo>
                  <a:cubicBezTo>
                    <a:pt x="5229" y="1308"/>
                    <a:pt x="6749" y="1004"/>
                    <a:pt x="6749" y="639"/>
                  </a:cubicBezTo>
                  <a:cubicBezTo>
                    <a:pt x="6749" y="305"/>
                    <a:pt x="5229" y="1"/>
                    <a:pt x="3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7"/>
            <p:cNvSpPr/>
            <p:nvPr/>
          </p:nvSpPr>
          <p:spPr>
            <a:xfrm>
              <a:off x="317377" y="4328751"/>
              <a:ext cx="186854" cy="37397"/>
            </a:xfrm>
            <a:custGeom>
              <a:rect b="b" l="l" r="r" t="t"/>
              <a:pathLst>
                <a:path extrusionOk="0" h="1156" w="5776">
                  <a:moveTo>
                    <a:pt x="2888" y="1"/>
                  </a:moveTo>
                  <a:cubicBezTo>
                    <a:pt x="1277" y="1"/>
                    <a:pt x="0" y="274"/>
                    <a:pt x="0" y="578"/>
                  </a:cubicBezTo>
                  <a:cubicBezTo>
                    <a:pt x="0" y="882"/>
                    <a:pt x="1277" y="1156"/>
                    <a:pt x="2888" y="1156"/>
                  </a:cubicBezTo>
                  <a:cubicBezTo>
                    <a:pt x="4468" y="1156"/>
                    <a:pt x="5775" y="882"/>
                    <a:pt x="5775" y="578"/>
                  </a:cubicBezTo>
                  <a:cubicBezTo>
                    <a:pt x="5775" y="274"/>
                    <a:pt x="4468" y="1"/>
                    <a:pt x="28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7"/>
            <p:cNvSpPr/>
            <p:nvPr/>
          </p:nvSpPr>
          <p:spPr>
            <a:xfrm>
              <a:off x="3301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7"/>
            <p:cNvSpPr/>
            <p:nvPr/>
          </p:nvSpPr>
          <p:spPr>
            <a:xfrm>
              <a:off x="376353" y="4152728"/>
              <a:ext cx="19701" cy="193744"/>
            </a:xfrm>
            <a:custGeom>
              <a:rect b="b" l="l" r="r" t="t"/>
              <a:pathLst>
                <a:path extrusionOk="0" h="5989" w="609">
                  <a:moveTo>
                    <a:pt x="305" y="1"/>
                  </a:moveTo>
                  <a:cubicBezTo>
                    <a:pt x="153" y="1"/>
                    <a:pt x="1" y="153"/>
                    <a:pt x="1" y="305"/>
                  </a:cubicBezTo>
                  <a:lnTo>
                    <a:pt x="1" y="5685"/>
                  </a:lnTo>
                  <a:cubicBezTo>
                    <a:pt x="1" y="5837"/>
                    <a:pt x="153" y="5989"/>
                    <a:pt x="305" y="5989"/>
                  </a:cubicBezTo>
                  <a:cubicBezTo>
                    <a:pt x="457" y="5989"/>
                    <a:pt x="609" y="5837"/>
                    <a:pt x="609" y="5685"/>
                  </a:cubicBezTo>
                  <a:lnTo>
                    <a:pt x="609" y="305"/>
                  </a:lnTo>
                  <a:cubicBezTo>
                    <a:pt x="609" y="153"/>
                    <a:pt x="457" y="1"/>
                    <a:pt x="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7"/>
            <p:cNvSpPr/>
            <p:nvPr/>
          </p:nvSpPr>
          <p:spPr>
            <a:xfrm>
              <a:off x="471756" y="4146840"/>
              <a:ext cx="19701" cy="192741"/>
            </a:xfrm>
            <a:custGeom>
              <a:rect b="b" l="l" r="r" t="t"/>
              <a:pathLst>
                <a:path extrusionOk="0" h="5958" w="609">
                  <a:moveTo>
                    <a:pt x="304" y="0"/>
                  </a:moveTo>
                  <a:cubicBezTo>
                    <a:pt x="152" y="0"/>
                    <a:pt x="0" y="152"/>
                    <a:pt x="0" y="304"/>
                  </a:cubicBezTo>
                  <a:lnTo>
                    <a:pt x="0" y="5654"/>
                  </a:lnTo>
                  <a:cubicBezTo>
                    <a:pt x="0" y="5806"/>
                    <a:pt x="152" y="5958"/>
                    <a:pt x="304" y="5958"/>
                  </a:cubicBezTo>
                  <a:cubicBezTo>
                    <a:pt x="456" y="5958"/>
                    <a:pt x="608" y="5806"/>
                    <a:pt x="608" y="5654"/>
                  </a:cubicBezTo>
                  <a:lnTo>
                    <a:pt x="608" y="304"/>
                  </a:lnTo>
                  <a:cubicBezTo>
                    <a:pt x="608" y="152"/>
                    <a:pt x="456" y="0"/>
                    <a:pt x="3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7"/>
            <p:cNvSpPr/>
            <p:nvPr/>
          </p:nvSpPr>
          <p:spPr>
            <a:xfrm>
              <a:off x="426530" y="4152728"/>
              <a:ext cx="19701" cy="193744"/>
            </a:xfrm>
            <a:custGeom>
              <a:rect b="b" l="l" r="r" t="t"/>
              <a:pathLst>
                <a:path extrusionOk="0" h="5989" w="609">
                  <a:moveTo>
                    <a:pt x="304" y="1"/>
                  </a:moveTo>
                  <a:cubicBezTo>
                    <a:pt x="152" y="1"/>
                    <a:pt x="0" y="153"/>
                    <a:pt x="0" y="305"/>
                  </a:cubicBezTo>
                  <a:lnTo>
                    <a:pt x="0" y="5685"/>
                  </a:lnTo>
                  <a:cubicBezTo>
                    <a:pt x="30" y="5837"/>
                    <a:pt x="152" y="5989"/>
                    <a:pt x="304" y="5989"/>
                  </a:cubicBezTo>
                  <a:cubicBezTo>
                    <a:pt x="456" y="5989"/>
                    <a:pt x="608" y="5837"/>
                    <a:pt x="608" y="5685"/>
                  </a:cubicBezTo>
                  <a:lnTo>
                    <a:pt x="608" y="305"/>
                  </a:lnTo>
                  <a:cubicBezTo>
                    <a:pt x="608" y="153"/>
                    <a:pt x="456" y="1"/>
                    <a:pt x="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7"/>
            <p:cNvSpPr/>
            <p:nvPr/>
          </p:nvSpPr>
          <p:spPr>
            <a:xfrm>
              <a:off x="314435" y="4070102"/>
              <a:ext cx="186854" cy="36426"/>
            </a:xfrm>
            <a:custGeom>
              <a:rect b="b" l="l" r="r" t="t"/>
              <a:pathLst>
                <a:path extrusionOk="0" h="1126" w="5776">
                  <a:moveTo>
                    <a:pt x="2888" y="1"/>
                  </a:moveTo>
                  <a:cubicBezTo>
                    <a:pt x="1277" y="1"/>
                    <a:pt x="1" y="244"/>
                    <a:pt x="1" y="548"/>
                  </a:cubicBezTo>
                  <a:cubicBezTo>
                    <a:pt x="1" y="882"/>
                    <a:pt x="1277" y="1126"/>
                    <a:pt x="2888" y="1126"/>
                  </a:cubicBezTo>
                  <a:cubicBezTo>
                    <a:pt x="4469" y="1126"/>
                    <a:pt x="5776" y="882"/>
                    <a:pt x="5776" y="548"/>
                  </a:cubicBezTo>
                  <a:cubicBezTo>
                    <a:pt x="5776" y="244"/>
                    <a:pt x="4469" y="1"/>
                    <a:pt x="2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7"/>
            <p:cNvSpPr/>
            <p:nvPr/>
          </p:nvSpPr>
          <p:spPr>
            <a:xfrm>
              <a:off x="402948" y="4072981"/>
              <a:ext cx="75731" cy="33547"/>
            </a:xfrm>
            <a:custGeom>
              <a:rect b="b" l="l" r="r" t="t"/>
              <a:pathLst>
                <a:path extrusionOk="0" h="1037" w="2341">
                  <a:moveTo>
                    <a:pt x="1286" y="1"/>
                  </a:moveTo>
                  <a:cubicBezTo>
                    <a:pt x="1168" y="1"/>
                    <a:pt x="1102" y="246"/>
                    <a:pt x="790" y="246"/>
                  </a:cubicBezTo>
                  <a:cubicBezTo>
                    <a:pt x="426" y="246"/>
                    <a:pt x="790" y="611"/>
                    <a:pt x="426" y="611"/>
                  </a:cubicBezTo>
                  <a:cubicBezTo>
                    <a:pt x="0" y="611"/>
                    <a:pt x="61" y="1037"/>
                    <a:pt x="61" y="1037"/>
                  </a:cubicBezTo>
                  <a:cubicBezTo>
                    <a:pt x="1338" y="1037"/>
                    <a:pt x="2341" y="824"/>
                    <a:pt x="2341" y="824"/>
                  </a:cubicBezTo>
                  <a:cubicBezTo>
                    <a:pt x="2341" y="824"/>
                    <a:pt x="2158" y="429"/>
                    <a:pt x="1976" y="429"/>
                  </a:cubicBezTo>
                  <a:cubicBezTo>
                    <a:pt x="1794" y="429"/>
                    <a:pt x="1794" y="429"/>
                    <a:pt x="1581" y="246"/>
                  </a:cubicBezTo>
                  <a:lnTo>
                    <a:pt x="1398" y="64"/>
                  </a:lnTo>
                  <a:cubicBezTo>
                    <a:pt x="1353" y="19"/>
                    <a:pt x="1318" y="1"/>
                    <a:pt x="12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7"/>
            <p:cNvSpPr/>
            <p:nvPr/>
          </p:nvSpPr>
          <p:spPr>
            <a:xfrm>
              <a:off x="321326" y="4087701"/>
              <a:ext cx="59136" cy="17857"/>
            </a:xfrm>
            <a:custGeom>
              <a:rect b="b" l="l" r="r" t="t"/>
              <a:pathLst>
                <a:path extrusionOk="0" h="552" w="1828">
                  <a:moveTo>
                    <a:pt x="366" y="1"/>
                  </a:moveTo>
                  <a:cubicBezTo>
                    <a:pt x="346" y="1"/>
                    <a:pt x="325" y="2"/>
                    <a:pt x="304" y="4"/>
                  </a:cubicBezTo>
                  <a:cubicBezTo>
                    <a:pt x="61" y="65"/>
                    <a:pt x="0" y="217"/>
                    <a:pt x="0" y="217"/>
                  </a:cubicBezTo>
                  <a:cubicBezTo>
                    <a:pt x="579" y="448"/>
                    <a:pt x="1763" y="542"/>
                    <a:pt x="1824" y="551"/>
                  </a:cubicBezTo>
                  <a:lnTo>
                    <a:pt x="1824" y="551"/>
                  </a:lnTo>
                  <a:lnTo>
                    <a:pt x="1733" y="369"/>
                  </a:lnTo>
                  <a:lnTo>
                    <a:pt x="1520" y="156"/>
                  </a:lnTo>
                  <a:cubicBezTo>
                    <a:pt x="1520" y="156"/>
                    <a:pt x="1520" y="1"/>
                    <a:pt x="1472" y="1"/>
                  </a:cubicBezTo>
                  <a:cubicBezTo>
                    <a:pt x="1468" y="1"/>
                    <a:pt x="1464" y="2"/>
                    <a:pt x="1459" y="4"/>
                  </a:cubicBezTo>
                  <a:cubicBezTo>
                    <a:pt x="1368" y="65"/>
                    <a:pt x="1155" y="156"/>
                    <a:pt x="973" y="156"/>
                  </a:cubicBezTo>
                  <a:cubicBezTo>
                    <a:pt x="777" y="156"/>
                    <a:pt x="606" y="1"/>
                    <a:pt x="366" y="1"/>
                  </a:cubicBezTo>
                  <a:close/>
                  <a:moveTo>
                    <a:pt x="1824" y="551"/>
                  </a:moveTo>
                  <a:lnTo>
                    <a:pt x="1824" y="551"/>
                  </a:lnTo>
                  <a:cubicBezTo>
                    <a:pt x="1827" y="551"/>
                    <a:pt x="1827" y="551"/>
                    <a:pt x="1824" y="55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7"/>
            <p:cNvSpPr/>
            <p:nvPr/>
          </p:nvSpPr>
          <p:spPr>
            <a:xfrm>
              <a:off x="358691" y="4074534"/>
              <a:ext cx="70814" cy="31024"/>
            </a:xfrm>
            <a:custGeom>
              <a:rect b="b" l="l" r="r" t="t"/>
              <a:pathLst>
                <a:path extrusionOk="0" h="959" w="2189">
                  <a:moveTo>
                    <a:pt x="1452" y="1"/>
                  </a:moveTo>
                  <a:cubicBezTo>
                    <a:pt x="1323" y="1"/>
                    <a:pt x="1171" y="46"/>
                    <a:pt x="973" y="137"/>
                  </a:cubicBezTo>
                  <a:cubicBezTo>
                    <a:pt x="608" y="350"/>
                    <a:pt x="578" y="563"/>
                    <a:pt x="578" y="563"/>
                  </a:cubicBezTo>
                  <a:cubicBezTo>
                    <a:pt x="578" y="563"/>
                    <a:pt x="0" y="958"/>
                    <a:pt x="608" y="958"/>
                  </a:cubicBezTo>
                  <a:lnTo>
                    <a:pt x="2189" y="958"/>
                  </a:lnTo>
                  <a:cubicBezTo>
                    <a:pt x="2189" y="958"/>
                    <a:pt x="2158" y="776"/>
                    <a:pt x="1976" y="776"/>
                  </a:cubicBezTo>
                  <a:cubicBezTo>
                    <a:pt x="1794" y="776"/>
                    <a:pt x="1976" y="350"/>
                    <a:pt x="1794" y="137"/>
                  </a:cubicBezTo>
                  <a:cubicBezTo>
                    <a:pt x="1687" y="46"/>
                    <a:pt x="1581" y="1"/>
                    <a:pt x="14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7"/>
            <p:cNvSpPr/>
            <p:nvPr/>
          </p:nvSpPr>
          <p:spPr>
            <a:xfrm>
              <a:off x="292790" y="4365890"/>
              <a:ext cx="230106" cy="44514"/>
            </a:xfrm>
            <a:custGeom>
              <a:rect b="b" l="l" r="r" t="t"/>
              <a:pathLst>
                <a:path extrusionOk="0" h="1376" w="7113">
                  <a:moveTo>
                    <a:pt x="3989" y="1"/>
                  </a:moveTo>
                  <a:cubicBezTo>
                    <a:pt x="3848" y="1"/>
                    <a:pt x="3703" y="3"/>
                    <a:pt x="3557" y="8"/>
                  </a:cubicBezTo>
                  <a:cubicBezTo>
                    <a:pt x="1581" y="8"/>
                    <a:pt x="0" y="312"/>
                    <a:pt x="0" y="676"/>
                  </a:cubicBezTo>
                  <a:cubicBezTo>
                    <a:pt x="0" y="1071"/>
                    <a:pt x="1581" y="1375"/>
                    <a:pt x="3557" y="1375"/>
                  </a:cubicBezTo>
                  <a:cubicBezTo>
                    <a:pt x="5532" y="1375"/>
                    <a:pt x="7113" y="1071"/>
                    <a:pt x="7113" y="676"/>
                  </a:cubicBezTo>
                  <a:cubicBezTo>
                    <a:pt x="7113" y="339"/>
                    <a:pt x="5758" y="1"/>
                    <a:pt x="3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3" name="Google Shape;3293;p37"/>
          <p:cNvSpPr txBox="1"/>
          <p:nvPr>
            <p:ph idx="1" type="subTitle"/>
          </p:nvPr>
        </p:nvSpPr>
        <p:spPr>
          <a:xfrm>
            <a:off x="2243900" y="3231925"/>
            <a:ext cx="4733100" cy="4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 let’s get </a:t>
            </a:r>
            <a:r>
              <a:rPr lang="en"/>
              <a:t>started</a:t>
            </a: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9" name="Shape 3369"/>
        <p:cNvGrpSpPr/>
        <p:nvPr/>
      </p:nvGrpSpPr>
      <p:grpSpPr>
        <a:xfrm>
          <a:off x="0" y="0"/>
          <a:ext cx="0" cy="0"/>
          <a:chOff x="0" y="0"/>
          <a:chExt cx="0" cy="0"/>
        </a:xfrm>
      </p:grpSpPr>
      <p:sp>
        <p:nvSpPr>
          <p:cNvPr id="3370" name="Google Shape;3370;p46"/>
          <p:cNvSpPr txBox="1"/>
          <p:nvPr>
            <p:ph idx="1" type="subTitle"/>
          </p:nvPr>
        </p:nvSpPr>
        <p:spPr>
          <a:xfrm>
            <a:off x="1019550" y="1534575"/>
            <a:ext cx="69939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Environmental Impact Assessment (EIA) procedures have become crucial in minimising the negative consequences that port development projects may have.</a:t>
            </a:r>
            <a:endParaRPr sz="2500"/>
          </a:p>
          <a:p>
            <a:pPr indent="-381000" lvl="0" marL="457200" rtl="0" algn="l">
              <a:spcBef>
                <a:spcPts val="0"/>
              </a:spcBef>
              <a:spcAft>
                <a:spcPts val="0"/>
              </a:spcAft>
              <a:buSzPts val="2400"/>
              <a:buChar char="●"/>
            </a:pPr>
            <a:r>
              <a:rPr lang="en" sz="2500"/>
              <a:t>Design, location, and operational adjustments can be implemented through this procedure to mitigate the negative effects of the development.</a:t>
            </a:r>
            <a:endParaRPr sz="2500"/>
          </a:p>
        </p:txBody>
      </p:sp>
      <p:sp>
        <p:nvSpPr>
          <p:cNvPr id="3371" name="Google Shape;3371;p46"/>
          <p:cNvSpPr txBox="1"/>
          <p:nvPr>
            <p:ph type="title"/>
          </p:nvPr>
        </p:nvSpPr>
        <p:spPr>
          <a:xfrm>
            <a:off x="1756575" y="478825"/>
            <a:ext cx="57081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300"/>
              <a:t>Continued……</a:t>
            </a:r>
            <a:endParaRPr sz="5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5" name="Shape 3375"/>
        <p:cNvGrpSpPr/>
        <p:nvPr/>
      </p:nvGrpSpPr>
      <p:grpSpPr>
        <a:xfrm>
          <a:off x="0" y="0"/>
          <a:ext cx="0" cy="0"/>
          <a:chOff x="0" y="0"/>
          <a:chExt cx="0" cy="0"/>
        </a:xfrm>
      </p:grpSpPr>
      <p:sp>
        <p:nvSpPr>
          <p:cNvPr id="3376" name="Google Shape;3376;p47"/>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Environment Impact of Port Development</a:t>
            </a:r>
            <a:endParaRPr/>
          </a:p>
        </p:txBody>
      </p:sp>
      <p:sp>
        <p:nvSpPr>
          <p:cNvPr id="3377" name="Google Shape;3377;p47"/>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378" name="Google Shape;3378;p47"/>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2" name="Shape 3382"/>
        <p:cNvGrpSpPr/>
        <p:nvPr/>
      </p:nvGrpSpPr>
      <p:grpSpPr>
        <a:xfrm>
          <a:off x="0" y="0"/>
          <a:ext cx="0" cy="0"/>
          <a:chOff x="0" y="0"/>
          <a:chExt cx="0" cy="0"/>
        </a:xfrm>
      </p:grpSpPr>
      <p:sp>
        <p:nvSpPr>
          <p:cNvPr id="3383" name="Google Shape;3383;p48"/>
          <p:cNvSpPr txBox="1"/>
          <p:nvPr>
            <p:ph idx="2" type="title"/>
          </p:nvPr>
        </p:nvSpPr>
        <p:spPr>
          <a:xfrm>
            <a:off x="838038" y="153705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Water Quality</a:t>
            </a:r>
            <a:endParaRPr/>
          </a:p>
        </p:txBody>
      </p:sp>
      <p:sp>
        <p:nvSpPr>
          <p:cNvPr id="3384" name="Google Shape;3384;p48"/>
          <p:cNvSpPr txBox="1"/>
          <p:nvPr>
            <p:ph idx="3" type="title"/>
          </p:nvPr>
        </p:nvSpPr>
        <p:spPr>
          <a:xfrm>
            <a:off x="2804100" y="1501075"/>
            <a:ext cx="1903200" cy="30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Coastal Hydrology</a:t>
            </a:r>
            <a:endParaRPr/>
          </a:p>
        </p:txBody>
      </p:sp>
      <p:sp>
        <p:nvSpPr>
          <p:cNvPr id="3385" name="Google Shape;3385;p48"/>
          <p:cNvSpPr txBox="1"/>
          <p:nvPr>
            <p:ph idx="5" type="title"/>
          </p:nvPr>
        </p:nvSpPr>
        <p:spPr>
          <a:xfrm>
            <a:off x="4707302" y="1545063"/>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Bottom Contamination</a:t>
            </a:r>
            <a:endParaRPr/>
          </a:p>
        </p:txBody>
      </p:sp>
      <p:pic>
        <p:nvPicPr>
          <p:cNvPr id="3386" name="Google Shape;3386;p48"/>
          <p:cNvPicPr preferRelativeResize="0"/>
          <p:nvPr/>
        </p:nvPicPr>
        <p:blipFill>
          <a:blip r:embed="rId3">
            <a:alphaModFix/>
          </a:blip>
          <a:stretch>
            <a:fillRect/>
          </a:stretch>
        </p:blipFill>
        <p:spPr>
          <a:xfrm>
            <a:off x="1617150" y="932850"/>
            <a:ext cx="604200" cy="604200"/>
          </a:xfrm>
          <a:prstGeom prst="rect">
            <a:avLst/>
          </a:prstGeom>
          <a:noFill/>
          <a:ln>
            <a:noFill/>
          </a:ln>
        </p:spPr>
      </p:pic>
      <p:pic>
        <p:nvPicPr>
          <p:cNvPr id="3387" name="Google Shape;3387;p48"/>
          <p:cNvPicPr preferRelativeResize="0"/>
          <p:nvPr/>
        </p:nvPicPr>
        <p:blipFill>
          <a:blip r:embed="rId4">
            <a:alphaModFix/>
          </a:blip>
          <a:stretch>
            <a:fillRect/>
          </a:stretch>
        </p:blipFill>
        <p:spPr>
          <a:xfrm>
            <a:off x="3361038" y="662225"/>
            <a:ext cx="789301" cy="789301"/>
          </a:xfrm>
          <a:prstGeom prst="rect">
            <a:avLst/>
          </a:prstGeom>
          <a:noFill/>
          <a:ln>
            <a:noFill/>
          </a:ln>
        </p:spPr>
      </p:pic>
      <p:pic>
        <p:nvPicPr>
          <p:cNvPr id="3388" name="Google Shape;3388;p48"/>
          <p:cNvPicPr preferRelativeResize="0"/>
          <p:nvPr/>
        </p:nvPicPr>
        <p:blipFill>
          <a:blip r:embed="rId5">
            <a:alphaModFix/>
          </a:blip>
          <a:stretch>
            <a:fillRect/>
          </a:stretch>
        </p:blipFill>
        <p:spPr>
          <a:xfrm>
            <a:off x="5328450" y="768935"/>
            <a:ext cx="789301" cy="789301"/>
          </a:xfrm>
          <a:prstGeom prst="rect">
            <a:avLst/>
          </a:prstGeom>
          <a:noFill/>
          <a:ln>
            <a:noFill/>
          </a:ln>
        </p:spPr>
      </p:pic>
      <p:pic>
        <p:nvPicPr>
          <p:cNvPr id="3389" name="Google Shape;3389;p48"/>
          <p:cNvPicPr preferRelativeResize="0"/>
          <p:nvPr/>
        </p:nvPicPr>
        <p:blipFill>
          <a:blip r:embed="rId6">
            <a:alphaModFix/>
          </a:blip>
          <a:stretch>
            <a:fillRect/>
          </a:stretch>
        </p:blipFill>
        <p:spPr>
          <a:xfrm>
            <a:off x="7299325" y="662225"/>
            <a:ext cx="1002699" cy="1002699"/>
          </a:xfrm>
          <a:prstGeom prst="rect">
            <a:avLst/>
          </a:prstGeom>
          <a:noFill/>
          <a:ln>
            <a:noFill/>
          </a:ln>
        </p:spPr>
      </p:pic>
      <p:sp>
        <p:nvSpPr>
          <p:cNvPr id="3390" name="Google Shape;3390;p48"/>
          <p:cNvSpPr txBox="1"/>
          <p:nvPr>
            <p:ph idx="5" type="title"/>
          </p:nvPr>
        </p:nvSpPr>
        <p:spPr>
          <a:xfrm>
            <a:off x="6646275" y="1643750"/>
            <a:ext cx="23088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Marine &amp; Coastal </a:t>
            </a:r>
            <a:r>
              <a:rPr lang="en"/>
              <a:t>Ecology</a:t>
            </a:r>
            <a:r>
              <a:rPr lang="en"/>
              <a:t> </a:t>
            </a:r>
            <a:endParaRPr/>
          </a:p>
        </p:txBody>
      </p:sp>
      <p:pic>
        <p:nvPicPr>
          <p:cNvPr id="3391" name="Google Shape;3391;p48"/>
          <p:cNvPicPr preferRelativeResize="0"/>
          <p:nvPr/>
        </p:nvPicPr>
        <p:blipFill>
          <a:blip r:embed="rId7">
            <a:alphaModFix/>
          </a:blip>
          <a:stretch>
            <a:fillRect/>
          </a:stretch>
        </p:blipFill>
        <p:spPr>
          <a:xfrm>
            <a:off x="1219925" y="2763450"/>
            <a:ext cx="1002699" cy="1002699"/>
          </a:xfrm>
          <a:prstGeom prst="rect">
            <a:avLst/>
          </a:prstGeom>
          <a:noFill/>
          <a:ln>
            <a:noFill/>
          </a:ln>
        </p:spPr>
      </p:pic>
      <p:sp>
        <p:nvSpPr>
          <p:cNvPr id="3392" name="Google Shape;3392;p48"/>
          <p:cNvSpPr txBox="1"/>
          <p:nvPr>
            <p:ph idx="2" type="title"/>
          </p:nvPr>
        </p:nvSpPr>
        <p:spPr>
          <a:xfrm>
            <a:off x="705463" y="367775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Air Quality</a:t>
            </a:r>
            <a:endParaRPr/>
          </a:p>
        </p:txBody>
      </p:sp>
      <p:pic>
        <p:nvPicPr>
          <p:cNvPr id="3393" name="Google Shape;3393;p48"/>
          <p:cNvPicPr preferRelativeResize="0"/>
          <p:nvPr/>
        </p:nvPicPr>
        <p:blipFill>
          <a:blip r:embed="rId8">
            <a:alphaModFix/>
          </a:blip>
          <a:stretch>
            <a:fillRect/>
          </a:stretch>
        </p:blipFill>
        <p:spPr>
          <a:xfrm>
            <a:off x="3438778" y="2844950"/>
            <a:ext cx="731075" cy="731075"/>
          </a:xfrm>
          <a:prstGeom prst="rect">
            <a:avLst/>
          </a:prstGeom>
          <a:noFill/>
          <a:ln>
            <a:noFill/>
          </a:ln>
        </p:spPr>
      </p:pic>
      <p:sp>
        <p:nvSpPr>
          <p:cNvPr id="3394" name="Google Shape;3394;p48"/>
          <p:cNvSpPr txBox="1"/>
          <p:nvPr>
            <p:ph idx="2" type="title"/>
          </p:nvPr>
        </p:nvSpPr>
        <p:spPr>
          <a:xfrm>
            <a:off x="2728588" y="367775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Noise &amp; Vibration</a:t>
            </a:r>
            <a:endParaRPr/>
          </a:p>
        </p:txBody>
      </p:sp>
      <p:pic>
        <p:nvPicPr>
          <p:cNvPr id="3395" name="Google Shape;3395;p48"/>
          <p:cNvPicPr preferRelativeResize="0"/>
          <p:nvPr/>
        </p:nvPicPr>
        <p:blipFill>
          <a:blip r:embed="rId9">
            <a:alphaModFix/>
          </a:blip>
          <a:stretch>
            <a:fillRect/>
          </a:stretch>
        </p:blipFill>
        <p:spPr>
          <a:xfrm>
            <a:off x="5277491" y="2776188"/>
            <a:ext cx="868600" cy="868600"/>
          </a:xfrm>
          <a:prstGeom prst="rect">
            <a:avLst/>
          </a:prstGeom>
          <a:noFill/>
          <a:ln>
            <a:noFill/>
          </a:ln>
        </p:spPr>
      </p:pic>
      <p:sp>
        <p:nvSpPr>
          <p:cNvPr id="3396" name="Google Shape;3396;p48"/>
          <p:cNvSpPr txBox="1"/>
          <p:nvPr>
            <p:ph idx="2" type="title"/>
          </p:nvPr>
        </p:nvSpPr>
        <p:spPr>
          <a:xfrm>
            <a:off x="4760188" y="367775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Waste Management</a:t>
            </a:r>
            <a:endParaRPr/>
          </a:p>
        </p:txBody>
      </p:sp>
      <p:pic>
        <p:nvPicPr>
          <p:cNvPr id="3397" name="Google Shape;3397;p48"/>
          <p:cNvPicPr preferRelativeResize="0"/>
          <p:nvPr/>
        </p:nvPicPr>
        <p:blipFill>
          <a:blip r:embed="rId10">
            <a:alphaModFix/>
          </a:blip>
          <a:stretch>
            <a:fillRect/>
          </a:stretch>
        </p:blipFill>
        <p:spPr>
          <a:xfrm>
            <a:off x="7311643" y="2705575"/>
            <a:ext cx="955449" cy="955449"/>
          </a:xfrm>
          <a:prstGeom prst="rect">
            <a:avLst/>
          </a:prstGeom>
          <a:noFill/>
          <a:ln>
            <a:noFill/>
          </a:ln>
        </p:spPr>
      </p:pic>
      <p:sp>
        <p:nvSpPr>
          <p:cNvPr id="3398" name="Google Shape;3398;p48"/>
          <p:cNvSpPr txBox="1"/>
          <p:nvPr>
            <p:ph idx="2" type="title"/>
          </p:nvPr>
        </p:nvSpPr>
        <p:spPr>
          <a:xfrm>
            <a:off x="6773563" y="376615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Quality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2" name="Shape 3402"/>
        <p:cNvGrpSpPr/>
        <p:nvPr/>
      </p:nvGrpSpPr>
      <p:grpSpPr>
        <a:xfrm>
          <a:off x="0" y="0"/>
          <a:ext cx="0" cy="0"/>
          <a:chOff x="0" y="0"/>
          <a:chExt cx="0" cy="0"/>
        </a:xfrm>
      </p:grpSpPr>
      <p:sp>
        <p:nvSpPr>
          <p:cNvPr id="3403" name="Google Shape;3403;p49"/>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 of Location of Port</a:t>
            </a:r>
            <a:endParaRPr/>
          </a:p>
        </p:txBody>
      </p:sp>
      <p:sp>
        <p:nvSpPr>
          <p:cNvPr id="3404" name="Google Shape;3404;p49"/>
          <p:cNvSpPr txBox="1"/>
          <p:nvPr>
            <p:ph idx="2" type="title"/>
          </p:nvPr>
        </p:nvSpPr>
        <p:spPr>
          <a:xfrm>
            <a:off x="3872100" y="10001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405" name="Google Shape;3405;p49"/>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9" name="Shape 3409"/>
        <p:cNvGrpSpPr/>
        <p:nvPr/>
      </p:nvGrpSpPr>
      <p:grpSpPr>
        <a:xfrm>
          <a:off x="0" y="0"/>
          <a:ext cx="0" cy="0"/>
          <a:chOff x="0" y="0"/>
          <a:chExt cx="0" cy="0"/>
        </a:xfrm>
      </p:grpSpPr>
      <p:sp>
        <p:nvSpPr>
          <p:cNvPr id="3410" name="Google Shape;3410;p50"/>
          <p:cNvSpPr txBox="1"/>
          <p:nvPr>
            <p:ph idx="2" type="title"/>
          </p:nvPr>
        </p:nvSpPr>
        <p:spPr>
          <a:xfrm>
            <a:off x="838113" y="574525"/>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Impacts on Water Quality</a:t>
            </a:r>
            <a:endParaRPr/>
          </a:p>
        </p:txBody>
      </p:sp>
      <p:sp>
        <p:nvSpPr>
          <p:cNvPr id="3411" name="Google Shape;3411;p50"/>
          <p:cNvSpPr txBox="1"/>
          <p:nvPr>
            <p:ph idx="1" type="subTitle"/>
          </p:nvPr>
        </p:nvSpPr>
        <p:spPr>
          <a:xfrm>
            <a:off x="418275" y="1813250"/>
            <a:ext cx="2871300" cy="7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Breakwaters and landfills can disrupt current patterns and cause water to remain behind the buildings. If municipal or industrial wastewater flows into a port, stagnant port water may degrade due to algae growth, which causes a rise in phytoplankton and a decrease in dissolved oxygen.</a:t>
            </a:r>
            <a:endParaRPr sz="1600"/>
          </a:p>
        </p:txBody>
      </p:sp>
      <p:sp>
        <p:nvSpPr>
          <p:cNvPr id="3412" name="Google Shape;3412;p50"/>
          <p:cNvSpPr txBox="1"/>
          <p:nvPr>
            <p:ph idx="3" type="title"/>
          </p:nvPr>
        </p:nvSpPr>
        <p:spPr>
          <a:xfrm>
            <a:off x="3556198" y="574525"/>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Impact on Coastal Hydrology</a:t>
            </a:r>
            <a:endParaRPr/>
          </a:p>
        </p:txBody>
      </p:sp>
      <p:sp>
        <p:nvSpPr>
          <p:cNvPr id="3413" name="Google Shape;3413;p50"/>
          <p:cNvSpPr txBox="1"/>
          <p:nvPr>
            <p:ph idx="4" type="subTitle"/>
          </p:nvPr>
        </p:nvSpPr>
        <p:spPr>
          <a:xfrm>
            <a:off x="3493050" y="2177100"/>
            <a:ext cx="2272200" cy="7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Because of differences in wave refraction, diffraction, and reflection, the location of a port can produce changes in current patterns and littoral drifts.</a:t>
            </a:r>
            <a:endParaRPr sz="1600"/>
          </a:p>
        </p:txBody>
      </p:sp>
      <p:sp>
        <p:nvSpPr>
          <p:cNvPr id="3414" name="Google Shape;3414;p50"/>
          <p:cNvSpPr txBox="1"/>
          <p:nvPr>
            <p:ph idx="3" type="title"/>
          </p:nvPr>
        </p:nvSpPr>
        <p:spPr>
          <a:xfrm>
            <a:off x="6382948" y="574525"/>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Impacts on Bottom Contamination</a:t>
            </a:r>
            <a:endParaRPr/>
          </a:p>
        </p:txBody>
      </p:sp>
      <p:sp>
        <p:nvSpPr>
          <p:cNvPr id="3415" name="Google Shape;3415;p50"/>
          <p:cNvSpPr txBox="1"/>
          <p:nvPr>
            <p:ph idx="4" type="subTitle"/>
          </p:nvPr>
        </p:nvSpPr>
        <p:spPr>
          <a:xfrm>
            <a:off x="6172200" y="2284925"/>
            <a:ext cx="2453100" cy="7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The placement of a port may accelerate silt deposition in stagnant water behind structures, contaminating the sea floor.</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9" name="Shape 3419"/>
        <p:cNvGrpSpPr/>
        <p:nvPr/>
      </p:nvGrpSpPr>
      <p:grpSpPr>
        <a:xfrm>
          <a:off x="0" y="0"/>
          <a:ext cx="0" cy="0"/>
          <a:chOff x="0" y="0"/>
          <a:chExt cx="0" cy="0"/>
        </a:xfrm>
      </p:grpSpPr>
      <p:sp>
        <p:nvSpPr>
          <p:cNvPr id="3420" name="Google Shape;3420;p51"/>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 of Ship </a:t>
            </a:r>
            <a:r>
              <a:rPr lang="en"/>
              <a:t>Traffic &amp; Discharges</a:t>
            </a:r>
            <a:endParaRPr/>
          </a:p>
        </p:txBody>
      </p:sp>
      <p:sp>
        <p:nvSpPr>
          <p:cNvPr id="3421" name="Google Shape;3421;p51"/>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422" name="Google Shape;3422;p51"/>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6" name="Shape 3426"/>
        <p:cNvGrpSpPr/>
        <p:nvPr/>
      </p:nvGrpSpPr>
      <p:grpSpPr>
        <a:xfrm>
          <a:off x="0" y="0"/>
          <a:ext cx="0" cy="0"/>
          <a:chOff x="0" y="0"/>
          <a:chExt cx="0" cy="0"/>
        </a:xfrm>
      </p:grpSpPr>
      <p:sp>
        <p:nvSpPr>
          <p:cNvPr id="3427" name="Google Shape;3427;p52"/>
          <p:cNvSpPr txBox="1"/>
          <p:nvPr>
            <p:ph idx="2" type="title"/>
          </p:nvPr>
        </p:nvSpPr>
        <p:spPr>
          <a:xfrm>
            <a:off x="1385063" y="72730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Impacts on Water Quality</a:t>
            </a:r>
            <a:endParaRPr/>
          </a:p>
        </p:txBody>
      </p:sp>
      <p:sp>
        <p:nvSpPr>
          <p:cNvPr id="3428" name="Google Shape;3428;p52"/>
          <p:cNvSpPr txBox="1"/>
          <p:nvPr>
            <p:ph idx="1" type="subTitle"/>
          </p:nvPr>
        </p:nvSpPr>
        <p:spPr>
          <a:xfrm>
            <a:off x="851975" y="1967475"/>
            <a:ext cx="3097800" cy="7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Ship emissions that potentially pollute water include bilge water, ballast water, oily wastes, sewage, rubbish, and other ship leftovers. Spills of oils, lubricants, fuels, and other greasy substances might also pollute the water.</a:t>
            </a:r>
            <a:endParaRPr sz="1700"/>
          </a:p>
        </p:txBody>
      </p:sp>
      <p:sp>
        <p:nvSpPr>
          <p:cNvPr id="3429" name="Google Shape;3429;p52"/>
          <p:cNvSpPr txBox="1"/>
          <p:nvPr>
            <p:ph idx="3" type="title"/>
          </p:nvPr>
        </p:nvSpPr>
        <p:spPr>
          <a:xfrm>
            <a:off x="5440498" y="727300"/>
            <a:ext cx="20316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Impact on Air Quality</a:t>
            </a:r>
            <a:endParaRPr/>
          </a:p>
        </p:txBody>
      </p:sp>
      <p:sp>
        <p:nvSpPr>
          <p:cNvPr id="3430" name="Google Shape;3430;p52"/>
          <p:cNvSpPr txBox="1"/>
          <p:nvPr>
            <p:ph idx="4" type="subTitle"/>
          </p:nvPr>
        </p:nvSpPr>
        <p:spPr>
          <a:xfrm>
            <a:off x="4948650" y="1967475"/>
            <a:ext cx="3015300" cy="7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Ships might be a source of airborne emissions such gases, smoke, soot, and fumes. N02 and S02 are common pollutants produced by ships during manoeuvring and berthing, and they can contribute to air pollution in the surrounding area.</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4" name="Shape 3434"/>
        <p:cNvGrpSpPr/>
        <p:nvPr/>
      </p:nvGrpSpPr>
      <p:grpSpPr>
        <a:xfrm>
          <a:off x="0" y="0"/>
          <a:ext cx="0" cy="0"/>
          <a:chOff x="0" y="0"/>
          <a:chExt cx="0" cy="0"/>
        </a:xfrm>
      </p:grpSpPr>
      <p:sp>
        <p:nvSpPr>
          <p:cNvPr id="3435" name="Google Shape;3435;p53"/>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Solid Waste Management</a:t>
            </a:r>
            <a:endParaRPr/>
          </a:p>
        </p:txBody>
      </p:sp>
      <p:sp>
        <p:nvSpPr>
          <p:cNvPr id="3436" name="Google Shape;3436;p53"/>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437" name="Google Shape;3437;p53"/>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1" name="Shape 3441"/>
        <p:cNvGrpSpPr/>
        <p:nvPr/>
      </p:nvGrpSpPr>
      <p:grpSpPr>
        <a:xfrm>
          <a:off x="0" y="0"/>
          <a:ext cx="0" cy="0"/>
          <a:chOff x="0" y="0"/>
          <a:chExt cx="0" cy="0"/>
        </a:xfrm>
      </p:grpSpPr>
      <p:sp>
        <p:nvSpPr>
          <p:cNvPr id="3442" name="Google Shape;3442;p54"/>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Solid Waste Management</a:t>
            </a:r>
            <a:endParaRPr/>
          </a:p>
          <a:p>
            <a:pPr indent="0" lvl="0" marL="0" rtl="0" algn="ctr">
              <a:spcBef>
                <a:spcPts val="0"/>
              </a:spcBef>
              <a:spcAft>
                <a:spcPts val="0"/>
              </a:spcAft>
              <a:buNone/>
            </a:pPr>
            <a:r>
              <a:rPr lang="en"/>
              <a:t>(SWM)</a:t>
            </a:r>
            <a:endParaRPr/>
          </a:p>
        </p:txBody>
      </p:sp>
      <p:sp>
        <p:nvSpPr>
          <p:cNvPr id="3443" name="Google Shape;3443;p54"/>
          <p:cNvSpPr txBox="1"/>
          <p:nvPr/>
        </p:nvSpPr>
        <p:spPr>
          <a:xfrm>
            <a:off x="1160150" y="1649675"/>
            <a:ext cx="7121700" cy="298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osis Medium"/>
                <a:ea typeface="Dosis Medium"/>
                <a:cs typeface="Dosis Medium"/>
                <a:sym typeface="Dosis Medium"/>
              </a:rPr>
              <a:t>Construction waste consists mostly of spoils created by dredging. The disposal of dredged material on land may result in plant damage, loss of vegetation, leaking of polluted materials and salt, odour, an ugly view, and other nuisances to the surrounding population.</a:t>
            </a:r>
            <a:endParaRPr>
              <a:latin typeface="Dosis Medium"/>
              <a:ea typeface="Dosis Medium"/>
              <a:cs typeface="Dosis Medium"/>
              <a:sym typeface="Dosis Medium"/>
            </a:endParaRPr>
          </a:p>
          <a:p>
            <a:pPr indent="0" lvl="0" marL="0" rtl="0" algn="ctr">
              <a:spcBef>
                <a:spcPts val="0"/>
              </a:spcBef>
              <a:spcAft>
                <a:spcPts val="0"/>
              </a:spcAft>
              <a:buNone/>
            </a:pPr>
            <a:r>
              <a:rPr lang="en">
                <a:latin typeface="Dosis Medium"/>
                <a:ea typeface="Dosis Medium"/>
                <a:cs typeface="Dosis Medium"/>
                <a:sym typeface="Dosis Medium"/>
              </a:rPr>
              <a:t>The following waste categories are managed inside ports and harbours:</a:t>
            </a:r>
            <a:endParaRPr sz="1100">
              <a:highlight>
                <a:srgbClr val="FFFFFF"/>
              </a:highlight>
            </a:endParaRPr>
          </a:p>
          <a:p>
            <a:pPr indent="-317500" lvl="0" marL="457200" rtl="0" algn="l">
              <a:spcBef>
                <a:spcPts val="0"/>
              </a:spcBef>
              <a:spcAft>
                <a:spcPts val="0"/>
              </a:spcAft>
              <a:buSzPts val="1400"/>
              <a:buFont typeface="Dosis Medium"/>
              <a:buChar char="●"/>
            </a:pPr>
            <a:r>
              <a:rPr lang="en">
                <a:latin typeface="Dosis Medium"/>
                <a:ea typeface="Dosis Medium"/>
                <a:cs typeface="Dosis Medium"/>
                <a:sym typeface="Dosis Medium"/>
              </a:rPr>
              <a:t>Oil</a:t>
            </a:r>
            <a:endParaRPr>
              <a:latin typeface="Dosis Medium"/>
              <a:ea typeface="Dosis Medium"/>
              <a:cs typeface="Dosis Medium"/>
              <a:sym typeface="Dosis Medium"/>
            </a:endParaRPr>
          </a:p>
          <a:p>
            <a:pPr indent="-317500" lvl="0" marL="457200" rtl="0" algn="l">
              <a:spcBef>
                <a:spcPts val="0"/>
              </a:spcBef>
              <a:spcAft>
                <a:spcPts val="0"/>
              </a:spcAft>
              <a:buSzPts val="1400"/>
              <a:buFont typeface="Dosis Medium"/>
              <a:buChar char="●"/>
            </a:pPr>
            <a:r>
              <a:rPr lang="en">
                <a:latin typeface="Dosis Medium"/>
                <a:ea typeface="Dosis Medium"/>
                <a:cs typeface="Dosis Medium"/>
                <a:sym typeface="Dosis Medium"/>
              </a:rPr>
              <a:t>Sewage</a:t>
            </a:r>
            <a:endParaRPr>
              <a:latin typeface="Dosis Medium"/>
              <a:ea typeface="Dosis Medium"/>
              <a:cs typeface="Dosis Medium"/>
              <a:sym typeface="Dosis Medium"/>
            </a:endParaRPr>
          </a:p>
          <a:p>
            <a:pPr indent="-317500" lvl="0" marL="457200" rtl="0" algn="l">
              <a:spcBef>
                <a:spcPts val="0"/>
              </a:spcBef>
              <a:spcAft>
                <a:spcPts val="0"/>
              </a:spcAft>
              <a:buSzPts val="1400"/>
              <a:buFont typeface="Dosis Medium"/>
              <a:buChar char="●"/>
            </a:pPr>
            <a:r>
              <a:rPr lang="en">
                <a:latin typeface="Dosis Medium"/>
                <a:ea typeface="Dosis Medium"/>
                <a:cs typeface="Dosis Medium"/>
                <a:sym typeface="Dosis Medium"/>
              </a:rPr>
              <a:t>Garbage</a:t>
            </a:r>
            <a:endParaRPr>
              <a:latin typeface="Dosis Medium"/>
              <a:ea typeface="Dosis Medium"/>
              <a:cs typeface="Dosis Medium"/>
              <a:sym typeface="Dosis Medium"/>
            </a:endParaRPr>
          </a:p>
          <a:p>
            <a:pPr indent="-317500" lvl="0" marL="457200" rtl="0" algn="l">
              <a:spcBef>
                <a:spcPts val="0"/>
              </a:spcBef>
              <a:spcAft>
                <a:spcPts val="0"/>
              </a:spcAft>
              <a:buSzPts val="1400"/>
              <a:buFont typeface="Dosis Medium"/>
              <a:buChar char="●"/>
            </a:pPr>
            <a:r>
              <a:rPr lang="en">
                <a:latin typeface="Dosis Medium"/>
                <a:ea typeface="Dosis Medium"/>
                <a:cs typeface="Dosis Medium"/>
                <a:sym typeface="Dosis Medium"/>
              </a:rPr>
              <a:t>Paint scraps and maintenance waste</a:t>
            </a:r>
            <a:endParaRPr>
              <a:latin typeface="Dosis Medium"/>
              <a:ea typeface="Dosis Medium"/>
              <a:cs typeface="Dosis Medium"/>
              <a:sym typeface="Dosis Medium"/>
            </a:endParaRPr>
          </a:p>
          <a:p>
            <a:pPr indent="-317500" lvl="0" marL="457200" rtl="0" algn="l">
              <a:spcBef>
                <a:spcPts val="0"/>
              </a:spcBef>
              <a:spcAft>
                <a:spcPts val="0"/>
              </a:spcAft>
              <a:buSzPts val="1400"/>
              <a:buFont typeface="Dosis Medium"/>
              <a:buChar char="●"/>
            </a:pPr>
            <a:r>
              <a:rPr lang="en">
                <a:latin typeface="Dosis Medium"/>
                <a:ea typeface="Dosis Medium"/>
                <a:cs typeface="Dosis Medium"/>
                <a:sym typeface="Dosis Medium"/>
              </a:rPr>
              <a:t>Dredged material</a:t>
            </a:r>
            <a:endParaRPr>
              <a:latin typeface="Dosis Medium"/>
              <a:ea typeface="Dosis Medium"/>
              <a:cs typeface="Dosis Medium"/>
              <a:sym typeface="Dosis Medium"/>
            </a:endParaRPr>
          </a:p>
          <a:p>
            <a:pPr indent="0" lvl="0" marL="914400" rtl="0" algn="l">
              <a:spcBef>
                <a:spcPts val="0"/>
              </a:spcBef>
              <a:spcAft>
                <a:spcPts val="0"/>
              </a:spcAft>
              <a:buNone/>
            </a:pPr>
            <a:r>
              <a:t/>
            </a:r>
            <a:endParaRPr>
              <a:latin typeface="Dosis Medium"/>
              <a:ea typeface="Dosis Medium"/>
              <a:cs typeface="Dosis Medium"/>
              <a:sym typeface="Dosis Medium"/>
            </a:endParaRPr>
          </a:p>
          <a:p>
            <a:pPr indent="0" lvl="0" marL="0" rtl="0" algn="l">
              <a:spcBef>
                <a:spcPts val="0"/>
              </a:spcBef>
              <a:spcAft>
                <a:spcPts val="0"/>
              </a:spcAft>
              <a:buNone/>
            </a:pPr>
            <a:r>
              <a:rPr lang="en">
                <a:latin typeface="Dosis Medium"/>
                <a:ea typeface="Dosis Medium"/>
                <a:cs typeface="Dosis Medium"/>
                <a:sym typeface="Dosis Medium"/>
              </a:rPr>
              <a:t>These pollutants' discharges and spills create oil pollution, floating rubbish, unhygienic conditions, odour, and other deterioration of water and marine life.</a:t>
            </a:r>
            <a:endParaRPr>
              <a:latin typeface="Dosis Medium"/>
              <a:ea typeface="Dosis Medium"/>
              <a:cs typeface="Dosis Medium"/>
              <a:sym typeface="Dosis Medium"/>
            </a:endParaRPr>
          </a:p>
          <a:p>
            <a:pPr indent="0" lvl="0" marL="0" rtl="0" algn="l">
              <a:spcBef>
                <a:spcPts val="0"/>
              </a:spcBef>
              <a:spcAft>
                <a:spcPts val="0"/>
              </a:spcAft>
              <a:buNone/>
            </a:pPr>
            <a:r>
              <a:t/>
            </a:r>
            <a:endParaRPr>
              <a:latin typeface="Dosis Medium"/>
              <a:ea typeface="Dosis Medium"/>
              <a:cs typeface="Dosis Medium"/>
              <a:sym typeface="Dosi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7" name="Shape 3447"/>
        <p:cNvGrpSpPr/>
        <p:nvPr/>
      </p:nvGrpSpPr>
      <p:grpSpPr>
        <a:xfrm>
          <a:off x="0" y="0"/>
          <a:ext cx="0" cy="0"/>
          <a:chOff x="0" y="0"/>
          <a:chExt cx="0" cy="0"/>
        </a:xfrm>
      </p:grpSpPr>
      <p:sp>
        <p:nvSpPr>
          <p:cNvPr id="3448" name="Google Shape;3448;p55"/>
          <p:cNvSpPr txBox="1"/>
          <p:nvPr/>
        </p:nvSpPr>
        <p:spPr>
          <a:xfrm>
            <a:off x="1037750" y="2176100"/>
            <a:ext cx="6753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Medium"/>
                <a:ea typeface="Dosis Medium"/>
                <a:cs typeface="Dosis Medium"/>
                <a:sym typeface="Dosis Medium"/>
              </a:rPr>
              <a:t>Technological breakthroughs in safety and environmental protection, new ship designs, enhanced operational skills, and maritime transportation operations have all aided progress.</a:t>
            </a:r>
            <a:endParaRPr>
              <a:latin typeface="Dosis Medium"/>
              <a:ea typeface="Dosis Medium"/>
              <a:cs typeface="Dosis Medium"/>
              <a:sym typeface="Dosis Medium"/>
            </a:endParaRPr>
          </a:p>
          <a:p>
            <a:pPr indent="0" lvl="0" marL="0" rtl="0" algn="l">
              <a:spcBef>
                <a:spcPts val="0"/>
              </a:spcBef>
              <a:spcAft>
                <a:spcPts val="0"/>
              </a:spcAft>
              <a:buNone/>
            </a:pPr>
            <a:r>
              <a:t/>
            </a:r>
            <a:endParaRPr>
              <a:latin typeface="Dosis Medium"/>
              <a:ea typeface="Dosis Medium"/>
              <a:cs typeface="Dosis Medium"/>
              <a:sym typeface="Dosis Medium"/>
            </a:endParaRPr>
          </a:p>
          <a:p>
            <a:pPr indent="0" lvl="0" marL="0" rtl="0" algn="l">
              <a:spcBef>
                <a:spcPts val="0"/>
              </a:spcBef>
              <a:spcAft>
                <a:spcPts val="0"/>
              </a:spcAft>
              <a:buNone/>
            </a:pPr>
            <a:r>
              <a:rPr lang="en">
                <a:latin typeface="Dosis Medium"/>
                <a:ea typeface="Dosis Medium"/>
                <a:cs typeface="Dosis Medium"/>
                <a:sym typeface="Dosis Medium"/>
              </a:rPr>
              <a:t>Improvements have also been achieved as a consequence of the implementation of port waste management strategies and improved knowledge of the difficulties connected with pollution from ships and boats among port and harbour users.</a:t>
            </a:r>
            <a:endParaRPr>
              <a:latin typeface="Dosis Medium"/>
              <a:ea typeface="Dosis Medium"/>
              <a:cs typeface="Dosis Medium"/>
              <a:sym typeface="Dosis Medium"/>
            </a:endParaRPr>
          </a:p>
        </p:txBody>
      </p:sp>
      <p:sp>
        <p:nvSpPr>
          <p:cNvPr id="3449" name="Google Shape;3449;p55"/>
          <p:cNvSpPr txBox="1"/>
          <p:nvPr>
            <p:ph type="title"/>
          </p:nvPr>
        </p:nvSpPr>
        <p:spPr>
          <a:xfrm>
            <a:off x="1560200" y="783950"/>
            <a:ext cx="5708100" cy="8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300"/>
              <a:t>Continued……</a:t>
            </a:r>
            <a:endParaRPr sz="5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7" name="Shape 3297"/>
        <p:cNvGrpSpPr/>
        <p:nvPr/>
      </p:nvGrpSpPr>
      <p:grpSpPr>
        <a:xfrm>
          <a:off x="0" y="0"/>
          <a:ext cx="0" cy="0"/>
          <a:chOff x="0" y="0"/>
          <a:chExt cx="0" cy="0"/>
        </a:xfrm>
      </p:grpSpPr>
      <p:sp>
        <p:nvSpPr>
          <p:cNvPr id="3298" name="Google Shape;3298;p38"/>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3299" name="Google Shape;3299;p38"/>
          <p:cNvSpPr txBox="1"/>
          <p:nvPr>
            <p:ph idx="2" type="title"/>
          </p:nvPr>
        </p:nvSpPr>
        <p:spPr>
          <a:xfrm>
            <a:off x="211663" y="1855363"/>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300" name="Google Shape;3300;p38"/>
          <p:cNvSpPr txBox="1"/>
          <p:nvPr>
            <p:ph idx="3" type="title"/>
          </p:nvPr>
        </p:nvSpPr>
        <p:spPr>
          <a:xfrm>
            <a:off x="651613" y="1387363"/>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301" name="Google Shape;3301;p38"/>
          <p:cNvSpPr txBox="1"/>
          <p:nvPr>
            <p:ph idx="4" type="title"/>
          </p:nvPr>
        </p:nvSpPr>
        <p:spPr>
          <a:xfrm>
            <a:off x="1914701" y="1850901"/>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EIA Requirements</a:t>
            </a:r>
            <a:endParaRPr/>
          </a:p>
        </p:txBody>
      </p:sp>
      <p:sp>
        <p:nvSpPr>
          <p:cNvPr id="3302" name="Google Shape;3302;p38"/>
          <p:cNvSpPr txBox="1"/>
          <p:nvPr>
            <p:ph idx="6" type="title"/>
          </p:nvPr>
        </p:nvSpPr>
        <p:spPr>
          <a:xfrm>
            <a:off x="2354651" y="1382900"/>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303" name="Google Shape;3303;p38"/>
          <p:cNvSpPr txBox="1"/>
          <p:nvPr>
            <p:ph idx="7" type="title"/>
          </p:nvPr>
        </p:nvSpPr>
        <p:spPr>
          <a:xfrm>
            <a:off x="3626400" y="1855375"/>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Environment Impact of Port </a:t>
            </a:r>
            <a:endParaRPr/>
          </a:p>
        </p:txBody>
      </p:sp>
      <p:sp>
        <p:nvSpPr>
          <p:cNvPr id="3304" name="Google Shape;3304;p38"/>
          <p:cNvSpPr txBox="1"/>
          <p:nvPr>
            <p:ph idx="9" type="title"/>
          </p:nvPr>
        </p:nvSpPr>
        <p:spPr>
          <a:xfrm>
            <a:off x="4066362" y="1382900"/>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305" name="Google Shape;3305;p38"/>
          <p:cNvSpPr txBox="1"/>
          <p:nvPr>
            <p:ph idx="2" type="title"/>
          </p:nvPr>
        </p:nvSpPr>
        <p:spPr>
          <a:xfrm>
            <a:off x="5439588" y="1855363"/>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 of location of Port</a:t>
            </a:r>
            <a:endParaRPr/>
          </a:p>
        </p:txBody>
      </p:sp>
      <p:sp>
        <p:nvSpPr>
          <p:cNvPr id="3306" name="Google Shape;3306;p38"/>
          <p:cNvSpPr txBox="1"/>
          <p:nvPr>
            <p:ph idx="3" type="title"/>
          </p:nvPr>
        </p:nvSpPr>
        <p:spPr>
          <a:xfrm>
            <a:off x="5879538" y="1387363"/>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307" name="Google Shape;3307;p38"/>
          <p:cNvSpPr txBox="1"/>
          <p:nvPr>
            <p:ph idx="2" type="title"/>
          </p:nvPr>
        </p:nvSpPr>
        <p:spPr>
          <a:xfrm>
            <a:off x="7252788" y="1850888"/>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 of ship traffic</a:t>
            </a:r>
            <a:endParaRPr/>
          </a:p>
        </p:txBody>
      </p:sp>
      <p:sp>
        <p:nvSpPr>
          <p:cNvPr id="3308" name="Google Shape;3308;p38"/>
          <p:cNvSpPr txBox="1"/>
          <p:nvPr>
            <p:ph idx="3" type="title"/>
          </p:nvPr>
        </p:nvSpPr>
        <p:spPr>
          <a:xfrm>
            <a:off x="7692738" y="1382888"/>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309" name="Google Shape;3309;p38"/>
          <p:cNvSpPr txBox="1"/>
          <p:nvPr>
            <p:ph idx="2" type="title"/>
          </p:nvPr>
        </p:nvSpPr>
        <p:spPr>
          <a:xfrm>
            <a:off x="211663" y="3607963"/>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SWM</a:t>
            </a:r>
            <a:endParaRPr/>
          </a:p>
        </p:txBody>
      </p:sp>
      <p:sp>
        <p:nvSpPr>
          <p:cNvPr id="3310" name="Google Shape;3310;p38"/>
          <p:cNvSpPr txBox="1"/>
          <p:nvPr>
            <p:ph idx="3" type="title"/>
          </p:nvPr>
        </p:nvSpPr>
        <p:spPr>
          <a:xfrm>
            <a:off x="651613" y="3139963"/>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311" name="Google Shape;3311;p38"/>
          <p:cNvSpPr txBox="1"/>
          <p:nvPr>
            <p:ph idx="4" type="title"/>
          </p:nvPr>
        </p:nvSpPr>
        <p:spPr>
          <a:xfrm>
            <a:off x="1914700" y="3603500"/>
            <a:ext cx="19608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 on marine life</a:t>
            </a:r>
            <a:endParaRPr/>
          </a:p>
        </p:txBody>
      </p:sp>
      <p:sp>
        <p:nvSpPr>
          <p:cNvPr id="3312" name="Google Shape;3312;p38"/>
          <p:cNvSpPr txBox="1"/>
          <p:nvPr>
            <p:ph idx="6" type="title"/>
          </p:nvPr>
        </p:nvSpPr>
        <p:spPr>
          <a:xfrm>
            <a:off x="2354651" y="3135500"/>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3313" name="Google Shape;3313;p38"/>
          <p:cNvSpPr txBox="1"/>
          <p:nvPr>
            <p:ph idx="7" type="title"/>
          </p:nvPr>
        </p:nvSpPr>
        <p:spPr>
          <a:xfrm>
            <a:off x="3626412" y="3603501"/>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Mitigation</a:t>
            </a:r>
            <a:endParaRPr/>
          </a:p>
        </p:txBody>
      </p:sp>
      <p:sp>
        <p:nvSpPr>
          <p:cNvPr id="3314" name="Google Shape;3314;p38"/>
          <p:cNvSpPr txBox="1"/>
          <p:nvPr>
            <p:ph idx="9" type="title"/>
          </p:nvPr>
        </p:nvSpPr>
        <p:spPr>
          <a:xfrm>
            <a:off x="4066362" y="3135500"/>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3315" name="Google Shape;3315;p38"/>
          <p:cNvSpPr txBox="1"/>
          <p:nvPr>
            <p:ph idx="2" type="title"/>
          </p:nvPr>
        </p:nvSpPr>
        <p:spPr>
          <a:xfrm>
            <a:off x="5439588" y="3607963"/>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Positive Impacts</a:t>
            </a:r>
            <a:endParaRPr/>
          </a:p>
        </p:txBody>
      </p:sp>
      <p:sp>
        <p:nvSpPr>
          <p:cNvPr id="3316" name="Google Shape;3316;p38"/>
          <p:cNvSpPr txBox="1"/>
          <p:nvPr>
            <p:ph idx="3" type="title"/>
          </p:nvPr>
        </p:nvSpPr>
        <p:spPr>
          <a:xfrm>
            <a:off x="5879538" y="3139963"/>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3317" name="Google Shape;3317;p38"/>
          <p:cNvSpPr txBox="1"/>
          <p:nvPr>
            <p:ph idx="2" type="title"/>
          </p:nvPr>
        </p:nvSpPr>
        <p:spPr>
          <a:xfrm>
            <a:off x="7252788" y="3603488"/>
            <a:ext cx="18912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318" name="Google Shape;3318;p38"/>
          <p:cNvSpPr txBox="1"/>
          <p:nvPr>
            <p:ph idx="3" type="title"/>
          </p:nvPr>
        </p:nvSpPr>
        <p:spPr>
          <a:xfrm>
            <a:off x="7692738" y="3135488"/>
            <a:ext cx="1011300" cy="46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3" name="Shape 3453"/>
        <p:cNvGrpSpPr/>
        <p:nvPr/>
      </p:nvGrpSpPr>
      <p:grpSpPr>
        <a:xfrm>
          <a:off x="0" y="0"/>
          <a:ext cx="0" cy="0"/>
          <a:chOff x="0" y="0"/>
          <a:chExt cx="0" cy="0"/>
        </a:xfrm>
      </p:grpSpPr>
      <p:sp>
        <p:nvSpPr>
          <p:cNvPr id="3454" name="Google Shape;3454;p56"/>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Impact on Marine Life</a:t>
            </a:r>
            <a:endParaRPr/>
          </a:p>
        </p:txBody>
      </p:sp>
      <p:sp>
        <p:nvSpPr>
          <p:cNvPr id="3455" name="Google Shape;3455;p56"/>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3456" name="Google Shape;3456;p56"/>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0" name="Shape 3460"/>
        <p:cNvGrpSpPr/>
        <p:nvPr/>
      </p:nvGrpSpPr>
      <p:grpSpPr>
        <a:xfrm>
          <a:off x="0" y="0"/>
          <a:ext cx="0" cy="0"/>
          <a:chOff x="0" y="0"/>
          <a:chExt cx="0" cy="0"/>
        </a:xfrm>
      </p:grpSpPr>
      <p:sp>
        <p:nvSpPr>
          <p:cNvPr id="3461" name="Google Shape;3461;p57"/>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 on Marine Life</a:t>
            </a:r>
            <a:endParaRPr/>
          </a:p>
        </p:txBody>
      </p:sp>
      <p:sp>
        <p:nvSpPr>
          <p:cNvPr id="3462" name="Google Shape;3462;p57"/>
          <p:cNvSpPr txBox="1"/>
          <p:nvPr/>
        </p:nvSpPr>
        <p:spPr>
          <a:xfrm>
            <a:off x="1482025" y="1328825"/>
            <a:ext cx="6015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Medium"/>
                <a:ea typeface="Dosis Medium"/>
                <a:cs typeface="Dosis Medium"/>
                <a:sym typeface="Dosis Medium"/>
              </a:rPr>
              <a:t>The location of a port may affects aquatic fauna and flora through changes of water quality, coastal hydrology and bottom contamination. Ship waste and other port activities can cause habitat loss or degradation, as well as harm to marine species. </a:t>
            </a:r>
            <a:endParaRPr>
              <a:latin typeface="Dosis Medium"/>
              <a:ea typeface="Dosis Medium"/>
              <a:cs typeface="Dosis Medium"/>
              <a:sym typeface="Dosis Medium"/>
            </a:endParaRPr>
          </a:p>
          <a:p>
            <a:pPr indent="0" lvl="0" marL="0" rtl="0" algn="l">
              <a:spcBef>
                <a:spcPts val="0"/>
              </a:spcBef>
              <a:spcAft>
                <a:spcPts val="0"/>
              </a:spcAft>
              <a:buNone/>
            </a:pPr>
            <a:r>
              <a:t/>
            </a:r>
            <a:endParaRPr>
              <a:latin typeface="Dosis Medium"/>
              <a:ea typeface="Dosis Medium"/>
              <a:cs typeface="Dosis Medium"/>
              <a:sym typeface="Dosis Medium"/>
            </a:endParaRPr>
          </a:p>
          <a:p>
            <a:pPr indent="0" lvl="0" marL="0" rtl="0" algn="l">
              <a:spcBef>
                <a:spcPts val="0"/>
              </a:spcBef>
              <a:spcAft>
                <a:spcPts val="0"/>
              </a:spcAft>
              <a:buNone/>
            </a:pPr>
            <a:r>
              <a:rPr lang="en">
                <a:latin typeface="Dosis Medium"/>
                <a:ea typeface="Dosis Medium"/>
                <a:cs typeface="Dosis Medium"/>
                <a:sym typeface="Dosis Medium"/>
              </a:rPr>
              <a:t>Water quality degradation typically results in changes in aquatic biota, including a decrease in the number of species and an increase in the abundance of one or two specific species. Further degradation may result in the extinction of all aquatic biota.</a:t>
            </a:r>
            <a:endParaRPr>
              <a:latin typeface="Dosis Medium"/>
              <a:ea typeface="Dosis Medium"/>
              <a:cs typeface="Dosis Medium"/>
              <a:sym typeface="Dosis Medium"/>
            </a:endParaRPr>
          </a:p>
        </p:txBody>
      </p:sp>
      <p:pic>
        <p:nvPicPr>
          <p:cNvPr id="3463" name="Google Shape;3463;p57"/>
          <p:cNvPicPr preferRelativeResize="0"/>
          <p:nvPr/>
        </p:nvPicPr>
        <p:blipFill rotWithShape="1">
          <a:blip r:embed="rId3">
            <a:alphaModFix/>
          </a:blip>
          <a:srcRect b="8231" l="0" r="0" t="0"/>
          <a:stretch/>
        </p:blipFill>
        <p:spPr>
          <a:xfrm>
            <a:off x="1855725" y="3452175"/>
            <a:ext cx="1041275" cy="1041274"/>
          </a:xfrm>
          <a:prstGeom prst="rect">
            <a:avLst/>
          </a:prstGeom>
          <a:noFill/>
          <a:ln>
            <a:noFill/>
          </a:ln>
        </p:spPr>
      </p:pic>
      <p:pic>
        <p:nvPicPr>
          <p:cNvPr id="3464" name="Google Shape;3464;p57"/>
          <p:cNvPicPr preferRelativeResize="0"/>
          <p:nvPr/>
        </p:nvPicPr>
        <p:blipFill rotWithShape="1">
          <a:blip r:embed="rId4">
            <a:alphaModFix/>
          </a:blip>
          <a:srcRect b="11071" l="0" r="0" t="0"/>
          <a:stretch/>
        </p:blipFill>
        <p:spPr>
          <a:xfrm>
            <a:off x="3710600" y="3330175"/>
            <a:ext cx="1385975" cy="1385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8" name="Shape 3468"/>
        <p:cNvGrpSpPr/>
        <p:nvPr/>
      </p:nvGrpSpPr>
      <p:grpSpPr>
        <a:xfrm>
          <a:off x="0" y="0"/>
          <a:ext cx="0" cy="0"/>
          <a:chOff x="0" y="0"/>
          <a:chExt cx="0" cy="0"/>
        </a:xfrm>
      </p:grpSpPr>
      <p:sp>
        <p:nvSpPr>
          <p:cNvPr id="3469" name="Google Shape;3469;p58"/>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Mitigation</a:t>
            </a:r>
            <a:endParaRPr/>
          </a:p>
        </p:txBody>
      </p:sp>
      <p:sp>
        <p:nvSpPr>
          <p:cNvPr id="3470" name="Google Shape;3470;p58"/>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3471" name="Google Shape;3471;p58"/>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5" name="Shape 3475"/>
        <p:cNvGrpSpPr/>
        <p:nvPr/>
      </p:nvGrpSpPr>
      <p:grpSpPr>
        <a:xfrm>
          <a:off x="0" y="0"/>
          <a:ext cx="0" cy="0"/>
          <a:chOff x="0" y="0"/>
          <a:chExt cx="0" cy="0"/>
        </a:xfrm>
      </p:grpSpPr>
      <p:sp>
        <p:nvSpPr>
          <p:cNvPr id="3476" name="Google Shape;3476;p59"/>
          <p:cNvSpPr txBox="1"/>
          <p:nvPr>
            <p:ph type="title"/>
          </p:nvPr>
        </p:nvSpPr>
        <p:spPr>
          <a:xfrm>
            <a:off x="2046825" y="544200"/>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Mitigation Measures for Port Location</a:t>
            </a:r>
            <a:endParaRPr sz="3500"/>
          </a:p>
        </p:txBody>
      </p:sp>
      <p:sp>
        <p:nvSpPr>
          <p:cNvPr id="3477" name="Google Shape;3477;p59"/>
          <p:cNvSpPr txBox="1"/>
          <p:nvPr>
            <p:ph idx="1" type="subTitle"/>
          </p:nvPr>
        </p:nvSpPr>
        <p:spPr>
          <a:xfrm>
            <a:off x="800025" y="1490900"/>
            <a:ext cx="74331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Careful site selection and port design should be carried out, with an emphasis on the possibilities of decreasing the amount of required land area. Where these measures are required, the proponent must carry them out to the satisfaction of affected communities and the regulatory authorities.</a:t>
            </a:r>
            <a:endParaRPr sz="2500">
              <a:solidFill>
                <a:schemeClr val="accent6"/>
              </a:solidFill>
            </a:endParaRPr>
          </a:p>
          <a:p>
            <a:pPr indent="0" lvl="0" marL="0" rtl="0" algn="l">
              <a:spcBef>
                <a:spcPts val="0"/>
              </a:spcBef>
              <a:spcAft>
                <a:spcPts val="0"/>
              </a:spcAft>
              <a:buNone/>
            </a:pPr>
            <a:r>
              <a:t/>
            </a:r>
            <a:endParaRPr sz="2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1" name="Shape 3481"/>
        <p:cNvGrpSpPr/>
        <p:nvPr/>
      </p:nvGrpSpPr>
      <p:grpSpPr>
        <a:xfrm>
          <a:off x="0" y="0"/>
          <a:ext cx="0" cy="0"/>
          <a:chOff x="0" y="0"/>
          <a:chExt cx="0" cy="0"/>
        </a:xfrm>
      </p:grpSpPr>
      <p:sp>
        <p:nvSpPr>
          <p:cNvPr id="3482" name="Google Shape;3482;p60"/>
          <p:cNvSpPr txBox="1"/>
          <p:nvPr>
            <p:ph type="title"/>
          </p:nvPr>
        </p:nvSpPr>
        <p:spPr>
          <a:xfrm>
            <a:off x="2046825" y="544200"/>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Mitigation Measures during Construction</a:t>
            </a:r>
            <a:endParaRPr sz="3500"/>
          </a:p>
        </p:txBody>
      </p:sp>
      <p:sp>
        <p:nvSpPr>
          <p:cNvPr id="3483" name="Google Shape;3483;p60"/>
          <p:cNvSpPr txBox="1"/>
          <p:nvPr>
            <p:ph idx="1" type="subTitle"/>
          </p:nvPr>
        </p:nvSpPr>
        <p:spPr>
          <a:xfrm>
            <a:off x="800025" y="1490900"/>
            <a:ext cx="74331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Drainages, roads, and rail links should be properly designed and executed to mitigate the effects of land-surface changes.</a:t>
            </a:r>
            <a:endParaRPr sz="2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7" name="Shape 3487"/>
        <p:cNvGrpSpPr/>
        <p:nvPr/>
      </p:nvGrpSpPr>
      <p:grpSpPr>
        <a:xfrm>
          <a:off x="0" y="0"/>
          <a:ext cx="0" cy="0"/>
          <a:chOff x="0" y="0"/>
          <a:chExt cx="0" cy="0"/>
        </a:xfrm>
      </p:grpSpPr>
      <p:sp>
        <p:nvSpPr>
          <p:cNvPr id="3488" name="Google Shape;3488;p61"/>
          <p:cNvSpPr txBox="1"/>
          <p:nvPr>
            <p:ph type="title"/>
          </p:nvPr>
        </p:nvSpPr>
        <p:spPr>
          <a:xfrm>
            <a:off x="2046825" y="271775"/>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Mitigation Measures during Marine &amp; Coastal Ecology</a:t>
            </a:r>
            <a:endParaRPr sz="3000"/>
          </a:p>
        </p:txBody>
      </p:sp>
      <p:sp>
        <p:nvSpPr>
          <p:cNvPr id="3489" name="Google Shape;3489;p61"/>
          <p:cNvSpPr txBox="1"/>
          <p:nvPr>
            <p:ph idx="1" type="subTitle"/>
          </p:nvPr>
        </p:nvSpPr>
        <p:spPr>
          <a:xfrm>
            <a:off x="800025" y="1207575"/>
            <a:ext cx="74331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Remedial methods for coastline protection, such as the building of sea walls, sand bypassing, or beach replenishment, should be designed after mathematical/physical model studies. The implementation of these measures, as well as the stability and changes to the shoreline, should be monitored throughout the project's development and operating phases.</a:t>
            </a:r>
            <a:endParaRPr sz="2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3" name="Shape 3493"/>
        <p:cNvGrpSpPr/>
        <p:nvPr/>
      </p:nvGrpSpPr>
      <p:grpSpPr>
        <a:xfrm>
          <a:off x="0" y="0"/>
          <a:ext cx="0" cy="0"/>
          <a:chOff x="0" y="0"/>
          <a:chExt cx="0" cy="0"/>
        </a:xfrm>
      </p:grpSpPr>
      <p:sp>
        <p:nvSpPr>
          <p:cNvPr id="3494" name="Google Shape;3494;p62"/>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Positive Impacts</a:t>
            </a:r>
            <a:endParaRPr/>
          </a:p>
        </p:txBody>
      </p:sp>
      <p:sp>
        <p:nvSpPr>
          <p:cNvPr id="3495" name="Google Shape;3495;p62"/>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3496" name="Google Shape;3496;p62"/>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0" name="Shape 3500"/>
        <p:cNvGrpSpPr/>
        <p:nvPr/>
      </p:nvGrpSpPr>
      <p:grpSpPr>
        <a:xfrm>
          <a:off x="0" y="0"/>
          <a:ext cx="0" cy="0"/>
          <a:chOff x="0" y="0"/>
          <a:chExt cx="0" cy="0"/>
        </a:xfrm>
      </p:grpSpPr>
      <p:sp>
        <p:nvSpPr>
          <p:cNvPr id="3501" name="Google Shape;3501;p63"/>
          <p:cNvSpPr txBox="1"/>
          <p:nvPr>
            <p:ph type="title"/>
          </p:nvPr>
        </p:nvSpPr>
        <p:spPr>
          <a:xfrm>
            <a:off x="2046825" y="151900"/>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Positive Impacts</a:t>
            </a:r>
            <a:endParaRPr sz="3000"/>
          </a:p>
        </p:txBody>
      </p:sp>
      <p:sp>
        <p:nvSpPr>
          <p:cNvPr id="3502" name="Google Shape;3502;p63"/>
          <p:cNvSpPr txBox="1"/>
          <p:nvPr>
            <p:ph idx="1" type="subTitle"/>
          </p:nvPr>
        </p:nvSpPr>
        <p:spPr>
          <a:xfrm>
            <a:off x="800025" y="1490900"/>
            <a:ext cx="7433100" cy="1371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200"/>
              <a:t>These will boost the economy and the country to varied degrees. Ports are particularly significant for supporting economic activity as a vital link between sea and land transit.</a:t>
            </a:r>
            <a:endParaRPr sz="2200">
              <a:solidFill>
                <a:schemeClr val="accent6"/>
              </a:solidFill>
            </a:endParaRPr>
          </a:p>
          <a:p>
            <a:pPr indent="0" lvl="0" marL="0" rtl="0" algn="l">
              <a:spcBef>
                <a:spcPts val="0"/>
              </a:spcBef>
              <a:spcAft>
                <a:spcPts val="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6" name="Shape 3506"/>
        <p:cNvGrpSpPr/>
        <p:nvPr/>
      </p:nvGrpSpPr>
      <p:grpSpPr>
        <a:xfrm>
          <a:off x="0" y="0"/>
          <a:ext cx="0" cy="0"/>
          <a:chOff x="0" y="0"/>
          <a:chExt cx="0" cy="0"/>
        </a:xfrm>
      </p:grpSpPr>
      <p:sp>
        <p:nvSpPr>
          <p:cNvPr id="3507" name="Google Shape;3507;p64"/>
          <p:cNvSpPr txBox="1"/>
          <p:nvPr>
            <p:ph type="title"/>
          </p:nvPr>
        </p:nvSpPr>
        <p:spPr>
          <a:xfrm>
            <a:off x="2046825" y="151900"/>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Positive Impacts</a:t>
            </a:r>
            <a:endParaRPr sz="3000"/>
          </a:p>
        </p:txBody>
      </p:sp>
      <p:sp>
        <p:nvSpPr>
          <p:cNvPr id="3508" name="Google Shape;3508;p64"/>
          <p:cNvSpPr txBox="1"/>
          <p:nvPr>
            <p:ph idx="1" type="subTitle"/>
          </p:nvPr>
        </p:nvSpPr>
        <p:spPr>
          <a:xfrm>
            <a:off x="800025" y="1490900"/>
            <a:ext cx="7433100" cy="1371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200"/>
              <a:t>Ports provide not just an economic but also a social purpose as employment creators.</a:t>
            </a:r>
            <a:endParaRPr sz="2200">
              <a:solidFill>
                <a:schemeClr val="accent6"/>
              </a:solidFill>
            </a:endParaRPr>
          </a:p>
          <a:p>
            <a:pPr indent="-368300" lvl="0" marL="457200" rtl="0" algn="l">
              <a:spcBef>
                <a:spcPts val="0"/>
              </a:spcBef>
              <a:spcAft>
                <a:spcPts val="0"/>
              </a:spcAft>
              <a:buClr>
                <a:schemeClr val="accent6"/>
              </a:buClr>
              <a:buSzPts val="2200"/>
              <a:buChar char="●"/>
            </a:pPr>
            <a:r>
              <a:rPr lang="en" sz="2200">
                <a:solidFill>
                  <a:schemeClr val="accent6"/>
                </a:solidFill>
              </a:rPr>
              <a:t>In terms of cargo transported, seaborne transportation is the most cost-effective and efficient mode of transportation when compared to other modes.</a:t>
            </a:r>
            <a:endParaRPr sz="2200">
              <a:solidFill>
                <a:schemeClr val="accent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2" name="Shape 3512"/>
        <p:cNvGrpSpPr/>
        <p:nvPr/>
      </p:nvGrpSpPr>
      <p:grpSpPr>
        <a:xfrm>
          <a:off x="0" y="0"/>
          <a:ext cx="0" cy="0"/>
          <a:chOff x="0" y="0"/>
          <a:chExt cx="0" cy="0"/>
        </a:xfrm>
      </p:grpSpPr>
      <p:sp>
        <p:nvSpPr>
          <p:cNvPr id="3513" name="Google Shape;3513;p65"/>
          <p:cNvSpPr txBox="1"/>
          <p:nvPr>
            <p:ph type="title"/>
          </p:nvPr>
        </p:nvSpPr>
        <p:spPr>
          <a:xfrm>
            <a:off x="2497200" y="2011500"/>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3514" name="Google Shape;3514;p65"/>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3515" name="Google Shape;3515;p65"/>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2" name="Shape 3322"/>
        <p:cNvGrpSpPr/>
        <p:nvPr/>
      </p:nvGrpSpPr>
      <p:grpSpPr>
        <a:xfrm>
          <a:off x="0" y="0"/>
          <a:ext cx="0" cy="0"/>
          <a:chOff x="0" y="0"/>
          <a:chExt cx="0" cy="0"/>
        </a:xfrm>
      </p:grpSpPr>
      <p:sp>
        <p:nvSpPr>
          <p:cNvPr id="3323" name="Google Shape;3323;p39"/>
          <p:cNvSpPr txBox="1"/>
          <p:nvPr>
            <p:ph type="title"/>
          </p:nvPr>
        </p:nvSpPr>
        <p:spPr>
          <a:xfrm>
            <a:off x="2687700" y="1100625"/>
            <a:ext cx="3768600" cy="130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Presentors!</a:t>
            </a:r>
            <a:endParaRPr sz="5500"/>
          </a:p>
        </p:txBody>
      </p:sp>
      <p:sp>
        <p:nvSpPr>
          <p:cNvPr id="3324" name="Google Shape;3324;p39"/>
          <p:cNvSpPr txBox="1"/>
          <p:nvPr>
            <p:ph idx="1" type="subTitle"/>
          </p:nvPr>
        </p:nvSpPr>
        <p:spPr>
          <a:xfrm>
            <a:off x="625425" y="2960675"/>
            <a:ext cx="3408300" cy="98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rgbClr val="E5E9EA"/>
                </a:solidFill>
                <a:latin typeface="Dosis"/>
                <a:ea typeface="Dosis"/>
                <a:cs typeface="Dosis"/>
                <a:sym typeface="Dosis"/>
              </a:rPr>
              <a:t>Shivay Bhandari</a:t>
            </a:r>
            <a:endParaRPr b="1" sz="3200">
              <a:solidFill>
                <a:srgbClr val="E5E9EA"/>
              </a:solidFill>
              <a:latin typeface="Dosis"/>
              <a:ea typeface="Dosis"/>
              <a:cs typeface="Dosis"/>
              <a:sym typeface="Dosis"/>
            </a:endParaRPr>
          </a:p>
          <a:p>
            <a:pPr indent="0" lvl="0" marL="0" rtl="0" algn="ctr">
              <a:spcBef>
                <a:spcPts val="0"/>
              </a:spcBef>
              <a:spcAft>
                <a:spcPts val="0"/>
              </a:spcAft>
              <a:buNone/>
            </a:pPr>
            <a:r>
              <a:rPr b="1" lang="en" sz="3200">
                <a:solidFill>
                  <a:srgbClr val="E5E9EA"/>
                </a:solidFill>
                <a:latin typeface="Dosis"/>
                <a:ea typeface="Dosis"/>
                <a:cs typeface="Dosis"/>
                <a:sym typeface="Dosis"/>
              </a:rPr>
              <a:t>(1905398)</a:t>
            </a:r>
            <a:endParaRPr b="1" sz="3200">
              <a:solidFill>
                <a:srgbClr val="E5E9EA"/>
              </a:solidFill>
              <a:latin typeface="Dosis"/>
              <a:ea typeface="Dosis"/>
              <a:cs typeface="Dosis"/>
              <a:sym typeface="Dosis"/>
            </a:endParaRPr>
          </a:p>
        </p:txBody>
      </p:sp>
      <p:sp>
        <p:nvSpPr>
          <p:cNvPr id="3325" name="Google Shape;3325;p39"/>
          <p:cNvSpPr txBox="1"/>
          <p:nvPr>
            <p:ph idx="1" type="subTitle"/>
          </p:nvPr>
        </p:nvSpPr>
        <p:spPr>
          <a:xfrm>
            <a:off x="5090200" y="3054775"/>
            <a:ext cx="3408300" cy="98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latin typeface="Dosis"/>
                <a:ea typeface="Dosis"/>
                <a:cs typeface="Dosis"/>
                <a:sym typeface="Dosis"/>
              </a:rPr>
              <a:t>Aditya Beri</a:t>
            </a:r>
            <a:endParaRPr b="1" sz="3200">
              <a:latin typeface="Dosis"/>
              <a:ea typeface="Dosis"/>
              <a:cs typeface="Dosis"/>
              <a:sym typeface="Dosis"/>
            </a:endParaRPr>
          </a:p>
          <a:p>
            <a:pPr indent="0" lvl="0" marL="0" rtl="0" algn="ctr">
              <a:spcBef>
                <a:spcPts val="0"/>
              </a:spcBef>
              <a:spcAft>
                <a:spcPts val="0"/>
              </a:spcAft>
              <a:buNone/>
            </a:pPr>
            <a:r>
              <a:rPr b="1" lang="en" sz="3200">
                <a:latin typeface="Dosis"/>
                <a:ea typeface="Dosis"/>
                <a:cs typeface="Dosis"/>
                <a:sym typeface="Dosis"/>
              </a:rPr>
              <a:t>(1905439)</a:t>
            </a:r>
            <a:endParaRPr b="1" sz="3200">
              <a:latin typeface="Dosis"/>
              <a:ea typeface="Dosis"/>
              <a:cs typeface="Dosis"/>
              <a:sym typeface="Dosi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9" name="Shape 3519"/>
        <p:cNvGrpSpPr/>
        <p:nvPr/>
      </p:nvGrpSpPr>
      <p:grpSpPr>
        <a:xfrm>
          <a:off x="0" y="0"/>
          <a:ext cx="0" cy="0"/>
          <a:chOff x="0" y="0"/>
          <a:chExt cx="0" cy="0"/>
        </a:xfrm>
      </p:grpSpPr>
      <p:sp>
        <p:nvSpPr>
          <p:cNvPr id="3520" name="Google Shape;3520;p66"/>
          <p:cNvSpPr txBox="1"/>
          <p:nvPr>
            <p:ph idx="1" type="subTitle"/>
          </p:nvPr>
        </p:nvSpPr>
        <p:spPr>
          <a:xfrm>
            <a:off x="800025" y="826150"/>
            <a:ext cx="7433100" cy="1371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300"/>
              <a:t>The permitted levels of pollution in port settings vary depending on their geographical location and the needs of the local people. Because of variances in environmental conditions, the allowed values of one port may not be adequate for another. Each port should have its own environmental objectives and allowable pollution levels based on present pollution levels, pollution sources, and future growth plans.</a:t>
            </a:r>
            <a:endParaRPr sz="2300">
              <a:solidFill>
                <a:schemeClr val="accent6"/>
              </a:solidFill>
            </a:endParaRPr>
          </a:p>
          <a:p>
            <a:pPr indent="0" lvl="0" marL="0" rtl="0" algn="l">
              <a:spcBef>
                <a:spcPts val="0"/>
              </a:spcBef>
              <a:spcAft>
                <a:spcPts val="0"/>
              </a:spcAft>
              <a:buNone/>
            </a:pPr>
            <a:r>
              <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4" name="Shape 3524"/>
        <p:cNvGrpSpPr/>
        <p:nvPr/>
      </p:nvGrpSpPr>
      <p:grpSpPr>
        <a:xfrm>
          <a:off x="0" y="0"/>
          <a:ext cx="0" cy="0"/>
          <a:chOff x="0" y="0"/>
          <a:chExt cx="0" cy="0"/>
        </a:xfrm>
      </p:grpSpPr>
      <p:sp>
        <p:nvSpPr>
          <p:cNvPr id="3525" name="Google Shape;3525;p67"/>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67"/>
          <p:cNvSpPr txBox="1"/>
          <p:nvPr>
            <p:ph idx="2" type="title"/>
          </p:nvPr>
        </p:nvSpPr>
        <p:spPr>
          <a:xfrm>
            <a:off x="2643150" y="2238300"/>
            <a:ext cx="3857700" cy="6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9" name="Shape 3329"/>
        <p:cNvGrpSpPr/>
        <p:nvPr/>
      </p:nvGrpSpPr>
      <p:grpSpPr>
        <a:xfrm>
          <a:off x="0" y="0"/>
          <a:ext cx="0" cy="0"/>
          <a:chOff x="0" y="0"/>
          <a:chExt cx="0" cy="0"/>
        </a:xfrm>
      </p:grpSpPr>
      <p:sp>
        <p:nvSpPr>
          <p:cNvPr id="3330" name="Google Shape;3330;p40"/>
          <p:cNvSpPr txBox="1"/>
          <p:nvPr>
            <p:ph type="title"/>
          </p:nvPr>
        </p:nvSpPr>
        <p:spPr>
          <a:xfrm>
            <a:off x="2495400" y="1673275"/>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331" name="Google Shape;3331;p40"/>
          <p:cNvSpPr txBox="1"/>
          <p:nvPr>
            <p:ph idx="1" type="subTitle"/>
          </p:nvPr>
        </p:nvSpPr>
        <p:spPr>
          <a:xfrm>
            <a:off x="2495550" y="2916725"/>
            <a:ext cx="4149600" cy="55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 can enter a subtitle here if you need it</a:t>
            </a:r>
            <a:endParaRPr/>
          </a:p>
        </p:txBody>
      </p:sp>
      <p:sp>
        <p:nvSpPr>
          <p:cNvPr id="3332" name="Google Shape;3332;p40"/>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333" name="Google Shape;3333;p40"/>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7" name="Shape 3337"/>
        <p:cNvGrpSpPr/>
        <p:nvPr/>
      </p:nvGrpSpPr>
      <p:grpSpPr>
        <a:xfrm>
          <a:off x="0" y="0"/>
          <a:ext cx="0" cy="0"/>
          <a:chOff x="0" y="0"/>
          <a:chExt cx="0" cy="0"/>
        </a:xfrm>
      </p:grpSpPr>
      <p:sp>
        <p:nvSpPr>
          <p:cNvPr id="3338" name="Google Shape;3338;p41"/>
          <p:cNvSpPr txBox="1"/>
          <p:nvPr>
            <p:ph type="title"/>
          </p:nvPr>
        </p:nvSpPr>
        <p:spPr>
          <a:xfrm>
            <a:off x="2070225" y="489725"/>
            <a:ext cx="49395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300"/>
              <a:t>Introduction</a:t>
            </a:r>
            <a:endParaRPr sz="5300"/>
          </a:p>
        </p:txBody>
      </p:sp>
      <p:sp>
        <p:nvSpPr>
          <p:cNvPr id="3339" name="Google Shape;3339;p41"/>
          <p:cNvSpPr txBox="1"/>
          <p:nvPr>
            <p:ph idx="1" type="subTitle"/>
          </p:nvPr>
        </p:nvSpPr>
        <p:spPr>
          <a:xfrm>
            <a:off x="800025" y="1490900"/>
            <a:ext cx="74331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EIA (Environmental impact assessment) is the process of investigating the environmental, social, and health consequences of a planned development.</a:t>
            </a:r>
            <a:endParaRPr sz="2500"/>
          </a:p>
          <a:p>
            <a:pPr indent="-381000" lvl="0" marL="457200" rtl="0" algn="l">
              <a:spcBef>
                <a:spcPts val="0"/>
              </a:spcBef>
              <a:spcAft>
                <a:spcPts val="0"/>
              </a:spcAft>
              <a:buClr>
                <a:schemeClr val="accent6"/>
              </a:buClr>
              <a:buSzPts val="2400"/>
              <a:buChar char="●"/>
            </a:pPr>
            <a:r>
              <a:rPr lang="en" sz="2500">
                <a:solidFill>
                  <a:schemeClr val="accent6"/>
                </a:solidFill>
              </a:rPr>
              <a:t>It examines the environmental implications of the planned development and allows for environmental clearance decisions to be made.</a:t>
            </a:r>
            <a:endParaRPr sz="2500">
              <a:solidFill>
                <a:schemeClr val="accent6"/>
              </a:solidFill>
            </a:endParaRPr>
          </a:p>
          <a:p>
            <a:pPr indent="0" lvl="0" marL="0" rtl="0" algn="l">
              <a:spcBef>
                <a:spcPts val="0"/>
              </a:spcBef>
              <a:spcAft>
                <a:spcPts val="0"/>
              </a:spcAft>
              <a:buNone/>
            </a:pPr>
            <a:r>
              <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3" name="Shape 3343"/>
        <p:cNvGrpSpPr/>
        <p:nvPr/>
      </p:nvGrpSpPr>
      <p:grpSpPr>
        <a:xfrm>
          <a:off x="0" y="0"/>
          <a:ext cx="0" cy="0"/>
          <a:chOff x="0" y="0"/>
          <a:chExt cx="0" cy="0"/>
        </a:xfrm>
      </p:grpSpPr>
      <p:sp>
        <p:nvSpPr>
          <p:cNvPr id="3344" name="Google Shape;3344;p42"/>
          <p:cNvSpPr txBox="1"/>
          <p:nvPr>
            <p:ph type="title"/>
          </p:nvPr>
        </p:nvSpPr>
        <p:spPr>
          <a:xfrm>
            <a:off x="1756575" y="478825"/>
            <a:ext cx="57081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300"/>
              <a:t>Continued……</a:t>
            </a:r>
            <a:endParaRPr sz="5300"/>
          </a:p>
        </p:txBody>
      </p:sp>
      <p:sp>
        <p:nvSpPr>
          <p:cNvPr id="3345" name="Google Shape;3345;p42"/>
          <p:cNvSpPr txBox="1"/>
          <p:nvPr>
            <p:ph idx="1" type="subTitle"/>
          </p:nvPr>
        </p:nvSpPr>
        <p:spPr>
          <a:xfrm>
            <a:off x="815700" y="1490900"/>
            <a:ext cx="7056600" cy="2759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Over the last decade, the Asia-Pacific area's economic development has outpaced that of any other region on the planet.</a:t>
            </a:r>
            <a:endParaRPr sz="2500"/>
          </a:p>
          <a:p>
            <a:pPr indent="-381000" lvl="0" marL="457200" rtl="0" algn="l">
              <a:spcBef>
                <a:spcPts val="0"/>
              </a:spcBef>
              <a:spcAft>
                <a:spcPts val="0"/>
              </a:spcAft>
              <a:buClr>
                <a:schemeClr val="accent6"/>
              </a:buClr>
              <a:buSzPts val="2400"/>
              <a:buChar char="●"/>
            </a:pPr>
            <a:r>
              <a:rPr lang="en" sz="2500">
                <a:solidFill>
                  <a:schemeClr val="accent6"/>
                </a:solidFill>
              </a:rPr>
              <a:t>As a result, seaborne cargo throughput has expanded dramatically in the region's main ports served by the Economic and Social Commission for Asia and the Pacific (ESCAP)</a:t>
            </a:r>
            <a:endParaRPr sz="2500">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9" name="Shape 3349"/>
        <p:cNvGrpSpPr/>
        <p:nvPr/>
      </p:nvGrpSpPr>
      <p:grpSpPr>
        <a:xfrm>
          <a:off x="0" y="0"/>
          <a:ext cx="0" cy="0"/>
          <a:chOff x="0" y="0"/>
          <a:chExt cx="0" cy="0"/>
        </a:xfrm>
      </p:grpSpPr>
      <p:sp>
        <p:nvSpPr>
          <p:cNvPr id="3350" name="Google Shape;3350;p43"/>
          <p:cNvSpPr txBox="1"/>
          <p:nvPr>
            <p:ph idx="1" type="subTitle"/>
          </p:nvPr>
        </p:nvSpPr>
        <p:spPr>
          <a:xfrm>
            <a:off x="1003875" y="1490900"/>
            <a:ext cx="7135200" cy="137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500"/>
              <a:t>While the expansion of port infrastructure can contribute significantly to economic development and the increase of marine trade, it can also have a negative influence on the surrounding environment.</a:t>
            </a:r>
            <a:endParaRPr sz="2500"/>
          </a:p>
          <a:p>
            <a:pPr indent="-381000" lvl="0" marL="457200" rtl="0" algn="l">
              <a:spcBef>
                <a:spcPts val="0"/>
              </a:spcBef>
              <a:spcAft>
                <a:spcPts val="0"/>
              </a:spcAft>
              <a:buClr>
                <a:schemeClr val="accent6"/>
              </a:buClr>
              <a:buSzPts val="2400"/>
              <a:buChar char="●"/>
            </a:pPr>
            <a:r>
              <a:rPr lang="en" sz="2500">
                <a:solidFill>
                  <a:schemeClr val="accent6"/>
                </a:solidFill>
              </a:rPr>
              <a:t>Port construction and operation should thus be designed with the environmental implications in mind.</a:t>
            </a:r>
            <a:endParaRPr sz="2500">
              <a:solidFill>
                <a:schemeClr val="accent6"/>
              </a:solidFill>
            </a:endParaRPr>
          </a:p>
        </p:txBody>
      </p:sp>
      <p:sp>
        <p:nvSpPr>
          <p:cNvPr id="3351" name="Google Shape;3351;p43"/>
          <p:cNvSpPr txBox="1"/>
          <p:nvPr>
            <p:ph type="title"/>
          </p:nvPr>
        </p:nvSpPr>
        <p:spPr>
          <a:xfrm>
            <a:off x="1756575" y="478825"/>
            <a:ext cx="57081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300"/>
              <a:t>Continued……</a:t>
            </a:r>
            <a:endParaRPr sz="5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5" name="Shape 3355"/>
        <p:cNvGrpSpPr/>
        <p:nvPr/>
      </p:nvGrpSpPr>
      <p:grpSpPr>
        <a:xfrm>
          <a:off x="0" y="0"/>
          <a:ext cx="0" cy="0"/>
          <a:chOff x="0" y="0"/>
          <a:chExt cx="0" cy="0"/>
        </a:xfrm>
      </p:grpSpPr>
      <p:sp>
        <p:nvSpPr>
          <p:cNvPr id="3356" name="Google Shape;3356;p44"/>
          <p:cNvSpPr txBox="1"/>
          <p:nvPr>
            <p:ph type="title"/>
          </p:nvPr>
        </p:nvSpPr>
        <p:spPr>
          <a:xfrm>
            <a:off x="2495400" y="1673275"/>
            <a:ext cx="4149600" cy="11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Requirements for EIA</a:t>
            </a:r>
            <a:endParaRPr/>
          </a:p>
        </p:txBody>
      </p:sp>
      <p:sp>
        <p:nvSpPr>
          <p:cNvPr id="3357" name="Google Shape;3357;p44"/>
          <p:cNvSpPr txBox="1"/>
          <p:nvPr>
            <p:ph idx="1" type="subTitle"/>
          </p:nvPr>
        </p:nvSpPr>
        <p:spPr>
          <a:xfrm>
            <a:off x="2495550" y="2916725"/>
            <a:ext cx="4149600" cy="55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 can enter a subtitle here if you need it</a:t>
            </a:r>
            <a:endParaRPr/>
          </a:p>
        </p:txBody>
      </p:sp>
      <p:sp>
        <p:nvSpPr>
          <p:cNvPr id="3358" name="Google Shape;3358;p44"/>
          <p:cNvSpPr txBox="1"/>
          <p:nvPr>
            <p:ph idx="2" type="title"/>
          </p:nvPr>
        </p:nvSpPr>
        <p:spPr>
          <a:xfrm>
            <a:off x="3872100" y="695325"/>
            <a:ext cx="13998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359" name="Google Shape;3359;p44"/>
          <p:cNvSpPr/>
          <p:nvPr/>
        </p:nvSpPr>
        <p:spPr>
          <a:xfrm>
            <a:off x="-943500" y="792025"/>
            <a:ext cx="56775" cy="63650"/>
          </a:xfrm>
          <a:custGeom>
            <a:rect b="b" l="l" r="r" t="t"/>
            <a:pathLst>
              <a:path extrusionOk="0" h="2546" w="2271">
                <a:moveTo>
                  <a:pt x="585" y="0"/>
                </a:moveTo>
                <a:cubicBezTo>
                  <a:pt x="413" y="378"/>
                  <a:pt x="207" y="757"/>
                  <a:pt x="0" y="1135"/>
                </a:cubicBezTo>
                <a:lnTo>
                  <a:pt x="2270" y="2545"/>
                </a:lnTo>
                <a:lnTo>
                  <a:pt x="2270" y="1032"/>
                </a:lnTo>
                <a:lnTo>
                  <a:pt x="585" y="0"/>
                </a:lnTo>
                <a:close/>
              </a:path>
            </a:pathLst>
          </a:custGeom>
          <a:solidFill>
            <a:srgbClr val="FEE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3" name="Shape 3363"/>
        <p:cNvGrpSpPr/>
        <p:nvPr/>
      </p:nvGrpSpPr>
      <p:grpSpPr>
        <a:xfrm>
          <a:off x="0" y="0"/>
          <a:ext cx="0" cy="0"/>
          <a:chOff x="0" y="0"/>
          <a:chExt cx="0" cy="0"/>
        </a:xfrm>
      </p:grpSpPr>
      <p:sp>
        <p:nvSpPr>
          <p:cNvPr id="3364" name="Google Shape;3364;p45"/>
          <p:cNvSpPr txBox="1"/>
          <p:nvPr>
            <p:ph type="title"/>
          </p:nvPr>
        </p:nvSpPr>
        <p:spPr>
          <a:xfrm>
            <a:off x="1317500" y="478825"/>
            <a:ext cx="64764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300"/>
              <a:t>Requirement for EIA</a:t>
            </a:r>
            <a:endParaRPr sz="5300"/>
          </a:p>
        </p:txBody>
      </p:sp>
      <p:sp>
        <p:nvSpPr>
          <p:cNvPr id="3365" name="Google Shape;3365;p45"/>
          <p:cNvSpPr txBox="1"/>
          <p:nvPr>
            <p:ph idx="1" type="subTitle"/>
          </p:nvPr>
        </p:nvSpPr>
        <p:spPr>
          <a:xfrm>
            <a:off x="533425" y="1327525"/>
            <a:ext cx="7683900" cy="1371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200"/>
              <a:t>Port development may create a wide range of impacts on the environment by dredging, construction work, landfills, discharges from ships and waterfront industries, cargo operations, and other port related activities.</a:t>
            </a:r>
            <a:endParaRPr sz="2200"/>
          </a:p>
          <a:p>
            <a:pPr indent="-361950" lvl="0" marL="457200" rtl="0" algn="l">
              <a:spcBef>
                <a:spcPts val="0"/>
              </a:spcBef>
              <a:spcAft>
                <a:spcPts val="0"/>
              </a:spcAft>
              <a:buSzPts val="2100"/>
              <a:buChar char="●"/>
            </a:pPr>
            <a:r>
              <a:rPr lang="en" sz="2200">
                <a:solidFill>
                  <a:schemeClr val="accent6"/>
                </a:solidFill>
              </a:rPr>
              <a:t>Water pollution, contamination of bottom sediments, loss of bottom habitat, damage to marine ecology and fisheries, beach erosion, current pattern changes, waste disposal, oil leakage and spillage, hazardous material emissions, air pollution, noise, vibration, visual pollution, and other unhealthy socio-cultural impacts are all potential negative effects of port development</a:t>
            </a:r>
            <a:r>
              <a:rPr lang="en" sz="2200"/>
              <a:t>.</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Health Subject for Elementary - 2nd Grade: Environmental Health">
  <a:themeElements>
    <a:clrScheme name="Simple Light">
      <a:dk1>
        <a:srgbClr val="182545"/>
      </a:dk1>
      <a:lt1>
        <a:srgbClr val="FFE650"/>
      </a:lt1>
      <a:dk2>
        <a:srgbClr val="59C1DE"/>
      </a:dk2>
      <a:lt2>
        <a:srgbClr val="B1EEFF"/>
      </a:lt2>
      <a:accent1>
        <a:srgbClr val="FBB2A1"/>
      </a:accent1>
      <a:accent2>
        <a:srgbClr val="DE6B72"/>
      </a:accent2>
      <a:accent3>
        <a:srgbClr val="B8AAC1"/>
      </a:accent3>
      <a:accent4>
        <a:srgbClr val="716677"/>
      </a:accent4>
      <a:accent5>
        <a:srgbClr val="A6D4E0"/>
      </a:accent5>
      <a:accent6>
        <a:srgbClr val="FFFFFF"/>
      </a:accent6>
      <a:hlink>
        <a:srgbClr val="1825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