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
      <p:regular r:id="rId26"/>
      <p:bold r:id="rId27"/>
    </p:embeddedFont>
    <p:embeddedFont>
      <p:font typeface="Source Sans Pro SemiBold"/>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31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31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regular.fntdata"/><Relationship Id="rId25" Type="http://schemas.openxmlformats.org/officeDocument/2006/relationships/slide" Target="slides/slide20.xml"/><Relationship Id="rId28" Type="http://schemas.openxmlformats.org/officeDocument/2006/relationships/font" Target="fonts/SourceSansProSemiBold-regular.fntdata"/><Relationship Id="rId27" Type="http://schemas.openxmlformats.org/officeDocument/2006/relationships/font" Target="font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SemiBold-boldItalic.fntdata"/><Relationship Id="rId30" Type="http://schemas.openxmlformats.org/officeDocument/2006/relationships/font" Target="fonts/SourceSansProSemiBold-italic.fntdata"/><Relationship Id="rId11" Type="http://schemas.openxmlformats.org/officeDocument/2006/relationships/slide" Target="slides/slide6.xml"/><Relationship Id="rId33" Type="http://schemas.openxmlformats.org/officeDocument/2006/relationships/font" Target="fonts/SourceSansPro-bold.fntdata"/><Relationship Id="rId10" Type="http://schemas.openxmlformats.org/officeDocument/2006/relationships/slide" Target="slides/slide5.xml"/><Relationship Id="rId32" Type="http://schemas.openxmlformats.org/officeDocument/2006/relationships/font" Target="fonts/SourceSansPro-regular.fntdata"/><Relationship Id="rId13" Type="http://schemas.openxmlformats.org/officeDocument/2006/relationships/slide" Target="slides/slide8.xml"/><Relationship Id="rId35" Type="http://schemas.openxmlformats.org/officeDocument/2006/relationships/font" Target="fonts/SourceSansPro-boldItalic.fntdata"/><Relationship Id="rId12" Type="http://schemas.openxmlformats.org/officeDocument/2006/relationships/slide" Target="slides/slide7.xml"/><Relationship Id="rId34" Type="http://schemas.openxmlformats.org/officeDocument/2006/relationships/font" Target="fonts/SourceSans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10b651380e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10b651380e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1c62c43f0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1c62c43f0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1c62c43f00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1c62c43f00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1c62c43f0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1c62c43f0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g1c62c43f00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1" name="Google Shape;2701;g1c62c43f00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4" name="Shape 2704"/>
        <p:cNvGrpSpPr/>
        <p:nvPr/>
      </p:nvGrpSpPr>
      <p:grpSpPr>
        <a:xfrm>
          <a:off x="0" y="0"/>
          <a:ext cx="0" cy="0"/>
          <a:chOff x="0" y="0"/>
          <a:chExt cx="0" cy="0"/>
        </a:xfrm>
      </p:grpSpPr>
      <p:sp>
        <p:nvSpPr>
          <p:cNvPr id="2705" name="Google Shape;2705;g1c62c43f00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6" name="Google Shape;2706;g1c62c43f00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g1c62c43f00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2" name="Google Shape;2712;g1c62c43f00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g1c62c43f00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7" name="Google Shape;2717;g1c62c43f00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1c62c43f00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1c62c43f0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1c62c43f00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8" name="Google Shape;2728;g1c62c43f00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1c62c43f00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1c62c43f00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8" name="Shape 2638"/>
        <p:cNvGrpSpPr/>
        <p:nvPr/>
      </p:nvGrpSpPr>
      <p:grpSpPr>
        <a:xfrm>
          <a:off x="0" y="0"/>
          <a:ext cx="0" cy="0"/>
          <a:chOff x="0" y="0"/>
          <a:chExt cx="0" cy="0"/>
        </a:xfrm>
      </p:grpSpPr>
      <p:sp>
        <p:nvSpPr>
          <p:cNvPr id="2639" name="Google Shape;2639;gfd291ba3e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0" name="Google Shape;2640;gfd291ba3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10a69f0788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10a69f0788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4" name="Shape 2644"/>
        <p:cNvGrpSpPr/>
        <p:nvPr/>
      </p:nvGrpSpPr>
      <p:grpSpPr>
        <a:xfrm>
          <a:off x="0" y="0"/>
          <a:ext cx="0" cy="0"/>
          <a:chOff x="0" y="0"/>
          <a:chExt cx="0" cy="0"/>
        </a:xfrm>
      </p:grpSpPr>
      <p:sp>
        <p:nvSpPr>
          <p:cNvPr id="2645" name="Google Shape;2645;g10a69f078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6" name="Google Shape;2646;g10a69f078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g1c62c43f0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g1c62c43f0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1c62c43f0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1c62c43f0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g1c62c43f00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2" name="Google Shape;2662;g1c62c43f00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1c62c43f00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1c62c43f0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1" name="Shape 2671"/>
        <p:cNvGrpSpPr/>
        <p:nvPr/>
      </p:nvGrpSpPr>
      <p:grpSpPr>
        <a:xfrm>
          <a:off x="0" y="0"/>
          <a:ext cx="0" cy="0"/>
          <a:chOff x="0" y="0"/>
          <a:chExt cx="0" cy="0"/>
        </a:xfrm>
      </p:grpSpPr>
      <p:sp>
        <p:nvSpPr>
          <p:cNvPr id="2672" name="Google Shape;2672;g1c62c43f0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3" name="Google Shape;2673;g1c62c43f0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7" name="Shape 2677"/>
        <p:cNvGrpSpPr/>
        <p:nvPr/>
      </p:nvGrpSpPr>
      <p:grpSpPr>
        <a:xfrm>
          <a:off x="0" y="0"/>
          <a:ext cx="0" cy="0"/>
          <a:chOff x="0" y="0"/>
          <a:chExt cx="0" cy="0"/>
        </a:xfrm>
      </p:grpSpPr>
      <p:sp>
        <p:nvSpPr>
          <p:cNvPr id="2678" name="Google Shape;2678;g1c62c43f00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9" name="Google Shape;2679;g1c62c43f00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anchorCtr="0" anchor="t" bIns="91425" lIns="91425" spcFirstLastPara="1" rIns="91425" wrap="square" tIns="91425">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idx="1" type="subTitle"/>
          </p:nvPr>
        </p:nvSpPr>
        <p:spPr>
          <a:xfrm>
            <a:off x="2211600" y="3865700"/>
            <a:ext cx="4720800" cy="37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31" name="Google Shape;31;p2"/>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2"/>
          <p:cNvGrpSpPr/>
          <p:nvPr/>
        </p:nvGrpSpPr>
        <p:grpSpPr>
          <a:xfrm flipH="1" rot="10800000">
            <a:off x="4980106" y="-10605742"/>
            <a:ext cx="3769563" cy="11358057"/>
            <a:chOff x="-2722250" y="-1079764"/>
            <a:chExt cx="3769563" cy="11358057"/>
          </a:xfrm>
        </p:grpSpPr>
        <p:sp>
          <p:nvSpPr>
            <p:cNvPr id="49" name="Google Shape;49;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2" name="Shape 622"/>
        <p:cNvGrpSpPr/>
        <p:nvPr/>
      </p:nvGrpSpPr>
      <p:grpSpPr>
        <a:xfrm>
          <a:off x="0" y="0"/>
          <a:ext cx="0" cy="0"/>
          <a:chOff x="0" y="0"/>
          <a:chExt cx="0" cy="0"/>
        </a:xfrm>
      </p:grpSpPr>
      <p:sp>
        <p:nvSpPr>
          <p:cNvPr id="623" name="Google Shape;623;p11"/>
          <p:cNvSpPr txBox="1"/>
          <p:nvPr>
            <p:ph hasCustomPrompt="1" type="title"/>
          </p:nvPr>
        </p:nvSpPr>
        <p:spPr>
          <a:xfrm>
            <a:off x="1214250" y="1264825"/>
            <a:ext cx="6715500" cy="1285800"/>
          </a:xfrm>
          <a:prstGeom prst="rect">
            <a:avLst/>
          </a:prstGeom>
        </p:spPr>
        <p:txBody>
          <a:bodyPr anchorCtr="0" anchor="b" bIns="91425" lIns="91425" spcFirstLastPara="1" rIns="91425" wrap="square" tIns="91425">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7" name="Google Shape;627;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8" name="Google Shape;628;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11"/>
          <p:cNvSpPr txBox="1"/>
          <p:nvPr>
            <p:ph idx="1" type="subTitle"/>
          </p:nvPr>
        </p:nvSpPr>
        <p:spPr>
          <a:xfrm>
            <a:off x="2455950" y="2954250"/>
            <a:ext cx="4232100" cy="54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idx="1" type="subTitle"/>
          </p:nvPr>
        </p:nvSpPr>
        <p:spPr>
          <a:xfrm>
            <a:off x="1975600"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idx="2" type="subTitle"/>
          </p:nvPr>
        </p:nvSpPr>
        <p:spPr>
          <a:xfrm>
            <a:off x="1975600"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07" name="Google Shape;707;p13"/>
          <p:cNvSpPr txBox="1"/>
          <p:nvPr>
            <p:ph hasCustomPrompt="1" idx="3" type="title"/>
          </p:nvPr>
        </p:nvSpPr>
        <p:spPr>
          <a:xfrm>
            <a:off x="1049261"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8" name="Google Shape;708;p13"/>
          <p:cNvSpPr txBox="1"/>
          <p:nvPr>
            <p:ph hasCustomPrompt="1" idx="4" type="title"/>
          </p:nvPr>
        </p:nvSpPr>
        <p:spPr>
          <a:xfrm>
            <a:off x="4904736"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9" name="Google Shape;709;p13"/>
          <p:cNvSpPr txBox="1"/>
          <p:nvPr>
            <p:ph hasCustomPrompt="1" idx="5" type="title"/>
          </p:nvPr>
        </p:nvSpPr>
        <p:spPr>
          <a:xfrm>
            <a:off x="1049261"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0" name="Google Shape;710;p13"/>
          <p:cNvSpPr txBox="1"/>
          <p:nvPr>
            <p:ph hasCustomPrompt="1" idx="6" type="title"/>
          </p:nvPr>
        </p:nvSpPr>
        <p:spPr>
          <a:xfrm>
            <a:off x="4904736"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1" name="Google Shape;711;p13"/>
          <p:cNvSpPr txBox="1"/>
          <p:nvPr>
            <p:ph idx="7" type="subTitle"/>
          </p:nvPr>
        </p:nvSpPr>
        <p:spPr>
          <a:xfrm>
            <a:off x="1975600"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idx="8" type="subTitle"/>
          </p:nvPr>
        </p:nvSpPr>
        <p:spPr>
          <a:xfrm>
            <a:off x="1975600"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3" name="Google Shape;713;p13"/>
          <p:cNvSpPr txBox="1"/>
          <p:nvPr>
            <p:ph idx="9" type="subTitle"/>
          </p:nvPr>
        </p:nvSpPr>
        <p:spPr>
          <a:xfrm>
            <a:off x="5831075"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idx="13" type="subTitle"/>
          </p:nvPr>
        </p:nvSpPr>
        <p:spPr>
          <a:xfrm>
            <a:off x="5831075"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5" name="Google Shape;715;p13"/>
          <p:cNvSpPr txBox="1"/>
          <p:nvPr>
            <p:ph idx="14" type="subTitle"/>
          </p:nvPr>
        </p:nvSpPr>
        <p:spPr>
          <a:xfrm>
            <a:off x="5831075"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idx="15" type="subTitle"/>
          </p:nvPr>
        </p:nvSpPr>
        <p:spPr>
          <a:xfrm>
            <a:off x="5831075"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idx="1" type="subTitle"/>
          </p:nvPr>
        </p:nvSpPr>
        <p:spPr>
          <a:xfrm>
            <a:off x="1311750" y="1934575"/>
            <a:ext cx="6520500" cy="15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3200"/>
              <a:buNone/>
              <a:defRPr sz="30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18" name="Google Shape;918;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20" name="Google Shape;920;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500"/>
              <a:buNone/>
              <a:defRPr sz="4500"/>
            </a:lvl1pPr>
            <a:lvl2pPr lvl="1" rtl="0" algn="l">
              <a:spcBef>
                <a:spcPts val="0"/>
              </a:spcBef>
              <a:spcAft>
                <a:spcPts val="0"/>
              </a:spcAft>
              <a:buSzPts val="4500"/>
              <a:buNone/>
              <a:defRPr sz="4500"/>
            </a:lvl2pPr>
            <a:lvl3pPr lvl="2" rtl="0" algn="l">
              <a:spcBef>
                <a:spcPts val="0"/>
              </a:spcBef>
              <a:spcAft>
                <a:spcPts val="0"/>
              </a:spcAft>
              <a:buSzPts val="4500"/>
              <a:buNone/>
              <a:defRPr sz="4500"/>
            </a:lvl3pPr>
            <a:lvl4pPr lvl="3" rtl="0" algn="l">
              <a:spcBef>
                <a:spcPts val="0"/>
              </a:spcBef>
              <a:spcAft>
                <a:spcPts val="0"/>
              </a:spcAft>
              <a:buSzPts val="4500"/>
              <a:buNone/>
              <a:defRPr sz="4500"/>
            </a:lvl4pPr>
            <a:lvl5pPr lvl="4" rtl="0" algn="l">
              <a:spcBef>
                <a:spcPts val="0"/>
              </a:spcBef>
              <a:spcAft>
                <a:spcPts val="0"/>
              </a:spcAft>
              <a:buSzPts val="4500"/>
              <a:buNone/>
              <a:defRPr sz="4500"/>
            </a:lvl5pPr>
            <a:lvl6pPr lvl="5" rtl="0" algn="l">
              <a:spcBef>
                <a:spcPts val="0"/>
              </a:spcBef>
              <a:spcAft>
                <a:spcPts val="0"/>
              </a:spcAft>
              <a:buSzPts val="4500"/>
              <a:buNone/>
              <a:defRPr sz="4500"/>
            </a:lvl6pPr>
            <a:lvl7pPr lvl="6" rtl="0" algn="l">
              <a:spcBef>
                <a:spcPts val="0"/>
              </a:spcBef>
              <a:spcAft>
                <a:spcPts val="0"/>
              </a:spcAft>
              <a:buSzPts val="4500"/>
              <a:buNone/>
              <a:defRPr sz="4500"/>
            </a:lvl7pPr>
            <a:lvl8pPr lvl="7" rtl="0" algn="l">
              <a:spcBef>
                <a:spcPts val="0"/>
              </a:spcBef>
              <a:spcAft>
                <a:spcPts val="0"/>
              </a:spcAft>
              <a:buSzPts val="4500"/>
              <a:buNone/>
              <a:defRPr sz="4500"/>
            </a:lvl8pPr>
            <a:lvl9pPr lvl="8" rtl="0" algn="l">
              <a:spcBef>
                <a:spcPts val="0"/>
              </a:spcBef>
              <a:spcAft>
                <a:spcPts val="0"/>
              </a:spcAft>
              <a:buSzPts val="4500"/>
              <a:buNone/>
              <a:defRPr sz="4500"/>
            </a:lvl9pPr>
          </a:lstStyle>
          <a:p/>
        </p:txBody>
      </p:sp>
      <p:sp>
        <p:nvSpPr>
          <p:cNvPr id="923" name="Google Shape;923;p15"/>
          <p:cNvSpPr txBox="1"/>
          <p:nvPr>
            <p:ph idx="1" type="subTitle"/>
          </p:nvPr>
        </p:nvSpPr>
        <p:spPr>
          <a:xfrm>
            <a:off x="3039400" y="2854350"/>
            <a:ext cx="4133400" cy="41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hasCustomPrompt="1" idx="2" type="title"/>
          </p:nvPr>
        </p:nvSpPr>
        <p:spPr>
          <a:xfrm>
            <a:off x="1624100" y="2159377"/>
            <a:ext cx="1076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925" name="Google Shape;925;p15"/>
          <p:cNvGrpSpPr/>
          <p:nvPr/>
        </p:nvGrpSpPr>
        <p:grpSpPr>
          <a:xfrm flipH="1" rot="5400000">
            <a:off x="3245125" y="-6666529"/>
            <a:ext cx="3721951" cy="12135923"/>
            <a:chOff x="-3170262" y="3452177"/>
            <a:chExt cx="3721951" cy="12135923"/>
          </a:xfrm>
        </p:grpSpPr>
        <p:sp>
          <p:nvSpPr>
            <p:cNvPr id="926" name="Google Shape;926;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rot="-5400000">
              <a:off x="6394794" y="37056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flipH="1" rot="10800000">
              <a:off x="5481164" y="74639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flipH="1" rot="-5400000">
            <a:off x="5484825" y="4506281"/>
            <a:ext cx="4222888" cy="4088811"/>
            <a:chOff x="8129425" y="2555026"/>
            <a:chExt cx="4222888" cy="4088811"/>
          </a:xfrm>
        </p:grpSpPr>
        <p:sp>
          <p:nvSpPr>
            <p:cNvPr id="1036" name="Google Shape;1036;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5" name="Google Shape;1055;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7" name="Google Shape;1057;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16"/>
          <p:cNvSpPr txBox="1"/>
          <p:nvPr>
            <p:ph idx="1" type="subTitle"/>
          </p:nvPr>
        </p:nvSpPr>
        <p:spPr>
          <a:xfrm>
            <a:off x="865650" y="18894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idx="2" type="subTitle"/>
          </p:nvPr>
        </p:nvSpPr>
        <p:spPr>
          <a:xfrm>
            <a:off x="865650" y="15082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5" name="Google Shape;1075;p16"/>
          <p:cNvSpPr txBox="1"/>
          <p:nvPr>
            <p:ph idx="3" type="subTitle"/>
          </p:nvPr>
        </p:nvSpPr>
        <p:spPr>
          <a:xfrm>
            <a:off x="865650" y="31858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idx="4" type="subTitle"/>
          </p:nvPr>
        </p:nvSpPr>
        <p:spPr>
          <a:xfrm>
            <a:off x="865650" y="28046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7" name="Google Shape;1077;p16"/>
          <p:cNvSpPr txBox="1"/>
          <p:nvPr>
            <p:ph hasCustomPrompt="1" idx="5" type="title"/>
          </p:nvPr>
        </p:nvSpPr>
        <p:spPr>
          <a:xfrm>
            <a:off x="7124550" y="1731100"/>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
        <p:nvSpPr>
          <p:cNvPr id="1078" name="Google Shape;1078;p16"/>
          <p:cNvSpPr txBox="1"/>
          <p:nvPr>
            <p:ph hasCustomPrompt="1" idx="6" type="title"/>
          </p:nvPr>
        </p:nvSpPr>
        <p:spPr>
          <a:xfrm>
            <a:off x="7124550" y="3028125"/>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7"/>
          <p:cNvSpPr txBox="1"/>
          <p:nvPr>
            <p:ph hasCustomPrompt="1" type="title"/>
          </p:nvPr>
        </p:nvSpPr>
        <p:spPr>
          <a:xfrm>
            <a:off x="2418150" y="499225"/>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5" name="Google Shape;1195;p17"/>
          <p:cNvSpPr txBox="1"/>
          <p:nvPr>
            <p:ph idx="1" type="subTitle"/>
          </p:nvPr>
        </p:nvSpPr>
        <p:spPr>
          <a:xfrm>
            <a:off x="2418146" y="1329175"/>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17"/>
          <p:cNvSpPr txBox="1"/>
          <p:nvPr>
            <p:ph hasCustomPrompt="1" idx="2" type="title"/>
          </p:nvPr>
        </p:nvSpPr>
        <p:spPr>
          <a:xfrm>
            <a:off x="2418150" y="3419300"/>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7" name="Google Shape;1197;p17"/>
          <p:cNvSpPr txBox="1"/>
          <p:nvPr>
            <p:ph idx="3" type="subTitle"/>
          </p:nvPr>
        </p:nvSpPr>
        <p:spPr>
          <a:xfrm>
            <a:off x="2418146" y="4249250"/>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8" name="Google Shape;1198;p17"/>
          <p:cNvSpPr txBox="1"/>
          <p:nvPr>
            <p:ph hasCustomPrompt="1" idx="4" type="title"/>
          </p:nvPr>
        </p:nvSpPr>
        <p:spPr>
          <a:xfrm>
            <a:off x="2418150" y="1959263"/>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5600"/>
              <a:buNone/>
              <a:defRPr sz="5600">
                <a:solidFill>
                  <a:schemeClr val="lt2"/>
                </a:solidFill>
              </a:defRPr>
            </a:lvl1pPr>
            <a:lvl2pPr lvl="1" rtl="0" algn="ctr">
              <a:spcBef>
                <a:spcPts val="0"/>
              </a:spcBef>
              <a:spcAft>
                <a:spcPts val="0"/>
              </a:spcAft>
              <a:buClr>
                <a:schemeClr val="lt2"/>
              </a:buClr>
              <a:buSzPts val="5600"/>
              <a:buNone/>
              <a:defRPr sz="5600">
                <a:solidFill>
                  <a:schemeClr val="lt2"/>
                </a:solidFill>
              </a:defRPr>
            </a:lvl2pPr>
            <a:lvl3pPr lvl="2" rtl="0" algn="ctr">
              <a:spcBef>
                <a:spcPts val="0"/>
              </a:spcBef>
              <a:spcAft>
                <a:spcPts val="0"/>
              </a:spcAft>
              <a:buClr>
                <a:schemeClr val="lt2"/>
              </a:buClr>
              <a:buSzPts val="5600"/>
              <a:buNone/>
              <a:defRPr sz="5600">
                <a:solidFill>
                  <a:schemeClr val="lt2"/>
                </a:solidFill>
              </a:defRPr>
            </a:lvl3pPr>
            <a:lvl4pPr lvl="3" rtl="0" algn="ctr">
              <a:spcBef>
                <a:spcPts val="0"/>
              </a:spcBef>
              <a:spcAft>
                <a:spcPts val="0"/>
              </a:spcAft>
              <a:buClr>
                <a:schemeClr val="lt2"/>
              </a:buClr>
              <a:buSzPts val="5600"/>
              <a:buNone/>
              <a:defRPr sz="5600">
                <a:solidFill>
                  <a:schemeClr val="lt2"/>
                </a:solidFill>
              </a:defRPr>
            </a:lvl4pPr>
            <a:lvl5pPr lvl="4" rtl="0" algn="ctr">
              <a:spcBef>
                <a:spcPts val="0"/>
              </a:spcBef>
              <a:spcAft>
                <a:spcPts val="0"/>
              </a:spcAft>
              <a:buClr>
                <a:schemeClr val="lt2"/>
              </a:buClr>
              <a:buSzPts val="5600"/>
              <a:buNone/>
              <a:defRPr sz="5600">
                <a:solidFill>
                  <a:schemeClr val="lt2"/>
                </a:solidFill>
              </a:defRPr>
            </a:lvl5pPr>
            <a:lvl6pPr lvl="5" rtl="0" algn="ctr">
              <a:spcBef>
                <a:spcPts val="0"/>
              </a:spcBef>
              <a:spcAft>
                <a:spcPts val="0"/>
              </a:spcAft>
              <a:buClr>
                <a:schemeClr val="lt2"/>
              </a:buClr>
              <a:buSzPts val="5600"/>
              <a:buNone/>
              <a:defRPr sz="5600">
                <a:solidFill>
                  <a:schemeClr val="lt2"/>
                </a:solidFill>
              </a:defRPr>
            </a:lvl6pPr>
            <a:lvl7pPr lvl="6" rtl="0" algn="ctr">
              <a:spcBef>
                <a:spcPts val="0"/>
              </a:spcBef>
              <a:spcAft>
                <a:spcPts val="0"/>
              </a:spcAft>
              <a:buClr>
                <a:schemeClr val="lt2"/>
              </a:buClr>
              <a:buSzPts val="5600"/>
              <a:buNone/>
              <a:defRPr sz="5600">
                <a:solidFill>
                  <a:schemeClr val="lt2"/>
                </a:solidFill>
              </a:defRPr>
            </a:lvl7pPr>
            <a:lvl8pPr lvl="7" rtl="0" algn="ctr">
              <a:spcBef>
                <a:spcPts val="0"/>
              </a:spcBef>
              <a:spcAft>
                <a:spcPts val="0"/>
              </a:spcAft>
              <a:buClr>
                <a:schemeClr val="lt2"/>
              </a:buClr>
              <a:buSzPts val="5600"/>
              <a:buNone/>
              <a:defRPr sz="5600">
                <a:solidFill>
                  <a:schemeClr val="lt2"/>
                </a:solidFill>
              </a:defRPr>
            </a:lvl8pPr>
            <a:lvl9pPr lvl="8" rtl="0" algn="ctr">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idx="5" type="subTitle"/>
          </p:nvPr>
        </p:nvSpPr>
        <p:spPr>
          <a:xfrm>
            <a:off x="2418146" y="2789213"/>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228" name="Google Shape;1228;p19"/>
          <p:cNvGrpSpPr/>
          <p:nvPr/>
        </p:nvGrpSpPr>
        <p:grpSpPr>
          <a:xfrm flipH="1" rot="5400000">
            <a:off x="-675675" y="-1922624"/>
            <a:ext cx="4222888" cy="4088811"/>
            <a:chOff x="8129425" y="2555026"/>
            <a:chExt cx="4222888" cy="4088811"/>
          </a:xfrm>
        </p:grpSpPr>
        <p:sp>
          <p:nvSpPr>
            <p:cNvPr id="1229" name="Google Shape;1229;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300"/>
              <a:buNone/>
              <a:defRPr/>
            </a:lvl1pPr>
            <a:lvl2pPr lvl="1" rtl="0" algn="l">
              <a:lnSpc>
                <a:spcPct val="90000"/>
              </a:lnSpc>
              <a:spcBef>
                <a:spcPts val="0"/>
              </a:spcBef>
              <a:spcAft>
                <a:spcPts val="0"/>
              </a:spcAft>
              <a:buSzPts val="3300"/>
              <a:buNone/>
              <a:defRPr/>
            </a:lvl2pPr>
            <a:lvl3pPr lvl="2" rtl="0" algn="l">
              <a:lnSpc>
                <a:spcPct val="90000"/>
              </a:lnSpc>
              <a:spcBef>
                <a:spcPts val="0"/>
              </a:spcBef>
              <a:spcAft>
                <a:spcPts val="0"/>
              </a:spcAft>
              <a:buSzPts val="3300"/>
              <a:buNone/>
              <a:defRPr/>
            </a:lvl3pPr>
            <a:lvl4pPr lvl="3" rtl="0" algn="l">
              <a:lnSpc>
                <a:spcPct val="90000"/>
              </a:lnSpc>
              <a:spcBef>
                <a:spcPts val="0"/>
              </a:spcBef>
              <a:spcAft>
                <a:spcPts val="0"/>
              </a:spcAft>
              <a:buSzPts val="3300"/>
              <a:buNone/>
              <a:defRPr/>
            </a:lvl4pPr>
            <a:lvl5pPr lvl="4" rtl="0" algn="l">
              <a:lnSpc>
                <a:spcPct val="90000"/>
              </a:lnSpc>
              <a:spcBef>
                <a:spcPts val="0"/>
              </a:spcBef>
              <a:spcAft>
                <a:spcPts val="0"/>
              </a:spcAft>
              <a:buSzPts val="3300"/>
              <a:buNone/>
              <a:defRPr/>
            </a:lvl5pPr>
            <a:lvl6pPr lvl="5" rtl="0" algn="l">
              <a:lnSpc>
                <a:spcPct val="90000"/>
              </a:lnSpc>
              <a:spcBef>
                <a:spcPts val="0"/>
              </a:spcBef>
              <a:spcAft>
                <a:spcPts val="0"/>
              </a:spcAft>
              <a:buSzPts val="3300"/>
              <a:buNone/>
              <a:defRPr/>
            </a:lvl6pPr>
            <a:lvl7pPr lvl="6" rtl="0" algn="l">
              <a:lnSpc>
                <a:spcPct val="90000"/>
              </a:lnSpc>
              <a:spcBef>
                <a:spcPts val="0"/>
              </a:spcBef>
              <a:spcAft>
                <a:spcPts val="0"/>
              </a:spcAft>
              <a:buSzPts val="3300"/>
              <a:buNone/>
              <a:defRPr/>
            </a:lvl7pPr>
            <a:lvl8pPr lvl="7" rtl="0" algn="l">
              <a:lnSpc>
                <a:spcPct val="90000"/>
              </a:lnSpc>
              <a:spcBef>
                <a:spcPts val="0"/>
              </a:spcBef>
              <a:spcAft>
                <a:spcPts val="0"/>
              </a:spcAft>
              <a:buSzPts val="3300"/>
              <a:buNone/>
              <a:defRPr/>
            </a:lvl8pPr>
            <a:lvl9pPr lvl="8" rtl="0" algn="l">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20"/>
          <p:cNvSpPr txBox="1"/>
          <p:nvPr>
            <p:ph idx="1" type="subTitle"/>
          </p:nvPr>
        </p:nvSpPr>
        <p:spPr>
          <a:xfrm>
            <a:off x="865625" y="3102250"/>
            <a:ext cx="3487200" cy="11169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66" name="Google Shape;66;p3"/>
          <p:cNvSpPr txBox="1"/>
          <p:nvPr>
            <p:ph hasCustomPrompt="1" idx="2" type="title"/>
          </p:nvPr>
        </p:nvSpPr>
        <p:spPr>
          <a:xfrm>
            <a:off x="2206800" y="1223888"/>
            <a:ext cx="4730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592764"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3"/>
          <p:cNvSpPr/>
          <p:nvPr/>
        </p:nvSpPr>
        <p:spPr>
          <a:xfrm rot="-2716073">
            <a:off x="207058"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3"/>
          <p:cNvSpPr/>
          <p:nvPr/>
        </p:nvSpPr>
        <p:spPr>
          <a:xfrm>
            <a:off x="592751"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8083927">
            <a:off x="8055138"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0800000">
            <a:off x="8440836"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083927">
            <a:off x="8055150"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0800000">
            <a:off x="8440849"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1" name="Google Shape;1371;p21"/>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4" name="Google Shape;1374;p21"/>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21"/>
          <p:cNvSpPr txBox="1"/>
          <p:nvPr>
            <p:ph idx="1" type="subTitle"/>
          </p:nvPr>
        </p:nvSpPr>
        <p:spPr>
          <a:xfrm>
            <a:off x="4157575" y="2323300"/>
            <a:ext cx="3368100" cy="117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8" name="Google Shape;139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399" name="Google Shape;1399;p22"/>
          <p:cNvGrpSpPr/>
          <p:nvPr/>
        </p:nvGrpSpPr>
        <p:grpSpPr>
          <a:xfrm flipH="1" rot="10800000">
            <a:off x="8591775" y="-1202836"/>
            <a:ext cx="4222888" cy="4088811"/>
            <a:chOff x="8129425" y="2555026"/>
            <a:chExt cx="4222888" cy="4088811"/>
          </a:xfrm>
        </p:grpSpPr>
        <p:sp>
          <p:nvSpPr>
            <p:cNvPr id="1400" name="Google Shape;140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08" name="Google Shape;140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1" name="Google Shape;1411;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3" name="Google Shape;1413;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6" name="Google Shape;1416;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8" name="Google Shape;1418;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22"/>
          <p:cNvGrpSpPr/>
          <p:nvPr/>
        </p:nvGrpSpPr>
        <p:grpSpPr>
          <a:xfrm flipH="1" rot="-5400000">
            <a:off x="-975725" y="4503876"/>
            <a:ext cx="4222888" cy="4088811"/>
            <a:chOff x="8129425" y="2555026"/>
            <a:chExt cx="4222888" cy="4088811"/>
          </a:xfrm>
        </p:grpSpPr>
        <p:sp>
          <p:nvSpPr>
            <p:cNvPr id="1420" name="Google Shape;142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2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idx="1" type="body"/>
          </p:nvPr>
        </p:nvSpPr>
        <p:spPr>
          <a:xfrm>
            <a:off x="2368650" y="1629925"/>
            <a:ext cx="4120200" cy="22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3"/>
          <p:cNvGrpSpPr/>
          <p:nvPr/>
        </p:nvGrpSpPr>
        <p:grpSpPr>
          <a:xfrm flipH="1" rot="-5400000">
            <a:off x="-1268897" y="-877738"/>
            <a:ext cx="3021722" cy="3146276"/>
            <a:chOff x="7186293" y="-290625"/>
            <a:chExt cx="3021722" cy="3146276"/>
          </a:xfrm>
        </p:grpSpPr>
        <p:sp>
          <p:nvSpPr>
            <p:cNvPr id="1458" name="Google Shape;1458;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idx="1" type="subTitle"/>
          </p:nvPr>
        </p:nvSpPr>
        <p:spPr>
          <a:xfrm>
            <a:off x="1362400"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idx="1" type="body"/>
          </p:nvPr>
        </p:nvSpPr>
        <p:spPr>
          <a:xfrm>
            <a:off x="7132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2" name="Google Shape;1662;p26"/>
          <p:cNvSpPr txBox="1"/>
          <p:nvPr>
            <p:ph idx="2" type="body"/>
          </p:nvPr>
        </p:nvSpPr>
        <p:spPr>
          <a:xfrm>
            <a:off x="45958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3" name="Google Shape;1663;p26"/>
          <p:cNvSpPr txBox="1"/>
          <p:nvPr>
            <p:ph idx="3" type="subTitle"/>
          </p:nvPr>
        </p:nvSpPr>
        <p:spPr>
          <a:xfrm>
            <a:off x="713250" y="1304325"/>
            <a:ext cx="7717500" cy="3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1" name="Google Shape;1671;p2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4" name="Google Shape;1674;p2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26"/>
          <p:cNvGrpSpPr/>
          <p:nvPr/>
        </p:nvGrpSpPr>
        <p:grpSpPr>
          <a:xfrm flipH="1" rot="-5400000">
            <a:off x="5484825" y="4506281"/>
            <a:ext cx="4222888" cy="4088811"/>
            <a:chOff x="8129425" y="2555026"/>
            <a:chExt cx="4222888" cy="4088811"/>
          </a:xfrm>
        </p:grpSpPr>
        <p:sp>
          <p:nvSpPr>
            <p:cNvPr id="1679" name="Google Shape;1679;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idx="1" type="subTitle"/>
          </p:nvPr>
        </p:nvSpPr>
        <p:spPr>
          <a:xfrm>
            <a:off x="86562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5" name="Google Shape;1695;p27"/>
          <p:cNvSpPr txBox="1"/>
          <p:nvPr>
            <p:ph idx="2" type="subTitle"/>
          </p:nvPr>
        </p:nvSpPr>
        <p:spPr>
          <a:xfrm>
            <a:off x="86562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6" name="Google Shape;1696;p27"/>
          <p:cNvSpPr txBox="1"/>
          <p:nvPr>
            <p:ph idx="3" type="subTitle"/>
          </p:nvPr>
        </p:nvSpPr>
        <p:spPr>
          <a:xfrm>
            <a:off x="596387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27"/>
          <p:cNvSpPr txBox="1"/>
          <p:nvPr>
            <p:ph idx="4" type="subTitle"/>
          </p:nvPr>
        </p:nvSpPr>
        <p:spPr>
          <a:xfrm>
            <a:off x="596387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8" name="Google Shape;1698;p27"/>
          <p:cNvSpPr txBox="1"/>
          <p:nvPr>
            <p:ph idx="5" type="subTitle"/>
          </p:nvPr>
        </p:nvSpPr>
        <p:spPr>
          <a:xfrm>
            <a:off x="3414747"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9" name="Google Shape;1699;p27"/>
          <p:cNvSpPr txBox="1"/>
          <p:nvPr>
            <p:ph idx="6" type="subTitle"/>
          </p:nvPr>
        </p:nvSpPr>
        <p:spPr>
          <a:xfrm>
            <a:off x="3414747"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7"/>
          <p:cNvGrpSpPr/>
          <p:nvPr/>
        </p:nvGrpSpPr>
        <p:grpSpPr>
          <a:xfrm flipH="1" rot="10800000">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7"/>
          <p:cNvGrpSpPr/>
          <p:nvPr/>
        </p:nvGrpSpPr>
        <p:grpSpPr>
          <a:xfrm flipH="1" rot="-5400000">
            <a:off x="-975725" y="4666451"/>
            <a:ext cx="4222888" cy="4088811"/>
            <a:chOff x="8129425" y="2555026"/>
            <a:chExt cx="4222888" cy="4088811"/>
          </a:xfrm>
        </p:grpSpPr>
        <p:sp>
          <p:nvSpPr>
            <p:cNvPr id="1719" name="Google Shape;1719;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7"/>
          <p:cNvGrpSpPr/>
          <p:nvPr/>
        </p:nvGrpSpPr>
        <p:grpSpPr>
          <a:xfrm flipH="1" rot="10800000">
            <a:off x="-1117356" y="-1084598"/>
            <a:ext cx="1982975" cy="2013575"/>
            <a:chOff x="746900" y="-550225"/>
            <a:chExt cx="1982975" cy="2013575"/>
          </a:xfrm>
        </p:grpSpPr>
        <p:sp>
          <p:nvSpPr>
            <p:cNvPr id="1728" name="Google Shape;1728;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1729" name="Google Shape;1729;p27"/>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idx="1" type="subTitle"/>
          </p:nvPr>
        </p:nvSpPr>
        <p:spPr>
          <a:xfrm>
            <a:off x="12341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5" name="Google Shape;1735;p28"/>
          <p:cNvSpPr txBox="1"/>
          <p:nvPr>
            <p:ph idx="2" type="subTitle"/>
          </p:nvPr>
        </p:nvSpPr>
        <p:spPr>
          <a:xfrm>
            <a:off x="12341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6" name="Google Shape;1736;p28"/>
          <p:cNvSpPr txBox="1"/>
          <p:nvPr>
            <p:ph idx="3" type="subTitle"/>
          </p:nvPr>
        </p:nvSpPr>
        <p:spPr>
          <a:xfrm>
            <a:off x="58754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7" name="Google Shape;1737;p28"/>
          <p:cNvSpPr txBox="1"/>
          <p:nvPr>
            <p:ph idx="4" type="subTitle"/>
          </p:nvPr>
        </p:nvSpPr>
        <p:spPr>
          <a:xfrm>
            <a:off x="58754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8" name="Google Shape;1738;p28"/>
          <p:cNvSpPr txBox="1"/>
          <p:nvPr>
            <p:ph idx="5" type="subTitle"/>
          </p:nvPr>
        </p:nvSpPr>
        <p:spPr>
          <a:xfrm>
            <a:off x="355483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9" name="Google Shape;1739;p28"/>
          <p:cNvSpPr txBox="1"/>
          <p:nvPr>
            <p:ph idx="6" type="subTitle"/>
          </p:nvPr>
        </p:nvSpPr>
        <p:spPr>
          <a:xfrm>
            <a:off x="355483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rot="-5400000">
              <a:off x="5506679" y="4786797"/>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4" name="Google Shape;1794;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idx="1" type="subTitle"/>
          </p:nvPr>
        </p:nvSpPr>
        <p:spPr>
          <a:xfrm>
            <a:off x="2132775"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idx="2" type="subTitle"/>
          </p:nvPr>
        </p:nvSpPr>
        <p:spPr>
          <a:xfrm>
            <a:off x="2132775"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68" name="Google Shape;1868;p29"/>
          <p:cNvSpPr txBox="1"/>
          <p:nvPr>
            <p:ph idx="3" type="subTitle"/>
          </p:nvPr>
        </p:nvSpPr>
        <p:spPr>
          <a:xfrm>
            <a:off x="2132775"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idx="4" type="subTitle"/>
          </p:nvPr>
        </p:nvSpPr>
        <p:spPr>
          <a:xfrm>
            <a:off x="2132775"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0" name="Google Shape;1870;p29"/>
          <p:cNvSpPr txBox="1"/>
          <p:nvPr>
            <p:ph idx="5" type="subTitle"/>
          </p:nvPr>
        </p:nvSpPr>
        <p:spPr>
          <a:xfrm>
            <a:off x="5911850"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idx="6" type="subTitle"/>
          </p:nvPr>
        </p:nvSpPr>
        <p:spPr>
          <a:xfrm>
            <a:off x="5911850"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2" name="Google Shape;1872;p29"/>
          <p:cNvSpPr txBox="1"/>
          <p:nvPr>
            <p:ph idx="7" type="subTitle"/>
          </p:nvPr>
        </p:nvSpPr>
        <p:spPr>
          <a:xfrm>
            <a:off x="5911850"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idx="8" type="subTitle"/>
          </p:nvPr>
        </p:nvSpPr>
        <p:spPr>
          <a:xfrm>
            <a:off x="5911850"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5" name="Google Shape;1885;p29"/>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8" name="Google Shape;1888;p29"/>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29"/>
          <p:cNvGrpSpPr/>
          <p:nvPr/>
        </p:nvGrpSpPr>
        <p:grpSpPr>
          <a:xfrm flipH="1" rot="-5400000">
            <a:off x="5658025" y="4666451"/>
            <a:ext cx="4222888" cy="4088811"/>
            <a:chOff x="8129425" y="2555026"/>
            <a:chExt cx="4222888" cy="4088811"/>
          </a:xfrm>
        </p:grpSpPr>
        <p:sp>
          <p:nvSpPr>
            <p:cNvPr id="1893" name="Google Shape;1893;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rot="5400000">
              <a:off x="-3287162" y="-171475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0"/>
          <p:cNvSpPr txBox="1"/>
          <p:nvPr>
            <p:ph idx="1" type="subTitle"/>
          </p:nvPr>
        </p:nvSpPr>
        <p:spPr>
          <a:xfrm>
            <a:off x="713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2" name="Google Shape;1972;p30"/>
          <p:cNvSpPr txBox="1"/>
          <p:nvPr>
            <p:ph idx="2" type="subTitle"/>
          </p:nvPr>
        </p:nvSpPr>
        <p:spPr>
          <a:xfrm>
            <a:off x="713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73" name="Google Shape;1973;p30"/>
          <p:cNvSpPr txBox="1"/>
          <p:nvPr>
            <p:ph idx="3" type="subTitle"/>
          </p:nvPr>
        </p:nvSpPr>
        <p:spPr>
          <a:xfrm>
            <a:off x="6579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4" name="Google Shape;1974;p30"/>
          <p:cNvSpPr txBox="1"/>
          <p:nvPr>
            <p:ph idx="4" type="subTitle"/>
          </p:nvPr>
        </p:nvSpPr>
        <p:spPr>
          <a:xfrm>
            <a:off x="6579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0" name="Google Shape;1980;p30"/>
          <p:cNvSpPr txBox="1"/>
          <p:nvPr>
            <p:ph idx="5" type="subTitle"/>
          </p:nvPr>
        </p:nvSpPr>
        <p:spPr>
          <a:xfrm>
            <a:off x="4624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1" name="Google Shape;1981;p30"/>
          <p:cNvSpPr txBox="1"/>
          <p:nvPr>
            <p:ph idx="6" type="subTitle"/>
          </p:nvPr>
        </p:nvSpPr>
        <p:spPr>
          <a:xfrm>
            <a:off x="4624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82" name="Google Shape;1982;p30"/>
          <p:cNvSpPr txBox="1"/>
          <p:nvPr>
            <p:ph idx="7" type="subTitle"/>
          </p:nvPr>
        </p:nvSpPr>
        <p:spPr>
          <a:xfrm>
            <a:off x="2668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3" name="Google Shape;1983;p30"/>
          <p:cNvSpPr txBox="1"/>
          <p:nvPr>
            <p:ph idx="8" type="subTitle"/>
          </p:nvPr>
        </p:nvSpPr>
        <p:spPr>
          <a:xfrm>
            <a:off x="2668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idx="1" type="body"/>
          </p:nvPr>
        </p:nvSpPr>
        <p:spPr>
          <a:xfrm>
            <a:off x="713225" y="1199000"/>
            <a:ext cx="7717500" cy="336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flipH="1" rot="10800000">
            <a:off x="8280700" y="-1086319"/>
            <a:ext cx="4222888" cy="4088811"/>
            <a:chOff x="8129425" y="2555026"/>
            <a:chExt cx="4222888" cy="4088811"/>
          </a:xfrm>
        </p:grpSpPr>
        <p:sp>
          <p:nvSpPr>
            <p:cNvPr id="1987" name="Google Shape;1987;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flipH="1" rot="5400000">
              <a:off x="67684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1"/>
            <p:cNvSpPr/>
            <p:nvPr/>
          </p:nvSpPr>
          <p:spPr>
            <a:xfrm>
              <a:off x="3324825" y="461970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31"/>
          <p:cNvSpPr txBox="1"/>
          <p:nvPr>
            <p:ph idx="1" type="subTitle"/>
          </p:nvPr>
        </p:nvSpPr>
        <p:spPr>
          <a:xfrm>
            <a:off x="4677087"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8" name="Google Shape;2058;p31"/>
          <p:cNvSpPr txBox="1"/>
          <p:nvPr>
            <p:ph idx="2" type="subTitle"/>
          </p:nvPr>
        </p:nvSpPr>
        <p:spPr>
          <a:xfrm>
            <a:off x="4677087"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59" name="Google Shape;2059;p31"/>
          <p:cNvSpPr txBox="1"/>
          <p:nvPr>
            <p:ph idx="3" type="subTitle"/>
          </p:nvPr>
        </p:nvSpPr>
        <p:spPr>
          <a:xfrm>
            <a:off x="82752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0" name="Google Shape;2060;p31"/>
          <p:cNvSpPr txBox="1"/>
          <p:nvPr>
            <p:ph idx="4" type="subTitle"/>
          </p:nvPr>
        </p:nvSpPr>
        <p:spPr>
          <a:xfrm>
            <a:off x="82752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1" name="Google Shape;2061;p31"/>
          <p:cNvSpPr txBox="1"/>
          <p:nvPr>
            <p:ph idx="5" type="subTitle"/>
          </p:nvPr>
        </p:nvSpPr>
        <p:spPr>
          <a:xfrm>
            <a:off x="596027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2" name="Google Shape;2062;p31"/>
          <p:cNvSpPr txBox="1"/>
          <p:nvPr>
            <p:ph idx="6" type="subTitle"/>
          </p:nvPr>
        </p:nvSpPr>
        <p:spPr>
          <a:xfrm>
            <a:off x="596027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3" name="Google Shape;2063;p31"/>
          <p:cNvSpPr txBox="1"/>
          <p:nvPr>
            <p:ph idx="7" type="subTitle"/>
          </p:nvPr>
        </p:nvSpPr>
        <p:spPr>
          <a:xfrm>
            <a:off x="3393900"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4" name="Google Shape;2064;p31"/>
          <p:cNvSpPr txBox="1"/>
          <p:nvPr>
            <p:ph idx="8" type="subTitle"/>
          </p:nvPr>
        </p:nvSpPr>
        <p:spPr>
          <a:xfrm>
            <a:off x="3393900"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5" name="Google Shape;2065;p31"/>
          <p:cNvSpPr txBox="1"/>
          <p:nvPr>
            <p:ph idx="9" type="subTitle"/>
          </p:nvPr>
        </p:nvSpPr>
        <p:spPr>
          <a:xfrm>
            <a:off x="2110713"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6" name="Google Shape;2066;p31"/>
          <p:cNvSpPr txBox="1"/>
          <p:nvPr>
            <p:ph idx="13" type="subTitle"/>
          </p:nvPr>
        </p:nvSpPr>
        <p:spPr>
          <a:xfrm>
            <a:off x="2110713"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idx="1" type="subTitle"/>
          </p:nvPr>
        </p:nvSpPr>
        <p:spPr>
          <a:xfrm>
            <a:off x="1805875"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idx="2" type="subTitle"/>
          </p:nvPr>
        </p:nvSpPr>
        <p:spPr>
          <a:xfrm>
            <a:off x="1805875"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1" name="Google Shape;2071;p32"/>
          <p:cNvSpPr txBox="1"/>
          <p:nvPr>
            <p:ph idx="3" type="subTitle"/>
          </p:nvPr>
        </p:nvSpPr>
        <p:spPr>
          <a:xfrm>
            <a:off x="1805875"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idx="4" type="subTitle"/>
          </p:nvPr>
        </p:nvSpPr>
        <p:spPr>
          <a:xfrm>
            <a:off x="1805875"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3" name="Google Shape;2073;p32"/>
          <p:cNvSpPr txBox="1"/>
          <p:nvPr>
            <p:ph idx="5" type="subTitle"/>
          </p:nvPr>
        </p:nvSpPr>
        <p:spPr>
          <a:xfrm>
            <a:off x="1805875"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idx="6" type="subTitle"/>
          </p:nvPr>
        </p:nvSpPr>
        <p:spPr>
          <a:xfrm>
            <a:off x="1805875"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5" name="Google Shape;2075;p32"/>
          <p:cNvSpPr txBox="1"/>
          <p:nvPr>
            <p:ph idx="7" type="subTitle"/>
          </p:nvPr>
        </p:nvSpPr>
        <p:spPr>
          <a:xfrm>
            <a:off x="5660750"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idx="8" type="subTitle"/>
          </p:nvPr>
        </p:nvSpPr>
        <p:spPr>
          <a:xfrm>
            <a:off x="5660750"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7" name="Google Shape;2077;p32"/>
          <p:cNvSpPr txBox="1"/>
          <p:nvPr>
            <p:ph idx="9" type="subTitle"/>
          </p:nvPr>
        </p:nvSpPr>
        <p:spPr>
          <a:xfrm>
            <a:off x="5660750"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idx="13" type="subTitle"/>
          </p:nvPr>
        </p:nvSpPr>
        <p:spPr>
          <a:xfrm>
            <a:off x="5660750"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9" name="Google Shape;2079;p32"/>
          <p:cNvSpPr txBox="1"/>
          <p:nvPr>
            <p:ph idx="14" type="subTitle"/>
          </p:nvPr>
        </p:nvSpPr>
        <p:spPr>
          <a:xfrm>
            <a:off x="5660750"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idx="15" type="subTitle"/>
          </p:nvPr>
        </p:nvSpPr>
        <p:spPr>
          <a:xfrm>
            <a:off x="5660750"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idx="1" type="subTitle"/>
          </p:nvPr>
        </p:nvSpPr>
        <p:spPr>
          <a:xfrm>
            <a:off x="1018025"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9" name="Google Shape;2109;p33"/>
          <p:cNvSpPr txBox="1"/>
          <p:nvPr>
            <p:ph idx="2" type="subTitle"/>
          </p:nvPr>
        </p:nvSpPr>
        <p:spPr>
          <a:xfrm>
            <a:off x="1018025"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0" name="Google Shape;2110;p33"/>
          <p:cNvSpPr txBox="1"/>
          <p:nvPr>
            <p:ph idx="3" type="subTitle"/>
          </p:nvPr>
        </p:nvSpPr>
        <p:spPr>
          <a:xfrm>
            <a:off x="1018025"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1" name="Google Shape;2111;p33"/>
          <p:cNvSpPr txBox="1"/>
          <p:nvPr>
            <p:ph idx="4" type="subTitle"/>
          </p:nvPr>
        </p:nvSpPr>
        <p:spPr>
          <a:xfrm>
            <a:off x="1018025"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2" name="Google Shape;2112;p33"/>
          <p:cNvSpPr txBox="1"/>
          <p:nvPr>
            <p:ph idx="5" type="subTitle"/>
          </p:nvPr>
        </p:nvSpPr>
        <p:spPr>
          <a:xfrm>
            <a:off x="5960600"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3" name="Google Shape;2113;p33"/>
          <p:cNvSpPr txBox="1"/>
          <p:nvPr>
            <p:ph idx="6" type="subTitle"/>
          </p:nvPr>
        </p:nvSpPr>
        <p:spPr>
          <a:xfrm>
            <a:off x="5960600"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4" name="Google Shape;2114;p33"/>
          <p:cNvSpPr txBox="1"/>
          <p:nvPr>
            <p:ph idx="7" type="subTitle"/>
          </p:nvPr>
        </p:nvSpPr>
        <p:spPr>
          <a:xfrm>
            <a:off x="5960600"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5" name="Google Shape;2115;p33"/>
          <p:cNvSpPr txBox="1"/>
          <p:nvPr>
            <p:ph idx="8" type="subTitle"/>
          </p:nvPr>
        </p:nvSpPr>
        <p:spPr>
          <a:xfrm>
            <a:off x="5960600"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6" name="Google Shape;2116;p33"/>
          <p:cNvSpPr txBox="1"/>
          <p:nvPr>
            <p:ph idx="9" type="subTitle"/>
          </p:nvPr>
        </p:nvSpPr>
        <p:spPr>
          <a:xfrm>
            <a:off x="3489313"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7" name="Google Shape;2117;p33"/>
          <p:cNvSpPr txBox="1"/>
          <p:nvPr>
            <p:ph idx="13" type="subTitle"/>
          </p:nvPr>
        </p:nvSpPr>
        <p:spPr>
          <a:xfrm>
            <a:off x="3489313"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8" name="Google Shape;2118;p33"/>
          <p:cNvSpPr txBox="1"/>
          <p:nvPr>
            <p:ph idx="14" type="subTitle"/>
          </p:nvPr>
        </p:nvSpPr>
        <p:spPr>
          <a:xfrm>
            <a:off x="3489313"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9" name="Google Shape;2119;p33"/>
          <p:cNvSpPr txBox="1"/>
          <p:nvPr>
            <p:ph idx="15" type="subTitle"/>
          </p:nvPr>
        </p:nvSpPr>
        <p:spPr>
          <a:xfrm>
            <a:off x="3489313"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2" name="Google Shape;2122;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4" name="Google Shape;2124;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3"/>
            <p:cNvSpPr/>
            <p:nvPr/>
          </p:nvSpPr>
          <p:spPr>
            <a:xfrm flipH="1" rot="10800000">
              <a:off x="6482702" y="45994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3"/>
            <p:cNvSpPr/>
            <p:nvPr/>
          </p:nvSpPr>
          <p:spPr>
            <a:xfrm rot="-5400000">
              <a:off x="6838442" y="3663402"/>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3"/>
            <p:cNvSpPr/>
            <p:nvPr/>
          </p:nvSpPr>
          <p:spPr>
            <a:xfrm flipH="1" rot="10800000">
              <a:off x="6482702" y="45994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flipH="1" rot="10800000">
            <a:off x="-1947251" y="-2064042"/>
            <a:ext cx="3721951" cy="12135923"/>
            <a:chOff x="-3170262" y="3452177"/>
            <a:chExt cx="3721951" cy="12135923"/>
          </a:xfrm>
        </p:grpSpPr>
        <p:sp>
          <p:nvSpPr>
            <p:cNvPr id="2233" name="Google Shape;2233;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34"/>
          <p:cNvSpPr txBox="1"/>
          <p:nvPr/>
        </p:nvSpPr>
        <p:spPr>
          <a:xfrm>
            <a:off x="2832750" y="3481875"/>
            <a:ext cx="34785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lt1"/>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p:nvPr>
            <p:ph idx="1" type="subTitle"/>
          </p:nvPr>
        </p:nvSpPr>
        <p:spPr>
          <a:xfrm>
            <a:off x="2832750" y="2720657"/>
            <a:ext cx="3478500" cy="877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1pPr>
            <a:lvl2pPr lvl="1"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2pPr>
            <a:lvl3pPr lvl="2"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3pPr>
            <a:lvl4pPr lvl="3"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4pPr>
            <a:lvl5pPr lvl="4"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5pPr>
            <a:lvl6pPr lvl="5"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6pPr>
            <a:lvl7pPr lvl="6"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7pPr>
            <a:lvl8pPr lvl="7"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8pPr>
            <a:lvl9pPr lvl="8" rtl="0" algn="ctr">
              <a:lnSpc>
                <a:spcPct val="100000"/>
              </a:lnSpc>
              <a:spcBef>
                <a:spcPts val="0"/>
              </a:spcBef>
              <a:spcAft>
                <a:spcPts val="0"/>
              </a:spcAft>
              <a:buClr>
                <a:schemeClr val="lt2"/>
              </a:buClr>
              <a:buSzPts val="1600"/>
              <a:buFont typeface="Source Sans Pro SemiBold"/>
              <a:buNone/>
              <a:defRPr sz="1600">
                <a:solidFill>
                  <a:schemeClr val="lt2"/>
                </a:solidFill>
                <a:latin typeface="Source Sans Pro SemiBold"/>
                <a:ea typeface="Source Sans Pro SemiBold"/>
                <a:cs typeface="Source Sans Pro SemiBold"/>
                <a:sym typeface="Source Sans Pro SemiBold"/>
              </a:defRPr>
            </a:lvl9pPr>
          </a:lstStyle>
          <a:p/>
        </p:txBody>
      </p:sp>
      <p:sp>
        <p:nvSpPr>
          <p:cNvPr id="2462" name="Google Shape;2462;p34"/>
          <p:cNvSpPr txBox="1"/>
          <p:nvPr>
            <p:ph idx="2" type="subTitle"/>
          </p:nvPr>
        </p:nvSpPr>
        <p:spPr>
          <a:xfrm>
            <a:off x="2832750" y="4227600"/>
            <a:ext cx="3478500" cy="2721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1pPr>
            <a:lvl2pPr lvl="1"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2pPr>
            <a:lvl3pPr lvl="2"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3pPr>
            <a:lvl4pPr lvl="3"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4pPr>
            <a:lvl5pPr lvl="4"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5pPr>
            <a:lvl6pPr lvl="5"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6pPr>
            <a:lvl7pPr lvl="6"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7pPr>
            <a:lvl8pPr lvl="7"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8pPr>
            <a:lvl9pPr lvl="8" rtl="0" algn="ctr">
              <a:lnSpc>
                <a:spcPct val="100000"/>
              </a:lnSpc>
              <a:spcBef>
                <a:spcPts val="0"/>
              </a:spcBef>
              <a:spcAft>
                <a:spcPts val="0"/>
              </a:spcAft>
              <a:buSzPts val="1200"/>
              <a:buFont typeface="Source Sans Pro SemiBold"/>
              <a:buNone/>
              <a:defRPr sz="1200">
                <a:latin typeface="Source Sans Pro SemiBold"/>
                <a:ea typeface="Source Sans Pro SemiBold"/>
                <a:cs typeface="Source Sans Pro SemiBold"/>
                <a:sym typeface="Source Sans Pro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2465" name="Google Shape;2465;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35"/>
          <p:cNvGrpSpPr/>
          <p:nvPr/>
        </p:nvGrpSpPr>
        <p:grpSpPr>
          <a:xfrm flipH="1" rot="10800000">
            <a:off x="8591775" y="-1202836"/>
            <a:ext cx="4222888" cy="4088811"/>
            <a:chOff x="8129425" y="2555026"/>
            <a:chExt cx="4222888" cy="4088811"/>
          </a:xfrm>
        </p:grpSpPr>
        <p:sp>
          <p:nvSpPr>
            <p:cNvPr id="2491" name="Google Shape;2491;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9" name="Google Shape;2509;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0" name="Google Shape;2510;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1" name="Google Shape;2511;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4" name="Google Shape;2514;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6" name="Google Shape;2516;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9" name="Google Shape;2519;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21" name="Google Shape;2521;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1" name="Google Shape;2541;p3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4" name="Google Shape;2544;p3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3" name="Google Shape;2563;p36"/>
          <p:cNvGrpSpPr/>
          <p:nvPr/>
        </p:nvGrpSpPr>
        <p:grpSpPr>
          <a:xfrm flipH="1" rot="-5400000">
            <a:off x="14326746" y="-8155174"/>
            <a:ext cx="5570272" cy="18162622"/>
            <a:chOff x="-3170262" y="3452177"/>
            <a:chExt cx="3721951" cy="12135923"/>
          </a:xfrm>
        </p:grpSpPr>
        <p:sp>
          <p:nvSpPr>
            <p:cNvPr id="2564" name="Google Shape;2564;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0" name="Google Shape;2620;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4" name="Google Shape;2624;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5" name="Google Shape;2625;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6" name="Google Shape;2626;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idx="1" type="subTitle"/>
          </p:nvPr>
        </p:nvSpPr>
        <p:spPr>
          <a:xfrm>
            <a:off x="192817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5"/>
          <p:cNvSpPr txBox="1"/>
          <p:nvPr>
            <p:ph idx="2" type="subTitle"/>
          </p:nvPr>
        </p:nvSpPr>
        <p:spPr>
          <a:xfrm>
            <a:off x="192817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6" name="Google Shape;256;p5"/>
          <p:cNvSpPr txBox="1"/>
          <p:nvPr>
            <p:ph idx="3" type="subTitle"/>
          </p:nvPr>
        </p:nvSpPr>
        <p:spPr>
          <a:xfrm>
            <a:off x="490132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5"/>
          <p:cNvSpPr txBox="1"/>
          <p:nvPr>
            <p:ph idx="4" type="subTitle"/>
          </p:nvPr>
        </p:nvSpPr>
        <p:spPr>
          <a:xfrm>
            <a:off x="490132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8" name="Google Shape;258;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6" name="Google Shape;276;p5"/>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9" name="Google Shape;279;p5"/>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5"/>
          <p:cNvGrpSpPr/>
          <p:nvPr/>
        </p:nvGrpSpPr>
        <p:grpSpPr>
          <a:xfrm flipH="1" rot="-5400000">
            <a:off x="14326746" y="-8155174"/>
            <a:ext cx="5570272" cy="18162622"/>
            <a:chOff x="-3170262" y="3452177"/>
            <a:chExt cx="3721951" cy="12135923"/>
          </a:xfrm>
        </p:grpSpPr>
        <p:sp>
          <p:nvSpPr>
            <p:cNvPr id="299" name="Google Shape;299;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59" name="Google Shape;359;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60" name="Google Shape;360;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437" name="Google Shape;437;p6"/>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7"/>
          <p:cNvSpPr txBox="1"/>
          <p:nvPr>
            <p:ph type="title"/>
          </p:nvPr>
        </p:nvSpPr>
        <p:spPr>
          <a:xfrm>
            <a:off x="1690050" y="438850"/>
            <a:ext cx="5763900" cy="1181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idx="1" type="body"/>
          </p:nvPr>
        </p:nvSpPr>
        <p:spPr>
          <a:xfrm>
            <a:off x="2541150" y="2050375"/>
            <a:ext cx="4061700" cy="196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flipH="1" rot="-5400000">
            <a:off x="5484825" y="4506281"/>
            <a:ext cx="4222888" cy="4088811"/>
            <a:chOff x="8129425" y="2555026"/>
            <a:chExt cx="4222888" cy="4088811"/>
          </a:xfrm>
        </p:grpSpPr>
        <p:sp>
          <p:nvSpPr>
            <p:cNvPr id="487" name="Google Shape;487;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8"/>
          <p:cNvGrpSpPr/>
          <p:nvPr/>
        </p:nvGrpSpPr>
        <p:grpSpPr>
          <a:xfrm flipH="1" rot="10800000">
            <a:off x="8272302" y="-5544304"/>
            <a:ext cx="3769563" cy="11358057"/>
            <a:chOff x="-2722250" y="-1079764"/>
            <a:chExt cx="3769563" cy="11358057"/>
          </a:xfrm>
        </p:grpSpPr>
        <p:sp>
          <p:nvSpPr>
            <p:cNvPr id="496" name="Google Shape;496;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8"/>
          <p:cNvGrpSpPr/>
          <p:nvPr/>
        </p:nvGrpSpPr>
        <p:grpSpPr>
          <a:xfrm flipH="1" rot="5400000">
            <a:off x="-557306" y="-3451592"/>
            <a:ext cx="4222888" cy="4088811"/>
            <a:chOff x="8129425" y="2555026"/>
            <a:chExt cx="4222888" cy="4088811"/>
          </a:xfrm>
        </p:grpSpPr>
        <p:sp>
          <p:nvSpPr>
            <p:cNvPr id="511" name="Google Shape;511;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8"/>
          <p:cNvGrpSpPr/>
          <p:nvPr/>
        </p:nvGrpSpPr>
        <p:grpSpPr>
          <a:xfrm flipH="1" rot="5400000">
            <a:off x="-6692119" y="-1358592"/>
            <a:ext cx="3769563" cy="11358057"/>
            <a:chOff x="-2722250" y="-1079764"/>
            <a:chExt cx="3769563" cy="11358057"/>
          </a:xfrm>
        </p:grpSpPr>
        <p:sp>
          <p:nvSpPr>
            <p:cNvPr id="520" name="Google Shape;520;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idx="1" type="subTitle"/>
          </p:nvPr>
        </p:nvSpPr>
        <p:spPr>
          <a:xfrm>
            <a:off x="2549400" y="2544981"/>
            <a:ext cx="4045200" cy="120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538" name="Google Shape;538;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9"/>
          <p:cNvGrpSpPr/>
          <p:nvPr/>
        </p:nvGrpSpPr>
        <p:grpSpPr>
          <a:xfrm flipH="1" rot="10800000">
            <a:off x="8591775" y="-1202836"/>
            <a:ext cx="4222888" cy="4088811"/>
            <a:chOff x="8129425" y="2555026"/>
            <a:chExt cx="4222888" cy="4088811"/>
          </a:xfrm>
        </p:grpSpPr>
        <p:sp>
          <p:nvSpPr>
            <p:cNvPr id="564" name="Google Shape;564;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3" name="Google Shape;583;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7" name="Google Shape;587;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9" name="Google Shape;589;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2" name="Google Shape;592;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4" name="Google Shape;594;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10"/>
          <p:cNvGrpSpPr/>
          <p:nvPr/>
        </p:nvGrpSpPr>
        <p:grpSpPr>
          <a:xfrm flipH="1" rot="5400000">
            <a:off x="-557306" y="-3451592"/>
            <a:ext cx="4222888" cy="4088811"/>
            <a:chOff x="8129425" y="2555026"/>
            <a:chExt cx="4222888" cy="4088811"/>
          </a:xfrm>
        </p:grpSpPr>
        <p:sp>
          <p:nvSpPr>
            <p:cNvPr id="598" name="Google Shape;598;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0"/>
          <p:cNvSpPr txBox="1"/>
          <p:nvPr>
            <p:ph type="title"/>
          </p:nvPr>
        </p:nvSpPr>
        <p:spPr>
          <a:xfrm>
            <a:off x="713225" y="2297675"/>
            <a:ext cx="3801000" cy="240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1" name="Shape 2631"/>
        <p:cNvGrpSpPr/>
        <p:nvPr/>
      </p:nvGrpSpPr>
      <p:grpSpPr>
        <a:xfrm>
          <a:off x="0" y="0"/>
          <a:ext cx="0" cy="0"/>
          <a:chOff x="0" y="0"/>
          <a:chExt cx="0" cy="0"/>
        </a:xfrm>
      </p:grpSpPr>
      <p:sp>
        <p:nvSpPr>
          <p:cNvPr id="2632" name="Google Shape;2632;p37"/>
          <p:cNvSpPr txBox="1"/>
          <p:nvPr>
            <p:ph type="ctrTitle"/>
          </p:nvPr>
        </p:nvSpPr>
        <p:spPr>
          <a:xfrm>
            <a:off x="1282800" y="2113650"/>
            <a:ext cx="6578400" cy="9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COMPETITIVE CODING</a:t>
            </a:r>
            <a:endParaRPr/>
          </a:p>
        </p:txBody>
      </p:sp>
      <p:cxnSp>
        <p:nvCxnSpPr>
          <p:cNvPr id="2633" name="Google Shape;2633;p37"/>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634" name="Google Shape;2634;p37"/>
          <p:cNvGrpSpPr/>
          <p:nvPr/>
        </p:nvGrpSpPr>
        <p:grpSpPr>
          <a:xfrm>
            <a:off x="2365175" y="3596070"/>
            <a:ext cx="4447650" cy="135300"/>
            <a:chOff x="2365175" y="3596070"/>
            <a:chExt cx="4447650" cy="135300"/>
          </a:xfrm>
        </p:grpSpPr>
        <p:sp>
          <p:nvSpPr>
            <p:cNvPr id="2635" name="Google Shape;2635;p37"/>
            <p:cNvSpPr/>
            <p:nvPr/>
          </p:nvSpPr>
          <p:spPr>
            <a:xfrm>
              <a:off x="236517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7"/>
            <p:cNvSpPr/>
            <p:nvPr/>
          </p:nvSpPr>
          <p:spPr>
            <a:xfrm>
              <a:off x="667752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7" name="Google Shape;2637;p37"/>
            <p:cNvCxnSpPr>
              <a:stCxn id="2635" idx="6"/>
              <a:endCxn id="2636" idx="2"/>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5" name="Shape 2685"/>
        <p:cNvGrpSpPr/>
        <p:nvPr/>
      </p:nvGrpSpPr>
      <p:grpSpPr>
        <a:xfrm>
          <a:off x="0" y="0"/>
          <a:ext cx="0" cy="0"/>
          <a:chOff x="0" y="0"/>
          <a:chExt cx="0" cy="0"/>
        </a:xfrm>
      </p:grpSpPr>
      <p:sp>
        <p:nvSpPr>
          <p:cNvPr id="2686" name="Google Shape;2686;p46"/>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Worst-case − The maximum number of steps taken on any instance of size</a:t>
            </a:r>
            <a:endParaRPr/>
          </a:p>
          <a:p>
            <a:pPr indent="-317500" lvl="0" marL="457200" rtl="0" algn="l">
              <a:lnSpc>
                <a:spcPct val="100000"/>
              </a:lnSpc>
              <a:spcBef>
                <a:spcPts val="0"/>
              </a:spcBef>
              <a:spcAft>
                <a:spcPts val="0"/>
              </a:spcAft>
              <a:buSzPts val="1400"/>
              <a:buAutoNum type="arabicPeriod"/>
            </a:pPr>
            <a:r>
              <a:rPr lang="en"/>
              <a:t>Best-case − The minimum number of steps taken on any instance of size</a:t>
            </a:r>
            <a:endParaRPr/>
          </a:p>
          <a:p>
            <a:pPr indent="-317500" lvl="0" marL="457200" rtl="0" algn="l">
              <a:lnSpc>
                <a:spcPct val="100000"/>
              </a:lnSpc>
              <a:spcBef>
                <a:spcPts val="0"/>
              </a:spcBef>
              <a:spcAft>
                <a:spcPts val="0"/>
              </a:spcAft>
              <a:buSzPts val="1400"/>
              <a:buAutoNum type="arabicPeriod"/>
            </a:pPr>
            <a:r>
              <a:rPr lang="en"/>
              <a:t>Average case − An average number of steps taken on any instance of size</a:t>
            </a:r>
            <a:endParaRPr/>
          </a:p>
        </p:txBody>
      </p:sp>
      <p:sp>
        <p:nvSpPr>
          <p:cNvPr id="2687" name="Google Shape;2687;p46"/>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Analyze and design algorithms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1" name="Shape 2691"/>
        <p:cNvGrpSpPr/>
        <p:nvPr/>
      </p:nvGrpSpPr>
      <p:grpSpPr>
        <a:xfrm>
          <a:off x="0" y="0"/>
          <a:ext cx="0" cy="0"/>
          <a:chOff x="0" y="0"/>
          <a:chExt cx="0" cy="0"/>
        </a:xfrm>
      </p:grpSpPr>
      <p:pic>
        <p:nvPicPr>
          <p:cNvPr id="2692" name="Google Shape;2692;p47"/>
          <p:cNvPicPr preferRelativeResize="0"/>
          <p:nvPr/>
        </p:nvPicPr>
        <p:blipFill>
          <a:blip r:embed="rId3">
            <a:alphaModFix/>
          </a:blip>
          <a:stretch>
            <a:fillRect/>
          </a:stretch>
        </p:blipFill>
        <p:spPr>
          <a:xfrm>
            <a:off x="4489500" y="1345763"/>
            <a:ext cx="4359050" cy="245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6" name="Shape 2696"/>
        <p:cNvGrpSpPr/>
        <p:nvPr/>
      </p:nvGrpSpPr>
      <p:grpSpPr>
        <a:xfrm>
          <a:off x="0" y="0"/>
          <a:ext cx="0" cy="0"/>
          <a:chOff x="0" y="0"/>
          <a:chExt cx="0" cy="0"/>
        </a:xfrm>
      </p:grpSpPr>
      <p:sp>
        <p:nvSpPr>
          <p:cNvPr id="2697" name="Google Shape;2697;p48"/>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The array is that type of structure that stores homogeneous elements at memory locations which are contiguous.</a:t>
            </a:r>
            <a:endParaRPr/>
          </a:p>
          <a:p>
            <a:pPr indent="-317500" lvl="0" marL="457200" rtl="0" algn="l">
              <a:lnSpc>
                <a:spcPct val="100000"/>
              </a:lnSpc>
              <a:spcBef>
                <a:spcPts val="0"/>
              </a:spcBef>
              <a:spcAft>
                <a:spcPts val="0"/>
              </a:spcAft>
              <a:buSzPts val="1400"/>
              <a:buAutoNum type="arabicPeriod"/>
            </a:pPr>
            <a:r>
              <a:rPr lang="en"/>
              <a:t>The same types of objects are stored sequentially in an array. The main idea of an array is that multiple data of the same type can be stored together.</a:t>
            </a:r>
            <a:endParaRPr/>
          </a:p>
          <a:p>
            <a:pPr indent="-317500" lvl="0" marL="457200" rtl="0" algn="l">
              <a:lnSpc>
                <a:spcPct val="100000"/>
              </a:lnSpc>
              <a:spcBef>
                <a:spcPts val="0"/>
              </a:spcBef>
              <a:spcAft>
                <a:spcPts val="0"/>
              </a:spcAft>
              <a:buSzPts val="1400"/>
              <a:buAutoNum type="arabicPeriod"/>
            </a:pPr>
            <a:r>
              <a:rPr lang="en"/>
              <a:t>Any element in the array can be accessed or modified and the elements stored are indexed to identify their locations.</a:t>
            </a:r>
            <a:endParaRPr/>
          </a:p>
        </p:txBody>
      </p:sp>
      <p:sp>
        <p:nvSpPr>
          <p:cNvPr id="2698" name="Google Shape;2698;p48"/>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2" name="Shape 2702"/>
        <p:cNvGrpSpPr/>
        <p:nvPr/>
      </p:nvGrpSpPr>
      <p:grpSpPr>
        <a:xfrm>
          <a:off x="0" y="0"/>
          <a:ext cx="0" cy="0"/>
          <a:chOff x="0" y="0"/>
          <a:chExt cx="0" cy="0"/>
        </a:xfrm>
      </p:grpSpPr>
      <p:pic>
        <p:nvPicPr>
          <p:cNvPr id="2703" name="Google Shape;2703;p49"/>
          <p:cNvPicPr preferRelativeResize="0"/>
          <p:nvPr/>
        </p:nvPicPr>
        <p:blipFill>
          <a:blip r:embed="rId3">
            <a:alphaModFix/>
          </a:blip>
          <a:stretch>
            <a:fillRect/>
          </a:stretch>
        </p:blipFill>
        <p:spPr>
          <a:xfrm>
            <a:off x="3247200" y="1832800"/>
            <a:ext cx="5655826" cy="147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7" name="Shape 2707"/>
        <p:cNvGrpSpPr/>
        <p:nvPr/>
      </p:nvGrpSpPr>
      <p:grpSpPr>
        <a:xfrm>
          <a:off x="0" y="0"/>
          <a:ext cx="0" cy="0"/>
          <a:chOff x="0" y="0"/>
          <a:chExt cx="0" cy="0"/>
        </a:xfrm>
      </p:grpSpPr>
      <p:sp>
        <p:nvSpPr>
          <p:cNvPr id="2708" name="Google Shape;2708;p50"/>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The linked list is that type of data structure where separate objects are stored sequentially.</a:t>
            </a:r>
            <a:endParaRPr/>
          </a:p>
          <a:p>
            <a:pPr indent="-317500" lvl="0" marL="457200" rtl="0" algn="l">
              <a:lnSpc>
                <a:spcPct val="100000"/>
              </a:lnSpc>
              <a:spcBef>
                <a:spcPts val="0"/>
              </a:spcBef>
              <a:spcAft>
                <a:spcPts val="0"/>
              </a:spcAft>
              <a:buSzPts val="1400"/>
              <a:buAutoNum type="arabicPeriod"/>
            </a:pPr>
            <a:r>
              <a:rPr lang="en"/>
              <a:t>Every object stored in the data structure will have the data and a reference to the next object.</a:t>
            </a:r>
            <a:endParaRPr/>
          </a:p>
          <a:p>
            <a:pPr indent="-317500" lvl="0" marL="457200" rtl="0" algn="l">
              <a:lnSpc>
                <a:spcPct val="100000"/>
              </a:lnSpc>
              <a:spcBef>
                <a:spcPts val="0"/>
              </a:spcBef>
              <a:spcAft>
                <a:spcPts val="0"/>
              </a:spcAft>
              <a:buSzPts val="1400"/>
              <a:buAutoNum type="arabicPeriod"/>
            </a:pPr>
            <a:r>
              <a:rPr lang="en"/>
              <a:t>The last node of the linked list has a reference to null. The first element of the linked list is known as the head of the list.</a:t>
            </a:r>
            <a:endParaRPr/>
          </a:p>
          <a:p>
            <a:pPr indent="-317500" lvl="0" marL="457200" rtl="0" algn="l">
              <a:lnSpc>
                <a:spcPct val="100000"/>
              </a:lnSpc>
              <a:spcBef>
                <a:spcPts val="0"/>
              </a:spcBef>
              <a:spcAft>
                <a:spcPts val="0"/>
              </a:spcAft>
              <a:buSzPts val="1400"/>
              <a:buAutoNum type="arabicPeriod"/>
            </a:pPr>
            <a:r>
              <a:rPr lang="en"/>
              <a:t>Getting to an element in a linked list is a slower process compared to the arrays as the indexing in an array helps in locating the element.</a:t>
            </a:r>
            <a:endParaRPr/>
          </a:p>
        </p:txBody>
      </p:sp>
      <p:sp>
        <p:nvSpPr>
          <p:cNvPr id="2709" name="Google Shape;2709;p50"/>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LINKED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3" name="Shape 2713"/>
        <p:cNvGrpSpPr/>
        <p:nvPr/>
      </p:nvGrpSpPr>
      <p:grpSpPr>
        <a:xfrm>
          <a:off x="0" y="0"/>
          <a:ext cx="0" cy="0"/>
          <a:chOff x="0" y="0"/>
          <a:chExt cx="0" cy="0"/>
        </a:xfrm>
      </p:grpSpPr>
      <p:pic>
        <p:nvPicPr>
          <p:cNvPr id="2714" name="Google Shape;2714;p51"/>
          <p:cNvPicPr preferRelativeResize="0"/>
          <p:nvPr/>
        </p:nvPicPr>
        <p:blipFill>
          <a:blip r:embed="rId3">
            <a:alphaModFix/>
          </a:blip>
          <a:stretch>
            <a:fillRect/>
          </a:stretch>
        </p:blipFill>
        <p:spPr>
          <a:xfrm>
            <a:off x="3846575" y="1988313"/>
            <a:ext cx="5002000" cy="116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8" name="Shape 2718"/>
        <p:cNvGrpSpPr/>
        <p:nvPr/>
      </p:nvGrpSpPr>
      <p:grpSpPr>
        <a:xfrm>
          <a:off x="0" y="0"/>
          <a:ext cx="0" cy="0"/>
          <a:chOff x="0" y="0"/>
          <a:chExt cx="0" cy="0"/>
        </a:xfrm>
      </p:grpSpPr>
      <p:sp>
        <p:nvSpPr>
          <p:cNvPr id="2719" name="Google Shape;2719;p52"/>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The stack is another type of structure where the elements stored in the data structure follow the rule of LIFO (last in, first out)</a:t>
            </a:r>
            <a:endParaRPr/>
          </a:p>
          <a:p>
            <a:pPr indent="-317500" lvl="0" marL="457200" rtl="0" algn="l">
              <a:lnSpc>
                <a:spcPct val="100000"/>
              </a:lnSpc>
              <a:spcBef>
                <a:spcPts val="0"/>
              </a:spcBef>
              <a:spcAft>
                <a:spcPts val="0"/>
              </a:spcAft>
              <a:buSzPts val="1400"/>
              <a:buAutoNum type="arabicPeriod"/>
            </a:pPr>
            <a:r>
              <a:rPr lang="en"/>
              <a:t>Two types of operations are associated with a stack i.e. push and pop.</a:t>
            </a:r>
            <a:endParaRPr/>
          </a:p>
          <a:p>
            <a:pPr indent="-317500" lvl="0" marL="457200" rtl="0" algn="l">
              <a:lnSpc>
                <a:spcPct val="100000"/>
              </a:lnSpc>
              <a:spcBef>
                <a:spcPts val="0"/>
              </a:spcBef>
              <a:spcAft>
                <a:spcPts val="0"/>
              </a:spcAft>
              <a:buSzPts val="1400"/>
              <a:buAutoNum type="arabicPeriod"/>
            </a:pPr>
            <a:r>
              <a:rPr lang="en"/>
              <a:t>Push is used when an element has to be added to the collection and pop is used when the last element has to be removed from the collection.</a:t>
            </a:r>
            <a:endParaRPr/>
          </a:p>
          <a:p>
            <a:pPr indent="-317500" lvl="0" marL="457200" rtl="0" algn="l">
              <a:lnSpc>
                <a:spcPct val="100000"/>
              </a:lnSpc>
              <a:spcBef>
                <a:spcPts val="0"/>
              </a:spcBef>
              <a:spcAft>
                <a:spcPts val="0"/>
              </a:spcAft>
              <a:buSzPts val="1400"/>
              <a:buAutoNum type="arabicPeriod"/>
            </a:pPr>
            <a:r>
              <a:rPr lang="en"/>
              <a:t>Extraction can be carried out for only the last added element.</a:t>
            </a:r>
            <a:endParaRPr/>
          </a:p>
        </p:txBody>
      </p:sp>
      <p:sp>
        <p:nvSpPr>
          <p:cNvPr id="2720" name="Google Shape;2720;p52"/>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4" name="Shape 2724"/>
        <p:cNvGrpSpPr/>
        <p:nvPr/>
      </p:nvGrpSpPr>
      <p:grpSpPr>
        <a:xfrm>
          <a:off x="0" y="0"/>
          <a:ext cx="0" cy="0"/>
          <a:chOff x="0" y="0"/>
          <a:chExt cx="0" cy="0"/>
        </a:xfrm>
      </p:grpSpPr>
      <p:pic>
        <p:nvPicPr>
          <p:cNvPr id="2725" name="Google Shape;2725;p53"/>
          <p:cNvPicPr preferRelativeResize="0"/>
          <p:nvPr/>
        </p:nvPicPr>
        <p:blipFill>
          <a:blip r:embed="rId3">
            <a:alphaModFix/>
          </a:blip>
          <a:stretch>
            <a:fillRect/>
          </a:stretch>
        </p:blipFill>
        <p:spPr>
          <a:xfrm>
            <a:off x="4652975" y="1310125"/>
            <a:ext cx="3879575" cy="252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9" name="Shape 2729"/>
        <p:cNvGrpSpPr/>
        <p:nvPr/>
      </p:nvGrpSpPr>
      <p:grpSpPr>
        <a:xfrm>
          <a:off x="0" y="0"/>
          <a:ext cx="0" cy="0"/>
          <a:chOff x="0" y="0"/>
          <a:chExt cx="0" cy="0"/>
        </a:xfrm>
      </p:grpSpPr>
      <p:sp>
        <p:nvSpPr>
          <p:cNvPr id="2730" name="Google Shape;2730;p54"/>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Queue is the type of data structure where the elements to be stored follow the rule of First In First Out (FIFO).</a:t>
            </a:r>
            <a:endParaRPr/>
          </a:p>
          <a:p>
            <a:pPr indent="-317500" lvl="0" marL="457200" rtl="0" algn="l">
              <a:lnSpc>
                <a:spcPct val="100000"/>
              </a:lnSpc>
              <a:spcBef>
                <a:spcPts val="0"/>
              </a:spcBef>
              <a:spcAft>
                <a:spcPts val="0"/>
              </a:spcAft>
              <a:buSzPts val="1400"/>
              <a:buAutoNum type="arabicPeriod"/>
            </a:pPr>
            <a:r>
              <a:rPr lang="en"/>
              <a:t>The particular order is followed for performing the required operations over the elements.</a:t>
            </a:r>
            <a:endParaRPr/>
          </a:p>
          <a:p>
            <a:pPr indent="-317500" lvl="0" marL="457200" rtl="0" algn="l">
              <a:lnSpc>
                <a:spcPct val="100000"/>
              </a:lnSpc>
              <a:spcBef>
                <a:spcPts val="0"/>
              </a:spcBef>
              <a:spcAft>
                <a:spcPts val="0"/>
              </a:spcAft>
              <a:buSzPts val="1400"/>
              <a:buAutoNum type="arabicPeriod"/>
            </a:pPr>
            <a:r>
              <a:rPr lang="en"/>
              <a:t>The difference of a queue from that of a stack lies in the removal of an element, where the most recently added object is removed first in a stack.</a:t>
            </a:r>
            <a:endParaRPr/>
          </a:p>
          <a:p>
            <a:pPr indent="-317500" lvl="0" marL="457200" rtl="0" algn="l">
              <a:lnSpc>
                <a:spcPct val="100000"/>
              </a:lnSpc>
              <a:spcBef>
                <a:spcPts val="0"/>
              </a:spcBef>
              <a:spcAft>
                <a:spcPts val="0"/>
              </a:spcAft>
              <a:buSzPts val="1400"/>
              <a:buAutoNum type="arabicPeriod"/>
            </a:pPr>
            <a:r>
              <a:rPr lang="en"/>
              <a:t>Whereas, in the case of a queue, the element that was added first is removed first. Both the end of the data structure is used for the insertion and the removal of data.</a:t>
            </a:r>
            <a:endParaRPr/>
          </a:p>
          <a:p>
            <a:pPr indent="-317500" lvl="0" marL="457200" rtl="0" algn="l">
              <a:lnSpc>
                <a:spcPct val="100000"/>
              </a:lnSpc>
              <a:spcBef>
                <a:spcPts val="0"/>
              </a:spcBef>
              <a:spcAft>
                <a:spcPts val="0"/>
              </a:spcAft>
              <a:buSzPts val="1400"/>
              <a:buAutoNum type="arabicPeriod"/>
            </a:pPr>
            <a:r>
              <a:rPr lang="en"/>
              <a:t>The two main operations governing the structure of the queue are enqueue, and dequeue. Enqueue refers to the process where inserting an element is allowed to the collection of data and dequeue refers to the process where removal of elements is allowed, which is the first element in the queue in this case.</a:t>
            </a:r>
            <a:endParaRPr/>
          </a:p>
        </p:txBody>
      </p:sp>
      <p:sp>
        <p:nvSpPr>
          <p:cNvPr id="2731" name="Google Shape;2731;p54"/>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5" name="Shape 2735"/>
        <p:cNvGrpSpPr/>
        <p:nvPr/>
      </p:nvGrpSpPr>
      <p:grpSpPr>
        <a:xfrm>
          <a:off x="0" y="0"/>
          <a:ext cx="0" cy="0"/>
          <a:chOff x="0" y="0"/>
          <a:chExt cx="0" cy="0"/>
        </a:xfrm>
      </p:grpSpPr>
      <p:pic>
        <p:nvPicPr>
          <p:cNvPr id="2736" name="Google Shape;2736;p55"/>
          <p:cNvPicPr preferRelativeResize="0"/>
          <p:nvPr/>
        </p:nvPicPr>
        <p:blipFill>
          <a:blip r:embed="rId3">
            <a:alphaModFix/>
          </a:blip>
          <a:stretch>
            <a:fillRect/>
          </a:stretch>
        </p:blipFill>
        <p:spPr>
          <a:xfrm>
            <a:off x="3563225" y="1620175"/>
            <a:ext cx="5339800" cy="190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1" name="Shape 2641"/>
        <p:cNvGrpSpPr/>
        <p:nvPr/>
      </p:nvGrpSpPr>
      <p:grpSpPr>
        <a:xfrm>
          <a:off x="0" y="0"/>
          <a:ext cx="0" cy="0"/>
          <a:chOff x="0" y="0"/>
          <a:chExt cx="0" cy="0"/>
        </a:xfrm>
      </p:grpSpPr>
      <p:sp>
        <p:nvSpPr>
          <p:cNvPr id="2642" name="Google Shape;2642;p38"/>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FUNCTIONS</a:t>
            </a:r>
            <a:endParaRPr/>
          </a:p>
        </p:txBody>
      </p:sp>
      <p:sp>
        <p:nvSpPr>
          <p:cNvPr id="2643" name="Google Shape;2643;p38"/>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A function in C++ refers to a group of statements that takes input, processes it, and returns an output. The idea behind a function is to combine common tasks that are done repeatedly. If you have different inputs, you will not write the same code again. You will simply call the function with a different set of data called parameters.</a:t>
            </a:r>
            <a:endParaRPr/>
          </a:p>
          <a:p>
            <a:pPr indent="-317500" lvl="0" marL="457200" rtl="0" algn="l">
              <a:lnSpc>
                <a:spcPct val="100000"/>
              </a:lnSpc>
              <a:spcBef>
                <a:spcPts val="0"/>
              </a:spcBef>
              <a:spcAft>
                <a:spcPts val="0"/>
              </a:spcAft>
              <a:buSzPts val="1400"/>
              <a:buAutoNum type="arabicPeriod"/>
            </a:pPr>
            <a:r>
              <a:rPr lang="en"/>
              <a:t>Each function puts related code together. This makes it easier for programmers to understand code.</a:t>
            </a:r>
            <a:endParaRPr/>
          </a:p>
          <a:p>
            <a:pPr indent="-317500" lvl="0" marL="457200" rtl="0" algn="l">
              <a:lnSpc>
                <a:spcPct val="100000"/>
              </a:lnSpc>
              <a:spcBef>
                <a:spcPts val="0"/>
              </a:spcBef>
              <a:spcAft>
                <a:spcPts val="0"/>
              </a:spcAft>
              <a:buSzPts val="1400"/>
              <a:buAutoNum type="arabicPeriod"/>
            </a:pPr>
            <a:r>
              <a:rPr lang="en"/>
              <a:t>Functions facilitate code reuse. You can call the same function to perform a task at different sections of the program or even outside the program.</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0" name="Shape 2740"/>
        <p:cNvGrpSpPr/>
        <p:nvPr/>
      </p:nvGrpSpPr>
      <p:grpSpPr>
        <a:xfrm>
          <a:off x="0" y="0"/>
          <a:ext cx="0" cy="0"/>
          <a:chOff x="0" y="0"/>
          <a:chExt cx="0" cy="0"/>
        </a:xfrm>
      </p:grpSpPr>
      <p:sp>
        <p:nvSpPr>
          <p:cNvPr id="2741" name="Google Shape;2741;p56"/>
          <p:cNvSpPr txBox="1"/>
          <p:nvPr>
            <p:ph type="title"/>
          </p:nvPr>
        </p:nvSpPr>
        <p:spPr>
          <a:xfrm>
            <a:off x="2832750" y="621225"/>
            <a:ext cx="3478500" cy="7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grpSp>
        <p:nvGrpSpPr>
          <p:cNvPr id="2742" name="Google Shape;2742;p56"/>
          <p:cNvGrpSpPr/>
          <p:nvPr/>
        </p:nvGrpSpPr>
        <p:grpSpPr>
          <a:xfrm>
            <a:off x="2939100" y="1481620"/>
            <a:ext cx="3265800" cy="135300"/>
            <a:chOff x="2939100" y="1481620"/>
            <a:chExt cx="3265800" cy="135300"/>
          </a:xfrm>
        </p:grpSpPr>
        <p:cxnSp>
          <p:nvCxnSpPr>
            <p:cNvPr id="2743" name="Google Shape;2743;p56"/>
            <p:cNvCxnSpPr>
              <a:stCxn id="2744" idx="6"/>
              <a:endCxn id="2745" idx="2"/>
            </p:cNvCxnSpPr>
            <p:nvPr/>
          </p:nvCxnSpPr>
          <p:spPr>
            <a:xfrm>
              <a:off x="3074400" y="1549270"/>
              <a:ext cx="2995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744" name="Google Shape;2744;p56"/>
            <p:cNvSpPr/>
            <p:nvPr/>
          </p:nvSpPr>
          <p:spPr>
            <a:xfrm>
              <a:off x="2939100" y="14816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6"/>
            <p:cNvSpPr/>
            <p:nvPr/>
          </p:nvSpPr>
          <p:spPr>
            <a:xfrm>
              <a:off x="6069600" y="14816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6" name="Google Shape;2746;p56"/>
            <p:cNvCxnSpPr>
              <a:stCxn id="2744" idx="6"/>
              <a:endCxn id="2745" idx="2"/>
            </p:cNvCxnSpPr>
            <p:nvPr/>
          </p:nvCxnSpPr>
          <p:spPr>
            <a:xfrm>
              <a:off x="3074400" y="1549270"/>
              <a:ext cx="2995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pic>
        <p:nvPicPr>
          <p:cNvPr id="2747" name="Google Shape;2747;p56"/>
          <p:cNvPicPr preferRelativeResize="0"/>
          <p:nvPr/>
        </p:nvPicPr>
        <p:blipFill>
          <a:blip r:embed="rId3">
            <a:alphaModFix/>
          </a:blip>
          <a:stretch>
            <a:fillRect/>
          </a:stretch>
        </p:blipFill>
        <p:spPr>
          <a:xfrm>
            <a:off x="2560675" y="3218645"/>
            <a:ext cx="4114800" cy="1362075"/>
          </a:xfrm>
          <a:prstGeom prst="rect">
            <a:avLst/>
          </a:prstGeom>
          <a:noFill/>
          <a:ln>
            <a:noFill/>
          </a:ln>
        </p:spPr>
      </p:pic>
      <p:sp>
        <p:nvSpPr>
          <p:cNvPr id="2748" name="Google Shape;2748;p56"/>
          <p:cNvSpPr txBox="1"/>
          <p:nvPr>
            <p:ph type="title"/>
          </p:nvPr>
        </p:nvSpPr>
        <p:spPr>
          <a:xfrm>
            <a:off x="713250" y="23326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Shivay Bhandari</a:t>
            </a:r>
            <a:endParaRPr sz="3000"/>
          </a:p>
          <a:p>
            <a:pPr indent="0" lvl="0" marL="0" rtl="0" algn="ctr">
              <a:spcBef>
                <a:spcPts val="0"/>
              </a:spcBef>
              <a:spcAft>
                <a:spcPts val="0"/>
              </a:spcAft>
              <a:buNone/>
            </a:pPr>
            <a:r>
              <a:rPr lang="en" sz="3000"/>
              <a:t>URN - 1905398</a:t>
            </a:r>
            <a:endParaRPr sz="3000"/>
          </a:p>
          <a:p>
            <a:pPr indent="0" lvl="0" marL="0" rtl="0" algn="ctr">
              <a:spcBef>
                <a:spcPts val="0"/>
              </a:spcBef>
              <a:spcAft>
                <a:spcPts val="0"/>
              </a:spcAft>
              <a:buNone/>
            </a:pPr>
            <a:r>
              <a:rPr lang="en" sz="3000"/>
              <a:t>CRN - 1921142</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7" name="Shape 2647"/>
        <p:cNvGrpSpPr/>
        <p:nvPr/>
      </p:nvGrpSpPr>
      <p:grpSpPr>
        <a:xfrm>
          <a:off x="0" y="0"/>
          <a:ext cx="0" cy="0"/>
          <a:chOff x="0" y="0"/>
          <a:chExt cx="0" cy="0"/>
        </a:xfrm>
      </p:grpSpPr>
      <p:pic>
        <p:nvPicPr>
          <p:cNvPr id="2648" name="Google Shape;2648;p39"/>
          <p:cNvPicPr preferRelativeResize="0"/>
          <p:nvPr/>
        </p:nvPicPr>
        <p:blipFill>
          <a:blip r:embed="rId3">
            <a:alphaModFix/>
          </a:blip>
          <a:stretch>
            <a:fillRect/>
          </a:stretch>
        </p:blipFill>
        <p:spPr>
          <a:xfrm>
            <a:off x="3737575" y="1313090"/>
            <a:ext cx="5034675" cy="25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2" name="Shape 2652"/>
        <p:cNvGrpSpPr/>
        <p:nvPr/>
      </p:nvGrpSpPr>
      <p:grpSpPr>
        <a:xfrm>
          <a:off x="0" y="0"/>
          <a:ext cx="0" cy="0"/>
          <a:chOff x="0" y="0"/>
          <a:chExt cx="0" cy="0"/>
        </a:xfrm>
      </p:grpSpPr>
      <p:sp>
        <p:nvSpPr>
          <p:cNvPr id="2653" name="Google Shape;2653;p40"/>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POINTERS</a:t>
            </a:r>
            <a:endParaRPr/>
          </a:p>
        </p:txBody>
      </p:sp>
      <p:sp>
        <p:nvSpPr>
          <p:cNvPr id="2654" name="Google Shape;2654;p40"/>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Pointers are symbolic representations of addresses.</a:t>
            </a:r>
            <a:endParaRPr/>
          </a:p>
          <a:p>
            <a:pPr indent="-317500" lvl="0" marL="457200" rtl="0" algn="l">
              <a:lnSpc>
                <a:spcPct val="100000"/>
              </a:lnSpc>
              <a:spcBef>
                <a:spcPts val="0"/>
              </a:spcBef>
              <a:spcAft>
                <a:spcPts val="0"/>
              </a:spcAft>
              <a:buSzPts val="1400"/>
              <a:buAutoNum type="arabicPeriod"/>
            </a:pPr>
            <a:r>
              <a:rPr lang="en"/>
              <a:t>They enable programs to simulate call by reference as well as to create and manipulate dynamic data structures.</a:t>
            </a:r>
            <a:endParaRPr/>
          </a:p>
          <a:p>
            <a:pPr indent="-317500" lvl="0" marL="457200" rtl="0" algn="l">
              <a:lnSpc>
                <a:spcPct val="100000"/>
              </a:lnSpc>
              <a:spcBef>
                <a:spcPts val="0"/>
              </a:spcBef>
              <a:spcAft>
                <a:spcPts val="0"/>
              </a:spcAft>
              <a:buSzPts val="1400"/>
              <a:buAutoNum type="arabicPeriod"/>
            </a:pPr>
            <a:r>
              <a:rPr lang="en"/>
              <a:t>Iterating over elements in arrays or other data structures is one of the main use of pointers.</a:t>
            </a:r>
            <a:endParaRPr/>
          </a:p>
          <a:p>
            <a:pPr indent="-317500" lvl="0" marL="457200" rtl="0" algn="l">
              <a:lnSpc>
                <a:spcPct val="100000"/>
              </a:lnSpc>
              <a:spcBef>
                <a:spcPts val="0"/>
              </a:spcBef>
              <a:spcAft>
                <a:spcPts val="0"/>
              </a:spcAft>
              <a:buSzPts val="1400"/>
              <a:buAutoNum type="arabicPeriod"/>
            </a:pPr>
            <a:r>
              <a:rPr lang="en"/>
              <a:t>The address of the variable you’re working with is assigned to the pointer variable that points to the same data type (such as an int or string).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8" name="Shape 2658"/>
        <p:cNvGrpSpPr/>
        <p:nvPr/>
      </p:nvGrpSpPr>
      <p:grpSpPr>
        <a:xfrm>
          <a:off x="0" y="0"/>
          <a:ext cx="0" cy="0"/>
          <a:chOff x="0" y="0"/>
          <a:chExt cx="0" cy="0"/>
        </a:xfrm>
      </p:grpSpPr>
      <p:pic>
        <p:nvPicPr>
          <p:cNvPr id="2659" name="Google Shape;2659;p41"/>
          <p:cNvPicPr preferRelativeResize="0"/>
          <p:nvPr/>
        </p:nvPicPr>
        <p:blipFill>
          <a:blip r:embed="rId3">
            <a:alphaModFix/>
          </a:blip>
          <a:stretch>
            <a:fillRect/>
          </a:stretch>
        </p:blipFill>
        <p:spPr>
          <a:xfrm>
            <a:off x="4293350" y="1333513"/>
            <a:ext cx="4402650" cy="2476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3" name="Shape 2663"/>
        <p:cNvGrpSpPr/>
        <p:nvPr/>
      </p:nvGrpSpPr>
      <p:grpSpPr>
        <a:xfrm>
          <a:off x="0" y="0"/>
          <a:ext cx="0" cy="0"/>
          <a:chOff x="0" y="0"/>
          <a:chExt cx="0" cy="0"/>
        </a:xfrm>
      </p:grpSpPr>
      <p:sp>
        <p:nvSpPr>
          <p:cNvPr id="2664" name="Google Shape;2664;p42"/>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OOPS</a:t>
            </a:r>
            <a:endParaRPr/>
          </a:p>
        </p:txBody>
      </p:sp>
      <p:sp>
        <p:nvSpPr>
          <p:cNvPr id="2665" name="Google Shape;2665;p42"/>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OOPs, or Object-oriented programming is an approach or a programming pattern where the programs are structured around objects rather than functions and logic.</a:t>
            </a:r>
            <a:endParaRPr/>
          </a:p>
          <a:p>
            <a:pPr indent="-317500" lvl="0" marL="457200" rtl="0" algn="l">
              <a:lnSpc>
                <a:spcPct val="100000"/>
              </a:lnSpc>
              <a:spcBef>
                <a:spcPts val="0"/>
              </a:spcBef>
              <a:spcAft>
                <a:spcPts val="0"/>
              </a:spcAft>
              <a:buSzPts val="1400"/>
              <a:buAutoNum type="arabicPeriod"/>
            </a:pPr>
            <a:r>
              <a:rPr lang="en"/>
              <a:t>It makes the data partitioned into two memory areas, i.e., data and functions, and helps make the code flexible and modular.</a:t>
            </a:r>
            <a:endParaRPr/>
          </a:p>
          <a:p>
            <a:pPr indent="-317500" lvl="0" marL="457200" rtl="0" algn="l">
              <a:lnSpc>
                <a:spcPct val="100000"/>
              </a:lnSpc>
              <a:spcBef>
                <a:spcPts val="0"/>
              </a:spcBef>
              <a:spcAft>
                <a:spcPts val="0"/>
              </a:spcAft>
              <a:buSzPts val="1400"/>
              <a:buAutoNum type="arabicPeriod"/>
            </a:pPr>
            <a:r>
              <a:rPr lang="en"/>
              <a:t>Object-oriented programming mainly focuses on objects that are required to be manipulated.</a:t>
            </a:r>
            <a:endParaRPr/>
          </a:p>
          <a:p>
            <a:pPr indent="-317500" lvl="0" marL="457200" rtl="0" algn="l">
              <a:lnSpc>
                <a:spcPct val="100000"/>
              </a:lnSpc>
              <a:spcBef>
                <a:spcPts val="0"/>
              </a:spcBef>
              <a:spcAft>
                <a:spcPts val="0"/>
              </a:spcAft>
              <a:buSzPts val="1400"/>
              <a:buAutoNum type="arabicPeriod"/>
            </a:pPr>
            <a:r>
              <a:rPr lang="en"/>
              <a:t>In OOPs, it can represent data as objects that have attributes and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9" name="Shape 2669"/>
        <p:cNvGrpSpPr/>
        <p:nvPr/>
      </p:nvGrpSpPr>
      <p:grpSpPr>
        <a:xfrm>
          <a:off x="0" y="0"/>
          <a:ext cx="0" cy="0"/>
          <a:chOff x="0" y="0"/>
          <a:chExt cx="0" cy="0"/>
        </a:xfrm>
      </p:grpSpPr>
      <p:pic>
        <p:nvPicPr>
          <p:cNvPr id="2670" name="Google Shape;2670;p43"/>
          <p:cNvPicPr preferRelativeResize="0"/>
          <p:nvPr/>
        </p:nvPicPr>
        <p:blipFill>
          <a:blip r:embed="rId3">
            <a:alphaModFix/>
          </a:blip>
          <a:stretch>
            <a:fillRect/>
          </a:stretch>
        </p:blipFill>
        <p:spPr>
          <a:xfrm>
            <a:off x="5535650" y="1258550"/>
            <a:ext cx="2626400" cy="262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4" name="Shape 2674"/>
        <p:cNvGrpSpPr/>
        <p:nvPr/>
      </p:nvGrpSpPr>
      <p:grpSpPr>
        <a:xfrm>
          <a:off x="0" y="0"/>
          <a:ext cx="0" cy="0"/>
          <a:chOff x="0" y="0"/>
          <a:chExt cx="0" cy="0"/>
        </a:xfrm>
      </p:grpSpPr>
      <p:sp>
        <p:nvSpPr>
          <p:cNvPr id="2675" name="Google Shape;2675;p44"/>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STRUCTURE &amp; ALGORITHMS</a:t>
            </a:r>
            <a:endParaRPr/>
          </a:p>
        </p:txBody>
      </p:sp>
      <p:sp>
        <p:nvSpPr>
          <p:cNvPr id="2676" name="Google Shape;2676;p44"/>
          <p:cNvSpPr txBox="1"/>
          <p:nvPr>
            <p:ph idx="1" type="body"/>
          </p:nvPr>
        </p:nvSpPr>
        <p:spPr>
          <a:xfrm>
            <a:off x="713225" y="1198925"/>
            <a:ext cx="7717500" cy="33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t/>
            </a:r>
            <a:endParaRPr/>
          </a:p>
          <a:p>
            <a:pPr indent="-317500" lvl="0" marL="457200" rtl="0" algn="l">
              <a:lnSpc>
                <a:spcPct val="100000"/>
              </a:lnSpc>
              <a:spcBef>
                <a:spcPts val="0"/>
              </a:spcBef>
              <a:spcAft>
                <a:spcPts val="0"/>
              </a:spcAft>
              <a:buSzPts val="1400"/>
              <a:buAutoNum type="arabicPeriod"/>
            </a:pPr>
            <a:r>
              <a:rPr lang="en"/>
              <a:t>A data structure is defined as a particular way of storing and organizing data in our devices to use the data efficiently and effectively. The main idea behind using data structures is to minimize the time and space complexities. An efficient data structure takes minimum memory space and requires minimum time to execute the data.</a:t>
            </a:r>
            <a:endParaRPr/>
          </a:p>
          <a:p>
            <a:pPr indent="-317500" lvl="0" marL="457200" rtl="0" algn="l">
              <a:lnSpc>
                <a:spcPct val="100000"/>
              </a:lnSpc>
              <a:spcBef>
                <a:spcPts val="0"/>
              </a:spcBef>
              <a:spcAft>
                <a:spcPts val="0"/>
              </a:spcAft>
              <a:buSzPts val="1400"/>
              <a:buAutoNum type="arabicPeriod"/>
            </a:pPr>
            <a:r>
              <a:rPr lang="en"/>
              <a:t>Algorithm is defined as a process or set of well-defined instructions that are typically used to solve a particular group of problems or perform a specific type of calculation. To explain in simpler terms, it is a set of operations performed in a step-by-step manner to execute a task.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0" name="Shape 2680"/>
        <p:cNvGrpSpPr/>
        <p:nvPr/>
      </p:nvGrpSpPr>
      <p:grpSpPr>
        <a:xfrm>
          <a:off x="0" y="0"/>
          <a:ext cx="0" cy="0"/>
          <a:chOff x="0" y="0"/>
          <a:chExt cx="0" cy="0"/>
        </a:xfrm>
      </p:grpSpPr>
      <p:pic>
        <p:nvPicPr>
          <p:cNvPr id="2681" name="Google Shape;2681;p45"/>
          <p:cNvPicPr preferRelativeResize="0"/>
          <p:nvPr/>
        </p:nvPicPr>
        <p:blipFill>
          <a:blip r:embed="rId3">
            <a:alphaModFix/>
          </a:blip>
          <a:stretch>
            <a:fillRect/>
          </a:stretch>
        </p:blipFill>
        <p:spPr>
          <a:xfrm>
            <a:off x="3955550" y="1351213"/>
            <a:ext cx="4882125" cy="244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