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2E228-5A40-4022-A09B-A5FEF18CA133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C157A-D4A0-43DF-BA7F-75097D37FB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772400" cy="1470025"/>
          </a:xfrm>
        </p:spPr>
        <p:txBody>
          <a:bodyPr/>
          <a:lstStyle/>
          <a:p>
            <a:r>
              <a:rPr lang="en-US" dirty="0" smtClean="0"/>
              <a:t>APMC_MANAGEMENT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PROJECT .?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Well having a brief idea about the APMC market ,we were aware about the facts and needs of the project !</a:t>
            </a:r>
          </a:p>
          <a:p>
            <a:r>
              <a:rPr lang="en-US" dirty="0" smtClean="0"/>
              <a:t>Currently there is no </a:t>
            </a:r>
            <a:r>
              <a:rPr lang="en-US" dirty="0" err="1" smtClean="0"/>
              <a:t>centralised</a:t>
            </a:r>
            <a:r>
              <a:rPr lang="en-US" dirty="0" smtClean="0"/>
              <a:t> way for every person in the market to work or store the data</a:t>
            </a:r>
          </a:p>
          <a:p>
            <a:r>
              <a:rPr lang="en-US" dirty="0" smtClean="0"/>
              <a:t>Well also we can have live analysis , so we can make changes dynamically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APMC market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525963"/>
          </a:xfrm>
        </p:spPr>
        <p:txBody>
          <a:bodyPr/>
          <a:lstStyle/>
          <a:p>
            <a:r>
              <a:rPr lang="en-US" sz="2800" dirty="0" smtClean="0"/>
              <a:t>Well it is one of the biggest markets in the state </a:t>
            </a:r>
          </a:p>
          <a:p>
            <a:r>
              <a:rPr lang="en-US" sz="2800" dirty="0" smtClean="0"/>
              <a:t>It is responsible for many jobs of </a:t>
            </a:r>
            <a:r>
              <a:rPr lang="en-US" sz="2800" dirty="0" err="1" smtClean="0"/>
              <a:t>mathadi</a:t>
            </a:r>
            <a:r>
              <a:rPr lang="en-US" sz="2800" dirty="0" smtClean="0"/>
              <a:t> workers</a:t>
            </a:r>
          </a:p>
          <a:p>
            <a:r>
              <a:rPr lang="en-US" sz="2800" dirty="0" smtClean="0"/>
              <a:t>It consists of </a:t>
            </a:r>
          </a:p>
          <a:p>
            <a:r>
              <a:rPr lang="en-US" sz="2800" dirty="0" smtClean="0"/>
              <a:t>Fruit and vegetable market</a:t>
            </a:r>
          </a:p>
          <a:p>
            <a:r>
              <a:rPr lang="en-US" sz="2800" dirty="0" smtClean="0"/>
              <a:t>Electronics and utensil market </a:t>
            </a:r>
          </a:p>
          <a:p>
            <a:r>
              <a:rPr lang="en-US" sz="2800" dirty="0" smtClean="0"/>
              <a:t>Grains and </a:t>
            </a:r>
            <a:r>
              <a:rPr lang="en-US" sz="2800" dirty="0" err="1" smtClean="0"/>
              <a:t>masala</a:t>
            </a:r>
            <a:r>
              <a:rPr lang="en-US" sz="2800" dirty="0" smtClean="0"/>
              <a:t> market.</a:t>
            </a:r>
          </a:p>
          <a:p>
            <a:r>
              <a:rPr lang="en-US" sz="2800" dirty="0" smtClean="0"/>
              <a:t>Daily house hold </a:t>
            </a:r>
            <a:r>
              <a:rPr lang="en-US" sz="2800" dirty="0" err="1" smtClean="0"/>
              <a:t>ammedities</a:t>
            </a:r>
            <a:endParaRPr lang="en-US" sz="2800" dirty="0" smtClean="0"/>
          </a:p>
          <a:p>
            <a:r>
              <a:rPr lang="en-US" sz="2800" dirty="0" smtClean="0"/>
              <a:t>Steel market </a:t>
            </a:r>
          </a:p>
          <a:p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Warehouse owners :- ( in detail everything)</a:t>
            </a:r>
          </a:p>
          <a:p>
            <a:r>
              <a:rPr lang="en-US" dirty="0" smtClean="0"/>
              <a:t>INFO of workers</a:t>
            </a:r>
          </a:p>
          <a:p>
            <a:r>
              <a:rPr lang="en-US" dirty="0" smtClean="0"/>
              <a:t>Salary </a:t>
            </a:r>
          </a:p>
          <a:p>
            <a:r>
              <a:rPr lang="en-US" dirty="0" smtClean="0"/>
              <a:t>Selling and cost price </a:t>
            </a:r>
          </a:p>
          <a:p>
            <a:r>
              <a:rPr lang="en-US" dirty="0" smtClean="0"/>
              <a:t>No of vehicles in and out </a:t>
            </a:r>
          </a:p>
          <a:p>
            <a:r>
              <a:rPr lang="en-US" dirty="0" err="1" smtClean="0"/>
              <a:t>Centralised</a:t>
            </a:r>
            <a:r>
              <a:rPr lang="en-US" dirty="0" smtClean="0"/>
              <a:t> Data storage and ease to access and </a:t>
            </a:r>
            <a:r>
              <a:rPr lang="en-US" smtClean="0"/>
              <a:t>maintain data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APMC_MANAGEMENT </vt:lpstr>
      <vt:lpstr>WHY THIS PROJECT .?</vt:lpstr>
      <vt:lpstr>APMC market</vt:lpstr>
      <vt:lpstr>Project Scope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APMC_MANAGEMENT </dc:title>
  <dc:creator>admin1</dc:creator>
  <cp:lastModifiedBy>admin1</cp:lastModifiedBy>
  <cp:revision>2</cp:revision>
  <dcterms:created xsi:type="dcterms:W3CDTF">2020-10-30T17:54:52Z</dcterms:created>
  <dcterms:modified xsi:type="dcterms:W3CDTF">2020-10-30T18:05:03Z</dcterms:modified>
</cp:coreProperties>
</file>