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66" r:id="rId15"/>
    <p:sldId id="267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66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12/6/2020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12/6/2020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12/6/2020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697" y="873035"/>
            <a:ext cx="7543800" cy="2593975"/>
          </a:xfrm>
        </p:spPr>
        <p:txBody>
          <a:bodyPr/>
          <a:lstStyle/>
          <a:p>
            <a:pPr algn="ctr"/>
            <a:r>
              <a:rPr lang="en-US" sz="6000" dirty="0" smtClean="0"/>
              <a:t>ANALYSIS OF ROAD CRACKS AND REPORT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4348" y="4518596"/>
            <a:ext cx="6461760" cy="1066800"/>
          </a:xfrm>
        </p:spPr>
        <p:txBody>
          <a:bodyPr/>
          <a:lstStyle/>
          <a:p>
            <a:pPr algn="r"/>
            <a:r>
              <a:rPr lang="en-US" dirty="0" smtClean="0"/>
              <a:t>_</a:t>
            </a:r>
            <a:r>
              <a:rPr lang="en-US" dirty="0" err="1" smtClean="0"/>
              <a:t>Jyotsna</a:t>
            </a:r>
            <a:r>
              <a:rPr lang="en-US" dirty="0" smtClean="0"/>
              <a:t> Mane</a:t>
            </a:r>
            <a:endParaRPr lang="en-US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8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Being a desktop application ,we thrive to enhance it in the following direction</a:t>
            </a:r>
            <a:endParaRPr lang="en-US" dirty="0" smtClean="0"/>
          </a:p>
          <a:p>
            <a:pPr lvl="0"/>
            <a:r>
              <a:rPr lang="en-US" dirty="0" smtClean="0"/>
              <a:t>Using drones to capture</a:t>
            </a:r>
          </a:p>
          <a:p>
            <a:pPr lvl="0"/>
            <a:r>
              <a:rPr lang="en-US" dirty="0" smtClean="0"/>
              <a:t>Using machine learning so no human intervention will be needed</a:t>
            </a:r>
          </a:p>
          <a:p>
            <a:pPr lvl="0"/>
            <a:r>
              <a:rPr lang="en-US" dirty="0" smtClean="0"/>
              <a:t>Giving live time updates</a:t>
            </a:r>
          </a:p>
          <a:p>
            <a:pPr lvl="0"/>
            <a:r>
              <a:rPr lang="en-US" dirty="0" smtClean="0"/>
              <a:t>Keeping transparent data with people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1:The</a:t>
            </a:r>
            <a:r>
              <a:rPr lang="en-IN" b="1" dirty="0" smtClean="0"/>
              <a:t> system can be used as per the connection available.</a:t>
            </a:r>
            <a:endParaRPr lang="en-US" dirty="0" smtClean="0"/>
          </a:p>
          <a:p>
            <a:r>
              <a:rPr lang="en-US" b="1" dirty="0" smtClean="0"/>
              <a:t>2:It</a:t>
            </a:r>
            <a:r>
              <a:rPr lang="en-IN" b="1" dirty="0" smtClean="0"/>
              <a:t> excludes the use of paper entries/registers.</a:t>
            </a:r>
            <a:endParaRPr lang="en-US" dirty="0" smtClean="0"/>
          </a:p>
          <a:p>
            <a:r>
              <a:rPr lang="en-US" b="1" dirty="0" smtClean="0"/>
              <a:t>3:Alert message can also be send using this</a:t>
            </a:r>
            <a:r>
              <a:rPr lang="en-IN" b="1" dirty="0" smtClean="0"/>
              <a:t>.</a:t>
            </a:r>
            <a:endParaRPr lang="en-US" dirty="0" smtClean="0"/>
          </a:p>
          <a:p>
            <a:r>
              <a:rPr lang="en-US" b="1" dirty="0" smtClean="0"/>
              <a:t>4:Saves</a:t>
            </a:r>
            <a:r>
              <a:rPr lang="en-IN" b="1" dirty="0" smtClean="0"/>
              <a:t> time and reduces human intervention.</a:t>
            </a:r>
            <a:endParaRPr lang="en-US" dirty="0" smtClean="0"/>
          </a:p>
          <a:p>
            <a:r>
              <a:rPr lang="en-US" b="1" dirty="0" smtClean="0"/>
              <a:t>5: The</a:t>
            </a:r>
            <a:r>
              <a:rPr lang="en-IN" b="1" dirty="0" smtClean="0"/>
              <a:t> system is flexible and secured to be used.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1:</a:t>
            </a:r>
            <a:r>
              <a:rPr lang="en-IN" b="1" dirty="0" smtClean="0"/>
              <a:t>24*7 analysis may not be available which may lead to missing data</a:t>
            </a:r>
            <a:endParaRPr lang="en-US" dirty="0" smtClean="0"/>
          </a:p>
          <a:p>
            <a:r>
              <a:rPr lang="en-US" b="1" dirty="0" smtClean="0"/>
              <a:t>2:The user must have a brief knowledge about the language for better understanding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It will provide a smooth interface for the users </a:t>
            </a:r>
          </a:p>
          <a:p>
            <a:pPr lvl="0"/>
            <a:r>
              <a:rPr lang="en-US" dirty="0" smtClean="0"/>
              <a:t>Data keeping will be easy and therefore will increase the work </a:t>
            </a:r>
            <a:r>
              <a:rPr lang="en-US" dirty="0" err="1" smtClean="0"/>
              <a:t>intrest</a:t>
            </a:r>
            <a:endParaRPr lang="en-US" dirty="0" smtClean="0"/>
          </a:p>
          <a:p>
            <a:pPr lvl="0"/>
            <a:r>
              <a:rPr lang="en-US" dirty="0" smtClean="0"/>
              <a:t>It will also help to alert users thus will help in reducing accidents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2965586"/>
            <a:ext cx="7620000" cy="1143000"/>
          </a:xfrm>
        </p:spPr>
        <p:txBody>
          <a:bodyPr/>
          <a:lstStyle/>
          <a:p>
            <a:pPr algn="ctr"/>
            <a:r>
              <a:rPr lang="en-US" sz="5400" b="1" dirty="0" smtClean="0"/>
              <a:t>THANK YOU</a:t>
            </a:r>
            <a:endParaRPr lang="en-US" sz="5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AIM </a:t>
            </a:r>
            <a:r>
              <a:rPr lang="en-US" dirty="0" smtClean="0"/>
              <a:t>&amp;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The aim of the project is to check the regular maintenance of the roads and bridges and providing an interface which enhances the experience  , so more précised focus can be given 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The  project focuses on the idea of keeping the past data ,checking the roads for </a:t>
            </a:r>
            <a:r>
              <a:rPr lang="en-US" dirty="0" smtClean="0"/>
              <a:t>cracks</a:t>
            </a:r>
            <a:r>
              <a:rPr lang="en-US" dirty="0" smtClean="0"/>
              <a:t> </a:t>
            </a:r>
            <a:r>
              <a:rPr lang="en-US" dirty="0" smtClean="0"/>
              <a:t>.</a:t>
            </a:r>
            <a:endParaRPr lang="en-US" dirty="0" smtClean="0"/>
          </a:p>
          <a:p>
            <a:pPr lvl="0"/>
            <a:r>
              <a:rPr lang="en-US" dirty="0" smtClean="0"/>
              <a:t>The project is mainly classified into 3 parts .Data </a:t>
            </a:r>
            <a:r>
              <a:rPr lang="en-US" dirty="0" err="1" smtClean="0"/>
              <a:t>cleaning,image</a:t>
            </a:r>
            <a:r>
              <a:rPr lang="en-US" dirty="0" smtClean="0"/>
              <a:t> processing and sending alert message to users. </a:t>
            </a:r>
          </a:p>
          <a:p>
            <a:pPr lvl="0"/>
            <a:r>
              <a:rPr lang="en-US" dirty="0" smtClean="0"/>
              <a:t>Within this project it might be easier to look after the roads since automation process tends to make it easier</a:t>
            </a:r>
          </a:p>
          <a:p>
            <a:pPr lvl="0"/>
            <a:r>
              <a:rPr lang="en-US" dirty="0" smtClean="0"/>
              <a:t>This will also help to alert people who commute through a route for a particular mishap on the road such as cracks ,heavy rain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: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smtClean="0"/>
              <a:t>DATA CLEANING:</a:t>
            </a:r>
            <a:r>
              <a:rPr lang="en-IN" dirty="0" smtClean="0"/>
              <a:t> Checking for incorrect or missing data</a:t>
            </a:r>
            <a:r>
              <a:rPr lang="en-US" dirty="0" smtClean="0"/>
              <a:t>. </a:t>
            </a:r>
          </a:p>
          <a:p>
            <a:pPr lvl="0"/>
            <a:r>
              <a:rPr lang="en-IN" b="1" dirty="0" smtClean="0"/>
              <a:t> Data saving:</a:t>
            </a:r>
            <a:r>
              <a:rPr lang="en-IN" dirty="0" smtClean="0"/>
              <a:t> The system saves this entry in its excel  for later viewing. </a:t>
            </a:r>
            <a:endParaRPr lang="en-US" dirty="0" smtClean="0"/>
          </a:p>
          <a:p>
            <a:pPr lvl="0"/>
            <a:r>
              <a:rPr lang="en-US" b="1" dirty="0" smtClean="0"/>
              <a:t>Data</a:t>
            </a:r>
            <a:r>
              <a:rPr lang="en-IN" b="1" dirty="0" smtClean="0"/>
              <a:t> </a:t>
            </a:r>
            <a:r>
              <a:rPr lang="en-IN" b="1" dirty="0" err="1" smtClean="0"/>
              <a:t>viewing:</a:t>
            </a:r>
            <a:r>
              <a:rPr lang="en-IN" dirty="0" err="1" smtClean="0"/>
              <a:t>The</a:t>
            </a:r>
            <a:r>
              <a:rPr lang="en-IN" dirty="0" smtClean="0"/>
              <a:t> system allows user  to view road history as and when needed. </a:t>
            </a:r>
            <a:endParaRPr lang="en-US" dirty="0" smtClean="0"/>
          </a:p>
          <a:p>
            <a:pPr lvl="0"/>
            <a:r>
              <a:rPr lang="en-US" b="1" dirty="0" smtClean="0"/>
              <a:t>Image processing</a:t>
            </a:r>
            <a:r>
              <a:rPr lang="en-IN" b="1" dirty="0" smtClean="0"/>
              <a:t>:</a:t>
            </a:r>
            <a:r>
              <a:rPr lang="en-IN" dirty="0" smtClean="0"/>
              <a:t>The application allows user  to capture the image and analyse it  </a:t>
            </a:r>
            <a:endParaRPr lang="en-US" dirty="0" smtClean="0"/>
          </a:p>
          <a:p>
            <a:pPr lvl="0"/>
            <a:r>
              <a:rPr lang="en-US" b="1" dirty="0" err="1" smtClean="0"/>
              <a:t>Twilio</a:t>
            </a:r>
            <a:r>
              <a:rPr lang="en-US" b="1" dirty="0" smtClean="0"/>
              <a:t>: </a:t>
            </a:r>
            <a:r>
              <a:rPr lang="en-US" dirty="0" smtClean="0"/>
              <a:t>Sending alert message to the </a:t>
            </a:r>
            <a:r>
              <a:rPr lang="en-US" dirty="0" smtClean="0"/>
              <a:t>users</a:t>
            </a:r>
            <a:endParaRPr lang="en-US" dirty="0" smtClean="0"/>
          </a:p>
          <a:p>
            <a:r>
              <a:rPr lang="en-IN" b="1" dirty="0" smtClean="0"/>
              <a:t>Data visualisation </a:t>
            </a:r>
            <a:r>
              <a:rPr lang="en-IN" dirty="0" smtClean="0"/>
              <a:t>: -  A visual overview of road will be </a:t>
            </a:r>
            <a:r>
              <a:rPr lang="en-IN" dirty="0" smtClean="0"/>
              <a:t>shown</a:t>
            </a:r>
            <a:r>
              <a:rPr lang="en-IN" dirty="0" smtClean="0"/>
              <a:t>.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Software Requirements:</a:t>
            </a:r>
            <a:endParaRPr lang="en-US" dirty="0" smtClean="0"/>
          </a:p>
          <a:p>
            <a:pPr lvl="0"/>
            <a:r>
              <a:rPr lang="en-US" dirty="0" smtClean="0"/>
              <a:t>Windows 7 or Higher.</a:t>
            </a:r>
          </a:p>
          <a:p>
            <a:pPr lvl="0"/>
            <a:r>
              <a:rPr lang="en-US" dirty="0" smtClean="0"/>
              <a:t> Python.</a:t>
            </a:r>
          </a:p>
          <a:p>
            <a:pPr lvl="0"/>
            <a:r>
              <a:rPr lang="en-US" dirty="0" smtClean="0"/>
              <a:t>Data wrapper</a:t>
            </a:r>
          </a:p>
          <a:p>
            <a:pPr lvl="0"/>
            <a:r>
              <a:rPr lang="en-US" dirty="0" err="1" smtClean="0"/>
              <a:t>Twilio</a:t>
            </a:r>
            <a:endParaRPr lang="en-US" dirty="0" smtClean="0"/>
          </a:p>
          <a:p>
            <a:pPr>
              <a:buNone/>
            </a:pPr>
            <a:r>
              <a:rPr lang="en-IN" b="1" dirty="0" smtClean="0"/>
              <a:t> </a:t>
            </a:r>
            <a:endParaRPr lang="en-US" dirty="0" smtClean="0"/>
          </a:p>
          <a:p>
            <a:r>
              <a:rPr lang="en-IN" b="1" dirty="0" smtClean="0"/>
              <a:t>Hardware Requirements:</a:t>
            </a:r>
            <a:endParaRPr lang="en-US" dirty="0" smtClean="0"/>
          </a:p>
          <a:p>
            <a:pPr lvl="0"/>
            <a:r>
              <a:rPr lang="en-US" dirty="0" smtClean="0"/>
              <a:t>Processor: i5.</a:t>
            </a:r>
          </a:p>
          <a:p>
            <a:pPr lvl="0"/>
            <a:r>
              <a:rPr lang="en-US" dirty="0" smtClean="0"/>
              <a:t>Hard Disk: 50Gb.</a:t>
            </a:r>
          </a:p>
          <a:p>
            <a:pPr lvl="0"/>
            <a:r>
              <a:rPr lang="en-US" dirty="0" smtClean="0"/>
              <a:t>RAM: 8Gb.</a:t>
            </a:r>
          </a:p>
          <a:p>
            <a:pPr lvl="0"/>
            <a:r>
              <a:rPr lang="en-US" dirty="0" smtClean="0"/>
              <a:t>Camera(with a better vision)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84217" y="600891"/>
            <a:ext cx="531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WORKING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" y="1138518"/>
            <a:ext cx="7289075" cy="518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0341"/>
            <a:ext cx="130111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301115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933575" y="-228600"/>
            <a:ext cx="13011150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</TotalTime>
  <Words>304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ANALYSIS OF ROAD CRACKS AND REPORT</vt:lpstr>
      <vt:lpstr>       AIM &amp; INTRODUCTION</vt:lpstr>
      <vt:lpstr>Features : -</vt:lpstr>
      <vt:lpstr>           REQUIREMENTS</vt:lpstr>
      <vt:lpstr>Slide 5</vt:lpstr>
      <vt:lpstr>Slide 6</vt:lpstr>
      <vt:lpstr>Slide 7</vt:lpstr>
      <vt:lpstr>Slide 8</vt:lpstr>
      <vt:lpstr>Slide 9</vt:lpstr>
      <vt:lpstr>Slide 10</vt:lpstr>
      <vt:lpstr>FUTURE ENHANCEMENT</vt:lpstr>
      <vt:lpstr>               ADVANTAGES</vt:lpstr>
      <vt:lpstr>           DISADVANTAGES</vt:lpstr>
      <vt:lpstr>Conclusion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admin1</cp:lastModifiedBy>
  <cp:revision>8</cp:revision>
  <dcterms:created xsi:type="dcterms:W3CDTF">2014-09-16T21:27:06Z</dcterms:created>
  <dcterms:modified xsi:type="dcterms:W3CDTF">2020-12-06T07:12:46Z</dcterms:modified>
</cp:coreProperties>
</file>