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76" r:id="rId12"/>
    <p:sldId id="271" r:id="rId13"/>
    <p:sldId id="272" r:id="rId14"/>
    <p:sldId id="274" r:id="rId15"/>
    <p:sldId id="275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23AEF7C-DAFB-441F-AB2A-A3622A7B0300}" type="datetimeFigureOut">
              <a:rPr lang="en-US" smtClean="0"/>
              <a:pPr/>
              <a:t>11/22/2020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E498F14-E075-43E3-8B2A-12F3BCC9495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357166"/>
            <a:ext cx="8358246" cy="5786478"/>
          </a:xfrm>
          <a:solidFill>
            <a:schemeClr val="tx1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algn="ctr"/>
            <a: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WIND ENERGY AND ITS IMPORTANCE</a:t>
            </a:r>
            <a:b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BY-</a:t>
            </a:r>
            <a:b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SHIV CHANDRA</a:t>
            </a:r>
            <a:b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11904848</a:t>
            </a:r>
            <a:b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B.TECH(CSE)</a:t>
            </a:r>
            <a:b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2019-2023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ECONOMICS OF WIND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78634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2000" u="sng" dirty="0">
                <a:latin typeface="Times New Roman" pitchFamily="18" charset="0"/>
                <a:cs typeface="Times New Roman" pitchFamily="18" charset="0"/>
              </a:rPr>
              <a:t>Capital &amp; Revenue in Wind Energy Farm</a:t>
            </a:r>
          </a:p>
          <a:p>
            <a:pPr>
              <a:buNone/>
            </a:pPr>
            <a:endParaRPr lang="en-GB" sz="2000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For the operation, of a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2 Megawatt machine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which is a very common size these days, we're looking at about:- 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40,000 Euro per machine, per year. </a:t>
            </a:r>
          </a:p>
          <a:p>
            <a:pPr>
              <a:buNone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    1 Euro= 87.70 in Indian Currency</a:t>
            </a:r>
          </a:p>
          <a:p>
            <a:pPr>
              <a:buNone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    Therefore, it will cost=40,000*87.70= 35, 08,000 Rs.</a:t>
            </a:r>
          </a:p>
          <a:p>
            <a:pPr>
              <a:buNone/>
            </a:pP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India, you do need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Rs 30-35 lakhs as capital investment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 debut in the most talked-about virgin investment avenue.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According to Indian Wind Turbine Manufacturers Association says to install the least capacity wind generator of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250 kilowatts the minimum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capacity that can be installed.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Cost of operation, maintenance and insurance works out to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 Rs 40,000-50,000 a year.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Wind turbine manufacturers give a one-year warranty on an installed turbine</a:t>
            </a:r>
            <a:r>
              <a:rPr lang="en-GB" sz="2000" dirty="0"/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Capacity of wind energy farm=50 Megawatts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No. of hours in a year=365*24=8760 Hours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Therefore, total energy produced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=50*8760*25% (capacity factor)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 =50*8760*0.25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 =109500 Megawatts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 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110 Giga watts of energy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183880" cy="10515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COMPONENTS OF THE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00042"/>
            <a:ext cx="8183880" cy="4218262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This image of Components of the cost has been taken into account by the Denmark Technical University which shows the total cost and revenue generated by a Wind Energy Farm.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The electricity generated is finally sold at about 5 to 10 euro cents per kilowatt which is equal to Rs 8.77 per kilowatt.</a:t>
            </a:r>
          </a:p>
        </p:txBody>
      </p:sp>
      <p:pic>
        <p:nvPicPr>
          <p:cNvPr id="4" name="Picture 3" descr="Screenshot (3).png"/>
          <p:cNvPicPr>
            <a:picLocks noChangeAspect="1"/>
          </p:cNvPicPr>
          <p:nvPr/>
        </p:nvPicPr>
        <p:blipFill>
          <a:blip r:embed="rId2"/>
          <a:srcRect l="26563" t="26402" r="25781" b="19815"/>
          <a:stretch>
            <a:fillRect/>
          </a:stretch>
        </p:blipFill>
        <p:spPr>
          <a:xfrm>
            <a:off x="1000100" y="3286124"/>
            <a:ext cx="7215238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WIND ENERGY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1879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000" u="sng" dirty="0">
                <a:latin typeface="Times New Roman" pitchFamily="18" charset="0"/>
                <a:cs typeface="Times New Roman" pitchFamily="18" charset="0"/>
              </a:rPr>
              <a:t>Components used:</a:t>
            </a:r>
          </a:p>
          <a:p>
            <a:pPr marL="457200" indent="-457200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Rotor- It generates aerodynamic torque from the wind. </a:t>
            </a:r>
          </a:p>
          <a:p>
            <a:pPr marL="457200" indent="-457200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Nacelle- It converts the torque into electrical power. </a:t>
            </a:r>
          </a:p>
          <a:p>
            <a:pPr marL="457200" indent="-457200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Tower-It holds nacelle and rotor blades up in the wind and provides access to the nacelle.</a:t>
            </a:r>
          </a:p>
          <a:p>
            <a:pPr marL="457200" indent="-457200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Foundation- It ensures that the turbine stays upright.</a:t>
            </a:r>
          </a:p>
          <a:p>
            <a:pPr marL="457200" indent="-457200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571876"/>
            <a:ext cx="4500594" cy="29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WIND TURBINE EVOLUTIONS</a:t>
            </a:r>
          </a:p>
        </p:txBody>
      </p:sp>
      <p:pic>
        <p:nvPicPr>
          <p:cNvPr id="6" name="Content Placeholder 5" descr="evolution-of-wind-turb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428736"/>
            <a:ext cx="7858180" cy="421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0"/>
            <a:ext cx="8183880" cy="105156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MATERIAL SELCTION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183880" cy="447370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 turbines have been made from different materials such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wood, aluminum, and composites.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Modern wind turbines are usually made from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composites such as carbon fibers and fiber glass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wide use of composite materials turns to its relative high stiffness to weight ratio in addition to its ability to form complex shapes.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Composites are found to be efficient with the large increase in wind turbines’ size and capacities. They also can be tailored to satisfy different stiffness and weight requirements.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Composite fiber can be used in different orientation to improve the blade directional stiffness in addition to bending and rigidity.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83880" cy="105156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ELECTRIC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271464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There are 4 main different types of wind turbines:-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TYPE 1-&gt;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143116"/>
            <a:ext cx="4948246" cy="363544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 2-&gt;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857232"/>
            <a:ext cx="5929354" cy="47550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 3-&gt;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785794"/>
            <a:ext cx="5838838" cy="47244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 4-&gt;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714356"/>
            <a:ext cx="5715040" cy="50006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>
            <a:normAutofit/>
          </a:bodyPr>
          <a:lstStyle/>
          <a:p>
            <a:r>
              <a:rPr lang="en-GB" sz="3800" dirty="0">
                <a:latin typeface="Times New Roman" pitchFamily="18" charset="0"/>
                <a:cs typeface="Times New Roman" pitchFamily="18" charset="0"/>
              </a:rPr>
              <a:t> CERTIFICATE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32518-4A71-46CE-9D6C-534ECB25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1" y="987265"/>
            <a:ext cx="7971909" cy="48834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643182"/>
            <a:ext cx="7858180" cy="1214446"/>
          </a:xfrm>
          <a:solidFill>
            <a:schemeClr val="tx1">
              <a:lumMod val="85000"/>
              <a:lumOff val="15000"/>
            </a:schemeClr>
          </a:solidFill>
          <a:effectLst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183880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Wind energy or is a Non-Conventional source of energy. It describes the process by which wind is used to generate electricity. 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Wind turbines convert the kinetic energy in the wind into mechanical power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2800" dirty="0"/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Wind Turbines convert the energy in wind to electricity by rotating propeller-like blades around a rotor.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The rotor turns the drive shaft,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which turns an electric generator.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 It is a sustainable, renewable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 energy source that has a much 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  smaller impact on the environment</a:t>
            </a:r>
            <a:r>
              <a:rPr lang="en-GB" sz="2000" dirty="0"/>
              <a:t>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ind_power_plants_in_Xinjiang,_Chi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3214686"/>
            <a:ext cx="3929090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357166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183880" cy="4643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objectives which has been covered are:-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Details on Wind Resources and its importance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Applicability of Wind Energy.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Account for the configuration and energy production of different wind turbine designs.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Details about thrust and power for a wind turbine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Details on turbine blade based on different material’s properties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Perform simple calculations calculating the cost of energy from wind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Applying a strategy for controlling the rotor speed of a variable speed wind turbine.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Different technologies used in Wind Energy Process.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/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183880" cy="418795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project is environment friendly.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India has good wind potential to harness wind energy.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permanent shield against ever increasing power prices. The cost per kwh reduces over a period of time as against rising cost for conventional power projects.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cheapest source of electrical energy.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Least equity participation required, as well as low cost debt is easily available to wind energy projects.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 real fast track power project, with the lowest gestation period; and a modular concept.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Operation and Maintenance (O&amp;M) costs are low.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No marketing risks, as the product is electrical energy.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428736"/>
            <a:ext cx="8183880" cy="41879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“Wind power is the most efficient technology to produce energy in a safe and</a:t>
            </a:r>
          </a:p>
          <a:p>
            <a:pPr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   environmentally sustainable manner: it is zero emissions, local, inexhaustible, competitive and it creates wealth and jobs”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wind energy is used to propel the sailboats in river and seas to transport men and materials from one place to another. 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Wind energy is used to run pumps to draw water from the grounds through wind mills. 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Wind energy has also been used to run flourmills to grind the grains like wheat and corn into flour.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Now-a-days wind energy is being used to generate electricity which is the best source of renewable energy.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SCOPE OF WIND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183880" cy="471490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global offshore wind capacity is set to increase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fifteen-fold by 2040 to reach about $1 trillion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of cumulative investment, according to the recent International Energy Agency (IEA) report.</a:t>
            </a:r>
          </a:p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India’s well-developed wind power industry has the capability and experience to help meet the country’s climate and energy security goals. With the total wind installed capacity of around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35,815 MW as of 30th April 2019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India is the world’s fourth largest country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terms of total wind installations after China, the USA and Germany. Wind power has become one of the key renewable energy sources for power generation in India.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India has a share of at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least 6-7% to the country’s electricity generation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mix at present.</a:t>
            </a:r>
          </a:p>
          <a:p>
            <a:pPr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power from green sources such as wind and solar are aimed to fulfil several goals such as energy security, economic development, climate change mitigation, rural development and employment generation.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WIND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183880" cy="4429156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There is a difference between the wind profile during the night and during the day. The geostrophic wind is a wind that drives the wind near the surface. 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It's the wind speed at about 1 kilometre’s height. It's characteristic that the wind varies a lot near the surface during the day and at night.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During the night it's difficult for the energy to come to the ground because of the reduced momentum flux and the wind speed reduces near the ground.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Although the wind speed is low near the ground, it increases fairly fast with height and at a height of about 100 meters it can sometimes even be faster than the neutral wind speed.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During the day there is a better of connection to the geostrophic wind. You have a higher wind speed during the day then during the night.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142852"/>
            <a:ext cx="8183880" cy="10515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WIND PROFILE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2910" y="1214422"/>
            <a:ext cx="8183880" cy="43577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000" u="sng" dirty="0">
                <a:latin typeface="Times New Roman" pitchFamily="18" charset="0"/>
                <a:cs typeface="Times New Roman" pitchFamily="18" charset="0"/>
              </a:rPr>
              <a:t>Monthly wind profile during day and night</a:t>
            </a:r>
          </a:p>
          <a:p>
            <a:pPr>
              <a:buNone/>
            </a:pPr>
            <a:endParaRPr lang="en-GB" sz="20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hatsApp Image 2020-11-10 at 7.51.26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857364"/>
            <a:ext cx="6858048" cy="3781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456</TotalTime>
  <Words>1212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Verdana</vt:lpstr>
      <vt:lpstr>Wingdings</vt:lpstr>
      <vt:lpstr>Wingdings 2</vt:lpstr>
      <vt:lpstr>Aspect</vt:lpstr>
      <vt:lpstr>WIND ENERGY AND ITS IMPORTANCE BY- SHIV CHANDRA 11904848 B.TECH(CSE) 2019-2023</vt:lpstr>
      <vt:lpstr> CERTIFICATE</vt:lpstr>
      <vt:lpstr> INTRODUCTION</vt:lpstr>
      <vt:lpstr>OBJECTIVES</vt:lpstr>
      <vt:lpstr>IMPORTANCE</vt:lpstr>
      <vt:lpstr>APPLICABILITY</vt:lpstr>
      <vt:lpstr>SCOPE OF WIND ENERGY</vt:lpstr>
      <vt:lpstr>WIND RESOURCES</vt:lpstr>
      <vt:lpstr>WIND PROFILE</vt:lpstr>
      <vt:lpstr>ECONOMICS OF WIND ENERGY</vt:lpstr>
      <vt:lpstr>ENERGY GENERATED</vt:lpstr>
      <vt:lpstr>COMPONENTS OF THE COST</vt:lpstr>
      <vt:lpstr> WIND ENERGY TECHNOLOGY</vt:lpstr>
      <vt:lpstr>WIND TURBINE EVOLUTIONS</vt:lpstr>
      <vt:lpstr>MATERIAL SELCTION</vt:lpstr>
      <vt:lpstr>ELECTRIC SYSTEM</vt:lpstr>
      <vt:lpstr>PowerPoint Presentation</vt:lpstr>
      <vt:lpstr>PowerPoint Presentation</vt:lpstr>
      <vt:lpstr>PowerPoint Presentation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Shiv Chandra</cp:lastModifiedBy>
  <cp:revision>48</cp:revision>
  <dcterms:created xsi:type="dcterms:W3CDTF">2020-11-10T11:12:51Z</dcterms:created>
  <dcterms:modified xsi:type="dcterms:W3CDTF">2020-11-22T05:05:50Z</dcterms:modified>
</cp:coreProperties>
</file>