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07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7BB5-8F6C-4EA6-9B82-892DF3DF9D73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094B5-4A66-4D39-A689-6E8E72D50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7147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/>
              <a:t>RESUME</a:t>
            </a:r>
            <a:endParaRPr lang="en-US" sz="4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85728" y="57147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Californian FB" pitchFamily="18" charset="0"/>
              </a:rPr>
              <a:t>Gitanjali</a:t>
            </a:r>
            <a:r>
              <a:rPr lang="en-US" sz="2400" b="1" i="1" dirty="0" smtClean="0">
                <a:latin typeface="Californian FB" pitchFamily="18" charset="0"/>
              </a:rPr>
              <a:t> </a:t>
            </a:r>
            <a:r>
              <a:rPr lang="en-US" sz="2400" b="1" i="1" dirty="0" err="1" smtClean="0">
                <a:latin typeface="Californian FB" pitchFamily="18" charset="0"/>
              </a:rPr>
              <a:t>Balkrushna</a:t>
            </a:r>
            <a:r>
              <a:rPr lang="en-US" sz="2400" b="1" i="1" dirty="0" smtClean="0">
                <a:latin typeface="Californian FB" pitchFamily="18" charset="0"/>
              </a:rPr>
              <a:t> </a:t>
            </a:r>
            <a:r>
              <a:rPr lang="en-US" sz="2400" b="1" i="1" dirty="0" err="1" smtClean="0">
                <a:latin typeface="Californian FB" pitchFamily="18" charset="0"/>
              </a:rPr>
              <a:t>Khule</a:t>
            </a:r>
            <a:endParaRPr lang="en-US" sz="2400" b="1" i="1" dirty="0">
              <a:latin typeface="Californian FB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8" y="100010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Sinhgad</a:t>
            </a:r>
            <a:r>
              <a:rPr lang="en-US" dirty="0" smtClean="0"/>
              <a:t> college campus ,</a:t>
            </a:r>
            <a:r>
              <a:rPr lang="en-US" dirty="0" err="1" smtClean="0"/>
              <a:t>ambegaon</a:t>
            </a:r>
            <a:r>
              <a:rPr lang="en-US" dirty="0" smtClean="0"/>
              <a:t> </a:t>
            </a:r>
            <a:r>
              <a:rPr lang="en-US" dirty="0" err="1" smtClean="0"/>
              <a:t>bk</a:t>
            </a:r>
            <a:r>
              <a:rPr lang="en-US" dirty="0" smtClean="0"/>
              <a:t> ,  </a:t>
            </a:r>
            <a:r>
              <a:rPr lang="en-US" dirty="0" err="1" smtClean="0"/>
              <a:t>pune</a:t>
            </a:r>
            <a:r>
              <a:rPr lang="en-US" dirty="0" smtClean="0"/>
              <a:t> -  411046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357290"/>
            <a:ext cx="478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Contact No. :- </a:t>
            </a:r>
            <a:r>
              <a:rPr lang="en-US" sz="2000" b="1" dirty="0" smtClean="0"/>
              <a:t>9359038360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5728" y="1714480"/>
            <a:ext cx="507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E-mail :- gitanjalikhule@gmail.com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8604" y="2143108"/>
            <a:ext cx="6143668" cy="320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Personal Details :- 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04" y="2571736"/>
            <a:ext cx="6072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		:-	</a:t>
            </a:r>
            <a:r>
              <a:rPr lang="en-US" dirty="0" err="1" smtClean="0"/>
              <a:t>Gitanjali</a:t>
            </a:r>
            <a:r>
              <a:rPr lang="en-US" dirty="0" smtClean="0"/>
              <a:t> </a:t>
            </a:r>
            <a:r>
              <a:rPr lang="en-US" dirty="0" err="1" smtClean="0"/>
              <a:t>Balkrushna</a:t>
            </a:r>
            <a:r>
              <a:rPr lang="en-US" dirty="0" smtClean="0"/>
              <a:t> </a:t>
            </a:r>
            <a:r>
              <a:rPr lang="en-US" dirty="0" err="1" smtClean="0"/>
              <a:t>Khule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Date of Birth	:-	04 –Mar-2002</a:t>
            </a:r>
          </a:p>
          <a:p>
            <a:r>
              <a:rPr lang="en-US" dirty="0" smtClean="0"/>
              <a:t>Gender		:-	Female</a:t>
            </a:r>
          </a:p>
          <a:p>
            <a:r>
              <a:rPr lang="en-US" dirty="0" err="1" smtClean="0"/>
              <a:t>Marial</a:t>
            </a:r>
            <a:r>
              <a:rPr lang="en-US" dirty="0" smtClean="0"/>
              <a:t> status	:-	Unmarried</a:t>
            </a:r>
          </a:p>
          <a:p>
            <a:r>
              <a:rPr lang="en-US" dirty="0" smtClean="0"/>
              <a:t>Nationality	:-	Indian</a:t>
            </a:r>
          </a:p>
          <a:p>
            <a:r>
              <a:rPr lang="en-US" dirty="0" smtClean="0"/>
              <a:t>Language Known 	:-	Marathi , English ,Hindi</a:t>
            </a:r>
          </a:p>
          <a:p>
            <a:r>
              <a:rPr lang="en-US" dirty="0" smtClean="0"/>
              <a:t>Religion - Cast 	:-	Hindu-Maratha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8604" y="4572000"/>
            <a:ext cx="6072230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Educational Details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8604" y="5143504"/>
          <a:ext cx="60722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Academic Details :-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604" y="5500694"/>
          <a:ext cx="6072231" cy="178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2714644"/>
                <a:gridCol w="1785951"/>
              </a:tblGrid>
              <a:tr h="44648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Examination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Board/University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Passing</a:t>
                      </a:r>
                      <a:r>
                        <a:rPr lang="en-US" sz="1800" baseline="0" dirty="0" smtClean="0"/>
                        <a:t> Year</a:t>
                      </a:r>
                      <a:endParaRPr lang="en-US" sz="1800" dirty="0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S.S.C (X)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SSC Board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March - 2018</a:t>
                      </a:r>
                      <a:endParaRPr lang="en-US" sz="1800" dirty="0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HSC (Science)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Pune</a:t>
                      </a:r>
                      <a:r>
                        <a:rPr lang="en-US" sz="1800" dirty="0" smtClean="0"/>
                        <a:t> Board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2020</a:t>
                      </a:r>
                      <a:endParaRPr lang="en-US" sz="1800" dirty="0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B.Sc</a:t>
                      </a:r>
                      <a:r>
                        <a:rPr lang="en-US" sz="1800" baseline="0" dirty="0" smtClean="0"/>
                        <a:t> (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Savitribai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Phule</a:t>
                      </a:r>
                      <a:r>
                        <a:rPr lang="en-US" sz="1800" dirty="0" smtClean="0"/>
                        <a:t> University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Sep</a:t>
                      </a:r>
                      <a:r>
                        <a:rPr lang="en-US" sz="1800" baseline="0" dirty="0" smtClean="0"/>
                        <a:t>. 2021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8604" y="7358082"/>
            <a:ext cx="6143668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04" y="771527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Operating MS-CIT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8604" y="8072462"/>
            <a:ext cx="6143668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Experience :-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604" y="842965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Fresher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Amruta</dc:creator>
  <cp:lastModifiedBy>Admin</cp:lastModifiedBy>
  <cp:revision>10</cp:revision>
  <dcterms:created xsi:type="dcterms:W3CDTF">2021-09-28T04:20:13Z</dcterms:created>
  <dcterms:modified xsi:type="dcterms:W3CDTF">2022-09-09T15:51:17Z</dcterms:modified>
</cp:coreProperties>
</file>