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03F6-FD27-45F9-97F1-E84FF0B2074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CBB2-F42F-4D00-B47A-6B8DEEC9F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03F6-FD27-45F9-97F1-E84FF0B2074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CBB2-F42F-4D00-B47A-6B8DEEC9F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3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03F6-FD27-45F9-97F1-E84FF0B2074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CBB2-F42F-4D00-B47A-6B8DEEC9F33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54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03F6-FD27-45F9-97F1-E84FF0B2074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CBB2-F42F-4D00-B47A-6B8DEEC9F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554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03F6-FD27-45F9-97F1-E84FF0B2074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CBB2-F42F-4D00-B47A-6B8DEEC9F33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9202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03F6-FD27-45F9-97F1-E84FF0B2074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CBB2-F42F-4D00-B47A-6B8DEEC9F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03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03F6-FD27-45F9-97F1-E84FF0B2074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CBB2-F42F-4D00-B47A-6B8DEEC9F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834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03F6-FD27-45F9-97F1-E84FF0B2074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CBB2-F42F-4D00-B47A-6B8DEEC9F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70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03F6-FD27-45F9-97F1-E84FF0B2074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CBB2-F42F-4D00-B47A-6B8DEEC9F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96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03F6-FD27-45F9-97F1-E84FF0B2074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CBB2-F42F-4D00-B47A-6B8DEEC9F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91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03F6-FD27-45F9-97F1-E84FF0B2074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CBB2-F42F-4D00-B47A-6B8DEEC9F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48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03F6-FD27-45F9-97F1-E84FF0B2074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CBB2-F42F-4D00-B47A-6B8DEEC9F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12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03F6-FD27-45F9-97F1-E84FF0B2074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CBB2-F42F-4D00-B47A-6B8DEEC9F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48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03F6-FD27-45F9-97F1-E84FF0B2074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CBB2-F42F-4D00-B47A-6B8DEEC9F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8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03F6-FD27-45F9-97F1-E84FF0B2074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CBB2-F42F-4D00-B47A-6B8DEEC9F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90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03F6-FD27-45F9-97F1-E84FF0B2074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CBB2-F42F-4D00-B47A-6B8DEEC9F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2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03F6-FD27-45F9-97F1-E84FF0B20744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55CBB2-F42F-4D00-B47A-6B8DEEC9F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80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A656-A40D-FE49-6C0D-8A16A70E0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02" y="2665937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b="0" i="0" dirty="0">
                <a:effectLst/>
                <a:latin typeface="var(--font-fk-grotesk)"/>
              </a:rPr>
            </a:br>
            <a:r>
              <a:rPr lang="en-US" b="1" i="0" dirty="0">
                <a:effectLst/>
                <a:latin typeface="__fkGroteskNeue_598ab8"/>
              </a:rPr>
              <a:t>Project Title</a:t>
            </a:r>
            <a:r>
              <a:rPr lang="en-US" b="0" i="0" dirty="0">
                <a:effectLst/>
                <a:latin typeface="__fkGroteskNeue_598ab8"/>
              </a:rPr>
              <a:t>: Mass Mail Dispatcher</a:t>
            </a:r>
            <a:br>
              <a:rPr lang="en-US" b="0" i="0" dirty="0">
                <a:effectLst/>
                <a:latin typeface="__fkGroteskNeue_598ab8"/>
              </a:rPr>
            </a:b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Presented by</a:t>
            </a:r>
            <a:r>
              <a:rPr lang="en-US" b="0" i="0" dirty="0">
                <a:effectLst/>
                <a:latin typeface="__fkGroteskNeue_598ab8"/>
              </a:rPr>
              <a:t>: [Shivansh Tiwary]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0" i="0" dirty="0">
                <a:effectLst/>
                <a:latin typeface="__fkGroteskNeue_598ab8"/>
              </a:rPr>
              <a:t>Date: [29/10/24]</a:t>
            </a:r>
            <a:br>
              <a:rPr lang="en-US" b="0" i="0" dirty="0">
                <a:effectLst/>
                <a:latin typeface="__fkGroteskNeue_598ab8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41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703A-9852-611A-18A0-0C350707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var(--font-fk-grotesk)"/>
              </a:rPr>
              <a:t>Conclusion</a:t>
            </a:r>
            <a:br>
              <a:rPr lang="en-US" b="0" i="0" dirty="0">
                <a:effectLst/>
                <a:latin typeface="var(--font-fk-grotesk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AF2B7-CA2D-F409-BDE3-A259052C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The Mass Mail Dispatcher project aims to simplify mass email communication while providing a professional and efficient tool for users. Future developments will focus on enhancing analytics and user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37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C430-BF84-DD4E-98F4-3D176005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0" i="0" dirty="0">
                <a:effectLst/>
                <a:latin typeface="var(--font-fk-grotesk)"/>
              </a:rPr>
              <a:t>Questions &amp; Discussion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fk-grotesk)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2A8C7C-8100-1F4E-7C4A-AECCC5BAD9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21157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fk-grotesk-neue)"/>
              </a:rPr>
              <a:t>Open the floor for any questions or feedback regarding the project.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ont-fk-grotesk-neu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fk-grotesk-neue)"/>
              </a:rPr>
              <a:t>Feel free to customize each slide further with images, charts, or additional details as necessary!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9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8777-3B72-619D-C282-87137AFE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var(--font-fk-grotesk)"/>
              </a:rPr>
              <a:t>Introduction</a:t>
            </a:r>
            <a:br>
              <a:rPr lang="en-US" b="0" i="0" dirty="0">
                <a:effectLst/>
                <a:latin typeface="var(--font-fk-grotesk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B608-9E02-90DC-D641-262021997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Overview: A Mass Mail Dispatcher is a tool designed to send bulk email messages to a large number of recipients simultaneously.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Purpose: Automates the process of composing, personalizing, and distributing emails for marketing campaigns, newsletters, and customer communication.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02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A37A-12F3-7442-59A4-2801A282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var(--font-fk-grotesk)"/>
              </a:rPr>
              <a:t>Project Objectives</a:t>
            </a:r>
            <a:br>
              <a:rPr lang="en-US" b="0" i="0" dirty="0">
                <a:effectLst/>
                <a:latin typeface="var(--font-fk-grotesk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54852-FB00-D34C-0963-D8FD3040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Efficiency: Streamline the process of sending mass emails.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User Experience: Enhance user engagement through personalized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Integration: Ensure compatibility with existing systems and technologies.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08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AB4E-7550-C94E-57C1-FDBACAF5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var(--font-fk-grotesk)"/>
              </a:rPr>
              <a:t>Technology Stack</a:t>
            </a:r>
            <a:br>
              <a:rPr lang="en-US" b="0" i="0" dirty="0">
                <a:effectLst/>
                <a:latin typeface="var(--font-fk-grotesk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0AFAF-56AC-54C1-CE51-58F545FC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__fkGroteskNeue_598ab8"/>
              </a:rPr>
              <a:t>Streamlit</a:t>
            </a:r>
            <a:endParaRPr lang="en-US" b="0" i="0" dirty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__fkGroteskNeue_598ab8"/>
              </a:rPr>
              <a:t>Pythom</a:t>
            </a:r>
            <a:endParaRPr lang="en-US" b="0" i="0" dirty="0">
              <a:effectLst/>
              <a:latin typeface="__fkGroteskNeue_598ab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35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3713-6961-37E4-DC25-6E27BE5D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var(--font-fk-grotesk)"/>
              </a:rPr>
              <a:t>Key Features</a:t>
            </a:r>
            <a:br>
              <a:rPr lang="en-US" b="0" i="0" dirty="0">
                <a:effectLst/>
                <a:latin typeface="var(--font-fk-grotesk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8A4F6-67EB-6807-F0B2-A4A62DB82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Bulk Email Sending: Ability to send emails to multiple recipients at once.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Template Management: Use of customizable templates for professional communication.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Recipient Management: Import recipient lists from CSV files for easy management </a:t>
            </a:r>
            <a:endParaRPr lang="en-US" dirty="0">
              <a:latin typeface="var(--font-berkeley-mono)"/>
            </a:endParaRPr>
          </a:p>
        </p:txBody>
      </p:sp>
    </p:spTree>
    <p:extLst>
      <p:ext uri="{BB962C8B-B14F-4D97-AF65-F5344CB8AC3E}">
        <p14:creationId xmlns:p14="http://schemas.microsoft.com/office/powerpoint/2010/main" val="264252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B25E-921C-53B8-16C0-08275006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dirty="0">
                <a:effectLst/>
                <a:latin typeface="var(--font-fk-grotesk)"/>
              </a:rPr>
              <a:t>Installation Instructions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fk-grotesk)"/>
              </a:rPr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F27C15-765A-F2B5-00C2-642054768A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9811" y="2274838"/>
            <a:ext cx="1024370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Clone the repository from GitHub.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Open the project folder in a code editor.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Launch </a:t>
            </a:r>
            <a:r>
              <a:rPr kumimoji="0" lang="en-US" altLang="en-US" sz="5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ont-berkeley-mono)"/>
              </a:rPr>
              <a:t>project.py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 a web browser to view the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2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4AE2-FBB7-B147-9EAD-AF0F3FEC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var(--font-fk-grotesk)"/>
              </a:rPr>
              <a:t>User Interface Design</a:t>
            </a:r>
            <a:br>
              <a:rPr lang="en-IN" b="0" i="0" dirty="0">
                <a:effectLst/>
                <a:latin typeface="var(--font-fk-grotesk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827B-E5EC-C448-3100-C87074D2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__fkGroteskNeue_598ab8"/>
              </a:rPr>
              <a:t>Dashboard Overview: Simple navigation for sending emails, managing templates, and viewing analytics.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__fkGroteskNeue_598ab8"/>
              </a:rPr>
              <a:t>Responsive Design: Ensures usability across devices (desktop, tablet, mobile).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64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6685-E88D-960F-E69F-94ECD17C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var(--font-fk-grotesk)"/>
              </a:rPr>
              <a:t>Challenges Faced</a:t>
            </a:r>
            <a:br>
              <a:rPr lang="en-US" b="0" i="0" dirty="0">
                <a:effectLst/>
                <a:latin typeface="var(--font-fk-grotesk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E76-4AB1-9AF7-D536-325C95EE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var(--font-fk-grotesk)"/>
              </a:rPr>
              <a:t>Challenges Faced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Email Deliverability: Ensuring emails do not land in spam folders.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Scalability: Managing large volumes of emails without performance degradation.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9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9ED4-ADDE-A7F2-00F5-7ADC9F05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var(--font-fk-grotesk)"/>
              </a:rPr>
              <a:t>Future Enhancements</a:t>
            </a:r>
            <a:br>
              <a:rPr lang="en-US" b="0" i="0" dirty="0">
                <a:effectLst/>
                <a:latin typeface="var(--font-fk-grotesk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B2DC-33C3-5EBF-6EFD-3C026C61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Analytics Dashboard: Track open rates, click rates, and user engagement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A/B Testing Features: Allow users to test different email versions for effectiveness.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7359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344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__fkGroteskNeue_598ab8</vt:lpstr>
      <vt:lpstr>Arial</vt:lpstr>
      <vt:lpstr>Trebuchet MS</vt:lpstr>
      <vt:lpstr>var(--font-berkeley-mono)</vt:lpstr>
      <vt:lpstr>var(--font-fk-grotesk)</vt:lpstr>
      <vt:lpstr>var(--font-fk-grotesk-neue)</vt:lpstr>
      <vt:lpstr>Wingdings 3</vt:lpstr>
      <vt:lpstr>Facet</vt:lpstr>
      <vt:lpstr> Project Title: Mass Mail Dispatcher  Presented by: [Shivansh Tiwary] Date: [29/10/24] </vt:lpstr>
      <vt:lpstr>Introduction </vt:lpstr>
      <vt:lpstr>Project Objectives </vt:lpstr>
      <vt:lpstr>Technology Stack </vt:lpstr>
      <vt:lpstr>Key Features </vt:lpstr>
      <vt:lpstr>Installation Instructions </vt:lpstr>
      <vt:lpstr>User Interface Design </vt:lpstr>
      <vt:lpstr>Challenges Faced </vt:lpstr>
      <vt:lpstr>Future Enhancements </vt:lpstr>
      <vt:lpstr>Conclusion </vt:lpstr>
      <vt:lpstr>Questions &amp; 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Shivansh Tiwary</dc:creator>
  <cp:lastModifiedBy>Shivansh Tiwary</cp:lastModifiedBy>
  <cp:revision>1</cp:revision>
  <dcterms:created xsi:type="dcterms:W3CDTF">2024-10-29T17:54:22Z</dcterms:created>
  <dcterms:modified xsi:type="dcterms:W3CDTF">2024-10-29T18:04:51Z</dcterms:modified>
</cp:coreProperties>
</file>