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68" r:id="rId6"/>
    <p:sldId id="370" r:id="rId7"/>
    <p:sldId id="371" r:id="rId8"/>
    <p:sldId id="372" r:id="rId9"/>
    <p:sldId id="373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917" y="30964"/>
            <a:ext cx="9441997" cy="2871449"/>
          </a:xfrm>
        </p:spPr>
        <p:txBody>
          <a:bodyPr/>
          <a:lstStyle/>
          <a:p>
            <a:r>
              <a:rPr lang="en-US" dirty="0"/>
              <a:t>Logistics and Shipping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06189"/>
          </a:xfrm>
        </p:spPr>
        <p:txBody>
          <a:bodyPr>
            <a:normAutofit/>
          </a:bodyPr>
          <a:lstStyle/>
          <a:p>
            <a:r>
              <a:rPr lang="en-US" dirty="0"/>
              <a:t>Group Number-14</a:t>
            </a:r>
          </a:p>
          <a:p>
            <a:r>
              <a:rPr lang="en-US" dirty="0"/>
              <a:t>Shivdeep Bisurkar		A20525712		</a:t>
            </a:r>
          </a:p>
          <a:p>
            <a:r>
              <a:rPr lang="en-US" dirty="0"/>
              <a:t>Prajakta </a:t>
            </a:r>
            <a:r>
              <a:rPr lang="en-US" dirty="0" err="1"/>
              <a:t>Kumbhar</a:t>
            </a:r>
            <a:r>
              <a:rPr lang="en-US" dirty="0"/>
              <a:t>		A20523710</a:t>
            </a:r>
          </a:p>
          <a:p>
            <a:r>
              <a:rPr lang="en-US" dirty="0"/>
              <a:t>Pavani </a:t>
            </a:r>
            <a:r>
              <a:rPr lang="en-US" dirty="0" err="1"/>
              <a:t>Rangineni</a:t>
            </a:r>
            <a:r>
              <a:rPr lang="en-US" dirty="0"/>
              <a:t>		A20516359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0"/>
            <a:ext cx="10274324" cy="132954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52CC1-8A18-5E1D-15D6-7E661799E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October 21,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6C6AB-F47C-A4E5-F9EC-771E4C61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1431399"/>
            <a:ext cx="9273267" cy="52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0"/>
            <a:ext cx="10274324" cy="1329541"/>
          </a:xfrm>
        </p:spPr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52CC1-8A18-5E1D-15D6-7E661799E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Nov 18, 2023</a:t>
            </a:r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7E588C9D-DD39-73D7-F669-4D103656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3" y="2276719"/>
            <a:ext cx="5262466" cy="396502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846947-232A-301A-92A9-273BB30BB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370"/>
            <a:ext cx="5921914" cy="38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hat&#10;&#10;Description automatically generated">
            <a:extLst>
              <a:ext uri="{FF2B5EF4-FFF2-40B4-BE49-F238E27FC236}">
                <a16:creationId xmlns:a16="http://schemas.microsoft.com/office/drawing/2014/main" id="{7FC5E1F8-82AB-6FAE-F4AF-CF3E14AC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1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creen with red text&#10;&#10;Description automatically generated">
            <a:extLst>
              <a:ext uri="{FF2B5EF4-FFF2-40B4-BE49-F238E27FC236}">
                <a16:creationId xmlns:a16="http://schemas.microsoft.com/office/drawing/2014/main" id="{AD1E40B5-F97B-FF85-9C34-05DD1D3FB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18"/>
          <a:stretch/>
        </p:blipFill>
        <p:spPr>
          <a:xfrm>
            <a:off x="6206246" y="291830"/>
            <a:ext cx="7003915" cy="591441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5945FA-1107-0304-6F69-41DF713B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96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B4660C4C-6B21-CDD9-9A3C-3BC8549B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9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0" y="398440"/>
            <a:ext cx="4903377" cy="23860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55853"/>
            <a:ext cx="4914900" cy="806659"/>
          </a:xfrm>
        </p:spPr>
        <p:txBody>
          <a:bodyPr/>
          <a:lstStyle/>
          <a:p>
            <a:r>
              <a:rPr lang="en-US" dirty="0"/>
              <a:t>Group No 14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7" id="{21D76CCA-3643-4633-95C9-29486A1DA50B}" vid="{3EDD3486-FF44-4579-8B83-091A40DEE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93354B-8927-46EE-B294-4D51952A0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1808</TotalTime>
  <Words>43</Words>
  <Application>Microsoft Office PowerPoint</Application>
  <PresentationFormat>Widescreen</PresentationFormat>
  <Paragraphs>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</vt:lpstr>
      <vt:lpstr>Custom</vt:lpstr>
      <vt:lpstr>Logistics and Shipping Hub</vt:lpstr>
      <vt:lpstr>Architecture</vt:lpstr>
      <vt:lpstr>Screen shots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 and Shipping Hub</dc:title>
  <dc:creator>Shivdeep Bisurkar</dc:creator>
  <cp:lastModifiedBy>Shivdeep Bisurkar</cp:lastModifiedBy>
  <cp:revision>7</cp:revision>
  <dcterms:created xsi:type="dcterms:W3CDTF">2023-10-18T19:15:25Z</dcterms:created>
  <dcterms:modified xsi:type="dcterms:W3CDTF">2023-12-02T23:24:40Z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