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8ACCDB-4ABF-433A-9317-D0CAB1262E40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2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38EA82-6C86-40B7-B4A1-67978570494E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453960" y="261720"/>
            <a:ext cx="9180360" cy="373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 for AI based SIP Planning &amp; Fund Recommendations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Intelligent AI-based financial advisory system designed to achieve investment goals by: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Leveraging Smart SIP Goal Planning which incorporates i</a:t>
            </a:r>
            <a:r>
              <a:rPr b="1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nflation-adjusted calculations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for estimating monthly SIPs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Risk-matched Portfolio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Optimization and tailored Asset Allocation strategies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Dynamic </a:t>
            </a:r>
            <a:r>
              <a:rPr b="1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live data retrieval and powerful screening from AMFI, Value Research, and Yahoo Finance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with comprehensive Fund Screening Engines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Enhanced AI-based </a:t>
            </a:r>
            <a:r>
              <a:rPr b="1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profile scoring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comprehensive mutual fund and ETF profile analysis, and </a:t>
            </a:r>
            <a:r>
              <a:rPr b="1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personalized recommendation 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 investment strategies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User-customized interactive </a:t>
            </a:r>
            <a:r>
              <a:rPr b="1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visualization for investment illustration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and fund comparison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Reasoning with LLM, rules-based deductive frameworks, and on-demand data fetching powered systems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 descr=""/>
          <p:cNvPicPr/>
          <p:nvPr/>
        </p:nvPicPr>
        <p:blipFill>
          <a:blip r:embed="rId1"/>
          <a:stretch/>
        </p:blipFill>
        <p:spPr>
          <a:xfrm>
            <a:off x="1440" y="259200"/>
            <a:ext cx="10079280" cy="3734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" name=""/>
          <p:cNvSpPr/>
          <p:nvPr/>
        </p:nvSpPr>
        <p:spPr>
          <a:xfrm>
            <a:off x="0" y="0"/>
            <a:ext cx="10079640" cy="58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Architecture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UI : SIP Recommendation: Report based on User Inputs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Fund Recommendation: Report based on SIP Recommendation and Chat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Others: RAG for news feeds in form of PDF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MCP Server for API based data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 descr=""/>
          <p:cNvPicPr/>
          <p:nvPr/>
        </p:nvPicPr>
        <p:blipFill>
          <a:blip r:embed="rId1"/>
          <a:stretch/>
        </p:blipFill>
        <p:spPr>
          <a:xfrm>
            <a:off x="120960" y="689760"/>
            <a:ext cx="9873360" cy="1571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2025-08-01T23:21:16Z</dcterms:created>
  <dc:creator/>
  <dc:description/>
  <dc:language>en-US</dc:language>
  <cp:lastModifiedBy/>
  <dcterms:modified xsi:type="dcterms:W3CDTF">2025-08-02T13:59:13Z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