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8C5"/>
    <a:srgbClr val="FFF4AA"/>
    <a:srgbClr val="FDF3A9"/>
    <a:srgbClr val="FDE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112" y="-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C72F-0BC4-3746-8686-2093721CBB78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95CE-D157-5A4A-8FA7-8FF86AEA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6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C72F-0BC4-3746-8686-2093721CBB78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95CE-D157-5A4A-8FA7-8FF86AEA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7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C72F-0BC4-3746-8686-2093721CBB78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95CE-D157-5A4A-8FA7-8FF86AEA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9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C72F-0BC4-3746-8686-2093721CBB78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95CE-D157-5A4A-8FA7-8FF86AEA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8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C72F-0BC4-3746-8686-2093721CBB78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95CE-D157-5A4A-8FA7-8FF86AEA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6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C72F-0BC4-3746-8686-2093721CBB78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95CE-D157-5A4A-8FA7-8FF86AEA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0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C72F-0BC4-3746-8686-2093721CBB78}" type="datetimeFigureOut">
              <a:rPr lang="en-US" smtClean="0"/>
              <a:t>5/3/17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95CE-D157-5A4A-8FA7-8FF86AEA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4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C72F-0BC4-3746-8686-2093721CBB78}" type="datetimeFigureOut">
              <a:rPr lang="en-US" smtClean="0"/>
              <a:t>5/3/17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95CE-D157-5A4A-8FA7-8FF86AEA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5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C72F-0BC4-3746-8686-2093721CBB78}" type="datetimeFigureOut">
              <a:rPr lang="en-US" smtClean="0"/>
              <a:t>5/3/17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95CE-D157-5A4A-8FA7-8FF86AEA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1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C72F-0BC4-3746-8686-2093721CBB78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95CE-D157-5A4A-8FA7-8FF86AEA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3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C72F-0BC4-3746-8686-2093721CBB78}" type="datetimeFigureOut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95CE-D157-5A4A-8FA7-8FF86AEA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1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5C72F-0BC4-3746-8686-2093721CBB78}" type="datetimeFigureOut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E95CE-D157-5A4A-8FA7-8FF86AEA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2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98724" y="477081"/>
            <a:ext cx="6507870" cy="4937454"/>
          </a:xfrm>
          <a:prstGeom prst="rect">
            <a:avLst/>
          </a:prstGeom>
          <a:solidFill>
            <a:srgbClr val="FDE8C5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balloon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539">
            <a:off x="2611760" y="2374543"/>
            <a:ext cx="1472858" cy="1913967"/>
          </a:xfrm>
          <a:prstGeom prst="rect">
            <a:avLst/>
          </a:prstGeom>
        </p:spPr>
      </p:pic>
      <p:pic>
        <p:nvPicPr>
          <p:cNvPr id="4" name="Picture 3" descr="blueballoon.jp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33424">
            <a:off x="1590542" y="1499487"/>
            <a:ext cx="1648339" cy="21420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00359" y="1741408"/>
            <a:ext cx="32096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rgbClr val="000090"/>
                </a:solidFill>
                <a:latin typeface="Gill Sans MT"/>
                <a:cs typeface="Gill Sans MT"/>
              </a:rPr>
              <a:t>Letter Pop </a:t>
            </a:r>
            <a:endParaRPr lang="en-US" sz="6600" b="1" dirty="0">
              <a:solidFill>
                <a:srgbClr val="000090"/>
              </a:solidFill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53781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alut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006" y="1277877"/>
            <a:ext cx="4229100" cy="295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52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968" t="-7398" r="71467" b="7398"/>
          <a:stretch/>
        </p:blipFill>
        <p:spPr>
          <a:xfrm>
            <a:off x="2755535" y="2084933"/>
            <a:ext cx="2433040" cy="8401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881"/>
          <a:stretch/>
        </p:blipFill>
        <p:spPr>
          <a:xfrm>
            <a:off x="1811570" y="2925087"/>
            <a:ext cx="4430471" cy="71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45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7174</TotalTime>
  <Words>2</Words>
  <Application>Microsoft Macintosh PowerPoint</Application>
  <PresentationFormat>On-screen Show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</dc:creator>
  <cp:lastModifiedBy>Cat</cp:lastModifiedBy>
  <cp:revision>6</cp:revision>
  <dcterms:created xsi:type="dcterms:W3CDTF">2017-04-19T18:24:28Z</dcterms:created>
  <dcterms:modified xsi:type="dcterms:W3CDTF">2017-05-04T05:14:37Z</dcterms:modified>
</cp:coreProperties>
</file>