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3"/>
  </p:notesMasterIdLst>
  <p:sldIdLst>
    <p:sldId id="256" r:id="rId2"/>
    <p:sldId id="257" r:id="rId3"/>
    <p:sldId id="258" r:id="rId4"/>
    <p:sldId id="259" r:id="rId5"/>
    <p:sldId id="260" r:id="rId6"/>
    <p:sldId id="284" r:id="rId7"/>
    <p:sldId id="261" r:id="rId8"/>
    <p:sldId id="262" r:id="rId9"/>
    <p:sldId id="263" r:id="rId10"/>
    <p:sldId id="264" r:id="rId11"/>
    <p:sldId id="265" r:id="rId12"/>
    <p:sldId id="266" r:id="rId13"/>
    <p:sldId id="268" r:id="rId14"/>
    <p:sldId id="269" r:id="rId15"/>
    <p:sldId id="285" r:id="rId16"/>
    <p:sldId id="272" r:id="rId17"/>
    <p:sldId id="277" r:id="rId18"/>
    <p:sldId id="281" r:id="rId19"/>
    <p:sldId id="282" r:id="rId20"/>
    <p:sldId id="286" r:id="rId21"/>
    <p:sldId id="283" r:id="rId22"/>
  </p:sldIdLst>
  <p:sldSz cx="12192000" cy="6858000"/>
  <p:notesSz cx="6858000" cy="9144000"/>
  <p:embeddedFontLst>
    <p:embeddedFont>
      <p:font typeface="Cambria" panose="02040503050406030204" pitchFamily="18"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9" roundtripDataSignature="AMtx7mgDFsXb34vpYq8YyBtRyoveV5JQe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1E681C1-6CE8-49D5-96E6-120465E8C996}">
  <a:tblStyle styleId="{01E681C1-6CE8-49D5-96E6-120465E8C996}" styleName="Table_0">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b="off" i="off"/>
      <a:tcStyle>
        <a:tcBdr/>
        <a:fill>
          <a:solidFill>
            <a:schemeClr val="dk1">
              <a:alpha val="20000"/>
            </a:schemeClr>
          </a:solidFill>
        </a:fill>
      </a:tcStyle>
    </a:band1H>
    <a:band2H>
      <a:tcTxStyle b="off" i="off"/>
      <a:tcStyle>
        <a:tcBdr/>
      </a:tcStyle>
    </a:band2H>
    <a:band1V>
      <a:tcTxStyle b="off" i="off"/>
      <a:tcStyle>
        <a:tcBdr/>
        <a:fill>
          <a:solidFill>
            <a:schemeClr val="dk1">
              <a:alpha val="20000"/>
            </a:schemeClr>
          </a:solidFill>
        </a:fill>
      </a:tcStyle>
    </a:band1V>
    <a:band2V>
      <a:tcTxStyle b="off" i="off"/>
      <a:tcStyle>
        <a:tcBdr/>
      </a:tcStyle>
    </a:band2V>
    <a:lastCol>
      <a:tcTxStyle b="on" i="off"/>
      <a:tcStyle>
        <a:tcBdr/>
      </a:tcStyle>
    </a:lastCol>
    <a:firstCol>
      <a:tcTxStyle b="on" i="off"/>
      <a:tcStyle>
        <a:tcBdr/>
      </a:tcStyle>
    </a:firstCol>
    <a:lastRow>
      <a:tcTxStyle b="on" i="off"/>
      <a:tcStyle>
        <a:tcBdr>
          <a:top>
            <a:ln w="50800" cap="flat" cmpd="sng">
              <a:solidFill>
                <a:schemeClr val="dk1"/>
              </a:solidFill>
              <a:prstDash val="solid"/>
              <a:round/>
              <a:headEnd type="none" w="sm" len="sm"/>
              <a:tailEnd type="none" w="sm" len="sm"/>
            </a:ln>
          </a:top>
        </a:tcBdr>
        <a:fill>
          <a:solidFill>
            <a:srgbClr val="FFFFFF">
              <a:alpha val="0"/>
            </a:srgbClr>
          </a:solidFill>
        </a:fill>
      </a:tcStyle>
    </a:lastRow>
    <a:seCell>
      <a:tcTxStyle b="off" i="off"/>
      <a:tcStyle>
        <a:tcBdr/>
      </a:tcStyle>
    </a:seCell>
    <a:swCell>
      <a:tcTxStyle b="off" i="off"/>
      <a:tcStyle>
        <a:tcBdr/>
      </a:tcStyle>
    </a:swCell>
    <a:firstRow>
      <a:tcTxStyle b="on" i="off"/>
      <a:tcStyle>
        <a:tcBdr>
          <a:bottom>
            <a:ln w="25400" cap="flat" cmpd="sng">
              <a:solidFill>
                <a:schemeClr val="dk1"/>
              </a:solidFill>
              <a:prstDash val="solid"/>
              <a:round/>
              <a:headEnd type="none" w="sm" len="sm"/>
              <a:tailEnd type="none" w="sm" len="sm"/>
            </a:ln>
          </a:bottom>
        </a:tcBdr>
        <a:fill>
          <a:solidFill>
            <a:srgbClr val="FFFFFF">
              <a:alpha val="0"/>
            </a:srgbClr>
          </a:solidFill>
        </a:fill>
      </a:tcStyle>
    </a:firstRow>
    <a:neCell>
      <a:tcTxStyle b="off" i="off"/>
      <a:tcStyle>
        <a:tcBdr/>
      </a:tcStyle>
    </a:neCell>
    <a:nwCell>
      <a:tcTxStyle b="off" i="off"/>
      <a:tcStyle>
        <a:tcBdr/>
      </a:tcStyle>
    </a:nwCell>
  </a:tblStyle>
  <a:tblStyle styleId="{2BD67850-C70C-4EB5-8722-653BF0FE3CB1}" styleName="Table_1">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3" d="100"/>
          <a:sy n="73" d="100"/>
        </p:scale>
        <p:origin x="380"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customschemas.google.com/relationships/presentationmetadata" Target="metadata"/><Relationship Id="rId3" Type="http://schemas.openxmlformats.org/officeDocument/2006/relationships/slide" Target="slides/slide2.xml"/><Relationship Id="rId21" Type="http://schemas.openxmlformats.org/officeDocument/2006/relationships/slide" Target="slides/slide20.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69ec4177dd_1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69ec4177dd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69ec4177dd_1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69ec4177dd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69ec4177dd_1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69ec4177dd_1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69ec4177dd_1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69ec4177dd_1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69ec4177dd_3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269ec4177dd_3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6" name="Google Shape;22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3" name="Google Shape;25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2bc092efae2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2bc092efae2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2ba10ffc201_1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70" name="Google Shape;270;g2ba10ffc201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5" name="Google Shape;9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8" name="Google Shape;10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bb594c43e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bb594c43e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69ec4177dd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69ec4177dd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69ec4177dd_1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69ec4177dd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69ec4177dd_1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69ec4177dd_1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9"/>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rmAutofit/>
          </a:bodyPr>
          <a:lstStyle>
            <a:lvl1pPr lvl="0" algn="ctr" rtl="0">
              <a:lnSpc>
                <a:spcPct val="90000"/>
              </a:lnSpc>
              <a:spcBef>
                <a:spcPts val="0"/>
              </a:spcBef>
              <a:spcAft>
                <a:spcPts val="0"/>
              </a:spcAft>
              <a:buClr>
                <a:schemeClr val="dk1"/>
              </a:buClr>
              <a:buSzPts val="6000"/>
              <a:buFont typeface="Calibri"/>
              <a:buNone/>
              <a:defRPr sz="60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3" name="Google Shape;13;p19"/>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rmAutofit/>
          </a:bodyPr>
          <a:lstStyle>
            <a:lvl1pPr lvl="0" algn="ctr" rtl="0">
              <a:lnSpc>
                <a:spcPct val="90000"/>
              </a:lnSpc>
              <a:spcBef>
                <a:spcPts val="1000"/>
              </a:spcBef>
              <a:spcAft>
                <a:spcPts val="0"/>
              </a:spcAft>
              <a:buClr>
                <a:schemeClr val="dk1"/>
              </a:buClr>
              <a:buSzPts val="2400"/>
              <a:buNone/>
              <a:defRPr sz="2400"/>
            </a:lvl1pPr>
            <a:lvl2pPr lvl="1" algn="ctr" rtl="0">
              <a:lnSpc>
                <a:spcPct val="90000"/>
              </a:lnSpc>
              <a:spcBef>
                <a:spcPts val="500"/>
              </a:spcBef>
              <a:spcAft>
                <a:spcPts val="0"/>
              </a:spcAft>
              <a:buClr>
                <a:schemeClr val="dk1"/>
              </a:buClr>
              <a:buSzPts val="2000"/>
              <a:buNone/>
              <a:defRPr sz="2000"/>
            </a:lvl2pPr>
            <a:lvl3pPr lvl="2" algn="ctr" rtl="0">
              <a:lnSpc>
                <a:spcPct val="90000"/>
              </a:lnSpc>
              <a:spcBef>
                <a:spcPts val="500"/>
              </a:spcBef>
              <a:spcAft>
                <a:spcPts val="0"/>
              </a:spcAft>
              <a:buClr>
                <a:schemeClr val="dk1"/>
              </a:buClr>
              <a:buSzPts val="1800"/>
              <a:buNone/>
              <a:defRPr sz="1800"/>
            </a:lvl3pPr>
            <a:lvl4pPr lvl="3" algn="ctr" rtl="0">
              <a:lnSpc>
                <a:spcPct val="90000"/>
              </a:lnSpc>
              <a:spcBef>
                <a:spcPts val="500"/>
              </a:spcBef>
              <a:spcAft>
                <a:spcPts val="0"/>
              </a:spcAft>
              <a:buClr>
                <a:schemeClr val="dk1"/>
              </a:buClr>
              <a:buSzPts val="1600"/>
              <a:buNone/>
              <a:defRPr sz="1600"/>
            </a:lvl4pPr>
            <a:lvl5pPr lvl="4" algn="ctr" rtl="0">
              <a:lnSpc>
                <a:spcPct val="90000"/>
              </a:lnSpc>
              <a:spcBef>
                <a:spcPts val="500"/>
              </a:spcBef>
              <a:spcAft>
                <a:spcPts val="0"/>
              </a:spcAft>
              <a:buClr>
                <a:schemeClr val="dk1"/>
              </a:buClr>
              <a:buSzPts val="1600"/>
              <a:buNone/>
              <a:defRPr sz="1600"/>
            </a:lvl5pPr>
            <a:lvl6pPr lvl="5" algn="ctr" rtl="0">
              <a:lnSpc>
                <a:spcPct val="90000"/>
              </a:lnSpc>
              <a:spcBef>
                <a:spcPts val="500"/>
              </a:spcBef>
              <a:spcAft>
                <a:spcPts val="0"/>
              </a:spcAft>
              <a:buClr>
                <a:schemeClr val="dk1"/>
              </a:buClr>
              <a:buSzPts val="1600"/>
              <a:buNone/>
              <a:defRPr sz="1600"/>
            </a:lvl6pPr>
            <a:lvl7pPr lvl="6" algn="ctr" rtl="0">
              <a:lnSpc>
                <a:spcPct val="90000"/>
              </a:lnSpc>
              <a:spcBef>
                <a:spcPts val="500"/>
              </a:spcBef>
              <a:spcAft>
                <a:spcPts val="0"/>
              </a:spcAft>
              <a:buClr>
                <a:schemeClr val="dk1"/>
              </a:buClr>
              <a:buSzPts val="1600"/>
              <a:buNone/>
              <a:defRPr sz="1600"/>
            </a:lvl7pPr>
            <a:lvl8pPr lvl="7" algn="ctr" rtl="0">
              <a:lnSpc>
                <a:spcPct val="90000"/>
              </a:lnSpc>
              <a:spcBef>
                <a:spcPts val="500"/>
              </a:spcBef>
              <a:spcAft>
                <a:spcPts val="0"/>
              </a:spcAft>
              <a:buClr>
                <a:schemeClr val="dk1"/>
              </a:buClr>
              <a:buSzPts val="1600"/>
              <a:buNone/>
              <a:defRPr sz="1600"/>
            </a:lvl8pPr>
            <a:lvl9pPr lvl="8" algn="ctr" rtl="0">
              <a:lnSpc>
                <a:spcPct val="90000"/>
              </a:lnSpc>
              <a:spcBef>
                <a:spcPts val="500"/>
              </a:spcBef>
              <a:spcAft>
                <a:spcPts val="0"/>
              </a:spcAft>
              <a:buClr>
                <a:schemeClr val="dk1"/>
              </a:buClr>
              <a:buSzPts val="1600"/>
              <a:buNone/>
              <a:defRPr sz="1600"/>
            </a:lvl9pPr>
          </a:lstStyle>
          <a:p>
            <a:endParaRPr/>
          </a:p>
        </p:txBody>
      </p:sp>
      <p:sp>
        <p:nvSpPr>
          <p:cNvPr id="14" name="Google Shape;14;p1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5" name="Google Shape;15;p1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6" name="Google Shape;16;p1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9"/>
          <p:cNvSpPr txBox="1">
            <a:spLocks noGrp="1"/>
          </p:cNvSpPr>
          <p:nvPr>
            <p:ph type="title"/>
          </p:nvPr>
        </p:nvSpPr>
        <p:spPr>
          <a:xfrm rot="5400000">
            <a:off x="7133400" y="1956625"/>
            <a:ext cx="5811900" cy="26289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6" name="Google Shape;76;p29"/>
          <p:cNvSpPr txBox="1">
            <a:spLocks noGrp="1"/>
          </p:cNvSpPr>
          <p:nvPr>
            <p:ph type="body" idx="1"/>
          </p:nvPr>
        </p:nvSpPr>
        <p:spPr>
          <a:xfrm rot="5400000">
            <a:off x="1799400" y="-596075"/>
            <a:ext cx="5811900" cy="77343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77" name="Google Shape;77;p2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8" name="Google Shape;78;p2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9" name="Google Shape;79;p2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20"/>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9" name="Google Shape;19;p20"/>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0" name="Google Shape;20;p20"/>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1" name="Google Shape;21;p2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2" name="Google Shape;22;p2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21"/>
          <p:cNvSpPr txBox="1">
            <a:spLocks noGrp="1"/>
          </p:cNvSpPr>
          <p:nvPr>
            <p:ph type="title"/>
          </p:nvPr>
        </p:nvSpPr>
        <p:spPr>
          <a:xfrm>
            <a:off x="831850" y="1709738"/>
            <a:ext cx="10515600" cy="2852700"/>
          </a:xfrm>
          <a:prstGeom prst="rect">
            <a:avLst/>
          </a:prstGeom>
          <a:noFill/>
          <a:ln>
            <a:noFill/>
          </a:ln>
        </p:spPr>
        <p:txBody>
          <a:bodyPr spcFirstLastPara="1" wrap="square" lIns="91425" tIns="45700" rIns="91425" bIns="45700" anchor="b" anchorCtr="0">
            <a:normAutofit/>
          </a:bodyPr>
          <a:lstStyle>
            <a:lvl1pPr lvl="0" algn="l" rtl="0">
              <a:lnSpc>
                <a:spcPct val="90000"/>
              </a:lnSpc>
              <a:spcBef>
                <a:spcPts val="0"/>
              </a:spcBef>
              <a:spcAft>
                <a:spcPts val="0"/>
              </a:spcAft>
              <a:buClr>
                <a:schemeClr val="dk1"/>
              </a:buClr>
              <a:buSzPts val="6000"/>
              <a:buFont typeface="Calibri"/>
              <a:buNone/>
              <a:defRPr sz="60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9" name="Google Shape;29;p21"/>
          <p:cNvSpPr txBox="1">
            <a:spLocks noGrp="1"/>
          </p:cNvSpPr>
          <p:nvPr>
            <p:ph type="body" idx="1"/>
          </p:nvPr>
        </p:nvSpPr>
        <p:spPr>
          <a:xfrm>
            <a:off x="831850" y="4589463"/>
            <a:ext cx="10515600" cy="15003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1000"/>
              </a:spcBef>
              <a:spcAft>
                <a:spcPts val="0"/>
              </a:spcAft>
              <a:buClr>
                <a:srgbClr val="888888"/>
              </a:buClr>
              <a:buSzPts val="2400"/>
              <a:buNone/>
              <a:defRPr sz="2400">
                <a:solidFill>
                  <a:srgbClr val="888888"/>
                </a:solidFill>
              </a:defRPr>
            </a:lvl1pPr>
            <a:lvl2pPr marL="914400" lvl="1" indent="-228600" algn="l" rtl="0">
              <a:lnSpc>
                <a:spcPct val="90000"/>
              </a:lnSpc>
              <a:spcBef>
                <a:spcPts val="500"/>
              </a:spcBef>
              <a:spcAft>
                <a:spcPts val="0"/>
              </a:spcAft>
              <a:buClr>
                <a:srgbClr val="888888"/>
              </a:buClr>
              <a:buSzPts val="2000"/>
              <a:buNone/>
              <a:defRPr sz="2000">
                <a:solidFill>
                  <a:srgbClr val="888888"/>
                </a:solidFill>
              </a:defRPr>
            </a:lvl2pPr>
            <a:lvl3pPr marL="1371600" lvl="2" indent="-228600" algn="l" rtl="0">
              <a:lnSpc>
                <a:spcPct val="90000"/>
              </a:lnSpc>
              <a:spcBef>
                <a:spcPts val="500"/>
              </a:spcBef>
              <a:spcAft>
                <a:spcPts val="0"/>
              </a:spcAft>
              <a:buClr>
                <a:srgbClr val="888888"/>
              </a:buClr>
              <a:buSzPts val="1800"/>
              <a:buNone/>
              <a:defRPr sz="1800">
                <a:solidFill>
                  <a:srgbClr val="888888"/>
                </a:solidFill>
              </a:defRPr>
            </a:lvl3pPr>
            <a:lvl4pPr marL="1828800" lvl="3" indent="-228600" algn="l" rtl="0">
              <a:lnSpc>
                <a:spcPct val="90000"/>
              </a:lnSpc>
              <a:spcBef>
                <a:spcPts val="500"/>
              </a:spcBef>
              <a:spcAft>
                <a:spcPts val="0"/>
              </a:spcAft>
              <a:buClr>
                <a:srgbClr val="888888"/>
              </a:buClr>
              <a:buSzPts val="1600"/>
              <a:buNone/>
              <a:defRPr sz="1600">
                <a:solidFill>
                  <a:srgbClr val="888888"/>
                </a:solidFill>
              </a:defRPr>
            </a:lvl4pPr>
            <a:lvl5pPr marL="2286000" lvl="4" indent="-228600" algn="l" rtl="0">
              <a:lnSpc>
                <a:spcPct val="90000"/>
              </a:lnSpc>
              <a:spcBef>
                <a:spcPts val="500"/>
              </a:spcBef>
              <a:spcAft>
                <a:spcPts val="0"/>
              </a:spcAft>
              <a:buClr>
                <a:srgbClr val="888888"/>
              </a:buClr>
              <a:buSzPts val="1600"/>
              <a:buNone/>
              <a:defRPr sz="1600">
                <a:solidFill>
                  <a:srgbClr val="888888"/>
                </a:solidFill>
              </a:defRPr>
            </a:lvl5pPr>
            <a:lvl6pPr marL="2743200" lvl="5" indent="-228600" algn="l" rtl="0">
              <a:lnSpc>
                <a:spcPct val="90000"/>
              </a:lnSpc>
              <a:spcBef>
                <a:spcPts val="500"/>
              </a:spcBef>
              <a:spcAft>
                <a:spcPts val="0"/>
              </a:spcAft>
              <a:buClr>
                <a:srgbClr val="888888"/>
              </a:buClr>
              <a:buSzPts val="1600"/>
              <a:buNone/>
              <a:defRPr sz="1600">
                <a:solidFill>
                  <a:srgbClr val="888888"/>
                </a:solidFill>
              </a:defRPr>
            </a:lvl6pPr>
            <a:lvl7pPr marL="3200400" lvl="6" indent="-228600" algn="l" rtl="0">
              <a:lnSpc>
                <a:spcPct val="90000"/>
              </a:lnSpc>
              <a:spcBef>
                <a:spcPts val="500"/>
              </a:spcBef>
              <a:spcAft>
                <a:spcPts val="0"/>
              </a:spcAft>
              <a:buClr>
                <a:srgbClr val="888888"/>
              </a:buClr>
              <a:buSzPts val="1600"/>
              <a:buNone/>
              <a:defRPr sz="1600">
                <a:solidFill>
                  <a:srgbClr val="888888"/>
                </a:solidFill>
              </a:defRPr>
            </a:lvl7pPr>
            <a:lvl8pPr marL="3657600" lvl="7" indent="-228600" algn="l" rtl="0">
              <a:lnSpc>
                <a:spcPct val="90000"/>
              </a:lnSpc>
              <a:spcBef>
                <a:spcPts val="500"/>
              </a:spcBef>
              <a:spcAft>
                <a:spcPts val="0"/>
              </a:spcAft>
              <a:buClr>
                <a:srgbClr val="888888"/>
              </a:buClr>
              <a:buSzPts val="1600"/>
              <a:buNone/>
              <a:defRPr sz="1600">
                <a:solidFill>
                  <a:srgbClr val="888888"/>
                </a:solidFill>
              </a:defRPr>
            </a:lvl8pPr>
            <a:lvl9pPr marL="4114800" lvl="8" indent="-228600" algn="l" rtl="0">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2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1" name="Google Shape;31;p2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2" name="Google Shape;32;p2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5" name="Google Shape;35;p22"/>
          <p:cNvSpPr txBox="1">
            <a:spLocks noGrp="1"/>
          </p:cNvSpPr>
          <p:nvPr>
            <p:ph type="body" idx="1"/>
          </p:nvPr>
        </p:nvSpPr>
        <p:spPr>
          <a:xfrm>
            <a:off x="838200" y="1825625"/>
            <a:ext cx="5181600" cy="43512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36" name="Google Shape;36;p22"/>
          <p:cNvSpPr txBox="1">
            <a:spLocks noGrp="1"/>
          </p:cNvSpPr>
          <p:nvPr>
            <p:ph type="body" idx="2"/>
          </p:nvPr>
        </p:nvSpPr>
        <p:spPr>
          <a:xfrm>
            <a:off x="6172200" y="1825625"/>
            <a:ext cx="5181600" cy="43512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37" name="Google Shape;37;p2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8" name="Google Shape;38;p2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9" name="Google Shape;39;p2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3"/>
          <p:cNvSpPr txBox="1">
            <a:spLocks noGrp="1"/>
          </p:cNvSpPr>
          <p:nvPr>
            <p:ph type="title"/>
          </p:nvPr>
        </p:nvSpPr>
        <p:spPr>
          <a:xfrm>
            <a:off x="839788"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2" name="Google Shape;42;p23"/>
          <p:cNvSpPr txBox="1">
            <a:spLocks noGrp="1"/>
          </p:cNvSpPr>
          <p:nvPr>
            <p:ph type="body" idx="1"/>
          </p:nvPr>
        </p:nvSpPr>
        <p:spPr>
          <a:xfrm>
            <a:off x="839788" y="1681163"/>
            <a:ext cx="5157900" cy="823800"/>
          </a:xfrm>
          <a:prstGeom prst="rect">
            <a:avLst/>
          </a:prstGeom>
          <a:noFill/>
          <a:ln>
            <a:noFill/>
          </a:ln>
        </p:spPr>
        <p:txBody>
          <a:bodyPr spcFirstLastPara="1" wrap="square" lIns="91425" tIns="45700" rIns="91425" bIns="45700" anchor="b" anchorCtr="0">
            <a:normAutofit/>
          </a:bodyPr>
          <a:lstStyle>
            <a:lvl1pPr marL="457200" lvl="0" indent="-228600" algn="l" rtl="0">
              <a:lnSpc>
                <a:spcPct val="90000"/>
              </a:lnSpc>
              <a:spcBef>
                <a:spcPts val="1000"/>
              </a:spcBef>
              <a:spcAft>
                <a:spcPts val="0"/>
              </a:spcAft>
              <a:buClr>
                <a:schemeClr val="dk1"/>
              </a:buClr>
              <a:buSzPts val="2400"/>
              <a:buNone/>
              <a:defRPr sz="2400" b="1"/>
            </a:lvl1pPr>
            <a:lvl2pPr marL="914400" lvl="1" indent="-228600" algn="l" rtl="0">
              <a:lnSpc>
                <a:spcPct val="90000"/>
              </a:lnSpc>
              <a:spcBef>
                <a:spcPts val="500"/>
              </a:spcBef>
              <a:spcAft>
                <a:spcPts val="0"/>
              </a:spcAft>
              <a:buClr>
                <a:schemeClr val="dk1"/>
              </a:buClr>
              <a:buSzPts val="2000"/>
              <a:buNone/>
              <a:defRPr sz="2000" b="1"/>
            </a:lvl2pPr>
            <a:lvl3pPr marL="1371600" lvl="2" indent="-228600" algn="l" rtl="0">
              <a:lnSpc>
                <a:spcPct val="90000"/>
              </a:lnSpc>
              <a:spcBef>
                <a:spcPts val="500"/>
              </a:spcBef>
              <a:spcAft>
                <a:spcPts val="0"/>
              </a:spcAft>
              <a:buClr>
                <a:schemeClr val="dk1"/>
              </a:buClr>
              <a:buSzPts val="1800"/>
              <a:buNone/>
              <a:defRPr sz="1800" b="1"/>
            </a:lvl3pPr>
            <a:lvl4pPr marL="1828800" lvl="3" indent="-228600" algn="l" rtl="0">
              <a:lnSpc>
                <a:spcPct val="90000"/>
              </a:lnSpc>
              <a:spcBef>
                <a:spcPts val="500"/>
              </a:spcBef>
              <a:spcAft>
                <a:spcPts val="0"/>
              </a:spcAft>
              <a:buClr>
                <a:schemeClr val="dk1"/>
              </a:buClr>
              <a:buSzPts val="1600"/>
              <a:buNone/>
              <a:defRPr sz="1600" b="1"/>
            </a:lvl4pPr>
            <a:lvl5pPr marL="2286000" lvl="4" indent="-228600" algn="l" rtl="0">
              <a:lnSpc>
                <a:spcPct val="90000"/>
              </a:lnSpc>
              <a:spcBef>
                <a:spcPts val="500"/>
              </a:spcBef>
              <a:spcAft>
                <a:spcPts val="0"/>
              </a:spcAft>
              <a:buClr>
                <a:schemeClr val="dk1"/>
              </a:buClr>
              <a:buSzPts val="1600"/>
              <a:buNone/>
              <a:defRPr sz="1600" b="1"/>
            </a:lvl5pPr>
            <a:lvl6pPr marL="2743200" lvl="5" indent="-228600" algn="l" rtl="0">
              <a:lnSpc>
                <a:spcPct val="90000"/>
              </a:lnSpc>
              <a:spcBef>
                <a:spcPts val="500"/>
              </a:spcBef>
              <a:spcAft>
                <a:spcPts val="0"/>
              </a:spcAft>
              <a:buClr>
                <a:schemeClr val="dk1"/>
              </a:buClr>
              <a:buSzPts val="1600"/>
              <a:buNone/>
              <a:defRPr sz="1600" b="1"/>
            </a:lvl6pPr>
            <a:lvl7pPr marL="3200400" lvl="6" indent="-228600" algn="l" rtl="0">
              <a:lnSpc>
                <a:spcPct val="90000"/>
              </a:lnSpc>
              <a:spcBef>
                <a:spcPts val="500"/>
              </a:spcBef>
              <a:spcAft>
                <a:spcPts val="0"/>
              </a:spcAft>
              <a:buClr>
                <a:schemeClr val="dk1"/>
              </a:buClr>
              <a:buSzPts val="1600"/>
              <a:buNone/>
              <a:defRPr sz="1600" b="1"/>
            </a:lvl7pPr>
            <a:lvl8pPr marL="3657600" lvl="7" indent="-228600" algn="l" rtl="0">
              <a:lnSpc>
                <a:spcPct val="90000"/>
              </a:lnSpc>
              <a:spcBef>
                <a:spcPts val="500"/>
              </a:spcBef>
              <a:spcAft>
                <a:spcPts val="0"/>
              </a:spcAft>
              <a:buClr>
                <a:schemeClr val="dk1"/>
              </a:buClr>
              <a:buSzPts val="1600"/>
              <a:buNone/>
              <a:defRPr sz="1600" b="1"/>
            </a:lvl8pPr>
            <a:lvl9pPr marL="4114800" lvl="8" indent="-228600" algn="l" rtl="0">
              <a:lnSpc>
                <a:spcPct val="90000"/>
              </a:lnSpc>
              <a:spcBef>
                <a:spcPts val="500"/>
              </a:spcBef>
              <a:spcAft>
                <a:spcPts val="0"/>
              </a:spcAft>
              <a:buClr>
                <a:schemeClr val="dk1"/>
              </a:buClr>
              <a:buSzPts val="1600"/>
              <a:buNone/>
              <a:defRPr sz="1600" b="1"/>
            </a:lvl9pPr>
          </a:lstStyle>
          <a:p>
            <a:endParaRPr/>
          </a:p>
        </p:txBody>
      </p:sp>
      <p:sp>
        <p:nvSpPr>
          <p:cNvPr id="43" name="Google Shape;43;p23"/>
          <p:cNvSpPr txBox="1">
            <a:spLocks noGrp="1"/>
          </p:cNvSpPr>
          <p:nvPr>
            <p:ph type="body" idx="2"/>
          </p:nvPr>
        </p:nvSpPr>
        <p:spPr>
          <a:xfrm>
            <a:off x="839788" y="2505075"/>
            <a:ext cx="5157900" cy="36846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4" name="Google Shape;44;p23"/>
          <p:cNvSpPr txBox="1">
            <a:spLocks noGrp="1"/>
          </p:cNvSpPr>
          <p:nvPr>
            <p:ph type="body" idx="3"/>
          </p:nvPr>
        </p:nvSpPr>
        <p:spPr>
          <a:xfrm>
            <a:off x="6172200" y="1681163"/>
            <a:ext cx="5183100" cy="823800"/>
          </a:xfrm>
          <a:prstGeom prst="rect">
            <a:avLst/>
          </a:prstGeom>
          <a:noFill/>
          <a:ln>
            <a:noFill/>
          </a:ln>
        </p:spPr>
        <p:txBody>
          <a:bodyPr spcFirstLastPara="1" wrap="square" lIns="91425" tIns="45700" rIns="91425" bIns="45700" anchor="b" anchorCtr="0">
            <a:normAutofit/>
          </a:bodyPr>
          <a:lstStyle>
            <a:lvl1pPr marL="457200" lvl="0" indent="-228600" algn="l" rtl="0">
              <a:lnSpc>
                <a:spcPct val="90000"/>
              </a:lnSpc>
              <a:spcBef>
                <a:spcPts val="1000"/>
              </a:spcBef>
              <a:spcAft>
                <a:spcPts val="0"/>
              </a:spcAft>
              <a:buClr>
                <a:schemeClr val="dk1"/>
              </a:buClr>
              <a:buSzPts val="2400"/>
              <a:buNone/>
              <a:defRPr sz="2400" b="1"/>
            </a:lvl1pPr>
            <a:lvl2pPr marL="914400" lvl="1" indent="-228600" algn="l" rtl="0">
              <a:lnSpc>
                <a:spcPct val="90000"/>
              </a:lnSpc>
              <a:spcBef>
                <a:spcPts val="500"/>
              </a:spcBef>
              <a:spcAft>
                <a:spcPts val="0"/>
              </a:spcAft>
              <a:buClr>
                <a:schemeClr val="dk1"/>
              </a:buClr>
              <a:buSzPts val="2000"/>
              <a:buNone/>
              <a:defRPr sz="2000" b="1"/>
            </a:lvl2pPr>
            <a:lvl3pPr marL="1371600" lvl="2" indent="-228600" algn="l" rtl="0">
              <a:lnSpc>
                <a:spcPct val="90000"/>
              </a:lnSpc>
              <a:spcBef>
                <a:spcPts val="500"/>
              </a:spcBef>
              <a:spcAft>
                <a:spcPts val="0"/>
              </a:spcAft>
              <a:buClr>
                <a:schemeClr val="dk1"/>
              </a:buClr>
              <a:buSzPts val="1800"/>
              <a:buNone/>
              <a:defRPr sz="1800" b="1"/>
            </a:lvl3pPr>
            <a:lvl4pPr marL="1828800" lvl="3" indent="-228600" algn="l" rtl="0">
              <a:lnSpc>
                <a:spcPct val="90000"/>
              </a:lnSpc>
              <a:spcBef>
                <a:spcPts val="500"/>
              </a:spcBef>
              <a:spcAft>
                <a:spcPts val="0"/>
              </a:spcAft>
              <a:buClr>
                <a:schemeClr val="dk1"/>
              </a:buClr>
              <a:buSzPts val="1600"/>
              <a:buNone/>
              <a:defRPr sz="1600" b="1"/>
            </a:lvl4pPr>
            <a:lvl5pPr marL="2286000" lvl="4" indent="-228600" algn="l" rtl="0">
              <a:lnSpc>
                <a:spcPct val="90000"/>
              </a:lnSpc>
              <a:spcBef>
                <a:spcPts val="500"/>
              </a:spcBef>
              <a:spcAft>
                <a:spcPts val="0"/>
              </a:spcAft>
              <a:buClr>
                <a:schemeClr val="dk1"/>
              </a:buClr>
              <a:buSzPts val="1600"/>
              <a:buNone/>
              <a:defRPr sz="1600" b="1"/>
            </a:lvl5pPr>
            <a:lvl6pPr marL="2743200" lvl="5" indent="-228600" algn="l" rtl="0">
              <a:lnSpc>
                <a:spcPct val="90000"/>
              </a:lnSpc>
              <a:spcBef>
                <a:spcPts val="500"/>
              </a:spcBef>
              <a:spcAft>
                <a:spcPts val="0"/>
              </a:spcAft>
              <a:buClr>
                <a:schemeClr val="dk1"/>
              </a:buClr>
              <a:buSzPts val="1600"/>
              <a:buNone/>
              <a:defRPr sz="1600" b="1"/>
            </a:lvl6pPr>
            <a:lvl7pPr marL="3200400" lvl="6" indent="-228600" algn="l" rtl="0">
              <a:lnSpc>
                <a:spcPct val="90000"/>
              </a:lnSpc>
              <a:spcBef>
                <a:spcPts val="500"/>
              </a:spcBef>
              <a:spcAft>
                <a:spcPts val="0"/>
              </a:spcAft>
              <a:buClr>
                <a:schemeClr val="dk1"/>
              </a:buClr>
              <a:buSzPts val="1600"/>
              <a:buNone/>
              <a:defRPr sz="1600" b="1"/>
            </a:lvl7pPr>
            <a:lvl8pPr marL="3657600" lvl="7" indent="-228600" algn="l" rtl="0">
              <a:lnSpc>
                <a:spcPct val="90000"/>
              </a:lnSpc>
              <a:spcBef>
                <a:spcPts val="500"/>
              </a:spcBef>
              <a:spcAft>
                <a:spcPts val="0"/>
              </a:spcAft>
              <a:buClr>
                <a:schemeClr val="dk1"/>
              </a:buClr>
              <a:buSzPts val="1600"/>
              <a:buNone/>
              <a:defRPr sz="1600" b="1"/>
            </a:lvl8pPr>
            <a:lvl9pPr marL="4114800" lvl="8" indent="-228600" algn="l" rtl="0">
              <a:lnSpc>
                <a:spcPct val="90000"/>
              </a:lnSpc>
              <a:spcBef>
                <a:spcPts val="500"/>
              </a:spcBef>
              <a:spcAft>
                <a:spcPts val="0"/>
              </a:spcAft>
              <a:buClr>
                <a:schemeClr val="dk1"/>
              </a:buClr>
              <a:buSzPts val="1600"/>
              <a:buNone/>
              <a:defRPr sz="1600" b="1"/>
            </a:lvl9pPr>
          </a:lstStyle>
          <a:p>
            <a:endParaRPr/>
          </a:p>
        </p:txBody>
      </p:sp>
      <p:sp>
        <p:nvSpPr>
          <p:cNvPr id="45" name="Google Shape;45;p23"/>
          <p:cNvSpPr txBox="1">
            <a:spLocks noGrp="1"/>
          </p:cNvSpPr>
          <p:nvPr>
            <p:ph type="body" idx="4"/>
          </p:nvPr>
        </p:nvSpPr>
        <p:spPr>
          <a:xfrm>
            <a:off x="6172200" y="2505075"/>
            <a:ext cx="5183100" cy="36846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6" name="Google Shape;46;p2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7" name="Google Shape;47;p2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8" name="Google Shape;48;p2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1" name="Google Shape;51;p2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2" name="Google Shape;52;p2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3" name="Google Shape;53;p2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6"/>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rmAutofit/>
          </a:bodyPr>
          <a:lstStyle>
            <a:lvl1pPr lvl="0" algn="l" rtl="0">
              <a:lnSpc>
                <a:spcPct val="90000"/>
              </a:lnSpc>
              <a:spcBef>
                <a:spcPts val="0"/>
              </a:spcBef>
              <a:spcAft>
                <a:spcPts val="0"/>
              </a:spcAft>
              <a:buClr>
                <a:schemeClr val="dk1"/>
              </a:buClr>
              <a:buSzPts val="3200"/>
              <a:buFont typeface="Calibri"/>
              <a:buNone/>
              <a:defRPr sz="32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6" name="Google Shape;56;p26"/>
          <p:cNvSpPr txBox="1">
            <a:spLocks noGrp="1"/>
          </p:cNvSpPr>
          <p:nvPr>
            <p:ph type="body" idx="1"/>
          </p:nvPr>
        </p:nvSpPr>
        <p:spPr>
          <a:xfrm>
            <a:off x="5183188" y="987425"/>
            <a:ext cx="6172200" cy="4873500"/>
          </a:xfrm>
          <a:prstGeom prst="rect">
            <a:avLst/>
          </a:prstGeom>
          <a:noFill/>
          <a:ln>
            <a:noFill/>
          </a:ln>
        </p:spPr>
        <p:txBody>
          <a:bodyPr spcFirstLastPara="1" wrap="square" lIns="91425" tIns="45700" rIns="91425" bIns="45700" anchor="t" anchorCtr="0">
            <a:normAutofit/>
          </a:bodyPr>
          <a:lstStyle>
            <a:lvl1pPr marL="457200" lvl="0" indent="-431800" algn="l" rtl="0">
              <a:lnSpc>
                <a:spcPct val="90000"/>
              </a:lnSpc>
              <a:spcBef>
                <a:spcPts val="1000"/>
              </a:spcBef>
              <a:spcAft>
                <a:spcPts val="0"/>
              </a:spcAft>
              <a:buClr>
                <a:schemeClr val="dk1"/>
              </a:buClr>
              <a:buSzPts val="3200"/>
              <a:buChar char="•"/>
              <a:defRPr sz="3200"/>
            </a:lvl1pPr>
            <a:lvl2pPr marL="914400" lvl="1" indent="-406400" algn="l" rtl="0">
              <a:lnSpc>
                <a:spcPct val="90000"/>
              </a:lnSpc>
              <a:spcBef>
                <a:spcPts val="500"/>
              </a:spcBef>
              <a:spcAft>
                <a:spcPts val="0"/>
              </a:spcAft>
              <a:buClr>
                <a:schemeClr val="dk1"/>
              </a:buClr>
              <a:buSzPts val="2800"/>
              <a:buChar char="•"/>
              <a:defRPr sz="2800"/>
            </a:lvl2pPr>
            <a:lvl3pPr marL="1371600" lvl="2" indent="-381000" algn="l" rtl="0">
              <a:lnSpc>
                <a:spcPct val="90000"/>
              </a:lnSpc>
              <a:spcBef>
                <a:spcPts val="500"/>
              </a:spcBef>
              <a:spcAft>
                <a:spcPts val="0"/>
              </a:spcAft>
              <a:buClr>
                <a:schemeClr val="dk1"/>
              </a:buClr>
              <a:buSzPts val="2400"/>
              <a:buChar char="•"/>
              <a:defRPr sz="2400"/>
            </a:lvl3pPr>
            <a:lvl4pPr marL="1828800" lvl="3" indent="-355600" algn="l" rtl="0">
              <a:lnSpc>
                <a:spcPct val="90000"/>
              </a:lnSpc>
              <a:spcBef>
                <a:spcPts val="500"/>
              </a:spcBef>
              <a:spcAft>
                <a:spcPts val="0"/>
              </a:spcAft>
              <a:buClr>
                <a:schemeClr val="dk1"/>
              </a:buClr>
              <a:buSzPts val="2000"/>
              <a:buChar char="•"/>
              <a:defRPr sz="2000"/>
            </a:lvl4pPr>
            <a:lvl5pPr marL="2286000" lvl="4" indent="-355600" algn="l" rtl="0">
              <a:lnSpc>
                <a:spcPct val="90000"/>
              </a:lnSpc>
              <a:spcBef>
                <a:spcPts val="500"/>
              </a:spcBef>
              <a:spcAft>
                <a:spcPts val="0"/>
              </a:spcAft>
              <a:buClr>
                <a:schemeClr val="dk1"/>
              </a:buClr>
              <a:buSzPts val="2000"/>
              <a:buChar char="•"/>
              <a:defRPr sz="2000"/>
            </a:lvl5pPr>
            <a:lvl6pPr marL="2743200" lvl="5" indent="-355600" algn="l" rtl="0">
              <a:lnSpc>
                <a:spcPct val="90000"/>
              </a:lnSpc>
              <a:spcBef>
                <a:spcPts val="500"/>
              </a:spcBef>
              <a:spcAft>
                <a:spcPts val="0"/>
              </a:spcAft>
              <a:buClr>
                <a:schemeClr val="dk1"/>
              </a:buClr>
              <a:buSzPts val="2000"/>
              <a:buChar char="•"/>
              <a:defRPr sz="2000"/>
            </a:lvl6pPr>
            <a:lvl7pPr marL="3200400" lvl="6" indent="-355600" algn="l" rtl="0">
              <a:lnSpc>
                <a:spcPct val="90000"/>
              </a:lnSpc>
              <a:spcBef>
                <a:spcPts val="500"/>
              </a:spcBef>
              <a:spcAft>
                <a:spcPts val="0"/>
              </a:spcAft>
              <a:buClr>
                <a:schemeClr val="dk1"/>
              </a:buClr>
              <a:buSzPts val="2000"/>
              <a:buChar char="•"/>
              <a:defRPr sz="2000"/>
            </a:lvl7pPr>
            <a:lvl8pPr marL="3657600" lvl="7" indent="-355600" algn="l" rtl="0">
              <a:lnSpc>
                <a:spcPct val="90000"/>
              </a:lnSpc>
              <a:spcBef>
                <a:spcPts val="500"/>
              </a:spcBef>
              <a:spcAft>
                <a:spcPts val="0"/>
              </a:spcAft>
              <a:buClr>
                <a:schemeClr val="dk1"/>
              </a:buClr>
              <a:buSzPts val="2000"/>
              <a:buChar char="•"/>
              <a:defRPr sz="2000"/>
            </a:lvl8pPr>
            <a:lvl9pPr marL="4114800" lvl="8" indent="-355600" algn="l" rtl="0">
              <a:lnSpc>
                <a:spcPct val="90000"/>
              </a:lnSpc>
              <a:spcBef>
                <a:spcPts val="500"/>
              </a:spcBef>
              <a:spcAft>
                <a:spcPts val="0"/>
              </a:spcAft>
              <a:buClr>
                <a:schemeClr val="dk1"/>
              </a:buClr>
              <a:buSzPts val="2000"/>
              <a:buChar char="•"/>
              <a:defRPr sz="2000"/>
            </a:lvl9pPr>
          </a:lstStyle>
          <a:p>
            <a:endParaRPr/>
          </a:p>
        </p:txBody>
      </p:sp>
      <p:sp>
        <p:nvSpPr>
          <p:cNvPr id="57" name="Google Shape;57;p26"/>
          <p:cNvSpPr txBox="1">
            <a:spLocks noGrp="1"/>
          </p:cNvSpPr>
          <p:nvPr>
            <p:ph type="body" idx="2"/>
          </p:nvPr>
        </p:nvSpPr>
        <p:spPr>
          <a:xfrm>
            <a:off x="839788" y="2057400"/>
            <a:ext cx="3932100" cy="38115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1000"/>
              </a:spcBef>
              <a:spcAft>
                <a:spcPts val="0"/>
              </a:spcAft>
              <a:buClr>
                <a:schemeClr val="dk1"/>
              </a:buClr>
              <a:buSzPts val="1600"/>
              <a:buNone/>
              <a:defRPr sz="1600"/>
            </a:lvl1pPr>
            <a:lvl2pPr marL="914400" lvl="1" indent="-228600" algn="l" rtl="0">
              <a:lnSpc>
                <a:spcPct val="90000"/>
              </a:lnSpc>
              <a:spcBef>
                <a:spcPts val="500"/>
              </a:spcBef>
              <a:spcAft>
                <a:spcPts val="0"/>
              </a:spcAft>
              <a:buClr>
                <a:schemeClr val="dk1"/>
              </a:buClr>
              <a:buSzPts val="1400"/>
              <a:buNone/>
              <a:defRPr sz="1400"/>
            </a:lvl2pPr>
            <a:lvl3pPr marL="1371600" lvl="2" indent="-228600" algn="l" rtl="0">
              <a:lnSpc>
                <a:spcPct val="90000"/>
              </a:lnSpc>
              <a:spcBef>
                <a:spcPts val="500"/>
              </a:spcBef>
              <a:spcAft>
                <a:spcPts val="0"/>
              </a:spcAft>
              <a:buClr>
                <a:schemeClr val="dk1"/>
              </a:buClr>
              <a:buSzPts val="1200"/>
              <a:buNone/>
              <a:defRPr sz="1200"/>
            </a:lvl3pPr>
            <a:lvl4pPr marL="1828800" lvl="3" indent="-228600" algn="l" rtl="0">
              <a:lnSpc>
                <a:spcPct val="90000"/>
              </a:lnSpc>
              <a:spcBef>
                <a:spcPts val="500"/>
              </a:spcBef>
              <a:spcAft>
                <a:spcPts val="0"/>
              </a:spcAft>
              <a:buClr>
                <a:schemeClr val="dk1"/>
              </a:buClr>
              <a:buSzPts val="1000"/>
              <a:buNone/>
              <a:defRPr sz="1000"/>
            </a:lvl4pPr>
            <a:lvl5pPr marL="2286000" lvl="4" indent="-228600" algn="l" rtl="0">
              <a:lnSpc>
                <a:spcPct val="90000"/>
              </a:lnSpc>
              <a:spcBef>
                <a:spcPts val="500"/>
              </a:spcBef>
              <a:spcAft>
                <a:spcPts val="0"/>
              </a:spcAft>
              <a:buClr>
                <a:schemeClr val="dk1"/>
              </a:buClr>
              <a:buSzPts val="1000"/>
              <a:buNone/>
              <a:defRPr sz="1000"/>
            </a:lvl5pPr>
            <a:lvl6pPr marL="2743200" lvl="5" indent="-228600" algn="l" rtl="0">
              <a:lnSpc>
                <a:spcPct val="90000"/>
              </a:lnSpc>
              <a:spcBef>
                <a:spcPts val="500"/>
              </a:spcBef>
              <a:spcAft>
                <a:spcPts val="0"/>
              </a:spcAft>
              <a:buClr>
                <a:schemeClr val="dk1"/>
              </a:buClr>
              <a:buSzPts val="1000"/>
              <a:buNone/>
              <a:defRPr sz="1000"/>
            </a:lvl6pPr>
            <a:lvl7pPr marL="3200400" lvl="6" indent="-228600" algn="l" rtl="0">
              <a:lnSpc>
                <a:spcPct val="90000"/>
              </a:lnSpc>
              <a:spcBef>
                <a:spcPts val="500"/>
              </a:spcBef>
              <a:spcAft>
                <a:spcPts val="0"/>
              </a:spcAft>
              <a:buClr>
                <a:schemeClr val="dk1"/>
              </a:buClr>
              <a:buSzPts val="1000"/>
              <a:buNone/>
              <a:defRPr sz="1000"/>
            </a:lvl7pPr>
            <a:lvl8pPr marL="3657600" lvl="7" indent="-228600" algn="l" rtl="0">
              <a:lnSpc>
                <a:spcPct val="90000"/>
              </a:lnSpc>
              <a:spcBef>
                <a:spcPts val="500"/>
              </a:spcBef>
              <a:spcAft>
                <a:spcPts val="0"/>
              </a:spcAft>
              <a:buClr>
                <a:schemeClr val="dk1"/>
              </a:buClr>
              <a:buSzPts val="1000"/>
              <a:buNone/>
              <a:defRPr sz="1000"/>
            </a:lvl8pPr>
            <a:lvl9pPr marL="4114800" lvl="8" indent="-228600" algn="l" rtl="0">
              <a:lnSpc>
                <a:spcPct val="90000"/>
              </a:lnSpc>
              <a:spcBef>
                <a:spcPts val="500"/>
              </a:spcBef>
              <a:spcAft>
                <a:spcPts val="0"/>
              </a:spcAft>
              <a:buClr>
                <a:schemeClr val="dk1"/>
              </a:buClr>
              <a:buSzPts val="1000"/>
              <a:buNone/>
              <a:defRPr sz="1000"/>
            </a:lvl9pPr>
          </a:lstStyle>
          <a:p>
            <a:endParaRPr/>
          </a:p>
        </p:txBody>
      </p:sp>
      <p:sp>
        <p:nvSpPr>
          <p:cNvPr id="58" name="Google Shape;58;p26"/>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9" name="Google Shape;59;p2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0" name="Google Shape;60;p2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7"/>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rmAutofit/>
          </a:bodyPr>
          <a:lstStyle>
            <a:lvl1pPr lvl="0" algn="l" rtl="0">
              <a:lnSpc>
                <a:spcPct val="90000"/>
              </a:lnSpc>
              <a:spcBef>
                <a:spcPts val="0"/>
              </a:spcBef>
              <a:spcAft>
                <a:spcPts val="0"/>
              </a:spcAft>
              <a:buClr>
                <a:schemeClr val="dk1"/>
              </a:buClr>
              <a:buSzPts val="3200"/>
              <a:buFont typeface="Calibri"/>
              <a:buNone/>
              <a:defRPr sz="32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3" name="Google Shape;63;p27"/>
          <p:cNvSpPr>
            <a:spLocks noGrp="1"/>
          </p:cNvSpPr>
          <p:nvPr>
            <p:ph type="pic" idx="2"/>
          </p:nvPr>
        </p:nvSpPr>
        <p:spPr>
          <a:xfrm>
            <a:off x="5183188" y="987425"/>
            <a:ext cx="6172200" cy="4873500"/>
          </a:xfrm>
          <a:prstGeom prst="rect">
            <a:avLst/>
          </a:prstGeom>
          <a:noFill/>
          <a:ln>
            <a:noFill/>
          </a:ln>
        </p:spPr>
      </p:sp>
      <p:sp>
        <p:nvSpPr>
          <p:cNvPr id="64" name="Google Shape;64;p27"/>
          <p:cNvSpPr txBox="1">
            <a:spLocks noGrp="1"/>
          </p:cNvSpPr>
          <p:nvPr>
            <p:ph type="body" idx="1"/>
          </p:nvPr>
        </p:nvSpPr>
        <p:spPr>
          <a:xfrm>
            <a:off x="839788" y="2057400"/>
            <a:ext cx="3932100" cy="38115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1000"/>
              </a:spcBef>
              <a:spcAft>
                <a:spcPts val="0"/>
              </a:spcAft>
              <a:buClr>
                <a:schemeClr val="dk1"/>
              </a:buClr>
              <a:buSzPts val="1600"/>
              <a:buNone/>
              <a:defRPr sz="1600"/>
            </a:lvl1pPr>
            <a:lvl2pPr marL="914400" lvl="1" indent="-228600" algn="l" rtl="0">
              <a:lnSpc>
                <a:spcPct val="90000"/>
              </a:lnSpc>
              <a:spcBef>
                <a:spcPts val="500"/>
              </a:spcBef>
              <a:spcAft>
                <a:spcPts val="0"/>
              </a:spcAft>
              <a:buClr>
                <a:schemeClr val="dk1"/>
              </a:buClr>
              <a:buSzPts val="1400"/>
              <a:buNone/>
              <a:defRPr sz="1400"/>
            </a:lvl2pPr>
            <a:lvl3pPr marL="1371600" lvl="2" indent="-228600" algn="l" rtl="0">
              <a:lnSpc>
                <a:spcPct val="90000"/>
              </a:lnSpc>
              <a:spcBef>
                <a:spcPts val="500"/>
              </a:spcBef>
              <a:spcAft>
                <a:spcPts val="0"/>
              </a:spcAft>
              <a:buClr>
                <a:schemeClr val="dk1"/>
              </a:buClr>
              <a:buSzPts val="1200"/>
              <a:buNone/>
              <a:defRPr sz="1200"/>
            </a:lvl3pPr>
            <a:lvl4pPr marL="1828800" lvl="3" indent="-228600" algn="l" rtl="0">
              <a:lnSpc>
                <a:spcPct val="90000"/>
              </a:lnSpc>
              <a:spcBef>
                <a:spcPts val="500"/>
              </a:spcBef>
              <a:spcAft>
                <a:spcPts val="0"/>
              </a:spcAft>
              <a:buClr>
                <a:schemeClr val="dk1"/>
              </a:buClr>
              <a:buSzPts val="1000"/>
              <a:buNone/>
              <a:defRPr sz="1000"/>
            </a:lvl4pPr>
            <a:lvl5pPr marL="2286000" lvl="4" indent="-228600" algn="l" rtl="0">
              <a:lnSpc>
                <a:spcPct val="90000"/>
              </a:lnSpc>
              <a:spcBef>
                <a:spcPts val="500"/>
              </a:spcBef>
              <a:spcAft>
                <a:spcPts val="0"/>
              </a:spcAft>
              <a:buClr>
                <a:schemeClr val="dk1"/>
              </a:buClr>
              <a:buSzPts val="1000"/>
              <a:buNone/>
              <a:defRPr sz="1000"/>
            </a:lvl5pPr>
            <a:lvl6pPr marL="2743200" lvl="5" indent="-228600" algn="l" rtl="0">
              <a:lnSpc>
                <a:spcPct val="90000"/>
              </a:lnSpc>
              <a:spcBef>
                <a:spcPts val="500"/>
              </a:spcBef>
              <a:spcAft>
                <a:spcPts val="0"/>
              </a:spcAft>
              <a:buClr>
                <a:schemeClr val="dk1"/>
              </a:buClr>
              <a:buSzPts val="1000"/>
              <a:buNone/>
              <a:defRPr sz="1000"/>
            </a:lvl6pPr>
            <a:lvl7pPr marL="3200400" lvl="6" indent="-228600" algn="l" rtl="0">
              <a:lnSpc>
                <a:spcPct val="90000"/>
              </a:lnSpc>
              <a:spcBef>
                <a:spcPts val="500"/>
              </a:spcBef>
              <a:spcAft>
                <a:spcPts val="0"/>
              </a:spcAft>
              <a:buClr>
                <a:schemeClr val="dk1"/>
              </a:buClr>
              <a:buSzPts val="1000"/>
              <a:buNone/>
              <a:defRPr sz="1000"/>
            </a:lvl7pPr>
            <a:lvl8pPr marL="3657600" lvl="7" indent="-228600" algn="l" rtl="0">
              <a:lnSpc>
                <a:spcPct val="90000"/>
              </a:lnSpc>
              <a:spcBef>
                <a:spcPts val="500"/>
              </a:spcBef>
              <a:spcAft>
                <a:spcPts val="0"/>
              </a:spcAft>
              <a:buClr>
                <a:schemeClr val="dk1"/>
              </a:buClr>
              <a:buSzPts val="1000"/>
              <a:buNone/>
              <a:defRPr sz="1000"/>
            </a:lvl8pPr>
            <a:lvl9pPr marL="4114800" lvl="8" indent="-228600" algn="l" rtl="0">
              <a:lnSpc>
                <a:spcPct val="90000"/>
              </a:lnSpc>
              <a:spcBef>
                <a:spcPts val="500"/>
              </a:spcBef>
              <a:spcAft>
                <a:spcPts val="0"/>
              </a:spcAft>
              <a:buClr>
                <a:schemeClr val="dk1"/>
              </a:buClr>
              <a:buSzPts val="1000"/>
              <a:buNone/>
              <a:defRPr sz="1000"/>
            </a:lvl9pPr>
          </a:lstStyle>
          <a:p>
            <a:endParaRPr/>
          </a:p>
        </p:txBody>
      </p:sp>
      <p:sp>
        <p:nvSpPr>
          <p:cNvPr id="65" name="Google Shape;65;p27"/>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6" name="Google Shape;66;p2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7" name="Google Shape;67;p2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8"/>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0" name="Google Shape;70;p28"/>
          <p:cNvSpPr txBox="1">
            <a:spLocks noGrp="1"/>
          </p:cNvSpPr>
          <p:nvPr>
            <p:ph type="body" idx="1"/>
          </p:nvPr>
        </p:nvSpPr>
        <p:spPr>
          <a:xfrm rot="5400000">
            <a:off x="3920400" y="-1256575"/>
            <a:ext cx="4351200" cy="105156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71" name="Google Shape;71;p2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2" name="Google Shape;72;p2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3" name="Google Shape;73;p2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2">
            <a:alphaModFix/>
          </a:blip>
          <a:stretch>
            <a:fillRect/>
          </a:stretch>
        </a:blipFill>
        <a:effectLst/>
      </p:bgPr>
    </p:bg>
    <p:spTree>
      <p:nvGrpSpPr>
        <p:cNvPr id="1" name="Shape 5"/>
        <p:cNvGrpSpPr/>
        <p:nvPr/>
      </p:nvGrpSpPr>
      <p:grpSpPr>
        <a:xfrm>
          <a:off x="0" y="0"/>
          <a:ext cx="0" cy="0"/>
          <a:chOff x="0" y="0"/>
          <a:chExt cx="0" cy="0"/>
        </a:xfrm>
      </p:grpSpPr>
      <p:sp>
        <p:nvSpPr>
          <p:cNvPr id="6" name="Google Shape;6;p18"/>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8"/>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524000" y="2360300"/>
            <a:ext cx="9144000" cy="11499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5400"/>
              <a:buFont typeface="Cambria"/>
              <a:buNone/>
            </a:pPr>
            <a:r>
              <a:rPr lang="en-US" sz="3900" dirty="0" err="1">
                <a:latin typeface="Cambria"/>
                <a:ea typeface="Cambria"/>
                <a:cs typeface="Cambria"/>
                <a:sym typeface="Cambria"/>
              </a:rPr>
              <a:t>NexGuard</a:t>
            </a:r>
            <a:r>
              <a:rPr lang="en-US" sz="3900" dirty="0">
                <a:latin typeface="Cambria"/>
                <a:ea typeface="Cambria"/>
                <a:cs typeface="Cambria"/>
                <a:sym typeface="Cambria"/>
              </a:rPr>
              <a:t> : RFID Lock System with Intrusion Alert</a:t>
            </a:r>
            <a:endParaRPr sz="3900" dirty="0">
              <a:latin typeface="Cambria"/>
              <a:ea typeface="Cambria"/>
              <a:cs typeface="Cambria"/>
              <a:sym typeface="Cambria"/>
            </a:endParaRPr>
          </a:p>
        </p:txBody>
      </p:sp>
      <p:sp>
        <p:nvSpPr>
          <p:cNvPr id="85" name="Google Shape;85;p1"/>
          <p:cNvSpPr txBox="1">
            <a:spLocks noGrp="1"/>
          </p:cNvSpPr>
          <p:nvPr>
            <p:ph type="subTitle" idx="1"/>
          </p:nvPr>
        </p:nvSpPr>
        <p:spPr>
          <a:xfrm>
            <a:off x="2160104" y="3509963"/>
            <a:ext cx="7951305" cy="2273988"/>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endParaRPr dirty="0">
              <a:latin typeface="Cambria"/>
              <a:ea typeface="Cambria"/>
              <a:cs typeface="Cambria"/>
              <a:sym typeface="Cambria"/>
            </a:endParaRPr>
          </a:p>
          <a:p>
            <a:pPr marL="0" lvl="0" indent="0" algn="ctr" rtl="0">
              <a:lnSpc>
                <a:spcPct val="90000"/>
              </a:lnSpc>
              <a:spcBef>
                <a:spcPts val="1000"/>
              </a:spcBef>
              <a:spcAft>
                <a:spcPts val="0"/>
              </a:spcAft>
              <a:buClr>
                <a:schemeClr val="dk1"/>
              </a:buClr>
              <a:buSzPts val="2400"/>
              <a:buNone/>
            </a:pPr>
            <a:r>
              <a:rPr lang="en-US" dirty="0">
                <a:latin typeface="Cambria"/>
                <a:ea typeface="Cambria"/>
                <a:cs typeface="Cambria"/>
                <a:sym typeface="Cambria"/>
              </a:rPr>
              <a:t>Prepared By: Hetvi Modi(12102040601028)</a:t>
            </a:r>
            <a:endParaRPr dirty="0"/>
          </a:p>
          <a:p>
            <a:pPr marL="0" lvl="0" indent="0" algn="ctr" rtl="0">
              <a:lnSpc>
                <a:spcPct val="90000"/>
              </a:lnSpc>
              <a:spcBef>
                <a:spcPts val="1000"/>
              </a:spcBef>
              <a:spcAft>
                <a:spcPts val="0"/>
              </a:spcAft>
              <a:buClr>
                <a:schemeClr val="dk1"/>
              </a:buClr>
              <a:buSzPts val="2400"/>
              <a:buNone/>
            </a:pPr>
            <a:r>
              <a:rPr lang="en-US" dirty="0">
                <a:latin typeface="Cambria"/>
                <a:ea typeface="Cambria"/>
                <a:cs typeface="Cambria"/>
                <a:sym typeface="Cambria"/>
              </a:rPr>
              <a:t>                          </a:t>
            </a:r>
            <a:r>
              <a:rPr lang="en-US" dirty="0" err="1">
                <a:latin typeface="Cambria"/>
                <a:ea typeface="Cambria"/>
                <a:cs typeface="Cambria"/>
                <a:sym typeface="Cambria"/>
              </a:rPr>
              <a:t>Shiven</a:t>
            </a:r>
            <a:r>
              <a:rPr lang="en-US" dirty="0">
                <a:latin typeface="Cambria"/>
                <a:ea typeface="Cambria"/>
                <a:cs typeface="Cambria"/>
                <a:sym typeface="Cambria"/>
              </a:rPr>
              <a:t> Patel(12102040601064)</a:t>
            </a:r>
            <a:endParaRPr dirty="0">
              <a:latin typeface="Cambria"/>
              <a:ea typeface="Cambria"/>
              <a:cs typeface="Cambria"/>
              <a:sym typeface="Cambria"/>
            </a:endParaRPr>
          </a:p>
          <a:p>
            <a:pPr marL="0" lvl="0" indent="0" algn="ctr" rtl="0">
              <a:lnSpc>
                <a:spcPct val="90000"/>
              </a:lnSpc>
              <a:spcBef>
                <a:spcPts val="1000"/>
              </a:spcBef>
              <a:spcAft>
                <a:spcPts val="0"/>
              </a:spcAft>
              <a:buClr>
                <a:schemeClr val="dk1"/>
              </a:buClr>
              <a:buSzPts val="2400"/>
              <a:buNone/>
            </a:pPr>
            <a:r>
              <a:rPr lang="en-US" dirty="0">
                <a:latin typeface="Cambria"/>
                <a:ea typeface="Cambria"/>
                <a:cs typeface="Cambria"/>
                <a:sym typeface="Cambria"/>
              </a:rPr>
              <a:t>Guided By: Dr. Dhaval Tailor</a:t>
            </a:r>
            <a:endParaRPr dirty="0"/>
          </a:p>
        </p:txBody>
      </p:sp>
      <p:sp>
        <p:nvSpPr>
          <p:cNvPr id="86" name="Google Shape;86;p1"/>
          <p:cNvSpPr txBox="1"/>
          <p:nvPr/>
        </p:nvSpPr>
        <p:spPr>
          <a:xfrm>
            <a:off x="2154353" y="355570"/>
            <a:ext cx="7951305" cy="161263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lnSpc>
                <a:spcPct val="90000"/>
              </a:lnSpc>
              <a:spcBef>
                <a:spcPts val="0"/>
              </a:spcBef>
              <a:spcAft>
                <a:spcPts val="0"/>
              </a:spcAft>
              <a:buClr>
                <a:schemeClr val="dk1"/>
              </a:buClr>
              <a:buSzPct val="100000"/>
              <a:buFont typeface="Arial"/>
              <a:buNone/>
            </a:pPr>
            <a:endParaRPr sz="2400" b="0" i="0" u="none" strike="noStrike" cap="none">
              <a:solidFill>
                <a:schemeClr val="dk1"/>
              </a:solidFill>
              <a:latin typeface="Cambria"/>
              <a:ea typeface="Cambria"/>
              <a:cs typeface="Cambria"/>
              <a:sym typeface="Cambria"/>
            </a:endParaRPr>
          </a:p>
          <a:p>
            <a:pPr marL="0" marR="0" lvl="0" indent="0" algn="ctr" rtl="0">
              <a:lnSpc>
                <a:spcPct val="90000"/>
              </a:lnSpc>
              <a:spcBef>
                <a:spcPts val="1000"/>
              </a:spcBef>
              <a:spcAft>
                <a:spcPts val="0"/>
              </a:spcAft>
              <a:buClr>
                <a:schemeClr val="dk1"/>
              </a:buClr>
              <a:buSzPct val="75798"/>
              <a:buFont typeface="Arial"/>
              <a:buNone/>
            </a:pPr>
            <a:r>
              <a:rPr lang="en-US" sz="3166" b="0" i="0" u="none" strike="noStrike" cap="none">
                <a:solidFill>
                  <a:schemeClr val="dk1"/>
                </a:solidFill>
                <a:latin typeface="Cambria"/>
                <a:ea typeface="Cambria"/>
                <a:cs typeface="Cambria"/>
                <a:sym typeface="Cambria"/>
              </a:rPr>
              <a:t>A</a:t>
            </a:r>
            <a:r>
              <a:rPr lang="en-US" sz="3274" b="0" i="0" u="none" strike="noStrike" cap="none">
                <a:solidFill>
                  <a:schemeClr val="dk1"/>
                </a:solidFill>
                <a:latin typeface="Cambria"/>
                <a:ea typeface="Cambria"/>
                <a:cs typeface="Cambria"/>
                <a:sym typeface="Cambria"/>
              </a:rPr>
              <a:t>DIT, CVM University</a:t>
            </a:r>
            <a:endParaRPr sz="2274" b="0" i="0" u="none" strike="noStrike" cap="none">
              <a:solidFill>
                <a:srgbClr val="000000"/>
              </a:solidFill>
              <a:latin typeface="Arial"/>
              <a:ea typeface="Arial"/>
              <a:cs typeface="Arial"/>
              <a:sym typeface="Arial"/>
            </a:endParaRPr>
          </a:p>
          <a:p>
            <a:pPr marL="0" marR="0" lvl="0" indent="0" algn="ctr" rtl="0">
              <a:lnSpc>
                <a:spcPct val="90000"/>
              </a:lnSpc>
              <a:spcBef>
                <a:spcPts val="1000"/>
              </a:spcBef>
              <a:spcAft>
                <a:spcPts val="0"/>
              </a:spcAft>
              <a:buClr>
                <a:schemeClr val="dk1"/>
              </a:buClr>
              <a:buSzPct val="73295"/>
              <a:buFont typeface="Arial"/>
              <a:buNone/>
            </a:pPr>
            <a:r>
              <a:rPr lang="en-US" sz="3274">
                <a:solidFill>
                  <a:schemeClr val="dk1"/>
                </a:solidFill>
                <a:latin typeface="Cambria"/>
                <a:ea typeface="Cambria"/>
                <a:cs typeface="Cambria"/>
                <a:sym typeface="Cambria"/>
              </a:rPr>
              <a:t>MDP</a:t>
            </a:r>
            <a:r>
              <a:rPr lang="en-US" sz="3274" b="0" i="0" u="none" strike="noStrike" cap="none">
                <a:solidFill>
                  <a:schemeClr val="dk1"/>
                </a:solidFill>
                <a:latin typeface="Cambria"/>
                <a:ea typeface="Cambria"/>
                <a:cs typeface="Cambria"/>
                <a:sym typeface="Cambria"/>
              </a:rPr>
              <a:t> Mini Project </a:t>
            </a:r>
            <a:endParaRPr sz="2274" b="0" i="0" u="none" strike="noStrike" cap="none">
              <a:solidFill>
                <a:srgbClr val="000000"/>
              </a:solidFill>
              <a:latin typeface="Arial"/>
              <a:ea typeface="Arial"/>
              <a:cs typeface="Arial"/>
              <a:sym typeface="Arial"/>
            </a:endParaRPr>
          </a:p>
          <a:p>
            <a:pPr marL="0" marR="0" lvl="0" indent="0" algn="ctr" rtl="0">
              <a:lnSpc>
                <a:spcPct val="90000"/>
              </a:lnSpc>
              <a:spcBef>
                <a:spcPts val="1000"/>
              </a:spcBef>
              <a:spcAft>
                <a:spcPts val="0"/>
              </a:spcAft>
              <a:buClr>
                <a:schemeClr val="dk1"/>
              </a:buClr>
              <a:buSzPct val="73295"/>
              <a:buFont typeface="Arial"/>
              <a:buNone/>
            </a:pPr>
            <a:r>
              <a:rPr lang="en-US" sz="3274" b="0" i="0" u="none" strike="noStrike" cap="none">
                <a:solidFill>
                  <a:schemeClr val="dk1"/>
                </a:solidFill>
                <a:latin typeface="Cambria"/>
                <a:ea typeface="Cambria"/>
                <a:cs typeface="Cambria"/>
                <a:sym typeface="Cambria"/>
              </a:rPr>
              <a:t>Semester - 6</a:t>
            </a:r>
            <a:endParaRPr sz="2274"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g269ec4177dd_1_32"/>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3600" dirty="0">
                <a:latin typeface="Times New Roman" panose="02020603050405020304" pitchFamily="18" charset="0"/>
                <a:cs typeface="Times New Roman" panose="02020603050405020304" pitchFamily="18" charset="0"/>
              </a:rPr>
              <a:t>Reed Switch Sensor</a:t>
            </a:r>
            <a:endParaRPr sz="3600" dirty="0">
              <a:latin typeface="Times New Roman" panose="02020603050405020304" pitchFamily="18" charset="0"/>
              <a:cs typeface="Times New Roman" panose="02020603050405020304" pitchFamily="18" charset="0"/>
            </a:endParaRPr>
          </a:p>
        </p:txBody>
      </p:sp>
      <p:sp>
        <p:nvSpPr>
          <p:cNvPr id="139" name="Google Shape;139;g269ec4177dd_1_32"/>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dirty="0"/>
              <a:t> </a:t>
            </a:r>
            <a:endParaRPr dirty="0"/>
          </a:p>
        </p:txBody>
      </p:sp>
      <p:sp>
        <p:nvSpPr>
          <p:cNvPr id="140" name="Google Shape;140;g269ec4177dd_1_32"/>
          <p:cNvSpPr txBox="1"/>
          <p:nvPr/>
        </p:nvSpPr>
        <p:spPr>
          <a:xfrm>
            <a:off x="711200" y="1121571"/>
            <a:ext cx="4343400" cy="4069800"/>
          </a:xfrm>
          <a:prstGeom prst="rect">
            <a:avLst/>
          </a:prstGeom>
          <a:noFill/>
          <a:ln>
            <a:noFill/>
          </a:ln>
        </p:spPr>
        <p:txBody>
          <a:bodyPr spcFirstLastPara="1" wrap="square" lIns="91425" tIns="91425" rIns="91425" bIns="91425" anchor="t" anchorCtr="0">
            <a:noAutofit/>
          </a:bodyPr>
          <a:lstStyle/>
          <a:p>
            <a:pPr marL="114300" lvl="0" algn="l" rtl="0">
              <a:lnSpc>
                <a:spcPct val="90000"/>
              </a:lnSpc>
              <a:spcBef>
                <a:spcPts val="1000"/>
              </a:spcBef>
              <a:spcAft>
                <a:spcPts val="0"/>
              </a:spcAft>
              <a:buClr>
                <a:schemeClr val="dk1"/>
              </a:buClr>
              <a:buSzPts val="1800"/>
            </a:pPr>
            <a:endParaRPr sz="2800" dirty="0">
              <a:solidFill>
                <a:schemeClr val="dk1"/>
              </a:solidFill>
              <a:latin typeface="Cambria"/>
              <a:ea typeface="Cambria"/>
              <a:cs typeface="Cambria"/>
              <a:sym typeface="Cambria"/>
            </a:endParaRPr>
          </a:p>
          <a:p>
            <a:pPr marL="914400" lvl="1" indent="-342900" algn="l" rtl="0">
              <a:lnSpc>
                <a:spcPct val="150000"/>
              </a:lnSpc>
              <a:spcBef>
                <a:spcPts val="0"/>
              </a:spcBef>
              <a:spcAft>
                <a:spcPts val="0"/>
              </a:spcAft>
              <a:buClr>
                <a:schemeClr val="dk1"/>
              </a:buClr>
              <a:buSzPts val="1800"/>
              <a:buFont typeface="Cambria"/>
              <a:buChar char="○"/>
            </a:pPr>
            <a:r>
              <a:rPr lang="en-US" sz="2400" dirty="0">
                <a:solidFill>
                  <a:schemeClr val="dk1"/>
                </a:solidFill>
                <a:latin typeface="Times New Roman" panose="02020603050405020304" pitchFamily="18" charset="0"/>
                <a:ea typeface="Cambria"/>
                <a:cs typeface="Times New Roman" panose="02020603050405020304" pitchFamily="18" charset="0"/>
                <a:sym typeface="Cambria"/>
              </a:rPr>
              <a:t>Reed switch sensors detect the opening or closing of locker doors by changes in magnetic fields, providing real-time status information.</a:t>
            </a:r>
          </a:p>
          <a:p>
            <a:pPr marL="0" lvl="0" indent="0" algn="l" rtl="0">
              <a:spcBef>
                <a:spcPts val="0"/>
              </a:spcBef>
              <a:spcAft>
                <a:spcPts val="0"/>
              </a:spcAft>
              <a:buNone/>
            </a:pPr>
            <a:endParaRPr sz="2800" dirty="0">
              <a:solidFill>
                <a:schemeClr val="dk1"/>
              </a:solidFill>
              <a:latin typeface="Calibri"/>
              <a:ea typeface="Calibri"/>
              <a:cs typeface="Calibri"/>
              <a:sym typeface="Calibri"/>
            </a:endParaRPr>
          </a:p>
        </p:txBody>
      </p:sp>
      <p:pic>
        <p:nvPicPr>
          <p:cNvPr id="3" name="Picture 2" descr="A close-up of a white device">
            <a:extLst>
              <a:ext uri="{FF2B5EF4-FFF2-40B4-BE49-F238E27FC236}">
                <a16:creationId xmlns:a16="http://schemas.microsoft.com/office/drawing/2014/main" id="{9A7C8C4D-5AC7-685A-C576-131FB6ED27F3}"/>
              </a:ext>
            </a:extLst>
          </p:cNvPr>
          <p:cNvPicPr>
            <a:picLocks noChangeAspect="1"/>
          </p:cNvPicPr>
          <p:nvPr/>
        </p:nvPicPr>
        <p:blipFill>
          <a:blip r:embed="rId3"/>
          <a:stretch>
            <a:fillRect/>
          </a:stretch>
        </p:blipFill>
        <p:spPr>
          <a:xfrm>
            <a:off x="7575302" y="1394100"/>
            <a:ext cx="3543795" cy="352474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g269ec4177dd_1_22"/>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3600" dirty="0">
                <a:latin typeface="Times New Roman" panose="02020603050405020304" pitchFamily="18" charset="0"/>
                <a:cs typeface="Times New Roman" panose="02020603050405020304" pitchFamily="18" charset="0"/>
              </a:rPr>
              <a:t>Buzzer</a:t>
            </a:r>
            <a:endParaRPr sz="3600" dirty="0">
              <a:latin typeface="Times New Roman" panose="02020603050405020304" pitchFamily="18" charset="0"/>
              <a:cs typeface="Times New Roman" panose="02020603050405020304" pitchFamily="18" charset="0"/>
            </a:endParaRPr>
          </a:p>
        </p:txBody>
      </p:sp>
      <p:sp>
        <p:nvSpPr>
          <p:cNvPr id="147" name="Google Shape;147;g269ec4177dd_1_22"/>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dirty="0"/>
              <a:t> </a:t>
            </a:r>
            <a:endParaRPr dirty="0"/>
          </a:p>
        </p:txBody>
      </p:sp>
      <p:pic>
        <p:nvPicPr>
          <p:cNvPr id="148" name="Google Shape;148;g269ec4177dd_1_22"/>
          <p:cNvPicPr preferRelativeResize="0"/>
          <p:nvPr/>
        </p:nvPicPr>
        <p:blipFill>
          <a:blip r:embed="rId3">
            <a:alphaModFix/>
          </a:blip>
          <a:stretch>
            <a:fillRect/>
          </a:stretch>
        </p:blipFill>
        <p:spPr>
          <a:xfrm>
            <a:off x="7745525" y="1524000"/>
            <a:ext cx="3810000" cy="3810000"/>
          </a:xfrm>
          <a:prstGeom prst="rect">
            <a:avLst/>
          </a:prstGeom>
          <a:noFill/>
          <a:ln>
            <a:noFill/>
          </a:ln>
        </p:spPr>
      </p:pic>
      <p:sp>
        <p:nvSpPr>
          <p:cNvPr id="149" name="Google Shape;149;g269ec4177dd_1_22"/>
          <p:cNvSpPr txBox="1"/>
          <p:nvPr/>
        </p:nvSpPr>
        <p:spPr>
          <a:xfrm>
            <a:off x="953025" y="1690825"/>
            <a:ext cx="4440000" cy="3911400"/>
          </a:xfrm>
          <a:prstGeom prst="rect">
            <a:avLst/>
          </a:prstGeom>
          <a:noFill/>
          <a:ln>
            <a:noFill/>
          </a:ln>
        </p:spPr>
        <p:txBody>
          <a:bodyPr spcFirstLastPara="1" wrap="square" lIns="91425" tIns="91425" rIns="91425" bIns="91425" anchor="t" anchorCtr="0">
            <a:noAutofit/>
          </a:bodyPr>
          <a:lstStyle/>
          <a:p>
            <a:pPr marL="114300" lvl="0" algn="l" rtl="0">
              <a:lnSpc>
                <a:spcPct val="90000"/>
              </a:lnSpc>
              <a:spcBef>
                <a:spcPts val="1000"/>
              </a:spcBef>
              <a:spcAft>
                <a:spcPts val="0"/>
              </a:spcAft>
              <a:buClr>
                <a:schemeClr val="dk1"/>
              </a:buClr>
              <a:buSzPts val="1800"/>
            </a:pPr>
            <a:endParaRPr sz="2800" dirty="0">
              <a:solidFill>
                <a:schemeClr val="dk1"/>
              </a:solidFill>
              <a:latin typeface="Cambria"/>
              <a:ea typeface="Cambria"/>
              <a:cs typeface="Cambria"/>
              <a:sym typeface="Cambria"/>
            </a:endParaRPr>
          </a:p>
          <a:p>
            <a:pPr marL="914400" lvl="1" indent="-342900" algn="l" rtl="0">
              <a:lnSpc>
                <a:spcPct val="90000"/>
              </a:lnSpc>
              <a:spcBef>
                <a:spcPts val="0"/>
              </a:spcBef>
              <a:spcAft>
                <a:spcPts val="0"/>
              </a:spcAft>
              <a:buClr>
                <a:schemeClr val="dk1"/>
              </a:buClr>
              <a:buSzPts val="1800"/>
              <a:buFont typeface="Cambria"/>
              <a:buChar char="○"/>
            </a:pPr>
            <a:r>
              <a:rPr lang="en-US" sz="2400" dirty="0">
                <a:solidFill>
                  <a:schemeClr val="dk1"/>
                </a:solidFill>
                <a:latin typeface="Times New Roman" panose="02020603050405020304" pitchFamily="18" charset="0"/>
                <a:ea typeface="Cambria"/>
                <a:cs typeface="Times New Roman" panose="02020603050405020304" pitchFamily="18" charset="0"/>
                <a:sym typeface="Cambria"/>
              </a:rPr>
              <a:t>For detection and alert for invalid users and non-registered id’s.</a:t>
            </a:r>
            <a:endParaRPr sz="2400" dirty="0">
              <a:solidFill>
                <a:schemeClr val="dk1"/>
              </a:solidFill>
              <a:latin typeface="Times New Roman" panose="02020603050405020304" pitchFamily="18" charset="0"/>
              <a:ea typeface="Cambria"/>
              <a:cs typeface="Times New Roman" panose="02020603050405020304" pitchFamily="18" charset="0"/>
              <a:sym typeface="Cambria"/>
            </a:endParaRPr>
          </a:p>
          <a:p>
            <a:pPr marL="0" lvl="0" indent="0" algn="l" rtl="0">
              <a:spcBef>
                <a:spcPts val="0"/>
              </a:spcBef>
              <a:spcAft>
                <a:spcPts val="0"/>
              </a:spcAft>
              <a:buNone/>
            </a:pPr>
            <a:endParaRPr sz="2800" dirty="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g269ec4177dd_1_17"/>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3600" dirty="0">
                <a:latin typeface="Times New Roman" panose="02020603050405020304" pitchFamily="18" charset="0"/>
                <a:cs typeface="Times New Roman" panose="02020603050405020304" pitchFamily="18" charset="0"/>
              </a:rPr>
              <a:t>Solenoid Lock</a:t>
            </a:r>
            <a:endParaRPr sz="3600" dirty="0">
              <a:latin typeface="Times New Roman" panose="02020603050405020304" pitchFamily="18" charset="0"/>
              <a:cs typeface="Times New Roman" panose="02020603050405020304" pitchFamily="18" charset="0"/>
            </a:endParaRPr>
          </a:p>
        </p:txBody>
      </p:sp>
      <p:sp>
        <p:nvSpPr>
          <p:cNvPr id="155" name="Google Shape;155;g269ec4177dd_1_17"/>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a:t> </a:t>
            </a:r>
            <a:endParaRPr/>
          </a:p>
        </p:txBody>
      </p:sp>
      <p:pic>
        <p:nvPicPr>
          <p:cNvPr id="156" name="Google Shape;156;g269ec4177dd_1_17"/>
          <p:cNvPicPr preferRelativeResize="0"/>
          <p:nvPr/>
        </p:nvPicPr>
        <p:blipFill rotWithShape="1">
          <a:blip r:embed="rId3">
            <a:alphaModFix/>
          </a:blip>
          <a:srcRect r="31431"/>
          <a:stretch/>
        </p:blipFill>
        <p:spPr>
          <a:xfrm>
            <a:off x="7944575" y="1690825"/>
            <a:ext cx="3409225" cy="2962275"/>
          </a:xfrm>
          <a:prstGeom prst="rect">
            <a:avLst/>
          </a:prstGeom>
          <a:noFill/>
          <a:ln>
            <a:noFill/>
          </a:ln>
        </p:spPr>
      </p:pic>
      <p:sp>
        <p:nvSpPr>
          <p:cNvPr id="157" name="Google Shape;157;g269ec4177dd_1_17"/>
          <p:cNvSpPr txBox="1"/>
          <p:nvPr/>
        </p:nvSpPr>
        <p:spPr>
          <a:xfrm>
            <a:off x="838200" y="1463075"/>
            <a:ext cx="4796700" cy="4241700"/>
          </a:xfrm>
          <a:prstGeom prst="rect">
            <a:avLst/>
          </a:prstGeom>
          <a:noFill/>
          <a:ln>
            <a:noFill/>
          </a:ln>
        </p:spPr>
        <p:txBody>
          <a:bodyPr spcFirstLastPara="1" wrap="square" lIns="91425" tIns="91425" rIns="91425" bIns="91425" anchor="t" anchorCtr="0">
            <a:noAutofit/>
          </a:bodyPr>
          <a:lstStyle/>
          <a:p>
            <a:pPr marL="114300" lvl="0" algn="l" rtl="0">
              <a:lnSpc>
                <a:spcPct val="90000"/>
              </a:lnSpc>
              <a:spcBef>
                <a:spcPts val="1000"/>
              </a:spcBef>
              <a:spcAft>
                <a:spcPts val="0"/>
              </a:spcAft>
              <a:buClr>
                <a:schemeClr val="dk1"/>
              </a:buClr>
              <a:buSzPts val="1800"/>
            </a:pPr>
            <a:endParaRPr sz="2800" dirty="0">
              <a:solidFill>
                <a:schemeClr val="dk1"/>
              </a:solidFill>
              <a:latin typeface="Cambria"/>
              <a:ea typeface="Cambria"/>
              <a:cs typeface="Cambria"/>
              <a:sym typeface="Cambria"/>
            </a:endParaRPr>
          </a:p>
          <a:p>
            <a:pPr marL="914400" lvl="1" indent="-342900" algn="l" rtl="0">
              <a:lnSpc>
                <a:spcPct val="150000"/>
              </a:lnSpc>
              <a:spcBef>
                <a:spcPts val="0"/>
              </a:spcBef>
              <a:spcAft>
                <a:spcPts val="0"/>
              </a:spcAft>
              <a:buClr>
                <a:schemeClr val="dk1"/>
              </a:buClr>
              <a:buSzPts val="1800"/>
              <a:buFont typeface="Cambria"/>
              <a:buChar char="○"/>
            </a:pPr>
            <a:r>
              <a:rPr lang="en-US" sz="2400" dirty="0">
                <a:solidFill>
                  <a:schemeClr val="dk1"/>
                </a:solidFill>
                <a:latin typeface="Times New Roman" panose="02020603050405020304" pitchFamily="18" charset="0"/>
                <a:ea typeface="Cambria"/>
                <a:cs typeface="Times New Roman" panose="02020603050405020304" pitchFamily="18" charset="0"/>
                <a:sym typeface="Cambria"/>
              </a:rPr>
              <a:t>A solenoid lock is an electromechanical device that controls access to lockers by physically securing or releasing the locking mechanism.</a:t>
            </a:r>
            <a:endParaRPr sz="28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g269ec4177dd_1_48"/>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3600" dirty="0">
                <a:latin typeface="Times New Roman" panose="02020603050405020304" pitchFamily="18" charset="0"/>
                <a:cs typeface="Times New Roman" panose="02020603050405020304" pitchFamily="18" charset="0"/>
              </a:rPr>
              <a:t>Power supply</a:t>
            </a:r>
            <a:endParaRPr sz="3600" dirty="0">
              <a:latin typeface="Times New Roman" panose="02020603050405020304" pitchFamily="18" charset="0"/>
              <a:cs typeface="Times New Roman" panose="02020603050405020304" pitchFamily="18" charset="0"/>
            </a:endParaRPr>
          </a:p>
        </p:txBody>
      </p:sp>
      <p:sp>
        <p:nvSpPr>
          <p:cNvPr id="171" name="Google Shape;171;g269ec4177dd_1_48"/>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dirty="0"/>
              <a:t> </a:t>
            </a:r>
            <a:endParaRPr dirty="0"/>
          </a:p>
        </p:txBody>
      </p:sp>
      <p:pic>
        <p:nvPicPr>
          <p:cNvPr id="172" name="Google Shape;172;g269ec4177dd_1_48"/>
          <p:cNvPicPr preferRelativeResize="0"/>
          <p:nvPr/>
        </p:nvPicPr>
        <p:blipFill>
          <a:blip r:embed="rId3">
            <a:alphaModFix/>
          </a:blip>
          <a:stretch>
            <a:fillRect/>
          </a:stretch>
        </p:blipFill>
        <p:spPr>
          <a:xfrm>
            <a:off x="7625500" y="1311425"/>
            <a:ext cx="3952500" cy="3952500"/>
          </a:xfrm>
          <a:prstGeom prst="rect">
            <a:avLst/>
          </a:prstGeom>
          <a:noFill/>
          <a:ln>
            <a:noFill/>
          </a:ln>
        </p:spPr>
      </p:pic>
      <p:sp>
        <p:nvSpPr>
          <p:cNvPr id="173" name="Google Shape;173;g269ec4177dd_1_48"/>
          <p:cNvSpPr txBox="1"/>
          <p:nvPr/>
        </p:nvSpPr>
        <p:spPr>
          <a:xfrm>
            <a:off x="838200" y="1690825"/>
            <a:ext cx="4955100" cy="4320900"/>
          </a:xfrm>
          <a:prstGeom prst="rect">
            <a:avLst/>
          </a:prstGeom>
          <a:noFill/>
          <a:ln>
            <a:noFill/>
          </a:ln>
        </p:spPr>
        <p:txBody>
          <a:bodyPr spcFirstLastPara="1" wrap="square" lIns="91425" tIns="91425" rIns="91425" bIns="91425" anchor="t" anchorCtr="0">
            <a:noAutofit/>
          </a:bodyPr>
          <a:lstStyle/>
          <a:p>
            <a:pPr marL="914400" lvl="1" indent="-342900" algn="l" rtl="0">
              <a:lnSpc>
                <a:spcPct val="90000"/>
              </a:lnSpc>
              <a:spcBef>
                <a:spcPts val="0"/>
              </a:spcBef>
              <a:spcAft>
                <a:spcPts val="0"/>
              </a:spcAft>
              <a:buClr>
                <a:schemeClr val="dk1"/>
              </a:buClr>
              <a:buSzPts val="1800"/>
              <a:buChar char="○"/>
            </a:pPr>
            <a:endParaRPr lang="en-US" sz="2400" dirty="0">
              <a:solidFill>
                <a:schemeClr val="dk1"/>
              </a:solidFill>
              <a:latin typeface="Cambria"/>
              <a:ea typeface="Cambria"/>
              <a:cs typeface="Cambria"/>
              <a:sym typeface="Cambria"/>
            </a:endParaRPr>
          </a:p>
          <a:p>
            <a:pPr marL="914400" lvl="1" indent="-342900" algn="l" rtl="0">
              <a:lnSpc>
                <a:spcPct val="150000"/>
              </a:lnSpc>
              <a:spcBef>
                <a:spcPts val="0"/>
              </a:spcBef>
              <a:spcAft>
                <a:spcPts val="0"/>
              </a:spcAft>
              <a:buClr>
                <a:schemeClr val="dk1"/>
              </a:buClr>
              <a:buSzPts val="1800"/>
              <a:buChar char="○"/>
            </a:pPr>
            <a:r>
              <a:rPr lang="en-US" sz="2400" dirty="0">
                <a:solidFill>
                  <a:schemeClr val="dk1"/>
                </a:solidFill>
                <a:latin typeface="Times New Roman" panose="02020603050405020304" pitchFamily="18" charset="0"/>
                <a:ea typeface="Cambria"/>
                <a:cs typeface="Times New Roman" panose="02020603050405020304" pitchFamily="18" charset="0"/>
                <a:sym typeface="Cambria"/>
              </a:rPr>
              <a:t>Powers the whole system and uses techniques to efficient use and power friendly for long life and extended periods of time.</a:t>
            </a:r>
            <a:r>
              <a:rPr lang="en-US" sz="2400" dirty="0">
                <a:solidFill>
                  <a:schemeClr val="dk1"/>
                </a:solidFill>
                <a:latin typeface="Times New Roman" panose="02020603050405020304" pitchFamily="18" charset="0"/>
                <a:ea typeface="Calibri"/>
                <a:cs typeface="Times New Roman" panose="02020603050405020304" pitchFamily="18" charset="0"/>
                <a:sym typeface="Calibri"/>
              </a:rPr>
              <a:t> </a:t>
            </a:r>
            <a:endParaRPr sz="2400" dirty="0">
              <a:solidFill>
                <a:schemeClr val="dk1"/>
              </a:solidFill>
              <a:latin typeface="Times New Roman" panose="02020603050405020304" pitchFamily="18" charset="0"/>
              <a:ea typeface="Calibri"/>
              <a:cs typeface="Times New Roman" panose="02020603050405020304" pitchFamily="18" charset="0"/>
              <a:sym typeface="Calibri"/>
            </a:endParaRPr>
          </a:p>
          <a:p>
            <a:pPr marL="0" lvl="0" indent="0" algn="l" rtl="0">
              <a:spcBef>
                <a:spcPts val="0"/>
              </a:spcBef>
              <a:spcAft>
                <a:spcPts val="0"/>
              </a:spcAft>
              <a:buNone/>
            </a:pPr>
            <a:endParaRPr sz="2800" dirty="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g269ec4177dd_1_27"/>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3600" dirty="0">
                <a:latin typeface="Times New Roman" panose="02020603050405020304" pitchFamily="18" charset="0"/>
                <a:cs typeface="Times New Roman" panose="02020603050405020304" pitchFamily="18" charset="0"/>
              </a:rPr>
              <a:t>ESP32 module</a:t>
            </a:r>
            <a:endParaRPr sz="3600" dirty="0">
              <a:latin typeface="Times New Roman" panose="02020603050405020304" pitchFamily="18" charset="0"/>
              <a:cs typeface="Times New Roman" panose="02020603050405020304" pitchFamily="18" charset="0"/>
            </a:endParaRPr>
          </a:p>
        </p:txBody>
      </p:sp>
      <p:sp>
        <p:nvSpPr>
          <p:cNvPr id="179" name="Google Shape;179;g269ec4177dd_1_27"/>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a:t> </a:t>
            </a:r>
            <a:endParaRPr/>
          </a:p>
        </p:txBody>
      </p:sp>
      <p:pic>
        <p:nvPicPr>
          <p:cNvPr id="180" name="Google Shape;180;g269ec4177dd_1_27"/>
          <p:cNvPicPr preferRelativeResize="0"/>
          <p:nvPr/>
        </p:nvPicPr>
        <p:blipFill>
          <a:blip r:embed="rId3">
            <a:alphaModFix/>
          </a:blip>
          <a:stretch>
            <a:fillRect/>
          </a:stretch>
        </p:blipFill>
        <p:spPr>
          <a:xfrm>
            <a:off x="6811750" y="1693137"/>
            <a:ext cx="4673750" cy="3471726"/>
          </a:xfrm>
          <a:prstGeom prst="rect">
            <a:avLst/>
          </a:prstGeom>
          <a:noFill/>
          <a:ln>
            <a:noFill/>
          </a:ln>
        </p:spPr>
      </p:pic>
      <p:sp>
        <p:nvSpPr>
          <p:cNvPr id="181" name="Google Shape;181;g269ec4177dd_1_27"/>
          <p:cNvSpPr txBox="1"/>
          <p:nvPr/>
        </p:nvSpPr>
        <p:spPr>
          <a:xfrm>
            <a:off x="706500" y="1330687"/>
            <a:ext cx="5973550" cy="5341075"/>
          </a:xfrm>
          <a:prstGeom prst="rect">
            <a:avLst/>
          </a:prstGeom>
          <a:noFill/>
          <a:ln>
            <a:noFill/>
          </a:ln>
        </p:spPr>
        <p:txBody>
          <a:bodyPr spcFirstLastPara="1" wrap="square" lIns="91425" tIns="91425" rIns="91425" bIns="91425" anchor="t" anchorCtr="0">
            <a:noAutofit/>
          </a:bodyPr>
          <a:lstStyle/>
          <a:p>
            <a:pPr marL="914400" lvl="1" indent="-342900" algn="l" rtl="0">
              <a:lnSpc>
                <a:spcPct val="90000"/>
              </a:lnSpc>
              <a:spcBef>
                <a:spcPts val="0"/>
              </a:spcBef>
              <a:spcAft>
                <a:spcPts val="0"/>
              </a:spcAft>
              <a:buClr>
                <a:schemeClr val="dk1"/>
              </a:buClr>
              <a:buSzPts val="1800"/>
              <a:buFont typeface="Cambria"/>
              <a:buChar char="○"/>
            </a:pPr>
            <a:endParaRPr lang="en-US" sz="2400" dirty="0">
              <a:solidFill>
                <a:schemeClr val="dk1"/>
              </a:solidFill>
              <a:latin typeface="Cambria"/>
              <a:ea typeface="Cambria"/>
              <a:cs typeface="Cambria"/>
              <a:sym typeface="Cambria"/>
            </a:endParaRPr>
          </a:p>
          <a:p>
            <a:pPr marL="914400" lvl="1" indent="-342900" algn="l" rtl="0">
              <a:lnSpc>
                <a:spcPct val="150000"/>
              </a:lnSpc>
              <a:spcBef>
                <a:spcPts val="0"/>
              </a:spcBef>
              <a:spcAft>
                <a:spcPts val="0"/>
              </a:spcAft>
              <a:buClr>
                <a:schemeClr val="dk1"/>
              </a:buClr>
              <a:buSzPts val="1800"/>
              <a:buFont typeface="Cambria"/>
              <a:buChar char="○"/>
            </a:pPr>
            <a:r>
              <a:rPr lang="en-US" sz="2400" dirty="0">
                <a:solidFill>
                  <a:schemeClr val="dk1"/>
                </a:solidFill>
                <a:latin typeface="Times New Roman" panose="02020603050405020304" pitchFamily="18" charset="0"/>
                <a:ea typeface="Cambria"/>
                <a:cs typeface="Times New Roman" panose="02020603050405020304" pitchFamily="18" charset="0"/>
                <a:sym typeface="Cambria"/>
              </a:rPr>
              <a:t>The ESP32 is a versatile microcontroller module with integrated </a:t>
            </a:r>
            <a:r>
              <a:rPr lang="en-US" sz="2400" dirty="0" err="1">
                <a:solidFill>
                  <a:schemeClr val="dk1"/>
                </a:solidFill>
                <a:latin typeface="Times New Roman" panose="02020603050405020304" pitchFamily="18" charset="0"/>
                <a:ea typeface="Cambria"/>
                <a:cs typeface="Times New Roman" panose="02020603050405020304" pitchFamily="18" charset="0"/>
                <a:sym typeface="Cambria"/>
              </a:rPr>
              <a:t>WiFi</a:t>
            </a:r>
            <a:r>
              <a:rPr lang="en-US" sz="2400" dirty="0">
                <a:solidFill>
                  <a:schemeClr val="dk1"/>
                </a:solidFill>
                <a:latin typeface="Times New Roman" panose="02020603050405020304" pitchFamily="18" charset="0"/>
                <a:ea typeface="Cambria"/>
                <a:cs typeface="Times New Roman" panose="02020603050405020304" pitchFamily="18" charset="0"/>
                <a:sym typeface="Cambria"/>
              </a:rPr>
              <a:t> and Bluetooth capabilities, suitable for IoT applications.</a:t>
            </a:r>
          </a:p>
          <a:p>
            <a:pPr marL="914400" lvl="1" indent="-342900" algn="l" rtl="0">
              <a:lnSpc>
                <a:spcPct val="150000"/>
              </a:lnSpc>
              <a:spcBef>
                <a:spcPts val="0"/>
              </a:spcBef>
              <a:spcAft>
                <a:spcPts val="0"/>
              </a:spcAft>
              <a:buClr>
                <a:schemeClr val="dk1"/>
              </a:buClr>
              <a:buSzPts val="1800"/>
              <a:buFont typeface="Cambria"/>
              <a:buChar char="○"/>
            </a:pPr>
            <a:r>
              <a:rPr lang="en-US" sz="2400" dirty="0">
                <a:solidFill>
                  <a:schemeClr val="dk1"/>
                </a:solidFill>
                <a:latin typeface="Times New Roman" panose="02020603050405020304" pitchFamily="18" charset="0"/>
                <a:ea typeface="Cambria"/>
                <a:cs typeface="Times New Roman" panose="02020603050405020304" pitchFamily="18" charset="0"/>
                <a:sym typeface="Cambria"/>
              </a:rPr>
              <a:t>It facilitates communication between hardware components, executes control logic, and manages the system's operation.</a:t>
            </a:r>
          </a:p>
          <a:p>
            <a:pPr marL="914400" lvl="1" indent="-342900" algn="l" rtl="0">
              <a:lnSpc>
                <a:spcPct val="90000"/>
              </a:lnSpc>
              <a:spcBef>
                <a:spcPts val="0"/>
              </a:spcBef>
              <a:spcAft>
                <a:spcPts val="0"/>
              </a:spcAft>
              <a:buClr>
                <a:schemeClr val="dk1"/>
              </a:buClr>
              <a:buSzPts val="1800"/>
              <a:buFont typeface="Cambria"/>
              <a:buChar char="○"/>
            </a:pPr>
            <a:endParaRPr lang="en-US" sz="2400" dirty="0">
              <a:solidFill>
                <a:schemeClr val="dk1"/>
              </a:solidFill>
              <a:latin typeface="Cambria"/>
              <a:ea typeface="Cambria"/>
              <a:cs typeface="Cambria"/>
              <a:sym typeface="Cambria"/>
            </a:endParaRPr>
          </a:p>
          <a:p>
            <a:pPr marL="0" lvl="0" indent="0" algn="l" rtl="0">
              <a:spcBef>
                <a:spcPts val="0"/>
              </a:spcBef>
              <a:spcAft>
                <a:spcPts val="0"/>
              </a:spcAft>
              <a:buNone/>
            </a:pPr>
            <a:endParaRPr sz="2800" dirty="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DA41D-A35C-ED94-4587-23D02EF0ADA9}"/>
              </a:ext>
            </a:extLst>
          </p:cNvPr>
          <p:cNvSpPr>
            <a:spLocks noGrp="1"/>
          </p:cNvSpPr>
          <p:nvPr>
            <p:ph type="title"/>
          </p:nvPr>
        </p:nvSpPr>
        <p:spPr>
          <a:xfrm>
            <a:off x="839788" y="457200"/>
            <a:ext cx="3932100" cy="840377"/>
          </a:xfrm>
        </p:spPr>
        <p:txBody>
          <a:bodyPr>
            <a:normAutofit/>
          </a:bodyPr>
          <a:lstStyle/>
          <a:p>
            <a:r>
              <a:rPr lang="en-IN" sz="3600" dirty="0">
                <a:latin typeface="Times New Roman" panose="02020603050405020304" pitchFamily="18" charset="0"/>
                <a:cs typeface="Times New Roman" panose="02020603050405020304" pitchFamily="18" charset="0"/>
              </a:rPr>
              <a:t>Relay Module</a:t>
            </a:r>
          </a:p>
        </p:txBody>
      </p:sp>
      <p:sp>
        <p:nvSpPr>
          <p:cNvPr id="4" name="Text Placeholder 3">
            <a:extLst>
              <a:ext uri="{FF2B5EF4-FFF2-40B4-BE49-F238E27FC236}">
                <a16:creationId xmlns:a16="http://schemas.microsoft.com/office/drawing/2014/main" id="{8FEA81C6-2410-D102-7FA4-E010DBAADAF0}"/>
              </a:ext>
            </a:extLst>
          </p:cNvPr>
          <p:cNvSpPr>
            <a:spLocks noGrp="1"/>
          </p:cNvSpPr>
          <p:nvPr>
            <p:ph type="body" idx="2"/>
          </p:nvPr>
        </p:nvSpPr>
        <p:spPr>
          <a:xfrm>
            <a:off x="844731" y="1752599"/>
            <a:ext cx="4415245" cy="4334691"/>
          </a:xfrm>
        </p:spPr>
        <p:txBody>
          <a:bodyPr>
            <a:normAutofit fontScale="85000" lnSpcReduction="20000"/>
          </a:bodyPr>
          <a:lstStyle/>
          <a:p>
            <a:pPr marL="514350" indent="-285750" algn="just">
              <a:lnSpc>
                <a:spcPct val="150000"/>
              </a:lnSpc>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A relay module is an electromechanical switch that uses an electromagnet to control the switching of a circuit.</a:t>
            </a:r>
          </a:p>
          <a:p>
            <a:pPr marL="514350" indent="-285750" algn="just">
              <a:lnSpc>
                <a:spcPct val="150000"/>
              </a:lnSpc>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It allows the microcontroller to control high-power devices such as solenoid locks by providing isolation between the low-voltage control signal and high-voltage load.</a:t>
            </a:r>
          </a:p>
          <a:p>
            <a:endParaRPr lang="en-IN" dirty="0"/>
          </a:p>
        </p:txBody>
      </p:sp>
      <p:pic>
        <p:nvPicPr>
          <p:cNvPr id="6" name="Picture 5">
            <a:extLst>
              <a:ext uri="{FF2B5EF4-FFF2-40B4-BE49-F238E27FC236}">
                <a16:creationId xmlns:a16="http://schemas.microsoft.com/office/drawing/2014/main" id="{C9BB0B1F-EC02-A59F-06C6-891A9DE448E2}"/>
              </a:ext>
            </a:extLst>
          </p:cNvPr>
          <p:cNvPicPr>
            <a:picLocks noChangeAspect="1"/>
          </p:cNvPicPr>
          <p:nvPr/>
        </p:nvPicPr>
        <p:blipFill>
          <a:blip r:embed="rId2"/>
          <a:stretch>
            <a:fillRect/>
          </a:stretch>
        </p:blipFill>
        <p:spPr>
          <a:xfrm>
            <a:off x="6932026" y="1075453"/>
            <a:ext cx="4554583" cy="4393531"/>
          </a:xfrm>
          <a:prstGeom prst="rect">
            <a:avLst/>
          </a:prstGeom>
        </p:spPr>
      </p:pic>
    </p:spTree>
    <p:extLst>
      <p:ext uri="{BB962C8B-B14F-4D97-AF65-F5344CB8AC3E}">
        <p14:creationId xmlns:p14="http://schemas.microsoft.com/office/powerpoint/2010/main" val="42117162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g269ec4177dd_3_14"/>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3600" dirty="0">
                <a:latin typeface="Times New Roman" panose="02020603050405020304" pitchFamily="18" charset="0"/>
                <a:cs typeface="Times New Roman" panose="02020603050405020304" pitchFamily="18" charset="0"/>
              </a:rPr>
              <a:t>Working</a:t>
            </a:r>
            <a:endParaRPr sz="3600" dirty="0">
              <a:latin typeface="Times New Roman" panose="02020603050405020304" pitchFamily="18" charset="0"/>
              <a:cs typeface="Times New Roman" panose="02020603050405020304" pitchFamily="18" charset="0"/>
            </a:endParaRPr>
          </a:p>
        </p:txBody>
      </p:sp>
      <p:pic>
        <p:nvPicPr>
          <p:cNvPr id="3" name="Picture 2" descr="A diagram of a system&#10;&#10;Description automatically generated">
            <a:extLst>
              <a:ext uri="{FF2B5EF4-FFF2-40B4-BE49-F238E27FC236}">
                <a16:creationId xmlns:a16="http://schemas.microsoft.com/office/drawing/2014/main" id="{E215F111-A83E-FD62-CF82-60177BF6E1BA}"/>
              </a:ext>
            </a:extLst>
          </p:cNvPr>
          <p:cNvPicPr>
            <a:picLocks noChangeAspect="1"/>
          </p:cNvPicPr>
          <p:nvPr/>
        </p:nvPicPr>
        <p:blipFill>
          <a:blip r:embed="rId3"/>
          <a:stretch>
            <a:fillRect/>
          </a:stretch>
        </p:blipFill>
        <p:spPr>
          <a:xfrm>
            <a:off x="2374900" y="1473200"/>
            <a:ext cx="7645400" cy="47879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6"/>
          <p:cNvSpPr txBox="1">
            <a:spLocks noGrp="1"/>
          </p:cNvSpPr>
          <p:nvPr>
            <p:ph type="title"/>
          </p:nvPr>
        </p:nvSpPr>
        <p:spPr>
          <a:xfrm>
            <a:off x="838200" y="356498"/>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mbria"/>
              <a:buNone/>
            </a:pPr>
            <a:r>
              <a:rPr lang="en-US" sz="3600" dirty="0">
                <a:latin typeface="Times New Roman" panose="02020603050405020304" pitchFamily="18" charset="0"/>
                <a:ea typeface="Cambria"/>
                <a:cs typeface="Times New Roman" panose="02020603050405020304" pitchFamily="18" charset="0"/>
                <a:sym typeface="Cambria"/>
              </a:rPr>
              <a:t>Architecture</a:t>
            </a:r>
            <a:endParaRPr sz="3600" dirty="0">
              <a:latin typeface="Times New Roman" panose="02020603050405020304" pitchFamily="18" charset="0"/>
              <a:cs typeface="Times New Roman" panose="02020603050405020304" pitchFamily="18" charset="0"/>
            </a:endParaRPr>
          </a:p>
        </p:txBody>
      </p:sp>
      <p:sp>
        <p:nvSpPr>
          <p:cNvPr id="229" name="Google Shape;229;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None/>
            </a:pPr>
            <a:r>
              <a:rPr lang="en-US"/>
              <a:t> </a:t>
            </a:r>
            <a:endParaRPr/>
          </a:p>
        </p:txBody>
      </p:sp>
      <p:sp>
        <p:nvSpPr>
          <p:cNvPr id="231" name="Google Shape;231;p6"/>
          <p:cNvSpPr txBox="1"/>
          <p:nvPr/>
        </p:nvSpPr>
        <p:spPr>
          <a:xfrm>
            <a:off x="7706325" y="3591525"/>
            <a:ext cx="1625400" cy="76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800">
              <a:solidFill>
                <a:schemeClr val="dk1"/>
              </a:solidFill>
              <a:latin typeface="Calibri"/>
              <a:ea typeface="Calibri"/>
              <a:cs typeface="Calibri"/>
              <a:sym typeface="Calibri"/>
            </a:endParaRPr>
          </a:p>
        </p:txBody>
      </p:sp>
      <p:pic>
        <p:nvPicPr>
          <p:cNvPr id="232" name="Google Shape;232;p6"/>
          <p:cNvPicPr preferRelativeResize="0"/>
          <p:nvPr/>
        </p:nvPicPr>
        <p:blipFill>
          <a:blip r:embed="rId3">
            <a:alphaModFix/>
          </a:blip>
          <a:stretch>
            <a:fillRect/>
          </a:stretch>
        </p:blipFill>
        <p:spPr>
          <a:xfrm>
            <a:off x="7798825" y="3400513"/>
            <a:ext cx="1916025" cy="914425"/>
          </a:xfrm>
          <a:prstGeom prst="rect">
            <a:avLst/>
          </a:prstGeom>
          <a:noFill/>
          <a:ln>
            <a:noFill/>
          </a:ln>
        </p:spPr>
      </p:pic>
      <p:pic>
        <p:nvPicPr>
          <p:cNvPr id="2" name="Image 14" descr="A diagram of a circuit board">
            <a:extLst>
              <a:ext uri="{FF2B5EF4-FFF2-40B4-BE49-F238E27FC236}">
                <a16:creationId xmlns:a16="http://schemas.microsoft.com/office/drawing/2014/main" id="{E21779EF-1CD5-EB30-9C15-70E55553CD1A}"/>
              </a:ext>
            </a:extLst>
          </p:cNvPr>
          <p:cNvPicPr>
            <a:picLocks/>
          </p:cNvPicPr>
          <p:nvPr/>
        </p:nvPicPr>
        <p:blipFill>
          <a:blip r:embed="rId4" cstate="print"/>
          <a:stretch>
            <a:fillRect/>
          </a:stretch>
        </p:blipFill>
        <p:spPr>
          <a:xfrm>
            <a:off x="2477150" y="1516062"/>
            <a:ext cx="7009750" cy="445293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7"/>
          <p:cNvSpPr txBox="1">
            <a:spLocks noGrp="1"/>
          </p:cNvSpPr>
          <p:nvPr>
            <p:ph type="title"/>
          </p:nvPr>
        </p:nvSpPr>
        <p:spPr>
          <a:xfrm>
            <a:off x="838200" y="19526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mbria"/>
              <a:buNone/>
            </a:pPr>
            <a:r>
              <a:rPr lang="en-US">
                <a:latin typeface="Cambria"/>
                <a:ea typeface="Cambria"/>
                <a:cs typeface="Cambria"/>
                <a:sym typeface="Cambria"/>
              </a:rPr>
              <a:t>Project Planning </a:t>
            </a:r>
            <a:endParaRPr>
              <a:latin typeface="Cambria"/>
              <a:ea typeface="Cambria"/>
              <a:cs typeface="Cambria"/>
              <a:sym typeface="Cambria"/>
            </a:endParaRPr>
          </a:p>
        </p:txBody>
      </p:sp>
      <p:sp>
        <p:nvSpPr>
          <p:cNvPr id="256" name="Google Shape;256;p7"/>
          <p:cNvSpPr txBox="1">
            <a:spLocks noGrp="1"/>
          </p:cNvSpPr>
          <p:nvPr>
            <p:ph type="body" idx="1"/>
          </p:nvPr>
        </p:nvSpPr>
        <p:spPr>
          <a:xfrm>
            <a:off x="838200" y="1419031"/>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latin typeface="Cambria"/>
                <a:ea typeface="Cambria"/>
                <a:cs typeface="Cambria"/>
                <a:sym typeface="Cambria"/>
              </a:rPr>
              <a:t>Progress Timeline</a:t>
            </a:r>
            <a:endParaRPr/>
          </a:p>
          <a:p>
            <a:pPr marL="228600" lvl="0" indent="-50800" algn="l" rtl="0">
              <a:lnSpc>
                <a:spcPct val="90000"/>
              </a:lnSpc>
              <a:spcBef>
                <a:spcPts val="1000"/>
              </a:spcBef>
              <a:spcAft>
                <a:spcPts val="0"/>
              </a:spcAft>
              <a:buClr>
                <a:schemeClr val="dk1"/>
              </a:buClr>
              <a:buSzPts val="2800"/>
              <a:buNone/>
            </a:pPr>
            <a:endParaRPr>
              <a:latin typeface="Cambria"/>
              <a:ea typeface="Cambria"/>
              <a:cs typeface="Cambria"/>
              <a:sym typeface="Cambria"/>
            </a:endParaRPr>
          </a:p>
          <a:p>
            <a:pPr marL="0" lvl="0" indent="0" algn="l" rtl="0">
              <a:lnSpc>
                <a:spcPct val="90000"/>
              </a:lnSpc>
              <a:spcBef>
                <a:spcPts val="1000"/>
              </a:spcBef>
              <a:spcAft>
                <a:spcPts val="0"/>
              </a:spcAft>
              <a:buClr>
                <a:schemeClr val="dk1"/>
              </a:buClr>
              <a:buSzPts val="2800"/>
              <a:buNone/>
            </a:pPr>
            <a:endParaRPr>
              <a:latin typeface="Cambria"/>
              <a:ea typeface="Cambria"/>
              <a:cs typeface="Cambria"/>
              <a:sym typeface="Cambria"/>
            </a:endParaRPr>
          </a:p>
        </p:txBody>
      </p:sp>
      <p:graphicFrame>
        <p:nvGraphicFramePr>
          <p:cNvPr id="257" name="Google Shape;257;p7"/>
          <p:cNvGraphicFramePr/>
          <p:nvPr>
            <p:extLst>
              <p:ext uri="{D42A27DB-BD31-4B8C-83A1-F6EECF244321}">
                <p14:modId xmlns:p14="http://schemas.microsoft.com/office/powerpoint/2010/main" val="3991457020"/>
              </p:ext>
            </p:extLst>
          </p:nvPr>
        </p:nvGraphicFramePr>
        <p:xfrm>
          <a:off x="1251534" y="1951124"/>
          <a:ext cx="9830000" cy="2936320"/>
        </p:xfrm>
        <a:graphic>
          <a:graphicData uri="http://schemas.openxmlformats.org/drawingml/2006/table">
            <a:tbl>
              <a:tblPr firstRow="1" bandRow="1">
                <a:noFill/>
                <a:tableStyleId>{2BD67850-C70C-4EB5-8722-653BF0FE3CB1}</a:tableStyleId>
              </a:tblPr>
              <a:tblGrid>
                <a:gridCol w="591550">
                  <a:extLst>
                    <a:ext uri="{9D8B030D-6E8A-4147-A177-3AD203B41FA5}">
                      <a16:colId xmlns:a16="http://schemas.microsoft.com/office/drawing/2014/main" val="20000"/>
                    </a:ext>
                  </a:extLst>
                </a:gridCol>
                <a:gridCol w="1486750">
                  <a:extLst>
                    <a:ext uri="{9D8B030D-6E8A-4147-A177-3AD203B41FA5}">
                      <a16:colId xmlns:a16="http://schemas.microsoft.com/office/drawing/2014/main" val="20001"/>
                    </a:ext>
                  </a:extLst>
                </a:gridCol>
                <a:gridCol w="744550">
                  <a:extLst>
                    <a:ext uri="{9D8B030D-6E8A-4147-A177-3AD203B41FA5}">
                      <a16:colId xmlns:a16="http://schemas.microsoft.com/office/drawing/2014/main" val="20002"/>
                    </a:ext>
                  </a:extLst>
                </a:gridCol>
                <a:gridCol w="1000100">
                  <a:extLst>
                    <a:ext uri="{9D8B030D-6E8A-4147-A177-3AD203B41FA5}">
                      <a16:colId xmlns:a16="http://schemas.microsoft.com/office/drawing/2014/main" val="20003"/>
                    </a:ext>
                  </a:extLst>
                </a:gridCol>
                <a:gridCol w="1011850">
                  <a:extLst>
                    <a:ext uri="{9D8B030D-6E8A-4147-A177-3AD203B41FA5}">
                      <a16:colId xmlns:a16="http://schemas.microsoft.com/office/drawing/2014/main" val="20004"/>
                    </a:ext>
                  </a:extLst>
                </a:gridCol>
                <a:gridCol w="312200">
                  <a:extLst>
                    <a:ext uri="{9D8B030D-6E8A-4147-A177-3AD203B41FA5}">
                      <a16:colId xmlns:a16="http://schemas.microsoft.com/office/drawing/2014/main" val="20005"/>
                    </a:ext>
                  </a:extLst>
                </a:gridCol>
                <a:gridCol w="312200">
                  <a:extLst>
                    <a:ext uri="{9D8B030D-6E8A-4147-A177-3AD203B41FA5}">
                      <a16:colId xmlns:a16="http://schemas.microsoft.com/office/drawing/2014/main" val="20006"/>
                    </a:ext>
                  </a:extLst>
                </a:gridCol>
                <a:gridCol w="312200">
                  <a:extLst>
                    <a:ext uri="{9D8B030D-6E8A-4147-A177-3AD203B41FA5}">
                      <a16:colId xmlns:a16="http://schemas.microsoft.com/office/drawing/2014/main" val="20007"/>
                    </a:ext>
                  </a:extLst>
                </a:gridCol>
                <a:gridCol w="312200">
                  <a:extLst>
                    <a:ext uri="{9D8B030D-6E8A-4147-A177-3AD203B41FA5}">
                      <a16:colId xmlns:a16="http://schemas.microsoft.com/office/drawing/2014/main" val="20008"/>
                    </a:ext>
                  </a:extLst>
                </a:gridCol>
                <a:gridCol w="312200">
                  <a:extLst>
                    <a:ext uri="{9D8B030D-6E8A-4147-A177-3AD203B41FA5}">
                      <a16:colId xmlns:a16="http://schemas.microsoft.com/office/drawing/2014/main" val="20009"/>
                    </a:ext>
                  </a:extLst>
                </a:gridCol>
                <a:gridCol w="312200">
                  <a:extLst>
                    <a:ext uri="{9D8B030D-6E8A-4147-A177-3AD203B41FA5}">
                      <a16:colId xmlns:a16="http://schemas.microsoft.com/office/drawing/2014/main" val="20010"/>
                    </a:ext>
                  </a:extLst>
                </a:gridCol>
                <a:gridCol w="312200">
                  <a:extLst>
                    <a:ext uri="{9D8B030D-6E8A-4147-A177-3AD203B41FA5}">
                      <a16:colId xmlns:a16="http://schemas.microsoft.com/office/drawing/2014/main" val="20011"/>
                    </a:ext>
                  </a:extLst>
                </a:gridCol>
                <a:gridCol w="312200">
                  <a:extLst>
                    <a:ext uri="{9D8B030D-6E8A-4147-A177-3AD203B41FA5}">
                      <a16:colId xmlns:a16="http://schemas.microsoft.com/office/drawing/2014/main" val="20012"/>
                    </a:ext>
                  </a:extLst>
                </a:gridCol>
                <a:gridCol w="312200">
                  <a:extLst>
                    <a:ext uri="{9D8B030D-6E8A-4147-A177-3AD203B41FA5}">
                      <a16:colId xmlns:a16="http://schemas.microsoft.com/office/drawing/2014/main" val="20013"/>
                    </a:ext>
                  </a:extLst>
                </a:gridCol>
                <a:gridCol w="312200">
                  <a:extLst>
                    <a:ext uri="{9D8B030D-6E8A-4147-A177-3AD203B41FA5}">
                      <a16:colId xmlns:a16="http://schemas.microsoft.com/office/drawing/2014/main" val="20014"/>
                    </a:ext>
                  </a:extLst>
                </a:gridCol>
                <a:gridCol w="312200">
                  <a:extLst>
                    <a:ext uri="{9D8B030D-6E8A-4147-A177-3AD203B41FA5}">
                      <a16:colId xmlns:a16="http://schemas.microsoft.com/office/drawing/2014/main" val="20015"/>
                    </a:ext>
                  </a:extLst>
                </a:gridCol>
                <a:gridCol w="312200">
                  <a:extLst>
                    <a:ext uri="{9D8B030D-6E8A-4147-A177-3AD203B41FA5}">
                      <a16:colId xmlns:a16="http://schemas.microsoft.com/office/drawing/2014/main" val="20016"/>
                    </a:ext>
                  </a:extLst>
                </a:gridCol>
                <a:gridCol w="624400">
                  <a:extLst>
                    <a:ext uri="{9D8B030D-6E8A-4147-A177-3AD203B41FA5}">
                      <a16:colId xmlns:a16="http://schemas.microsoft.com/office/drawing/2014/main" val="20017"/>
                    </a:ext>
                  </a:extLst>
                </a:gridCol>
                <a:gridCol w="624400">
                  <a:extLst>
                    <a:ext uri="{9D8B030D-6E8A-4147-A177-3AD203B41FA5}">
                      <a16:colId xmlns:a16="http://schemas.microsoft.com/office/drawing/2014/main" val="20018"/>
                    </a:ext>
                  </a:extLst>
                </a:gridCol>
              </a:tblGrid>
              <a:tr h="259075">
                <a:tc rowSpan="4">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t>ID</a:t>
                      </a:r>
                      <a:endParaRPr sz="1200" u="none" strike="noStrike" cap="none"/>
                    </a:p>
                  </a:txBody>
                  <a:tcPr marL="91450" marR="91450" marT="45725" marB="45725"/>
                </a:tc>
                <a:tc rowSpan="4">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t>Task</a:t>
                      </a:r>
                      <a:endParaRPr sz="1200" u="none" strike="noStrike" cap="none"/>
                    </a:p>
                  </a:txBody>
                  <a:tcPr marL="91450" marR="91450" marT="45725" marB="45725"/>
                </a:tc>
                <a:tc rowSpan="4">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t>Start</a:t>
                      </a:r>
                      <a:endParaRPr sz="1200" u="none" strike="noStrike" cap="none"/>
                    </a:p>
                  </a:txBody>
                  <a:tcPr marL="91450" marR="91450" marT="45725" marB="45725"/>
                </a:tc>
                <a:tc rowSpan="4">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t>Finish</a:t>
                      </a:r>
                      <a:endParaRPr sz="1200" u="none" strike="noStrike" cap="none"/>
                    </a:p>
                  </a:txBody>
                  <a:tcPr marL="91450" marR="91450" marT="45725" marB="45725"/>
                </a:tc>
                <a:tc rowSpan="4">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t>Duration</a:t>
                      </a:r>
                      <a:endParaRPr sz="1200" u="none" strike="noStrike" cap="none"/>
                    </a:p>
                  </a:txBody>
                  <a:tcPr marL="91450" marR="91450" marT="45725" marB="45725">
                    <a:lnR w="12700" cap="flat" cmpd="sng">
                      <a:solidFill>
                        <a:schemeClr val="dk1"/>
                      </a:solidFill>
                      <a:prstDash val="solid"/>
                      <a:round/>
                      <a:headEnd type="none" w="sm" len="sm"/>
                      <a:tailEnd type="none" w="sm" len="sm"/>
                    </a:lnR>
                  </a:tcPr>
                </a:tc>
                <a:tc gridSpan="14">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t>Year-2024</a:t>
                      </a:r>
                      <a:endParaRPr sz="1200" u="none" strike="noStrike" cap="none"/>
                    </a:p>
                  </a:txBody>
                  <a:tcPr marL="91450" marR="91450" marT="45725" marB="45725">
                    <a:lnL w="12700" cap="flat" cmpd="sng">
                      <a:solidFill>
                        <a:schemeClr val="dk1"/>
                      </a:solidFill>
                      <a:prstDash val="solid"/>
                      <a:round/>
                      <a:headEnd type="none" w="sm" len="sm"/>
                      <a:tailEnd type="none" w="sm" len="sm"/>
                    </a:lnL>
                    <a:lnB w="12700" cap="flat" cmpd="sng">
                      <a:solidFill>
                        <a:schemeClr val="dk1"/>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82875">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gridSpan="14">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t>Month</a:t>
                      </a:r>
                      <a:endParaRPr sz="1200" u="none" strike="noStrike" cap="none"/>
                    </a:p>
                  </a:txBody>
                  <a:tcPr marL="91450" marR="91450" marT="45725" marB="45725">
                    <a:lnL w="12700" cap="flat" cmpd="sng">
                      <a:solidFill>
                        <a:schemeClr val="dk1"/>
                      </a:solidFill>
                      <a:prstDash val="solid"/>
                      <a:round/>
                      <a:headEnd type="none" w="sm" len="sm"/>
                      <a:tailEnd type="none" w="sm" len="sm"/>
                    </a:lnL>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182875">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gridSpan="4">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t>Jan</a:t>
                      </a:r>
                      <a:endParaRPr sz="1200" u="none" strike="noStrike" cap="none"/>
                    </a:p>
                  </a:txBody>
                  <a:tcPr marL="91450" marR="91450" marT="45725" marB="45725">
                    <a:lnL w="12700" cap="flat" cmpd="sng">
                      <a:solidFill>
                        <a:schemeClr val="dk1"/>
                      </a:solidFill>
                      <a:prstDash val="solid"/>
                      <a:round/>
                      <a:headEnd type="none" w="sm" len="sm"/>
                      <a:tailEnd type="none" w="sm" len="sm"/>
                    </a:lnL>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t>Feb</a:t>
                      </a:r>
                      <a:endParaRPr sz="1200" u="none" strike="noStrike" cap="none"/>
                    </a:p>
                  </a:txBody>
                  <a:tcPr marL="91450" marR="91450" marT="45725" marB="45725">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t>Mar</a:t>
                      </a:r>
                      <a:endParaRPr sz="1200" u="none" strike="noStrike" cap="none"/>
                    </a:p>
                  </a:txBody>
                  <a:tcPr marL="91450" marR="91450" marT="45725" marB="45725">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t>Apr</a:t>
                      </a:r>
                      <a:endParaRPr sz="1200" u="none" strike="noStrike" cap="none"/>
                    </a:p>
                  </a:txBody>
                  <a:tcPr marL="91450" marR="91450" marT="45725" marB="45725">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2"/>
                  </a:ext>
                </a:extLst>
              </a:tr>
              <a:tr h="182875">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t>1w</a:t>
                      </a:r>
                      <a:endParaRPr sz="1200" u="none" strike="noStrike" cap="none"/>
                    </a:p>
                  </a:txBody>
                  <a:tcPr marL="91450" marR="91450" marT="45725" marB="45725">
                    <a:lnL w="12700" cap="flat" cmpd="sng">
                      <a:solidFill>
                        <a:schemeClr val="dk1"/>
                      </a:solidFill>
                      <a:prstDash val="solid"/>
                      <a:round/>
                      <a:headEnd type="none" w="sm" len="sm"/>
                      <a:tailEnd type="none" w="sm" len="sm"/>
                    </a:lnL>
                    <a:lnT w="12700" cap="flat" cmpd="sng">
                      <a:solidFill>
                        <a:schemeClr val="dk1"/>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t>2w</a:t>
                      </a:r>
                      <a:endParaRPr sz="1200" u="none" strike="noStrike" cap="none"/>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t>3w</a:t>
                      </a:r>
                      <a:endParaRPr sz="1200" u="none" strike="noStrike" cap="none"/>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t>4w</a:t>
                      </a:r>
                      <a:endParaRPr sz="1200" u="none" strike="noStrike" cap="none"/>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t>1w</a:t>
                      </a:r>
                      <a:endParaRPr sz="1200" u="none" strike="noStrike" cap="none"/>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t>2w</a:t>
                      </a:r>
                      <a:endParaRPr sz="1200" u="none" strike="noStrike" cap="none"/>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t>3w</a:t>
                      </a:r>
                      <a:endParaRPr sz="1200" u="none" strike="noStrike" cap="none"/>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t>4w</a:t>
                      </a:r>
                      <a:endParaRPr sz="1200" u="none" strike="noStrike" cap="none"/>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t>1w</a:t>
                      </a:r>
                      <a:endParaRPr sz="1200" u="none" strike="noStrike" cap="none"/>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t>2w</a:t>
                      </a:r>
                      <a:endParaRPr sz="1200" u="none" strike="noStrike" cap="none"/>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t>3w</a:t>
                      </a:r>
                      <a:endParaRPr sz="1200" u="none" strike="noStrike" cap="none"/>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t>4w</a:t>
                      </a:r>
                      <a:endParaRPr sz="1200" u="none" strike="noStrike" cap="none"/>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t>1w</a:t>
                      </a:r>
                      <a:endParaRPr sz="1200" u="none" strike="noStrike" cap="none"/>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t>2w</a:t>
                      </a:r>
                      <a:endParaRPr sz="1200" u="none" strike="noStrike" cap="none"/>
                    </a:p>
                  </a:txBody>
                  <a:tcPr marL="91450" marR="91450" marT="45725" marB="45725">
                    <a:lnT w="12700" cap="flat" cmpd="sng">
                      <a:solidFill>
                        <a:schemeClr val="dk1"/>
                      </a:solidFill>
                      <a:prstDash val="solid"/>
                      <a:round/>
                      <a:headEnd type="none" w="sm" len="sm"/>
                      <a:tailEnd type="none" w="sm" len="sm"/>
                    </a:lnT>
                  </a:tcPr>
                </a:tc>
                <a:extLst>
                  <a:ext uri="{0D108BD9-81ED-4DB2-BD59-A6C34878D82A}">
                    <a16:rowId xmlns:a16="http://schemas.microsoft.com/office/drawing/2014/main" val="10003"/>
                  </a:ext>
                </a:extLst>
              </a:tr>
              <a:tr h="370850">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t>1</a:t>
                      </a:r>
                      <a:endParaRPr sz="12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dirty="0"/>
                        <a:t>Research</a:t>
                      </a:r>
                      <a:endParaRPr sz="12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t>13/1/24</a:t>
                      </a:r>
                      <a:endParaRPr sz="12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t>17/2/24</a:t>
                      </a:r>
                      <a:endParaRPr sz="12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t>6 weeks</a:t>
                      </a:r>
                      <a:endParaRPr sz="12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tc>
                <a:extLst>
                  <a:ext uri="{0D108BD9-81ED-4DB2-BD59-A6C34878D82A}">
                    <a16:rowId xmlns:a16="http://schemas.microsoft.com/office/drawing/2014/main" val="10004"/>
                  </a:ext>
                </a:extLst>
              </a:tr>
              <a:tr h="370850">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t>2</a:t>
                      </a:r>
                      <a:endParaRPr sz="12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t>Designing</a:t>
                      </a:r>
                      <a:endParaRPr sz="12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t>21/1/24</a:t>
                      </a:r>
                      <a:endParaRPr sz="12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t>3/3/24</a:t>
                      </a:r>
                      <a:endParaRPr sz="12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t>7 weeks</a:t>
                      </a:r>
                      <a:endParaRPr sz="12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tc>
                <a:extLst>
                  <a:ext uri="{0D108BD9-81ED-4DB2-BD59-A6C34878D82A}">
                    <a16:rowId xmlns:a16="http://schemas.microsoft.com/office/drawing/2014/main" val="10005"/>
                  </a:ext>
                </a:extLst>
              </a:tr>
              <a:tr h="370850">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t>3</a:t>
                      </a:r>
                      <a:endParaRPr sz="12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a:t>Project implementation</a:t>
                      </a:r>
                      <a:endParaRPr sz="12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t>10/2/24</a:t>
                      </a:r>
                      <a:endParaRPr sz="12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t>31/3/24</a:t>
                      </a:r>
                      <a:endParaRPr sz="12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t>6 weeks</a:t>
                      </a:r>
                      <a:endParaRPr sz="12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tc>
                <a:extLst>
                  <a:ext uri="{0D108BD9-81ED-4DB2-BD59-A6C34878D82A}">
                    <a16:rowId xmlns:a16="http://schemas.microsoft.com/office/drawing/2014/main" val="10006"/>
                  </a:ext>
                </a:extLst>
              </a:tr>
              <a:tr h="370850">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dirty="0"/>
                        <a:t>6</a:t>
                      </a:r>
                      <a:endParaRPr sz="12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dirty="0"/>
                        <a:t>Testing and Validating</a:t>
                      </a:r>
                      <a:endParaRPr sz="12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dirty="0"/>
                        <a:t>4/4/24</a:t>
                      </a:r>
                      <a:endParaRPr sz="12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dirty="0"/>
                        <a:t>8/4/24</a:t>
                      </a:r>
                      <a:endParaRPr sz="12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dirty="0"/>
                        <a:t>4 Days</a:t>
                      </a:r>
                      <a:endParaRPr sz="12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dirty="0"/>
                    </a:p>
                  </a:txBody>
                  <a:tcPr marL="91450" marR="91450" marT="45725" marB="45725"/>
                </a:tc>
                <a:extLst>
                  <a:ext uri="{0D108BD9-81ED-4DB2-BD59-A6C34878D82A}">
                    <a16:rowId xmlns:a16="http://schemas.microsoft.com/office/drawing/2014/main" val="10007"/>
                  </a:ext>
                </a:extLst>
              </a:tr>
            </a:tbl>
          </a:graphicData>
        </a:graphic>
      </p:graphicFrame>
      <p:sp>
        <p:nvSpPr>
          <p:cNvPr id="258" name="Google Shape;258;p7"/>
          <p:cNvSpPr/>
          <p:nvPr/>
        </p:nvSpPr>
        <p:spPr>
          <a:xfrm>
            <a:off x="8499176" y="4087750"/>
            <a:ext cx="1196400" cy="254400"/>
          </a:xfrm>
          <a:prstGeom prst="roundRect">
            <a:avLst>
              <a:gd name="adj" fmla="val 16667"/>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59" name="Google Shape;259;p7"/>
          <p:cNvSpPr/>
          <p:nvPr/>
        </p:nvSpPr>
        <p:spPr>
          <a:xfrm flipH="1">
            <a:off x="9741518" y="4469475"/>
            <a:ext cx="1096500" cy="254400"/>
          </a:xfrm>
          <a:prstGeom prst="roundRect">
            <a:avLst>
              <a:gd name="adj" fmla="val 16667"/>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60" name="Google Shape;260;p7"/>
          <p:cNvSpPr/>
          <p:nvPr/>
        </p:nvSpPr>
        <p:spPr>
          <a:xfrm>
            <a:off x="7478225" y="3660675"/>
            <a:ext cx="1196400" cy="254400"/>
          </a:xfrm>
          <a:prstGeom prst="roundRect">
            <a:avLst>
              <a:gd name="adj" fmla="val 16667"/>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61" name="Google Shape;261;p7"/>
          <p:cNvSpPr/>
          <p:nvPr/>
        </p:nvSpPr>
        <p:spPr>
          <a:xfrm>
            <a:off x="6782800" y="3301800"/>
            <a:ext cx="1377000" cy="254400"/>
          </a:xfrm>
          <a:prstGeom prst="roundRect">
            <a:avLst>
              <a:gd name="adj" fmla="val 16667"/>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g2bc092efae2_1_15"/>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3600" dirty="0">
                <a:latin typeface="Times New Roman" panose="02020603050405020304" pitchFamily="18" charset="0"/>
                <a:ea typeface="Cambria"/>
                <a:cs typeface="Times New Roman" panose="02020603050405020304" pitchFamily="18" charset="0"/>
                <a:sym typeface="Cambria"/>
              </a:rPr>
              <a:t>Future Work</a:t>
            </a:r>
            <a:endParaRPr sz="3600" dirty="0">
              <a:latin typeface="Times New Roman" panose="02020603050405020304" pitchFamily="18" charset="0"/>
              <a:ea typeface="Cambria"/>
              <a:cs typeface="Times New Roman" panose="02020603050405020304" pitchFamily="18" charset="0"/>
              <a:sym typeface="Cambria"/>
            </a:endParaRPr>
          </a:p>
        </p:txBody>
      </p:sp>
      <p:sp>
        <p:nvSpPr>
          <p:cNvPr id="267" name="Google Shape;267;g2bc092efae2_1_15"/>
          <p:cNvSpPr txBox="1">
            <a:spLocks noGrp="1"/>
          </p:cNvSpPr>
          <p:nvPr>
            <p:ph type="body" idx="1"/>
          </p:nvPr>
        </p:nvSpPr>
        <p:spPr>
          <a:xfrm>
            <a:off x="838200" y="1690825"/>
            <a:ext cx="10515600" cy="4351200"/>
          </a:xfrm>
          <a:prstGeom prst="rect">
            <a:avLst/>
          </a:prstGeom>
        </p:spPr>
        <p:txBody>
          <a:bodyPr spcFirstLastPara="1" wrap="square" lIns="91425" tIns="45700" rIns="91425" bIns="45700" anchor="t" anchorCtr="0">
            <a:normAutofit fontScale="70000" lnSpcReduction="20000"/>
          </a:bodyPr>
          <a:lstStyle/>
          <a:p>
            <a:pPr marL="457200" lvl="0" indent="-342900" algn="l" rtl="0">
              <a:spcBef>
                <a:spcPts val="1000"/>
              </a:spcBef>
              <a:spcAft>
                <a:spcPts val="0"/>
              </a:spcAft>
              <a:buSzPts val="1800"/>
              <a:buFont typeface="Cambria"/>
              <a:buAutoNum type="arabicPeriod"/>
            </a:pPr>
            <a:r>
              <a:rPr lang="en-US" dirty="0">
                <a:latin typeface="Times New Roman" panose="02020603050405020304" pitchFamily="18" charset="0"/>
                <a:ea typeface="Cambria"/>
                <a:cs typeface="Times New Roman" panose="02020603050405020304" pitchFamily="18" charset="0"/>
                <a:sym typeface="Cambria"/>
              </a:rPr>
              <a:t>Mobile Application Development:</a:t>
            </a:r>
          </a:p>
          <a:p>
            <a:pPr marL="540000" lvl="0" indent="0" algn="just" rtl="0">
              <a:spcBef>
                <a:spcPts val="1000"/>
              </a:spcBef>
              <a:spcAft>
                <a:spcPts val="0"/>
              </a:spcAft>
              <a:buSzPts val="1800"/>
              <a:buNone/>
            </a:pPr>
            <a:r>
              <a:rPr lang="en-US" sz="2600" dirty="0">
                <a:latin typeface="Times New Roman" panose="02020603050405020304" pitchFamily="18" charset="0"/>
                <a:ea typeface="Cambria"/>
                <a:cs typeface="Times New Roman" panose="02020603050405020304" pitchFamily="18" charset="0"/>
                <a:sym typeface="Cambria"/>
              </a:rPr>
              <a:t>Develop a mobile application compatible with iOS and Android platforms to complement the existing hardware system.</a:t>
            </a:r>
          </a:p>
          <a:p>
            <a:pPr marL="540000" lvl="0" indent="0" algn="just" rtl="0">
              <a:spcBef>
                <a:spcPts val="1000"/>
              </a:spcBef>
              <a:spcAft>
                <a:spcPts val="0"/>
              </a:spcAft>
              <a:buSzPts val="1800"/>
              <a:buNone/>
            </a:pPr>
            <a:r>
              <a:rPr lang="en-US" sz="2600" dirty="0">
                <a:latin typeface="Times New Roman" panose="02020603050405020304" pitchFamily="18" charset="0"/>
                <a:ea typeface="Cambria"/>
                <a:cs typeface="Times New Roman" panose="02020603050405020304" pitchFamily="18" charset="0"/>
                <a:sym typeface="Cambria"/>
              </a:rPr>
              <a:t>Design an intuitive user interface (UI) that allows users to remotely monitor and control the RFID lock system from their smartphones.</a:t>
            </a:r>
          </a:p>
          <a:p>
            <a:pPr marL="540000" lvl="0" indent="0" algn="just" rtl="0">
              <a:spcBef>
                <a:spcPts val="1000"/>
              </a:spcBef>
              <a:spcAft>
                <a:spcPts val="0"/>
              </a:spcAft>
              <a:buSzPts val="1800"/>
              <a:buNone/>
            </a:pPr>
            <a:r>
              <a:rPr lang="en-US" sz="2600" dirty="0">
                <a:latin typeface="Times New Roman" panose="02020603050405020304" pitchFamily="18" charset="0"/>
                <a:ea typeface="Cambria"/>
                <a:cs typeface="Times New Roman" panose="02020603050405020304" pitchFamily="18" charset="0"/>
                <a:sym typeface="Cambria"/>
              </a:rPr>
              <a:t>Implement features such as real-time status updates, remote lock/unlock functionality, and notification settings customization within the app.</a:t>
            </a:r>
          </a:p>
          <a:p>
            <a:pPr marL="540000" lvl="0" indent="-342900" algn="just" rtl="0">
              <a:spcBef>
                <a:spcPts val="1000"/>
              </a:spcBef>
              <a:spcAft>
                <a:spcPts val="0"/>
              </a:spcAft>
              <a:buSzPts val="1800"/>
              <a:buFont typeface="Cambria"/>
              <a:buAutoNum type="arabicPeriod"/>
            </a:pPr>
            <a:endParaRPr lang="en-US" dirty="0">
              <a:latin typeface="Cambria"/>
              <a:ea typeface="Cambria"/>
              <a:cs typeface="Cambria"/>
              <a:sym typeface="Cambria"/>
            </a:endParaRPr>
          </a:p>
          <a:p>
            <a:pPr marL="114300" lvl="0" indent="0" algn="l" rtl="0">
              <a:spcBef>
                <a:spcPts val="1000"/>
              </a:spcBef>
              <a:spcAft>
                <a:spcPts val="0"/>
              </a:spcAft>
              <a:buSzPts val="1800"/>
              <a:buNone/>
            </a:pPr>
            <a:r>
              <a:rPr lang="en-US" dirty="0">
                <a:latin typeface="Cambria"/>
                <a:ea typeface="Cambria"/>
                <a:cs typeface="Cambria"/>
                <a:sym typeface="Cambria"/>
              </a:rPr>
              <a:t>2.   </a:t>
            </a:r>
            <a:r>
              <a:rPr lang="en-US" dirty="0">
                <a:latin typeface="Times New Roman" panose="02020603050405020304" pitchFamily="18" charset="0"/>
                <a:ea typeface="Cambria"/>
                <a:cs typeface="Times New Roman" panose="02020603050405020304" pitchFamily="18" charset="0"/>
                <a:sym typeface="Cambria"/>
              </a:rPr>
              <a:t>Enhanced Security Features</a:t>
            </a:r>
            <a:r>
              <a:rPr lang="en-US" dirty="0">
                <a:latin typeface="Cambria"/>
                <a:ea typeface="Cambria"/>
                <a:cs typeface="Cambria"/>
                <a:sym typeface="Cambria"/>
              </a:rPr>
              <a:t>:</a:t>
            </a:r>
          </a:p>
          <a:p>
            <a:pPr marL="540000" lvl="0" indent="0" algn="l" rtl="0">
              <a:spcBef>
                <a:spcPts val="1000"/>
              </a:spcBef>
              <a:spcAft>
                <a:spcPts val="0"/>
              </a:spcAft>
              <a:buSzPts val="1800"/>
              <a:buNone/>
            </a:pPr>
            <a:r>
              <a:rPr lang="en-US" sz="2600" dirty="0">
                <a:latin typeface="Times New Roman" panose="02020603050405020304" pitchFamily="18" charset="0"/>
                <a:ea typeface="Cambria"/>
                <a:cs typeface="Times New Roman" panose="02020603050405020304" pitchFamily="18" charset="0"/>
                <a:sym typeface="Cambria"/>
              </a:rPr>
              <a:t>Implement biometric authentication methods (e.g., fingerprint or facial recognition) within the mobile app for enhanced security.</a:t>
            </a:r>
          </a:p>
          <a:p>
            <a:pPr marL="540000" lvl="0" indent="0" algn="l" rtl="0">
              <a:spcBef>
                <a:spcPts val="1000"/>
              </a:spcBef>
              <a:spcAft>
                <a:spcPts val="0"/>
              </a:spcAft>
              <a:buSzPts val="1800"/>
              <a:buNone/>
            </a:pPr>
            <a:r>
              <a:rPr lang="en-US" sz="2600" dirty="0">
                <a:latin typeface="Times New Roman" panose="02020603050405020304" pitchFamily="18" charset="0"/>
                <a:ea typeface="Cambria"/>
                <a:cs typeface="Times New Roman" panose="02020603050405020304" pitchFamily="18" charset="0"/>
                <a:sym typeface="Cambria"/>
              </a:rPr>
              <a:t>Enable two-factor authentication (2FA) for user logins to prevent unauthorized access to the system.</a:t>
            </a:r>
          </a:p>
          <a:p>
            <a:pPr marL="540000" lvl="0" indent="0" algn="l" rtl="0">
              <a:spcBef>
                <a:spcPts val="1000"/>
              </a:spcBef>
              <a:spcAft>
                <a:spcPts val="0"/>
              </a:spcAft>
              <a:buSzPts val="1800"/>
              <a:buNone/>
            </a:pPr>
            <a:r>
              <a:rPr lang="en-US" sz="2600" dirty="0">
                <a:latin typeface="Times New Roman" panose="02020603050405020304" pitchFamily="18" charset="0"/>
                <a:ea typeface="Cambria"/>
                <a:cs typeface="Times New Roman" panose="02020603050405020304" pitchFamily="18" charset="0"/>
                <a:sym typeface="Cambria"/>
              </a:rPr>
              <a:t>Implement end-to-end encryption for communication between the mobile app and the RFID lock system to protect sensitive data.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p:nvPr>
        </p:nvSpPr>
        <p:spPr>
          <a:xfrm>
            <a:off x="712304" y="3783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mbria"/>
              <a:buNone/>
            </a:pPr>
            <a:r>
              <a:rPr lang="en-US">
                <a:latin typeface="Cambria"/>
                <a:ea typeface="Cambria"/>
                <a:cs typeface="Cambria"/>
                <a:sym typeface="Cambria"/>
              </a:rPr>
              <a:t>Team Details</a:t>
            </a:r>
            <a:endParaRPr>
              <a:latin typeface="Cambria"/>
              <a:ea typeface="Cambria"/>
              <a:cs typeface="Cambria"/>
              <a:sym typeface="Cambria"/>
            </a:endParaRPr>
          </a:p>
        </p:txBody>
      </p:sp>
      <p:graphicFrame>
        <p:nvGraphicFramePr>
          <p:cNvPr id="92" name="Google Shape;92;p2"/>
          <p:cNvGraphicFramePr/>
          <p:nvPr>
            <p:extLst>
              <p:ext uri="{D42A27DB-BD31-4B8C-83A1-F6EECF244321}">
                <p14:modId xmlns:p14="http://schemas.microsoft.com/office/powerpoint/2010/main" val="2336328569"/>
              </p:ext>
            </p:extLst>
          </p:nvPr>
        </p:nvGraphicFramePr>
        <p:xfrm>
          <a:off x="2824379" y="2687308"/>
          <a:ext cx="6291450" cy="1112550"/>
        </p:xfrm>
        <a:graphic>
          <a:graphicData uri="http://schemas.openxmlformats.org/drawingml/2006/table">
            <a:tbl>
              <a:tblPr firstRow="1" bandRow="1">
                <a:noFill/>
                <a:tableStyleId>{01E681C1-6CE8-49D5-96E6-120465E8C996}</a:tableStyleId>
              </a:tblPr>
              <a:tblGrid>
                <a:gridCol w="1096625">
                  <a:extLst>
                    <a:ext uri="{9D8B030D-6E8A-4147-A177-3AD203B41FA5}">
                      <a16:colId xmlns:a16="http://schemas.microsoft.com/office/drawing/2014/main" val="20000"/>
                    </a:ext>
                  </a:extLst>
                </a:gridCol>
                <a:gridCol w="2213125">
                  <a:extLst>
                    <a:ext uri="{9D8B030D-6E8A-4147-A177-3AD203B41FA5}">
                      <a16:colId xmlns:a16="http://schemas.microsoft.com/office/drawing/2014/main" val="20001"/>
                    </a:ext>
                  </a:extLst>
                </a:gridCol>
                <a:gridCol w="2981700">
                  <a:extLst>
                    <a:ext uri="{9D8B030D-6E8A-4147-A177-3AD203B41FA5}">
                      <a16:colId xmlns:a16="http://schemas.microsoft.com/office/drawing/2014/main" val="20002"/>
                    </a:ext>
                  </a:extLst>
                </a:gridCol>
              </a:tblGrid>
              <a:tr h="370850">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Cambria"/>
                          <a:ea typeface="Cambria"/>
                          <a:cs typeface="Cambria"/>
                          <a:sym typeface="Cambria"/>
                        </a:rPr>
                        <a:t>No.</a:t>
                      </a:r>
                      <a:endParaRPr sz="1800" u="none" strike="noStrike" cap="none">
                        <a:latin typeface="Cambria"/>
                        <a:ea typeface="Cambria"/>
                        <a:cs typeface="Cambria"/>
                        <a:sym typeface="Cambria"/>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Cambria"/>
                          <a:ea typeface="Cambria"/>
                          <a:cs typeface="Cambria"/>
                          <a:sym typeface="Cambria"/>
                        </a:rPr>
                        <a:t>Enrollment No.</a:t>
                      </a:r>
                      <a:endParaRPr sz="1800" u="none" strike="noStrike" cap="none">
                        <a:latin typeface="Cambria"/>
                        <a:ea typeface="Cambria"/>
                        <a:cs typeface="Cambria"/>
                        <a:sym typeface="Cambria"/>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Cambria"/>
                          <a:ea typeface="Cambria"/>
                          <a:cs typeface="Cambria"/>
                          <a:sym typeface="Cambria"/>
                        </a:rPr>
                        <a:t>Student Name</a:t>
                      </a:r>
                      <a:endParaRPr sz="1800" u="none" strike="noStrike" cap="none">
                        <a:latin typeface="Cambria"/>
                        <a:ea typeface="Cambria"/>
                        <a:cs typeface="Cambria"/>
                        <a:sym typeface="Cambria"/>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Cambria"/>
                          <a:ea typeface="Cambria"/>
                          <a:cs typeface="Cambria"/>
                          <a:sym typeface="Cambria"/>
                        </a:rPr>
                        <a:t>1</a:t>
                      </a:r>
                      <a:endParaRPr sz="1800" u="none" strike="noStrike" cap="none">
                        <a:latin typeface="Cambria"/>
                        <a:ea typeface="Cambria"/>
                        <a:cs typeface="Cambria"/>
                        <a:sym typeface="Cambria"/>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dirty="0">
                          <a:latin typeface="Cambria"/>
                          <a:ea typeface="Cambria"/>
                          <a:cs typeface="Cambria"/>
                          <a:sym typeface="Cambria"/>
                        </a:rPr>
                        <a:t>12102040601028</a:t>
                      </a:r>
                      <a:endParaRPr sz="1800" u="none" strike="noStrike" cap="none" dirty="0">
                        <a:latin typeface="Cambria"/>
                        <a:ea typeface="Cambria"/>
                        <a:cs typeface="Cambria"/>
                        <a:sym typeface="Cambria"/>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mbria"/>
                          <a:ea typeface="Cambria"/>
                          <a:cs typeface="Cambria"/>
                          <a:sym typeface="Cambria"/>
                        </a:rPr>
                        <a:t>Hetvi Modi</a:t>
                      </a:r>
                      <a:endParaRPr sz="1800" u="none" strike="noStrike" cap="none" dirty="0">
                        <a:latin typeface="Cambria"/>
                        <a:ea typeface="Cambria"/>
                        <a:cs typeface="Cambria"/>
                        <a:sym typeface="Cambria"/>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Cambria"/>
                          <a:ea typeface="Cambria"/>
                          <a:cs typeface="Cambria"/>
                          <a:sym typeface="Cambria"/>
                        </a:rPr>
                        <a:t>2</a:t>
                      </a:r>
                      <a:endParaRPr sz="1800" u="none" strike="noStrike" cap="none">
                        <a:latin typeface="Cambria"/>
                        <a:ea typeface="Cambria"/>
                        <a:cs typeface="Cambria"/>
                        <a:sym typeface="Cambria"/>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dirty="0">
                          <a:latin typeface="Cambria"/>
                          <a:ea typeface="Cambria"/>
                          <a:cs typeface="Cambria"/>
                          <a:sym typeface="Cambria"/>
                        </a:rPr>
                        <a:t>12102040601064</a:t>
                      </a:r>
                      <a:endParaRPr sz="1800" u="none" strike="noStrike" cap="none" dirty="0">
                        <a:latin typeface="Cambria"/>
                        <a:ea typeface="Cambria"/>
                        <a:cs typeface="Cambria"/>
                        <a:sym typeface="Cambria"/>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dirty="0" err="1">
                          <a:latin typeface="Cambria"/>
                          <a:ea typeface="Cambria"/>
                          <a:cs typeface="Cambria"/>
                          <a:sym typeface="Cambria"/>
                        </a:rPr>
                        <a:t>Shiven</a:t>
                      </a:r>
                      <a:r>
                        <a:rPr lang="en-US" sz="1800" dirty="0">
                          <a:latin typeface="Cambria"/>
                          <a:ea typeface="Cambria"/>
                          <a:cs typeface="Cambria"/>
                          <a:sym typeface="Cambria"/>
                        </a:rPr>
                        <a:t> Patel</a:t>
                      </a:r>
                      <a:endParaRPr sz="1800" u="none" strike="noStrike" cap="none" dirty="0">
                        <a:latin typeface="Cambria"/>
                        <a:ea typeface="Cambria"/>
                        <a:cs typeface="Cambria"/>
                        <a:sym typeface="Cambria"/>
                      </a:endParaRPr>
                    </a:p>
                  </a:txBody>
                  <a:tcPr marL="91450" marR="91450" marT="45725" marB="45725"/>
                </a:tc>
                <a:extLst>
                  <a:ext uri="{0D108BD9-81ED-4DB2-BD59-A6C34878D82A}">
                    <a16:rowId xmlns:a16="http://schemas.microsoft.com/office/drawing/2014/main" val="10002"/>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D738B8F-AF78-9A00-C87A-099D422BC35D}"/>
              </a:ext>
            </a:extLst>
          </p:cNvPr>
          <p:cNvSpPr>
            <a:spLocks noGrp="1"/>
          </p:cNvSpPr>
          <p:nvPr>
            <p:ph type="body" idx="1"/>
          </p:nvPr>
        </p:nvSpPr>
        <p:spPr>
          <a:xfrm>
            <a:off x="838200" y="278674"/>
            <a:ext cx="10515600" cy="5898151"/>
          </a:xfrm>
        </p:spPr>
        <p:txBody>
          <a:bodyPr>
            <a:normAutofit/>
          </a:bodyPr>
          <a:lstStyle/>
          <a:p>
            <a:pPr marL="114300" indent="0">
              <a:buNone/>
            </a:pPr>
            <a:r>
              <a:rPr lang="en-US" sz="1900" dirty="0"/>
              <a:t>   3</a:t>
            </a:r>
            <a:r>
              <a:rPr lang="en-US" sz="2000" dirty="0">
                <a:latin typeface="Times New Roman" panose="02020603050405020304" pitchFamily="18" charset="0"/>
                <a:cs typeface="Times New Roman" panose="02020603050405020304" pitchFamily="18" charset="0"/>
              </a:rPr>
              <a:t>.   Advanced Monitoring and Analytics:</a:t>
            </a:r>
          </a:p>
          <a:p>
            <a:pPr marL="540000" indent="0">
              <a:buNone/>
            </a:pPr>
            <a:r>
              <a:rPr lang="en-US" sz="1800" dirty="0">
                <a:latin typeface="Times New Roman" panose="02020603050405020304" pitchFamily="18" charset="0"/>
                <a:cs typeface="Times New Roman" panose="02020603050405020304" pitchFamily="18" charset="0"/>
              </a:rPr>
              <a:t>Integrate advanced monitoring and analytics features into the mobile app to provide insights into access patterns, security breaches, and system performance.</a:t>
            </a:r>
          </a:p>
          <a:p>
            <a:pPr marL="540000" indent="0">
              <a:buNone/>
            </a:pPr>
            <a:r>
              <a:rPr lang="en-US" sz="1800" dirty="0">
                <a:latin typeface="Times New Roman" panose="02020603050405020304" pitchFamily="18" charset="0"/>
                <a:cs typeface="Times New Roman" panose="02020603050405020304" pitchFamily="18" charset="0"/>
              </a:rPr>
              <a:t>Implement data visualization tools (e.g., charts, graphs) to present access event history and system health metrics in an easily understandable format.</a:t>
            </a:r>
          </a:p>
          <a:p>
            <a:pPr marL="540000" indent="0">
              <a:buNone/>
            </a:pPr>
            <a:r>
              <a:rPr lang="en-US" sz="1800" dirty="0">
                <a:latin typeface="Times New Roman" panose="02020603050405020304" pitchFamily="18" charset="0"/>
                <a:cs typeface="Times New Roman" panose="02020603050405020304" pitchFamily="18" charset="0"/>
              </a:rPr>
              <a:t>Enable proactive alerts and notifications for anomalies or suspicious activities detected by the system, enhancing security awareness for users.</a:t>
            </a:r>
          </a:p>
          <a:p>
            <a:pPr marL="114300" indent="0">
              <a:buNone/>
            </a:pPr>
            <a:endParaRPr lang="en-US" sz="1900" dirty="0"/>
          </a:p>
          <a:p>
            <a:pPr marL="114300" indent="0">
              <a:buNone/>
            </a:pPr>
            <a:r>
              <a:rPr lang="en-US" sz="1800" dirty="0">
                <a:latin typeface="Times New Roman" panose="02020603050405020304" pitchFamily="18" charset="0"/>
                <a:cs typeface="Times New Roman" panose="02020603050405020304" pitchFamily="18" charset="0"/>
              </a:rPr>
              <a:t>By embarking on these future endeavors, the </a:t>
            </a:r>
            <a:r>
              <a:rPr lang="en-US" sz="1800" dirty="0" err="1">
                <a:latin typeface="Times New Roman" panose="02020603050405020304" pitchFamily="18" charset="0"/>
                <a:cs typeface="Times New Roman" panose="02020603050405020304" pitchFamily="18" charset="0"/>
              </a:rPr>
              <a:t>NexGuard</a:t>
            </a:r>
            <a:r>
              <a:rPr lang="en-US" sz="1800" dirty="0">
                <a:latin typeface="Times New Roman" panose="02020603050405020304" pitchFamily="18" charset="0"/>
                <a:cs typeface="Times New Roman" panose="02020603050405020304" pitchFamily="18" charset="0"/>
              </a:rPr>
              <a:t> RFID Lock System can evolve into a comprehensive and versatile security solution that seamlessly integrates with mobile devices, offers advanced features for monitoring and control, and provides enhanced security and convenience for users.</a:t>
            </a:r>
          </a:p>
          <a:p>
            <a:pPr marL="114300" indent="0">
              <a:buNone/>
            </a:pPr>
            <a:endParaRPr lang="en-IN" dirty="0"/>
          </a:p>
        </p:txBody>
      </p:sp>
    </p:spTree>
    <p:extLst>
      <p:ext uri="{BB962C8B-B14F-4D97-AF65-F5344CB8AC3E}">
        <p14:creationId xmlns:p14="http://schemas.microsoft.com/office/powerpoint/2010/main" val="5372706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g2ba10ffc201_1_1"/>
          <p:cNvSpPr txBox="1">
            <a:spLocks noGrp="1"/>
          </p:cNvSpPr>
          <p:nvPr>
            <p:ph type="title"/>
          </p:nvPr>
        </p:nvSpPr>
        <p:spPr>
          <a:xfrm>
            <a:off x="838200" y="365125"/>
            <a:ext cx="10515600" cy="57633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mbria"/>
              <a:buNone/>
            </a:pPr>
            <a:r>
              <a:rPr lang="en-US">
                <a:latin typeface="Cambria"/>
                <a:ea typeface="Cambria"/>
                <a:cs typeface="Cambria"/>
                <a:sym typeface="Cambria"/>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3"/>
          <p:cNvSpPr txBox="1">
            <a:spLocks noGrp="1"/>
          </p:cNvSpPr>
          <p:nvPr>
            <p:ph type="title"/>
          </p:nvPr>
        </p:nvSpPr>
        <p:spPr>
          <a:xfrm>
            <a:off x="838200" y="365126"/>
            <a:ext cx="10515600" cy="94684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mbria"/>
              <a:buNone/>
            </a:pPr>
            <a:r>
              <a:rPr lang="en-US" sz="3600" dirty="0">
                <a:latin typeface="Times New Roman" panose="02020603050405020304" pitchFamily="18" charset="0"/>
                <a:ea typeface="Cambria"/>
                <a:cs typeface="Times New Roman" panose="02020603050405020304" pitchFamily="18" charset="0"/>
                <a:sym typeface="Cambria"/>
              </a:rPr>
              <a:t>Index</a:t>
            </a:r>
            <a:endParaRPr sz="3600" dirty="0">
              <a:latin typeface="Times New Roman" panose="02020603050405020304" pitchFamily="18" charset="0"/>
              <a:ea typeface="Cambria"/>
              <a:cs typeface="Times New Roman" panose="02020603050405020304" pitchFamily="18" charset="0"/>
              <a:sym typeface="Cambria"/>
            </a:endParaRPr>
          </a:p>
        </p:txBody>
      </p:sp>
      <p:sp>
        <p:nvSpPr>
          <p:cNvPr id="98" name="Google Shape;98;p3"/>
          <p:cNvSpPr txBox="1">
            <a:spLocks noGrp="1"/>
          </p:cNvSpPr>
          <p:nvPr>
            <p:ph type="body" idx="1"/>
          </p:nvPr>
        </p:nvSpPr>
        <p:spPr>
          <a:xfrm>
            <a:off x="838200" y="1470991"/>
            <a:ext cx="10267122" cy="4705972"/>
          </a:xfrm>
          <a:prstGeom prst="rect">
            <a:avLst/>
          </a:prstGeom>
          <a:noFill/>
          <a:ln>
            <a:noFill/>
          </a:ln>
        </p:spPr>
        <p:txBody>
          <a:bodyPr spcFirstLastPara="1" wrap="square" lIns="91425" tIns="45700" rIns="91425" bIns="45700" anchor="t" anchorCtr="0">
            <a:noAutofit/>
          </a:bodyPr>
          <a:lstStyle/>
          <a:p>
            <a:pPr marL="514350" lvl="0" indent="-514350" algn="l" rtl="0">
              <a:lnSpc>
                <a:spcPct val="70000"/>
              </a:lnSpc>
              <a:spcBef>
                <a:spcPts val="0"/>
              </a:spcBef>
              <a:spcAft>
                <a:spcPts val="0"/>
              </a:spcAft>
              <a:buClr>
                <a:schemeClr val="dk1"/>
              </a:buClr>
              <a:buSzPts val="2880"/>
              <a:buFont typeface="Calibri"/>
              <a:buAutoNum type="arabicPeriod"/>
            </a:pPr>
            <a:r>
              <a:rPr lang="en-US" dirty="0">
                <a:latin typeface="Times New Roman" panose="02020603050405020304" pitchFamily="18" charset="0"/>
                <a:ea typeface="Cambria"/>
                <a:cs typeface="Times New Roman" panose="02020603050405020304" pitchFamily="18" charset="0"/>
                <a:sym typeface="Cambria"/>
              </a:rPr>
              <a:t>Problem Statement</a:t>
            </a:r>
            <a:endParaRPr dirty="0">
              <a:latin typeface="Times New Roman" panose="02020603050405020304" pitchFamily="18" charset="0"/>
              <a:cs typeface="Times New Roman" panose="02020603050405020304" pitchFamily="18" charset="0"/>
            </a:endParaRPr>
          </a:p>
          <a:p>
            <a:pPr marL="514350" lvl="0" indent="-514350" algn="l" rtl="0">
              <a:lnSpc>
                <a:spcPct val="70000"/>
              </a:lnSpc>
              <a:spcBef>
                <a:spcPts val="1000"/>
              </a:spcBef>
              <a:spcAft>
                <a:spcPts val="0"/>
              </a:spcAft>
              <a:buClr>
                <a:schemeClr val="dk1"/>
              </a:buClr>
              <a:buSzPts val="2880"/>
              <a:buFont typeface="Calibri"/>
              <a:buAutoNum type="arabicPeriod"/>
            </a:pPr>
            <a:r>
              <a:rPr lang="en-US" dirty="0">
                <a:latin typeface="Times New Roman" panose="02020603050405020304" pitchFamily="18" charset="0"/>
                <a:ea typeface="Cambria"/>
                <a:cs typeface="Times New Roman" panose="02020603050405020304" pitchFamily="18" charset="0"/>
                <a:sym typeface="Cambria"/>
              </a:rPr>
              <a:t>Proposed Solution</a:t>
            </a:r>
          </a:p>
          <a:p>
            <a:pPr marL="514350" lvl="0" indent="-514350" algn="l" rtl="0">
              <a:lnSpc>
                <a:spcPct val="70000"/>
              </a:lnSpc>
              <a:spcBef>
                <a:spcPts val="1000"/>
              </a:spcBef>
              <a:spcAft>
                <a:spcPts val="0"/>
              </a:spcAft>
              <a:buClr>
                <a:schemeClr val="dk1"/>
              </a:buClr>
              <a:buSzPts val="2880"/>
              <a:buFont typeface="Calibri"/>
              <a:buAutoNum type="arabicPeriod"/>
            </a:pPr>
            <a:r>
              <a:rPr lang="en-US" dirty="0">
                <a:latin typeface="Times New Roman" panose="02020603050405020304" pitchFamily="18" charset="0"/>
                <a:ea typeface="Cambria"/>
                <a:cs typeface="Times New Roman" panose="02020603050405020304" pitchFamily="18" charset="0"/>
                <a:sym typeface="Cambria"/>
              </a:rPr>
              <a:t>Key Features</a:t>
            </a:r>
            <a:endParaRPr dirty="0">
              <a:latin typeface="Times New Roman" panose="02020603050405020304" pitchFamily="18" charset="0"/>
              <a:ea typeface="Cambria"/>
              <a:cs typeface="Times New Roman" panose="02020603050405020304" pitchFamily="18" charset="0"/>
              <a:sym typeface="Cambria"/>
            </a:endParaRPr>
          </a:p>
          <a:p>
            <a:pPr marL="514350" lvl="0" indent="-514350" algn="l" rtl="0">
              <a:lnSpc>
                <a:spcPct val="70000"/>
              </a:lnSpc>
              <a:spcBef>
                <a:spcPts val="1000"/>
              </a:spcBef>
              <a:spcAft>
                <a:spcPts val="0"/>
              </a:spcAft>
              <a:buSzPts val="2880"/>
              <a:buFont typeface="Cambria"/>
              <a:buAutoNum type="arabicPeriod"/>
            </a:pPr>
            <a:r>
              <a:rPr lang="en-US" dirty="0">
                <a:latin typeface="Times New Roman" panose="02020603050405020304" pitchFamily="18" charset="0"/>
                <a:ea typeface="Cambria"/>
                <a:cs typeface="Times New Roman" panose="02020603050405020304" pitchFamily="18" charset="0"/>
                <a:sym typeface="Cambria"/>
              </a:rPr>
              <a:t>Components</a:t>
            </a:r>
            <a:endParaRPr dirty="0">
              <a:latin typeface="Times New Roman" panose="02020603050405020304" pitchFamily="18" charset="0"/>
              <a:ea typeface="Cambria"/>
              <a:cs typeface="Times New Roman" panose="02020603050405020304" pitchFamily="18" charset="0"/>
              <a:sym typeface="Cambria"/>
            </a:endParaRPr>
          </a:p>
          <a:p>
            <a:pPr marL="514350" lvl="0" indent="-514350" algn="l" rtl="0">
              <a:lnSpc>
                <a:spcPct val="70000"/>
              </a:lnSpc>
              <a:spcBef>
                <a:spcPts val="1000"/>
              </a:spcBef>
              <a:spcAft>
                <a:spcPts val="0"/>
              </a:spcAft>
              <a:buClr>
                <a:schemeClr val="dk1"/>
              </a:buClr>
              <a:buSzPts val="2880"/>
              <a:buFont typeface="Calibri"/>
              <a:buAutoNum type="arabicPeriod"/>
            </a:pPr>
            <a:r>
              <a:rPr lang="en-IN" dirty="0">
                <a:latin typeface="Times New Roman" panose="02020603050405020304" pitchFamily="18" charset="0"/>
                <a:ea typeface="Cambria"/>
                <a:cs typeface="Times New Roman" panose="02020603050405020304" pitchFamily="18" charset="0"/>
                <a:sym typeface="Cambria"/>
              </a:rPr>
              <a:t>Working</a:t>
            </a:r>
            <a:endParaRPr dirty="0">
              <a:latin typeface="Times New Roman" panose="02020603050405020304" pitchFamily="18" charset="0"/>
              <a:ea typeface="Cambria"/>
              <a:cs typeface="Times New Roman" panose="02020603050405020304" pitchFamily="18" charset="0"/>
              <a:sym typeface="Cambria"/>
            </a:endParaRPr>
          </a:p>
          <a:p>
            <a:pPr marL="514350" lvl="0" indent="-514350" algn="l" rtl="0">
              <a:lnSpc>
                <a:spcPct val="70000"/>
              </a:lnSpc>
              <a:spcBef>
                <a:spcPts val="1000"/>
              </a:spcBef>
              <a:spcAft>
                <a:spcPts val="0"/>
              </a:spcAft>
              <a:buClr>
                <a:schemeClr val="dk1"/>
              </a:buClr>
              <a:buSzPts val="2880"/>
              <a:buFont typeface="Calibri"/>
              <a:buAutoNum type="arabicPeriod"/>
            </a:pPr>
            <a:r>
              <a:rPr lang="en-US" dirty="0">
                <a:latin typeface="Times New Roman" panose="02020603050405020304" pitchFamily="18" charset="0"/>
                <a:ea typeface="Cambria"/>
                <a:cs typeface="Times New Roman" panose="02020603050405020304" pitchFamily="18" charset="0"/>
                <a:sym typeface="Cambria"/>
              </a:rPr>
              <a:t>Project Planning </a:t>
            </a:r>
          </a:p>
          <a:p>
            <a:pPr marL="514350" lvl="0" indent="-514350" algn="l" rtl="0">
              <a:lnSpc>
                <a:spcPct val="70000"/>
              </a:lnSpc>
              <a:spcBef>
                <a:spcPts val="1000"/>
              </a:spcBef>
              <a:spcAft>
                <a:spcPts val="0"/>
              </a:spcAft>
              <a:buSzPts val="2880"/>
              <a:buFont typeface="Cambria"/>
              <a:buAutoNum type="arabicPeriod"/>
            </a:pPr>
            <a:r>
              <a:rPr lang="en-US" dirty="0">
                <a:latin typeface="Times New Roman" panose="02020603050405020304" pitchFamily="18" charset="0"/>
                <a:ea typeface="Cambria"/>
                <a:cs typeface="Times New Roman" panose="02020603050405020304" pitchFamily="18" charset="0"/>
                <a:sym typeface="Cambria"/>
              </a:rPr>
              <a:t>Future Work</a:t>
            </a:r>
            <a:endParaRPr dirty="0">
              <a:latin typeface="Times New Roman" panose="02020603050405020304" pitchFamily="18" charset="0"/>
              <a:cs typeface="Times New Roman" panose="02020603050405020304" pitchFamily="18" charset="0"/>
            </a:endParaRPr>
          </a:p>
          <a:p>
            <a:pPr marL="514350" lvl="0" indent="-349885" algn="l" rtl="0">
              <a:lnSpc>
                <a:spcPct val="70000"/>
              </a:lnSpc>
              <a:spcBef>
                <a:spcPts val="1000"/>
              </a:spcBef>
              <a:spcAft>
                <a:spcPts val="0"/>
              </a:spcAft>
              <a:buClr>
                <a:schemeClr val="dk1"/>
              </a:buClr>
              <a:buSzPts val="2380"/>
              <a:buFont typeface="Calibri"/>
              <a:buNone/>
            </a:pPr>
            <a:endParaRPr sz="2880" dirty="0">
              <a:latin typeface="Cambria"/>
              <a:ea typeface="Cambria"/>
              <a:cs typeface="Cambria"/>
              <a:sym typeface="Cambria"/>
            </a:endParaRPr>
          </a:p>
          <a:p>
            <a:pPr marL="514350" lvl="0" indent="-349885" algn="l" rtl="0">
              <a:lnSpc>
                <a:spcPct val="70000"/>
              </a:lnSpc>
              <a:spcBef>
                <a:spcPts val="1000"/>
              </a:spcBef>
              <a:spcAft>
                <a:spcPts val="0"/>
              </a:spcAft>
              <a:buClr>
                <a:schemeClr val="dk1"/>
              </a:buClr>
              <a:buSzPts val="2380"/>
              <a:buFont typeface="Calibri"/>
              <a:buNone/>
            </a:pPr>
            <a:endParaRPr sz="2880" dirty="0"/>
          </a:p>
        </p:txBody>
      </p:sp>
      <p:sp>
        <p:nvSpPr>
          <p:cNvPr id="99" name="Google Shape;99;p3"/>
          <p:cNvSpPr txBox="1"/>
          <p:nvPr/>
        </p:nvSpPr>
        <p:spPr>
          <a:xfrm>
            <a:off x="6096000" y="1815824"/>
            <a:ext cx="5363817" cy="4351338"/>
          </a:xfrm>
          <a:prstGeom prst="rect">
            <a:avLst/>
          </a:prstGeom>
          <a:noFill/>
          <a:ln>
            <a:noFill/>
          </a:ln>
        </p:spPr>
        <p:txBody>
          <a:bodyPr spcFirstLastPara="1" wrap="square" lIns="91425" tIns="45700" rIns="91425" bIns="45700" anchor="t" anchorCtr="0">
            <a:normAutofit/>
          </a:bodyPr>
          <a:lstStyle/>
          <a:p>
            <a:pPr marL="228600" marR="0" lvl="0" indent="-50800" algn="l" rtl="0">
              <a:lnSpc>
                <a:spcPct val="90000"/>
              </a:lnSpc>
              <a:spcBef>
                <a:spcPts val="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just" rtl="0">
              <a:lnSpc>
                <a:spcPct val="90000"/>
              </a:lnSpc>
              <a:spcBef>
                <a:spcPts val="0"/>
              </a:spcBef>
              <a:spcAft>
                <a:spcPts val="0"/>
              </a:spcAft>
              <a:buClr>
                <a:schemeClr val="dk1"/>
              </a:buClr>
              <a:buSzPts val="4400"/>
              <a:buFont typeface="Times New Roman"/>
              <a:buNone/>
            </a:pPr>
            <a:r>
              <a:rPr lang="en-US" sz="3600" b="1" dirty="0">
                <a:latin typeface="Times New Roman"/>
                <a:ea typeface="Times New Roman"/>
                <a:cs typeface="Times New Roman"/>
                <a:sym typeface="Times New Roman"/>
              </a:rPr>
              <a:t>Problem Statement</a:t>
            </a:r>
            <a:endParaRPr sz="3600" b="1" dirty="0">
              <a:latin typeface="Times New Roman"/>
              <a:ea typeface="Times New Roman"/>
              <a:cs typeface="Times New Roman"/>
              <a:sym typeface="Times New Roman"/>
            </a:endParaRPr>
          </a:p>
        </p:txBody>
      </p:sp>
      <p:sp>
        <p:nvSpPr>
          <p:cNvPr id="105" name="Google Shape;105;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Char char="•"/>
            </a:pPr>
            <a:r>
              <a:rPr lang="en-US" dirty="0">
                <a:latin typeface="Times New Roman" panose="02020603050405020304" pitchFamily="18" charset="0"/>
                <a:ea typeface="Times New Roman"/>
                <a:cs typeface="Times New Roman" panose="02020603050405020304" pitchFamily="18" charset="0"/>
                <a:sym typeface="Times New Roman"/>
              </a:rPr>
              <a:t>Problem </a:t>
            </a:r>
            <a:endParaRPr dirty="0">
              <a:latin typeface="Times New Roman" panose="02020603050405020304" pitchFamily="18" charset="0"/>
              <a:cs typeface="Times New Roman" panose="02020603050405020304" pitchFamily="18" charset="0"/>
            </a:endParaRPr>
          </a:p>
          <a:p>
            <a:pPr marL="457200" lvl="0" indent="0" algn="just" rtl="0">
              <a:lnSpc>
                <a:spcPct val="150000"/>
              </a:lnSpc>
              <a:spcBef>
                <a:spcPts val="0"/>
              </a:spcBef>
              <a:spcAft>
                <a:spcPts val="0"/>
              </a:spcAft>
              <a:buNone/>
            </a:pPr>
            <a:r>
              <a:rPr lang="en-US" sz="1800" dirty="0">
                <a:solidFill>
                  <a:srgbClr val="0D0D0D"/>
                </a:solidFill>
                <a:highlight>
                  <a:srgbClr val="FFFFFF"/>
                </a:highlight>
                <a:latin typeface="Times New Roman" panose="02020603050405020304" pitchFamily="18" charset="0"/>
                <a:ea typeface="Times New Roman"/>
                <a:cs typeface="Times New Roman" panose="02020603050405020304" pitchFamily="18" charset="0"/>
                <a:sym typeface="Times New Roman"/>
              </a:rPr>
              <a:t>The project aims to create an RFID-based locker security system to protect valuable assets, utilizing RFID technology, reed switch sensors, and email notifications. It seeks to grant authorized access through RFID cards while promptly alerting users via email and triggering alarms for unauthorized attempts. Through seamless integration of access control and intrusion detection, the system ensures comprehensive security for safeguarding assets within lockers, enhancing peace of mind for users.</a:t>
            </a:r>
          </a:p>
          <a:p>
            <a:pPr marL="228600" lvl="0" indent="-228600" algn="just" rtl="0">
              <a:lnSpc>
                <a:spcPct val="90000"/>
              </a:lnSpc>
              <a:spcBef>
                <a:spcPts val="1000"/>
              </a:spcBef>
              <a:spcAft>
                <a:spcPts val="0"/>
              </a:spcAft>
              <a:buClr>
                <a:schemeClr val="dk1"/>
              </a:buClr>
              <a:buSzPts val="2800"/>
              <a:buChar char="•"/>
            </a:pPr>
            <a:r>
              <a:rPr lang="en-US" dirty="0">
                <a:latin typeface="Times New Roman" panose="02020603050405020304" pitchFamily="18" charset="0"/>
                <a:ea typeface="Times New Roman"/>
                <a:cs typeface="Times New Roman" panose="02020603050405020304" pitchFamily="18" charset="0"/>
                <a:sym typeface="Times New Roman"/>
              </a:rPr>
              <a:t>Target Audience </a:t>
            </a:r>
            <a:endParaRPr dirty="0">
              <a:latin typeface="Times New Roman" panose="02020603050405020304" pitchFamily="18" charset="0"/>
              <a:cs typeface="Times New Roman" panose="02020603050405020304" pitchFamily="18" charset="0"/>
            </a:endParaRPr>
          </a:p>
          <a:p>
            <a:pPr marL="228600" lvl="0" indent="-190500" algn="just" rtl="0">
              <a:lnSpc>
                <a:spcPct val="90000"/>
              </a:lnSpc>
              <a:spcBef>
                <a:spcPts val="1000"/>
              </a:spcBef>
              <a:spcAft>
                <a:spcPts val="0"/>
              </a:spcAft>
              <a:buClr>
                <a:schemeClr val="dk1"/>
              </a:buClr>
              <a:buSzPts val="1800"/>
              <a:buFont typeface="Times New Roman"/>
              <a:buChar char="❑"/>
            </a:pPr>
            <a:r>
              <a:rPr lang="en-US" sz="1800" dirty="0">
                <a:solidFill>
                  <a:srgbClr val="0D0D0D"/>
                </a:solidFill>
                <a:highlight>
                  <a:srgbClr val="FFFFFF"/>
                </a:highlight>
                <a:latin typeface="Times New Roman" panose="02020603050405020304" pitchFamily="18" charset="0"/>
                <a:ea typeface="Times New Roman"/>
                <a:cs typeface="Times New Roman" panose="02020603050405020304" pitchFamily="18" charset="0"/>
                <a:sym typeface="Times New Roman"/>
              </a:rPr>
              <a:t>Organizations and Businesses</a:t>
            </a:r>
            <a:endParaRPr sz="1800" dirty="0">
              <a:latin typeface="Times New Roman" panose="02020603050405020304" pitchFamily="18" charset="0"/>
              <a:ea typeface="Times New Roman"/>
              <a:cs typeface="Times New Roman" panose="02020603050405020304" pitchFamily="18" charset="0"/>
              <a:sym typeface="Times New Roman"/>
            </a:endParaRPr>
          </a:p>
          <a:p>
            <a:pPr marL="228600" lvl="0" indent="-190500" algn="just" rtl="0">
              <a:lnSpc>
                <a:spcPct val="90000"/>
              </a:lnSpc>
              <a:spcBef>
                <a:spcPts val="1000"/>
              </a:spcBef>
              <a:spcAft>
                <a:spcPts val="0"/>
              </a:spcAft>
              <a:buClr>
                <a:schemeClr val="dk1"/>
              </a:buClr>
              <a:buSzPts val="1800"/>
              <a:buFont typeface="Times New Roman"/>
              <a:buChar char="❑"/>
            </a:pPr>
            <a:r>
              <a:rPr lang="en-US" sz="1800" dirty="0">
                <a:solidFill>
                  <a:srgbClr val="0D0D0D"/>
                </a:solidFill>
                <a:highlight>
                  <a:srgbClr val="FFFFFF"/>
                </a:highlight>
                <a:latin typeface="Times New Roman" panose="02020603050405020304" pitchFamily="18" charset="0"/>
                <a:ea typeface="Times New Roman"/>
                <a:cs typeface="Times New Roman" panose="02020603050405020304" pitchFamily="18" charset="0"/>
                <a:sym typeface="Times New Roman"/>
              </a:rPr>
              <a:t>Security Professionals</a:t>
            </a:r>
            <a:endParaRPr sz="1800" dirty="0">
              <a:solidFill>
                <a:srgbClr val="0D0D0D"/>
              </a:solidFill>
              <a:highlight>
                <a:srgbClr val="FFFFFF"/>
              </a:highlight>
              <a:latin typeface="Times New Roman" panose="02020603050405020304" pitchFamily="18" charset="0"/>
              <a:ea typeface="Times New Roman"/>
              <a:cs typeface="Times New Roman" panose="02020603050405020304" pitchFamily="18" charset="0"/>
              <a:sym typeface="Times New Roman"/>
            </a:endParaRPr>
          </a:p>
          <a:p>
            <a:pPr marL="228600" lvl="0" indent="-190500" algn="just" rtl="0">
              <a:lnSpc>
                <a:spcPct val="90000"/>
              </a:lnSpc>
              <a:spcBef>
                <a:spcPts val="1000"/>
              </a:spcBef>
              <a:spcAft>
                <a:spcPts val="0"/>
              </a:spcAft>
              <a:buClr>
                <a:srgbClr val="0D0D0D"/>
              </a:buClr>
              <a:buSzPts val="1800"/>
              <a:buFont typeface="Times New Roman"/>
              <a:buChar char="❑"/>
            </a:pPr>
            <a:r>
              <a:rPr lang="en-US" sz="1800" dirty="0">
                <a:solidFill>
                  <a:srgbClr val="0D0D0D"/>
                </a:solidFill>
                <a:highlight>
                  <a:srgbClr val="FFFFFF"/>
                </a:highlight>
                <a:latin typeface="Times New Roman" panose="02020603050405020304" pitchFamily="18" charset="0"/>
                <a:ea typeface="Times New Roman"/>
                <a:cs typeface="Times New Roman" panose="02020603050405020304" pitchFamily="18" charset="0"/>
                <a:sym typeface="Times New Roman"/>
              </a:rPr>
              <a:t>Technology Enthusiasts</a:t>
            </a:r>
            <a:endParaRPr sz="1200"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5"/>
          <p:cNvSpPr txBox="1">
            <a:spLocks noGrp="1"/>
          </p:cNvSpPr>
          <p:nvPr>
            <p:ph type="title"/>
          </p:nvPr>
        </p:nvSpPr>
        <p:spPr>
          <a:xfrm>
            <a:off x="838200" y="356498"/>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mbria"/>
              <a:buNone/>
            </a:pPr>
            <a:r>
              <a:rPr lang="en-US" sz="3600" b="1" dirty="0">
                <a:latin typeface="Times New Roman" panose="02020603050405020304" pitchFamily="18" charset="0"/>
                <a:ea typeface="Cambria"/>
                <a:cs typeface="Times New Roman" panose="02020603050405020304" pitchFamily="18" charset="0"/>
                <a:sym typeface="Cambria"/>
              </a:rPr>
              <a:t>Proposed Solution</a:t>
            </a:r>
            <a:endParaRPr sz="3600" b="1" dirty="0">
              <a:latin typeface="Times New Roman" panose="02020603050405020304" pitchFamily="18" charset="0"/>
              <a:cs typeface="Times New Roman" panose="02020603050405020304" pitchFamily="18" charset="0"/>
            </a:endParaRPr>
          </a:p>
        </p:txBody>
      </p:sp>
      <p:sp>
        <p:nvSpPr>
          <p:cNvPr id="111" name="Google Shape;111;p5"/>
          <p:cNvSpPr txBox="1">
            <a:spLocks noGrp="1"/>
          </p:cNvSpPr>
          <p:nvPr>
            <p:ph type="body" idx="1"/>
          </p:nvPr>
        </p:nvSpPr>
        <p:spPr>
          <a:xfrm>
            <a:off x="829491" y="1393371"/>
            <a:ext cx="10515600" cy="4783454"/>
          </a:xfrm>
          <a:prstGeom prst="rect">
            <a:avLst/>
          </a:prstGeom>
          <a:noFill/>
          <a:ln>
            <a:noFill/>
          </a:ln>
        </p:spPr>
        <p:txBody>
          <a:bodyPr spcFirstLastPara="1" wrap="square" lIns="91425" tIns="45700" rIns="91425" bIns="45700" anchor="t" anchorCtr="0">
            <a:normAutofit/>
          </a:bodyPr>
          <a:lstStyle/>
          <a:p>
            <a:pPr marL="457200" lvl="0" indent="-355600" algn="just" rtl="0">
              <a:lnSpc>
                <a:spcPct val="150000"/>
              </a:lnSpc>
              <a:spcBef>
                <a:spcPts val="0"/>
              </a:spcBef>
              <a:spcAft>
                <a:spcPts val="0"/>
              </a:spcAft>
              <a:buClr>
                <a:srgbClr val="0D0D0D"/>
              </a:buClr>
              <a:buSzPts val="2000"/>
              <a:buFont typeface="Times New Roman"/>
              <a:buChar char="●"/>
            </a:pPr>
            <a:endParaRPr lang="en-US" sz="1800" dirty="0">
              <a:solidFill>
                <a:srgbClr val="0D0D0D"/>
              </a:solidFill>
              <a:highlight>
                <a:srgbClr val="FFFFFF"/>
              </a:highlight>
              <a:latin typeface="Times New Roman"/>
              <a:ea typeface="Times New Roman"/>
              <a:cs typeface="Times New Roman"/>
              <a:sym typeface="Times New Roman"/>
            </a:endParaRPr>
          </a:p>
          <a:p>
            <a:pPr marL="457200" lvl="0" indent="-355600" algn="just" rtl="0">
              <a:lnSpc>
                <a:spcPct val="150000"/>
              </a:lnSpc>
              <a:spcBef>
                <a:spcPts val="0"/>
              </a:spcBef>
              <a:spcAft>
                <a:spcPts val="0"/>
              </a:spcAft>
              <a:buClr>
                <a:srgbClr val="0D0D0D"/>
              </a:buClr>
              <a:buSzPts val="2000"/>
              <a:buFont typeface="Times New Roman"/>
              <a:buChar char="●"/>
            </a:pPr>
            <a:r>
              <a:rPr lang="en-US" sz="1800" dirty="0">
                <a:solidFill>
                  <a:srgbClr val="0D0D0D"/>
                </a:solidFill>
                <a:highlight>
                  <a:srgbClr val="FFFFFF"/>
                </a:highlight>
                <a:latin typeface="Times New Roman"/>
                <a:ea typeface="Times New Roman"/>
                <a:cs typeface="Times New Roman"/>
                <a:sym typeface="Times New Roman"/>
              </a:rPr>
              <a:t>The proposed solution for the </a:t>
            </a:r>
            <a:r>
              <a:rPr lang="en-US" sz="1800" dirty="0" err="1">
                <a:solidFill>
                  <a:srgbClr val="0D0D0D"/>
                </a:solidFill>
                <a:highlight>
                  <a:srgbClr val="FFFFFF"/>
                </a:highlight>
                <a:latin typeface="Times New Roman"/>
                <a:ea typeface="Times New Roman"/>
                <a:cs typeface="Times New Roman"/>
                <a:sym typeface="Times New Roman"/>
              </a:rPr>
              <a:t>NexGuard</a:t>
            </a:r>
            <a:r>
              <a:rPr lang="en-US" sz="1800" dirty="0">
                <a:solidFill>
                  <a:srgbClr val="0D0D0D"/>
                </a:solidFill>
                <a:highlight>
                  <a:srgbClr val="FFFFFF"/>
                </a:highlight>
                <a:latin typeface="Times New Roman"/>
                <a:ea typeface="Times New Roman"/>
                <a:cs typeface="Times New Roman"/>
                <a:sym typeface="Times New Roman"/>
              </a:rPr>
              <a:t> RFID Lock System involves integrating RFID technology, reed switch sensors, email notifications, and a solenoid lock mechanism to create a robust security system for protecting locker assets. Authorized access is granted through RFID cards, while reed switch sensors monitor door states to detect unauthorized attempts and trigger alarms. Real-time email notifications provide instant alerts to designated recipients, enhancing security measures. Additionally, a solenoid lock ensures secure access only for authorized users, while future integration with a mobile application promises enhanced remote monitoring and control capabilities for users.</a:t>
            </a:r>
            <a:endParaRPr sz="1800" dirty="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410F3-821B-932C-5EE5-449B88D07B1C}"/>
              </a:ext>
            </a:extLst>
          </p:cNvPr>
          <p:cNvSpPr>
            <a:spLocks noGrp="1"/>
          </p:cNvSpPr>
          <p:nvPr>
            <p:ph type="title"/>
          </p:nvPr>
        </p:nvSpPr>
        <p:spPr>
          <a:xfrm>
            <a:off x="838200" y="272374"/>
            <a:ext cx="10515600" cy="1303877"/>
          </a:xfrm>
        </p:spPr>
        <p:txBody>
          <a:bodyPr>
            <a:normAutofit fontScale="90000"/>
          </a:bodyPr>
          <a:lstStyle/>
          <a:p>
            <a:pPr marL="571500" lvl="0" indent="-571500" rtl="0">
              <a:lnSpc>
                <a:spcPct val="150000"/>
              </a:lnSpc>
              <a:spcBef>
                <a:spcPts val="1000"/>
              </a:spcBef>
              <a:spcAft>
                <a:spcPts val="0"/>
              </a:spcAft>
              <a:buClr>
                <a:schemeClr val="tx1"/>
              </a:buClr>
              <a:buFont typeface="Arial" panose="020B0604020202020204" pitchFamily="34" charset="0"/>
              <a:buChar char="•"/>
            </a:pPr>
            <a:br>
              <a:rPr lang="en-US" sz="4000" b="1" i="0" dirty="0">
                <a:solidFill>
                  <a:srgbClr val="0D0D0D"/>
                </a:solidFill>
                <a:latin typeface="Times New Roman"/>
                <a:ea typeface="Times New Roman"/>
                <a:cs typeface="Times New Roman"/>
                <a:sym typeface="Times New Roman"/>
              </a:rPr>
            </a:br>
            <a:br>
              <a:rPr lang="en-US" sz="4000" b="1" i="0" dirty="0">
                <a:solidFill>
                  <a:srgbClr val="0D0D0D"/>
                </a:solidFill>
                <a:latin typeface="Times New Roman"/>
                <a:ea typeface="Times New Roman"/>
                <a:cs typeface="Times New Roman"/>
                <a:sym typeface="Times New Roman"/>
              </a:rPr>
            </a:br>
            <a:br>
              <a:rPr lang="en-US" sz="4000" b="1" i="0" dirty="0">
                <a:solidFill>
                  <a:srgbClr val="0D0D0D"/>
                </a:solidFill>
                <a:latin typeface="Times New Roman"/>
                <a:ea typeface="Times New Roman"/>
                <a:cs typeface="Times New Roman"/>
                <a:sym typeface="Times New Roman"/>
              </a:rPr>
            </a:br>
            <a:br>
              <a:rPr lang="en-US" sz="4000" b="1" i="0" dirty="0">
                <a:solidFill>
                  <a:srgbClr val="0D0D0D"/>
                </a:solidFill>
                <a:latin typeface="Times New Roman"/>
                <a:ea typeface="Times New Roman"/>
                <a:cs typeface="Times New Roman"/>
                <a:sym typeface="Times New Roman"/>
              </a:rPr>
            </a:br>
            <a:br>
              <a:rPr lang="en-US" sz="4000" b="1" i="0" dirty="0">
                <a:solidFill>
                  <a:srgbClr val="0D0D0D"/>
                </a:solidFill>
                <a:latin typeface="Times New Roman"/>
                <a:ea typeface="Times New Roman"/>
                <a:cs typeface="Times New Roman"/>
                <a:sym typeface="Times New Roman"/>
              </a:rPr>
            </a:br>
            <a:br>
              <a:rPr lang="en-US" sz="4000" b="1" i="0" dirty="0">
                <a:solidFill>
                  <a:srgbClr val="0D0D0D"/>
                </a:solidFill>
                <a:latin typeface="Times New Roman"/>
                <a:ea typeface="Times New Roman"/>
                <a:cs typeface="Times New Roman"/>
                <a:sym typeface="Times New Roman"/>
              </a:rPr>
            </a:br>
            <a:r>
              <a:rPr lang="en-US" sz="4000" b="1" i="0" dirty="0">
                <a:solidFill>
                  <a:srgbClr val="0D0D0D"/>
                </a:solidFill>
                <a:latin typeface="Times New Roman"/>
                <a:ea typeface="Times New Roman"/>
                <a:cs typeface="Times New Roman"/>
                <a:sym typeface="Times New Roman"/>
              </a:rPr>
              <a:t>Key Features:</a:t>
            </a:r>
            <a:br>
              <a:rPr lang="en-US" sz="4000" b="1" i="0" dirty="0">
                <a:solidFill>
                  <a:srgbClr val="0D0D0D"/>
                </a:solidFill>
                <a:latin typeface="Times New Roman"/>
                <a:ea typeface="Times New Roman"/>
                <a:cs typeface="Times New Roman"/>
                <a:sym typeface="Times New Roman"/>
              </a:rPr>
            </a:br>
            <a:r>
              <a:rPr lang="en-US" sz="2000" i="0" dirty="0">
                <a:solidFill>
                  <a:srgbClr val="0D0D0D"/>
                </a:solidFill>
                <a:latin typeface="Times New Roman"/>
                <a:ea typeface="Times New Roman"/>
                <a:cs typeface="Times New Roman"/>
                <a:sym typeface="Times New Roman"/>
              </a:rPr>
              <a:t>RFID-Based Access Control: Utilizes RFID technology to grant authorized access to lockers via RFID cards or tags embedded with unique identification codes.</a:t>
            </a:r>
            <a:br>
              <a:rPr lang="en-US" sz="2000" i="0" dirty="0">
                <a:solidFill>
                  <a:srgbClr val="0D0D0D"/>
                </a:solidFill>
                <a:latin typeface="Times New Roman"/>
                <a:ea typeface="Times New Roman"/>
                <a:cs typeface="Times New Roman"/>
                <a:sym typeface="Times New Roman"/>
              </a:rPr>
            </a:br>
            <a:r>
              <a:rPr lang="en-US" sz="2000" i="0" dirty="0">
                <a:solidFill>
                  <a:srgbClr val="0D0D0D"/>
                </a:solidFill>
                <a:latin typeface="Times New Roman"/>
                <a:ea typeface="Times New Roman"/>
                <a:cs typeface="Times New Roman"/>
                <a:sym typeface="Times New Roman"/>
              </a:rPr>
              <a:t>Reed Switch Sensors: Monitors the state of locker doors in real-time, detecting unauthorized access attempts or tampering and triggering alarms.</a:t>
            </a:r>
            <a:br>
              <a:rPr lang="en-US" sz="2000" i="0" dirty="0">
                <a:solidFill>
                  <a:srgbClr val="0D0D0D"/>
                </a:solidFill>
                <a:latin typeface="Times New Roman"/>
                <a:ea typeface="Times New Roman"/>
                <a:cs typeface="Times New Roman"/>
                <a:sym typeface="Times New Roman"/>
              </a:rPr>
            </a:br>
            <a:r>
              <a:rPr lang="en-US" sz="2000" i="0" dirty="0">
                <a:solidFill>
                  <a:srgbClr val="0D0D0D"/>
                </a:solidFill>
                <a:latin typeface="Times New Roman"/>
                <a:ea typeface="Times New Roman"/>
                <a:cs typeface="Times New Roman"/>
                <a:sym typeface="Times New Roman"/>
              </a:rPr>
              <a:t>Email Notification System: Sends immediate email alerts to predefined recipients upon detection of access events, providing real-time notifications for enhanced security monitoring.</a:t>
            </a:r>
            <a:br>
              <a:rPr lang="en-US" sz="2000" i="0" dirty="0">
                <a:solidFill>
                  <a:srgbClr val="0D0D0D"/>
                </a:solidFill>
                <a:latin typeface="Times New Roman"/>
                <a:ea typeface="Times New Roman"/>
                <a:cs typeface="Times New Roman"/>
                <a:sym typeface="Times New Roman"/>
              </a:rPr>
            </a:br>
            <a:r>
              <a:rPr lang="en-US" sz="2000" i="0" dirty="0">
                <a:solidFill>
                  <a:srgbClr val="0D0D0D"/>
                </a:solidFill>
                <a:latin typeface="Times New Roman"/>
                <a:ea typeface="Times New Roman"/>
                <a:cs typeface="Times New Roman"/>
                <a:sym typeface="Times New Roman"/>
              </a:rPr>
              <a:t>Solenoid Lock Mechanism: Controls the locking mechanism of lockers, ensuring secure access only for authorized users with valid RFID credentials.</a:t>
            </a:r>
            <a:br>
              <a:rPr lang="en-US" sz="2000" i="0" dirty="0">
                <a:solidFill>
                  <a:srgbClr val="0D0D0D"/>
                </a:solidFill>
                <a:latin typeface="Times New Roman"/>
                <a:ea typeface="Times New Roman"/>
                <a:cs typeface="Times New Roman"/>
                <a:sym typeface="Times New Roman"/>
              </a:rPr>
            </a:br>
            <a:r>
              <a:rPr lang="en-US" sz="2000" i="0" dirty="0">
                <a:solidFill>
                  <a:srgbClr val="0D0D0D"/>
                </a:solidFill>
                <a:latin typeface="Times New Roman"/>
                <a:ea typeface="Times New Roman"/>
                <a:cs typeface="Times New Roman"/>
                <a:sym typeface="Times New Roman"/>
              </a:rPr>
              <a:t>Buzzer Alarm: Provides audible alerts in conjunction with email notifications, alerting nearby individuals to unauthorized access attempts or security breaches.</a:t>
            </a:r>
            <a:br>
              <a:rPr lang="en-US" sz="2000" i="0" dirty="0">
                <a:solidFill>
                  <a:srgbClr val="0D0D0D"/>
                </a:solidFill>
                <a:latin typeface="Times New Roman"/>
                <a:ea typeface="Times New Roman"/>
                <a:cs typeface="Times New Roman"/>
                <a:sym typeface="Times New Roman"/>
              </a:rPr>
            </a:br>
            <a:r>
              <a:rPr lang="en-US" sz="2000" i="0" dirty="0">
                <a:solidFill>
                  <a:srgbClr val="0D0D0D"/>
                </a:solidFill>
                <a:latin typeface="Times New Roman"/>
                <a:ea typeface="Times New Roman"/>
                <a:cs typeface="Times New Roman"/>
                <a:sym typeface="Times New Roman"/>
              </a:rPr>
              <a:t>ESP8266 Microcontroller: Facilitates communication between hardware components, executes control logic, and manages the system's operation.</a:t>
            </a:r>
            <a:endParaRPr lang="en-IN" sz="2000" dirty="0"/>
          </a:p>
        </p:txBody>
      </p:sp>
    </p:spTree>
    <p:extLst>
      <p:ext uri="{BB962C8B-B14F-4D97-AF65-F5344CB8AC3E}">
        <p14:creationId xmlns:p14="http://schemas.microsoft.com/office/powerpoint/2010/main" val="2955046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g2bb594c43e3_0_6"/>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3600" dirty="0">
                <a:latin typeface="Times New Roman" panose="02020603050405020304" pitchFamily="18" charset="0"/>
                <a:ea typeface="Cambria"/>
                <a:cs typeface="Times New Roman" panose="02020603050405020304" pitchFamily="18" charset="0"/>
                <a:sym typeface="Cambria"/>
              </a:rPr>
              <a:t>Components</a:t>
            </a:r>
            <a:endParaRPr sz="3600" dirty="0">
              <a:latin typeface="Times New Roman" panose="02020603050405020304" pitchFamily="18" charset="0"/>
              <a:ea typeface="Cambria"/>
              <a:cs typeface="Times New Roman" panose="02020603050405020304" pitchFamily="18" charset="0"/>
              <a:sym typeface="Cambria"/>
            </a:endParaRPr>
          </a:p>
        </p:txBody>
      </p:sp>
      <p:sp>
        <p:nvSpPr>
          <p:cNvPr id="117" name="Google Shape;117;g2bb594c43e3_0_6"/>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457200" lvl="0" indent="-342900" algn="l" rtl="0">
              <a:spcBef>
                <a:spcPts val="1000"/>
              </a:spcBef>
              <a:spcAft>
                <a:spcPts val="0"/>
              </a:spcAft>
              <a:buSzPts val="1800"/>
              <a:buFont typeface="Cambria"/>
              <a:buChar char="●"/>
            </a:pPr>
            <a:r>
              <a:rPr lang="en-US" dirty="0">
                <a:latin typeface="Times New Roman" panose="02020603050405020304" pitchFamily="18" charset="0"/>
                <a:ea typeface="Cambria"/>
                <a:cs typeface="Times New Roman" panose="02020603050405020304" pitchFamily="18" charset="0"/>
                <a:sym typeface="Cambria"/>
              </a:rPr>
              <a:t>RFID Reader</a:t>
            </a:r>
            <a:endParaRPr dirty="0">
              <a:latin typeface="Times New Roman" panose="02020603050405020304" pitchFamily="18" charset="0"/>
              <a:ea typeface="Cambria"/>
              <a:cs typeface="Times New Roman" panose="02020603050405020304" pitchFamily="18" charset="0"/>
              <a:sym typeface="Cambria"/>
            </a:endParaRPr>
          </a:p>
          <a:p>
            <a:pPr marL="457200" lvl="0" indent="-342900" algn="l" rtl="0">
              <a:spcBef>
                <a:spcPts val="0"/>
              </a:spcBef>
              <a:spcAft>
                <a:spcPts val="0"/>
              </a:spcAft>
              <a:buSzPts val="1800"/>
              <a:buFont typeface="Cambria"/>
              <a:buChar char="●"/>
            </a:pPr>
            <a:r>
              <a:rPr lang="en-US" dirty="0" err="1">
                <a:latin typeface="Times New Roman" panose="02020603050405020304" pitchFamily="18" charset="0"/>
                <a:ea typeface="Cambria"/>
                <a:cs typeface="Times New Roman" panose="02020603050405020304" pitchFamily="18" charset="0"/>
                <a:sym typeface="Cambria"/>
              </a:rPr>
              <a:t>RFId</a:t>
            </a:r>
            <a:r>
              <a:rPr lang="en-US" dirty="0">
                <a:latin typeface="Times New Roman" panose="02020603050405020304" pitchFamily="18" charset="0"/>
                <a:ea typeface="Cambria"/>
                <a:cs typeface="Times New Roman" panose="02020603050405020304" pitchFamily="18" charset="0"/>
                <a:sym typeface="Cambria"/>
              </a:rPr>
              <a:t> card/tags</a:t>
            </a:r>
            <a:endParaRPr dirty="0">
              <a:latin typeface="Times New Roman" panose="02020603050405020304" pitchFamily="18" charset="0"/>
              <a:ea typeface="Cambria"/>
              <a:cs typeface="Times New Roman" panose="02020603050405020304" pitchFamily="18" charset="0"/>
              <a:sym typeface="Cambria"/>
            </a:endParaRPr>
          </a:p>
          <a:p>
            <a:pPr marL="457200" lvl="0" indent="-342900" algn="l" rtl="0">
              <a:spcBef>
                <a:spcPts val="0"/>
              </a:spcBef>
              <a:spcAft>
                <a:spcPts val="0"/>
              </a:spcAft>
              <a:buSzPts val="1800"/>
              <a:buFont typeface="Cambria"/>
              <a:buChar char="●"/>
            </a:pPr>
            <a:r>
              <a:rPr lang="en-US" dirty="0">
                <a:latin typeface="Times New Roman" panose="02020603050405020304" pitchFamily="18" charset="0"/>
                <a:ea typeface="Cambria"/>
                <a:cs typeface="Times New Roman" panose="02020603050405020304" pitchFamily="18" charset="0"/>
                <a:sym typeface="Cambria"/>
              </a:rPr>
              <a:t>Reed Switch sensor</a:t>
            </a:r>
            <a:endParaRPr dirty="0">
              <a:latin typeface="Times New Roman" panose="02020603050405020304" pitchFamily="18" charset="0"/>
              <a:ea typeface="Cambria"/>
              <a:cs typeface="Times New Roman" panose="02020603050405020304" pitchFamily="18" charset="0"/>
              <a:sym typeface="Cambria"/>
            </a:endParaRPr>
          </a:p>
          <a:p>
            <a:pPr marL="457200" lvl="0" indent="-342900" algn="l" rtl="0">
              <a:spcBef>
                <a:spcPts val="0"/>
              </a:spcBef>
              <a:spcAft>
                <a:spcPts val="0"/>
              </a:spcAft>
              <a:buSzPts val="1800"/>
              <a:buFont typeface="Cambria"/>
              <a:buChar char="●"/>
            </a:pPr>
            <a:r>
              <a:rPr lang="en-US" dirty="0">
                <a:latin typeface="Times New Roman" panose="02020603050405020304" pitchFamily="18" charset="0"/>
                <a:ea typeface="Cambria"/>
                <a:cs typeface="Times New Roman" panose="02020603050405020304" pitchFamily="18" charset="0"/>
                <a:sym typeface="Cambria"/>
              </a:rPr>
              <a:t>ESP32 module</a:t>
            </a:r>
            <a:endParaRPr dirty="0">
              <a:latin typeface="Times New Roman" panose="02020603050405020304" pitchFamily="18" charset="0"/>
              <a:ea typeface="Cambria"/>
              <a:cs typeface="Times New Roman" panose="02020603050405020304" pitchFamily="18" charset="0"/>
              <a:sym typeface="Cambria"/>
            </a:endParaRPr>
          </a:p>
          <a:p>
            <a:pPr marL="457200" lvl="0" indent="-342900" algn="l" rtl="0">
              <a:spcBef>
                <a:spcPts val="0"/>
              </a:spcBef>
              <a:spcAft>
                <a:spcPts val="0"/>
              </a:spcAft>
              <a:buSzPts val="1800"/>
              <a:buFont typeface="Cambria"/>
              <a:buChar char="●"/>
            </a:pPr>
            <a:r>
              <a:rPr lang="en-US" dirty="0">
                <a:latin typeface="Times New Roman" panose="02020603050405020304" pitchFamily="18" charset="0"/>
                <a:ea typeface="Cambria"/>
                <a:cs typeface="Times New Roman" panose="02020603050405020304" pitchFamily="18" charset="0"/>
                <a:sym typeface="Cambria"/>
              </a:rPr>
              <a:t>Buzzer</a:t>
            </a:r>
            <a:endParaRPr dirty="0">
              <a:latin typeface="Times New Roman" panose="02020603050405020304" pitchFamily="18" charset="0"/>
              <a:ea typeface="Cambria"/>
              <a:cs typeface="Times New Roman" panose="02020603050405020304" pitchFamily="18" charset="0"/>
              <a:sym typeface="Cambria"/>
            </a:endParaRPr>
          </a:p>
          <a:p>
            <a:pPr marL="457200" lvl="0" indent="-342900" algn="l" rtl="0">
              <a:spcBef>
                <a:spcPts val="0"/>
              </a:spcBef>
              <a:spcAft>
                <a:spcPts val="0"/>
              </a:spcAft>
              <a:buSzPts val="1800"/>
              <a:buFont typeface="Cambria"/>
              <a:buChar char="●"/>
            </a:pPr>
            <a:r>
              <a:rPr lang="en-US" dirty="0">
                <a:latin typeface="Times New Roman" panose="02020603050405020304" pitchFamily="18" charset="0"/>
                <a:ea typeface="Cambria"/>
                <a:cs typeface="Times New Roman" panose="02020603050405020304" pitchFamily="18" charset="0"/>
                <a:sym typeface="Cambria"/>
              </a:rPr>
              <a:t>Solenoid Lock</a:t>
            </a:r>
            <a:endParaRPr dirty="0">
              <a:latin typeface="Times New Roman" panose="02020603050405020304" pitchFamily="18" charset="0"/>
              <a:ea typeface="Cambria"/>
              <a:cs typeface="Times New Roman" panose="02020603050405020304" pitchFamily="18" charset="0"/>
              <a:sym typeface="Cambria"/>
            </a:endParaRPr>
          </a:p>
          <a:p>
            <a:pPr marL="457200" lvl="0" indent="-342900" algn="l" rtl="0">
              <a:spcBef>
                <a:spcPts val="0"/>
              </a:spcBef>
              <a:spcAft>
                <a:spcPts val="0"/>
              </a:spcAft>
              <a:buSzPts val="1800"/>
              <a:buFont typeface="Cambria"/>
              <a:buChar char="●"/>
            </a:pPr>
            <a:r>
              <a:rPr lang="en-US" dirty="0">
                <a:latin typeface="Times New Roman" panose="02020603050405020304" pitchFamily="18" charset="0"/>
                <a:ea typeface="Cambria"/>
                <a:cs typeface="Times New Roman" panose="02020603050405020304" pitchFamily="18" charset="0"/>
                <a:sym typeface="Cambria"/>
              </a:rPr>
              <a:t>Power supply</a:t>
            </a:r>
          </a:p>
          <a:p>
            <a:pPr marL="457200" lvl="0" indent="-342900" algn="l" rtl="0">
              <a:spcBef>
                <a:spcPts val="0"/>
              </a:spcBef>
              <a:spcAft>
                <a:spcPts val="0"/>
              </a:spcAft>
              <a:buSzPts val="1800"/>
              <a:buFont typeface="Cambria"/>
              <a:buChar char="●"/>
            </a:pPr>
            <a:r>
              <a:rPr lang="en-US" dirty="0">
                <a:latin typeface="Times New Roman" panose="02020603050405020304" pitchFamily="18" charset="0"/>
                <a:ea typeface="Cambria"/>
                <a:cs typeface="Times New Roman" panose="02020603050405020304" pitchFamily="18" charset="0"/>
                <a:sym typeface="Cambria"/>
              </a:rPr>
              <a:t>Relay Module</a:t>
            </a:r>
            <a:endParaRPr dirty="0">
              <a:latin typeface="Times New Roman" panose="02020603050405020304" pitchFamily="18" charset="0"/>
              <a:ea typeface="Cambria"/>
              <a:cs typeface="Times New Roman" panose="02020603050405020304" pitchFamily="18" charset="0"/>
              <a:sym typeface="Cambri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g269ec4177dd_1_2"/>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3600" dirty="0">
                <a:latin typeface="Times New Roman" panose="02020603050405020304" pitchFamily="18" charset="0"/>
                <a:cs typeface="Times New Roman" panose="02020603050405020304" pitchFamily="18" charset="0"/>
              </a:rPr>
              <a:t>RFID Reader</a:t>
            </a:r>
            <a:endParaRPr sz="3600" dirty="0">
              <a:latin typeface="Times New Roman" panose="02020603050405020304" pitchFamily="18" charset="0"/>
              <a:cs typeface="Times New Roman" panose="02020603050405020304" pitchFamily="18" charset="0"/>
            </a:endParaRPr>
          </a:p>
        </p:txBody>
      </p:sp>
      <p:sp>
        <p:nvSpPr>
          <p:cNvPr id="123" name="Google Shape;123;g269ec4177dd_1_2"/>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dirty="0"/>
              <a:t> </a:t>
            </a:r>
            <a:endParaRPr dirty="0"/>
          </a:p>
        </p:txBody>
      </p:sp>
      <p:sp>
        <p:nvSpPr>
          <p:cNvPr id="125" name="Google Shape;125;g269ec4177dd_1_2"/>
          <p:cNvSpPr txBox="1"/>
          <p:nvPr/>
        </p:nvSpPr>
        <p:spPr>
          <a:xfrm>
            <a:off x="508000" y="1433332"/>
            <a:ext cx="5708300" cy="4929368"/>
          </a:xfrm>
          <a:prstGeom prst="rect">
            <a:avLst/>
          </a:prstGeom>
          <a:noFill/>
          <a:ln>
            <a:noFill/>
          </a:ln>
        </p:spPr>
        <p:txBody>
          <a:bodyPr spcFirstLastPara="1" wrap="square" lIns="91425" tIns="91425" rIns="91425" bIns="91425" anchor="t" anchorCtr="0">
            <a:noAutofit/>
          </a:bodyPr>
          <a:lstStyle/>
          <a:p>
            <a:pPr marL="114300" lvl="0" algn="l" rtl="0">
              <a:lnSpc>
                <a:spcPct val="90000"/>
              </a:lnSpc>
              <a:spcBef>
                <a:spcPts val="1000"/>
              </a:spcBef>
              <a:spcAft>
                <a:spcPts val="0"/>
              </a:spcAft>
              <a:buClr>
                <a:schemeClr val="dk1"/>
              </a:buClr>
              <a:buSzPts val="1800"/>
            </a:pPr>
            <a:endParaRPr sz="2800" dirty="0">
              <a:solidFill>
                <a:schemeClr val="dk1"/>
              </a:solidFill>
              <a:latin typeface="Cambria"/>
              <a:ea typeface="Cambria"/>
              <a:cs typeface="Cambria"/>
              <a:sym typeface="Cambria"/>
            </a:endParaRPr>
          </a:p>
          <a:p>
            <a:pPr marL="914400" lvl="1" indent="-342900" algn="l" rtl="0">
              <a:lnSpc>
                <a:spcPct val="150000"/>
              </a:lnSpc>
              <a:spcBef>
                <a:spcPts val="0"/>
              </a:spcBef>
              <a:spcAft>
                <a:spcPts val="0"/>
              </a:spcAft>
              <a:buClr>
                <a:schemeClr val="dk1"/>
              </a:buClr>
              <a:buSzPts val="1800"/>
              <a:buFont typeface="Cambria"/>
              <a:buChar char="○"/>
            </a:pPr>
            <a:r>
              <a:rPr lang="en-US" sz="2400" dirty="0">
                <a:solidFill>
                  <a:schemeClr val="dk1"/>
                </a:solidFill>
                <a:latin typeface="Times New Roman" panose="02020603050405020304" pitchFamily="18" charset="0"/>
                <a:ea typeface="Cambria"/>
                <a:cs typeface="Times New Roman" panose="02020603050405020304" pitchFamily="18" charset="0"/>
                <a:sym typeface="Cambria"/>
              </a:rPr>
              <a:t>The RFID reader communicates wirelessly with RFID tags to read their unique identification codes, enabling access control.</a:t>
            </a:r>
          </a:p>
          <a:p>
            <a:pPr marL="914400" lvl="1" indent="-342900" algn="l" rtl="0">
              <a:lnSpc>
                <a:spcPct val="150000"/>
              </a:lnSpc>
              <a:spcBef>
                <a:spcPts val="0"/>
              </a:spcBef>
              <a:spcAft>
                <a:spcPts val="0"/>
              </a:spcAft>
              <a:buClr>
                <a:schemeClr val="dk1"/>
              </a:buClr>
              <a:buSzPts val="1800"/>
              <a:buFont typeface="Cambria"/>
              <a:buChar char="○"/>
            </a:pPr>
            <a:r>
              <a:rPr lang="en-US" sz="2400" dirty="0">
                <a:solidFill>
                  <a:schemeClr val="dk1"/>
                </a:solidFill>
                <a:latin typeface="Times New Roman" panose="02020603050405020304" pitchFamily="18" charset="0"/>
                <a:ea typeface="Cambria"/>
                <a:cs typeface="Times New Roman" panose="02020603050405020304" pitchFamily="18" charset="0"/>
                <a:sym typeface="Cambria"/>
              </a:rPr>
              <a:t>It consists of an antenna to transmit and receive radio waves, a transceiver to process signals, and a decoder to interpret data.</a:t>
            </a:r>
            <a:endParaRPr sz="2400" dirty="0">
              <a:solidFill>
                <a:schemeClr val="dk1"/>
              </a:solidFill>
              <a:latin typeface="Times New Roman" panose="02020603050405020304" pitchFamily="18" charset="0"/>
              <a:ea typeface="Calibri"/>
              <a:cs typeface="Times New Roman" panose="02020603050405020304" pitchFamily="18" charset="0"/>
              <a:sym typeface="Calibri"/>
            </a:endParaRPr>
          </a:p>
        </p:txBody>
      </p:sp>
      <p:pic>
        <p:nvPicPr>
          <p:cNvPr id="5" name="Picture 4" descr="A blue circuit board with a white circle&#10;&#10;Description automatically generated">
            <a:extLst>
              <a:ext uri="{FF2B5EF4-FFF2-40B4-BE49-F238E27FC236}">
                <a16:creationId xmlns:a16="http://schemas.microsoft.com/office/drawing/2014/main" id="{E14965C2-E782-3877-F9CD-9297F3855B95}"/>
              </a:ext>
            </a:extLst>
          </p:cNvPr>
          <p:cNvPicPr>
            <a:picLocks noChangeAspect="1"/>
          </p:cNvPicPr>
          <p:nvPr/>
        </p:nvPicPr>
        <p:blipFill>
          <a:blip r:embed="rId3"/>
          <a:stretch>
            <a:fillRect/>
          </a:stretch>
        </p:blipFill>
        <p:spPr>
          <a:xfrm>
            <a:off x="7193279" y="2132713"/>
            <a:ext cx="3762103" cy="318733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269ec4177dd_1_37"/>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3600" dirty="0">
                <a:latin typeface="Times New Roman" panose="02020603050405020304" pitchFamily="18" charset="0"/>
                <a:cs typeface="Times New Roman" panose="02020603050405020304" pitchFamily="18" charset="0"/>
              </a:rPr>
              <a:t>RFID card/tags</a:t>
            </a:r>
            <a:endParaRPr sz="3600" dirty="0">
              <a:latin typeface="Times New Roman" panose="02020603050405020304" pitchFamily="18" charset="0"/>
              <a:cs typeface="Times New Roman" panose="02020603050405020304" pitchFamily="18" charset="0"/>
            </a:endParaRPr>
          </a:p>
        </p:txBody>
      </p:sp>
      <p:sp>
        <p:nvSpPr>
          <p:cNvPr id="131" name="Google Shape;131;g269ec4177dd_1_37"/>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dirty="0"/>
              <a:t> </a:t>
            </a:r>
            <a:endParaRPr dirty="0"/>
          </a:p>
        </p:txBody>
      </p:sp>
      <p:sp>
        <p:nvSpPr>
          <p:cNvPr id="133" name="Google Shape;133;g269ec4177dd_1_37"/>
          <p:cNvSpPr txBox="1"/>
          <p:nvPr/>
        </p:nvSpPr>
        <p:spPr>
          <a:xfrm>
            <a:off x="622300" y="1027975"/>
            <a:ext cx="5245100" cy="5464900"/>
          </a:xfrm>
          <a:prstGeom prst="rect">
            <a:avLst/>
          </a:prstGeom>
          <a:noFill/>
          <a:ln>
            <a:noFill/>
          </a:ln>
        </p:spPr>
        <p:txBody>
          <a:bodyPr spcFirstLastPara="1" wrap="square" lIns="91425" tIns="91425" rIns="91425" bIns="91425" anchor="t" anchorCtr="0">
            <a:noAutofit/>
          </a:bodyPr>
          <a:lstStyle/>
          <a:p>
            <a:pPr marL="114300" lvl="0" algn="l" rtl="0">
              <a:lnSpc>
                <a:spcPct val="90000"/>
              </a:lnSpc>
              <a:spcBef>
                <a:spcPts val="1000"/>
              </a:spcBef>
              <a:spcAft>
                <a:spcPts val="0"/>
              </a:spcAft>
              <a:buClr>
                <a:schemeClr val="dk1"/>
              </a:buClr>
              <a:buSzPts val="1800"/>
            </a:pPr>
            <a:endParaRPr sz="2800" dirty="0">
              <a:solidFill>
                <a:schemeClr val="dk1"/>
              </a:solidFill>
              <a:latin typeface="Cambria"/>
              <a:ea typeface="Cambria"/>
              <a:cs typeface="Cambria"/>
              <a:sym typeface="Cambria"/>
            </a:endParaRPr>
          </a:p>
          <a:p>
            <a:pPr marL="914400" lvl="1" indent="-342900" algn="l" rtl="0">
              <a:lnSpc>
                <a:spcPct val="150000"/>
              </a:lnSpc>
              <a:spcBef>
                <a:spcPts val="0"/>
              </a:spcBef>
              <a:spcAft>
                <a:spcPts val="0"/>
              </a:spcAft>
              <a:buClr>
                <a:schemeClr val="dk1"/>
              </a:buClr>
              <a:buSzPts val="1800"/>
              <a:buFont typeface="Cambria"/>
              <a:buChar char="○"/>
            </a:pPr>
            <a:r>
              <a:rPr lang="en-US" sz="2400" dirty="0">
                <a:solidFill>
                  <a:schemeClr val="dk1"/>
                </a:solidFill>
                <a:latin typeface="Times New Roman" panose="02020603050405020304" pitchFamily="18" charset="0"/>
                <a:ea typeface="Cambria"/>
                <a:cs typeface="Times New Roman" panose="02020603050405020304" pitchFamily="18" charset="0"/>
                <a:sym typeface="Cambria"/>
              </a:rPr>
              <a:t>RFID cards or tags store unique identification codes and transmit them to RFID readers when in proximity, facilitating access control.</a:t>
            </a:r>
          </a:p>
          <a:p>
            <a:pPr marL="914400" lvl="1" indent="-342900" algn="l" rtl="0">
              <a:lnSpc>
                <a:spcPct val="150000"/>
              </a:lnSpc>
              <a:spcBef>
                <a:spcPts val="0"/>
              </a:spcBef>
              <a:spcAft>
                <a:spcPts val="0"/>
              </a:spcAft>
              <a:buClr>
                <a:schemeClr val="dk1"/>
              </a:buClr>
              <a:buSzPts val="1800"/>
              <a:buFont typeface="Cambria"/>
              <a:buChar char="○"/>
            </a:pPr>
            <a:r>
              <a:rPr lang="en-US" sz="2400" dirty="0">
                <a:solidFill>
                  <a:schemeClr val="dk1"/>
                </a:solidFill>
                <a:latin typeface="Times New Roman" panose="02020603050405020304" pitchFamily="18" charset="0"/>
                <a:ea typeface="Cambria"/>
                <a:cs typeface="Times New Roman" panose="02020603050405020304" pitchFamily="18" charset="0"/>
                <a:sym typeface="Cambria"/>
              </a:rPr>
              <a:t>Advanced RFID cards/tags may offer additional security features such as encryption to prevent unauthorized access.</a:t>
            </a:r>
            <a:endParaRPr sz="2400" dirty="0">
              <a:solidFill>
                <a:schemeClr val="dk1"/>
              </a:solidFill>
              <a:latin typeface="Times New Roman" panose="02020603050405020304" pitchFamily="18" charset="0"/>
              <a:ea typeface="Calibri"/>
              <a:cs typeface="Times New Roman" panose="02020603050405020304" pitchFamily="18" charset="0"/>
              <a:sym typeface="Calibri"/>
            </a:endParaRPr>
          </a:p>
        </p:txBody>
      </p:sp>
      <p:pic>
        <p:nvPicPr>
          <p:cNvPr id="3" name="Picture 2" descr="A group of keychains and cards">
            <a:extLst>
              <a:ext uri="{FF2B5EF4-FFF2-40B4-BE49-F238E27FC236}">
                <a16:creationId xmlns:a16="http://schemas.microsoft.com/office/drawing/2014/main" id="{96F49F40-C78F-A2E7-04F0-181FACEB196D}"/>
              </a:ext>
            </a:extLst>
          </p:cNvPr>
          <p:cNvPicPr>
            <a:picLocks noChangeAspect="1"/>
          </p:cNvPicPr>
          <p:nvPr/>
        </p:nvPicPr>
        <p:blipFill>
          <a:blip r:embed="rId3"/>
          <a:stretch>
            <a:fillRect/>
          </a:stretch>
        </p:blipFill>
        <p:spPr>
          <a:xfrm>
            <a:off x="6955552" y="1864450"/>
            <a:ext cx="4215300" cy="31054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TotalTime>
  <Words>1019</Words>
  <Application>Microsoft Office PowerPoint</Application>
  <PresentationFormat>Widescreen</PresentationFormat>
  <Paragraphs>148</Paragraphs>
  <Slides>21</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Times New Roman</vt:lpstr>
      <vt:lpstr>Cambria</vt:lpstr>
      <vt:lpstr>Courier New</vt:lpstr>
      <vt:lpstr>Office Theme</vt:lpstr>
      <vt:lpstr>NexGuard : RFID Lock System with Intrusion Alert</vt:lpstr>
      <vt:lpstr>Team Details</vt:lpstr>
      <vt:lpstr>Index</vt:lpstr>
      <vt:lpstr>Problem Statement</vt:lpstr>
      <vt:lpstr>Proposed Solution</vt:lpstr>
      <vt:lpstr>      Key Features: RFID-Based Access Control: Utilizes RFID technology to grant authorized access to lockers via RFID cards or tags embedded with unique identification codes. Reed Switch Sensors: Monitors the state of locker doors in real-time, detecting unauthorized access attempts or tampering and triggering alarms. Email Notification System: Sends immediate email alerts to predefined recipients upon detection of access events, providing real-time notifications for enhanced security monitoring. Solenoid Lock Mechanism: Controls the locking mechanism of lockers, ensuring secure access only for authorized users with valid RFID credentials. Buzzer Alarm: Provides audible alerts in conjunction with email notifications, alerting nearby individuals to unauthorized access attempts or security breaches. ESP8266 Microcontroller: Facilitates communication between hardware components, executes control logic, and manages the system's operation.</vt:lpstr>
      <vt:lpstr>Components</vt:lpstr>
      <vt:lpstr>RFID Reader</vt:lpstr>
      <vt:lpstr>RFID card/tags</vt:lpstr>
      <vt:lpstr>Reed Switch Sensor</vt:lpstr>
      <vt:lpstr>Buzzer</vt:lpstr>
      <vt:lpstr>Solenoid Lock</vt:lpstr>
      <vt:lpstr>Power supply</vt:lpstr>
      <vt:lpstr>ESP32 module</vt:lpstr>
      <vt:lpstr>Relay Module</vt:lpstr>
      <vt:lpstr>Working</vt:lpstr>
      <vt:lpstr>Architecture</vt:lpstr>
      <vt:lpstr>Project Planning </vt:lpstr>
      <vt:lpstr>Future Work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NexGuard : RFID Lock System with Intrusion Alert</dc:title>
  <dc:creator>Web Admin</dc:creator>
  <cp:lastModifiedBy>HETVI MODI</cp:lastModifiedBy>
  <cp:revision>5</cp:revision>
  <dcterms:created xsi:type="dcterms:W3CDTF">2022-12-01T06:39:07Z</dcterms:created>
  <dcterms:modified xsi:type="dcterms:W3CDTF">2024-04-13T17:18:03Z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0x01010041CD99B64834304B8B2FC074A6C6D16B</vt:lpwstr>
  </property>
</Properties>
</file>