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9" r:id="rId7"/>
    <p:sldId id="264" r:id="rId8"/>
    <p:sldId id="265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87"/>
  </p:normalViewPr>
  <p:slideViewPr>
    <p:cSldViewPr snapToGrid="0">
      <p:cViewPr>
        <p:scale>
          <a:sx n="110" d="100"/>
          <a:sy n="110" d="100"/>
        </p:scale>
        <p:origin x="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E60F4-0BF1-DE4D-9149-28F267817047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86AB-2375-D44E-B5C4-5F502E66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https://</a:t>
            </a:r>
            <a:r>
              <a:rPr lang="en-US" dirty="0" err="1"/>
              <a:t>www.officepracticum.com</a:t>
            </a:r>
            <a:r>
              <a:rPr lang="en-US" dirty="0"/>
              <a:t>/blog/understanding-the-basics-of-</a:t>
            </a:r>
            <a:r>
              <a:rPr lang="en-US" dirty="0" err="1"/>
              <a:t>ehrs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86AB-2375-D44E-B5C4-5F502E66C5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oisam.github.io/Software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BAAE-3D1A-4B26-AB1D-3977E4EE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C-Share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53821-E9DB-477B-808F-90B44D2AB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Electronic Health Record (EHR)</a:t>
            </a:r>
          </a:p>
        </p:txBody>
      </p:sp>
    </p:spTree>
    <p:extLst>
      <p:ext uri="{BB962C8B-B14F-4D97-AF65-F5344CB8AC3E}">
        <p14:creationId xmlns:p14="http://schemas.microsoft.com/office/powerpoint/2010/main" val="14833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85F90-DE37-AA4B-AC91-BB99F13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Traceability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02F20A-FADA-2749-AFC1-F489DCC35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592336"/>
            <a:ext cx="5613400" cy="6265663"/>
          </a:xfrm>
        </p:spPr>
      </p:pic>
    </p:spTree>
    <p:extLst>
      <p:ext uri="{BB962C8B-B14F-4D97-AF65-F5344CB8AC3E}">
        <p14:creationId xmlns:p14="http://schemas.microsoft.com/office/powerpoint/2010/main" val="405995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DEF-D744-45DE-8CB3-536F7D6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1BC-55C2-4352-BF9C-0B82E54F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Website: </a:t>
            </a:r>
            <a:r>
              <a:rPr lang="en-US" dirty="0">
                <a:hlinkClick r:id="rId2"/>
              </a:rPr>
              <a:t>https://shenoisam.github.io/Software1/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08413-073C-6D43-B87A-2DF394A4D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7" r="12805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4AD72-D707-4941-AA0A-3C2760FC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18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472D-A831-424E-9109-3CA13632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B7B6F19-2881-5E45-80A7-EF2E2F2D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44" y="1851950"/>
            <a:ext cx="7185312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6C70-F94C-4A04-B676-7655DDB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diagram</a:t>
            </a:r>
          </a:p>
        </p:txBody>
      </p:sp>
      <p:pic>
        <p:nvPicPr>
          <p:cNvPr id="12" name="Content Placeholder 11" descr="A close up of a building&#10;&#10;Description automatically generated">
            <a:extLst>
              <a:ext uri="{FF2B5EF4-FFF2-40B4-BE49-F238E27FC236}">
                <a16:creationId xmlns:a16="http://schemas.microsoft.com/office/drawing/2014/main" id="{9004F88B-2AC6-F74E-8803-28F7BAE2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19" y="1983545"/>
            <a:ext cx="11360962" cy="4438627"/>
          </a:xfrm>
        </p:spPr>
      </p:pic>
    </p:spTree>
    <p:extLst>
      <p:ext uri="{BB962C8B-B14F-4D97-AF65-F5344CB8AC3E}">
        <p14:creationId xmlns:p14="http://schemas.microsoft.com/office/powerpoint/2010/main" val="31615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6AF-DB55-4E86-8330-BC7C7F8F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system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9E457-B4A6-6148-9141-9724AAC41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9" y="1693751"/>
            <a:ext cx="3816804" cy="5401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5A6B7-0A9F-FE45-8E63-1EB94854B5EB}"/>
              </a:ext>
            </a:extLst>
          </p:cNvPr>
          <p:cNvSpPr txBox="1"/>
          <p:nvPr/>
        </p:nvSpPr>
        <p:spPr>
          <a:xfrm>
            <a:off x="1185426" y="5694179"/>
            <a:ext cx="209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Patient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989DE-AFB9-0848-85DF-265B4C1F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64" y="1693751"/>
            <a:ext cx="2954237" cy="41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AC003-4B3C-9946-B23F-929D67E85998}"/>
              </a:ext>
            </a:extLst>
          </p:cNvPr>
          <p:cNvSpPr txBox="1"/>
          <p:nvPr/>
        </p:nvSpPr>
        <p:spPr>
          <a:xfrm>
            <a:off x="5696897" y="5676047"/>
            <a:ext cx="109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88D2FD-3710-154E-B379-784F1BFD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468" y="237012"/>
            <a:ext cx="484621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2EE277-C489-BF41-BEAF-05576D9A384F}"/>
              </a:ext>
            </a:extLst>
          </p:cNvPr>
          <p:cNvSpPr txBox="1"/>
          <p:nvPr/>
        </p:nvSpPr>
        <p:spPr>
          <a:xfrm>
            <a:off x="9563006" y="6382036"/>
            <a:ext cx="195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Prescribe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BCDE-958B-4E7D-8A92-7F494251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5D1B9C-CB9F-A444-BE8D-98A987C6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" y="1909822"/>
            <a:ext cx="5634279" cy="41032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BCC73A-06A5-FB42-82E0-CE7D115C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61" y="1909822"/>
            <a:ext cx="5597779" cy="41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E86D-0AD3-46CB-82C5-FB9D8FD4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Order Tests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8F938-52FA-B943-ABDF-CC41F487B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46" y="1966269"/>
            <a:ext cx="5252449" cy="4853856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1AC11BE-95E0-1E49-B41F-59F1EF5F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35" y="1966269"/>
            <a:ext cx="4867819" cy="44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AD3-4CD8-432E-A8B0-8648DED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Exporting Data </a:t>
            </a:r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id="{95C0558A-66D6-7842-932C-79BBFC16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7817"/>
            <a:ext cx="5646999" cy="4519668"/>
          </a:xfrm>
          <a:prstGeom prst="rect">
            <a:avLst/>
          </a:prstGeom>
        </p:spPr>
      </p:pic>
      <p:pic>
        <p:nvPicPr>
          <p:cNvPr id="13" name="Picture 12" descr="A screenshot of text&#10;&#10;Description automatically generated">
            <a:extLst>
              <a:ext uri="{FF2B5EF4-FFF2-40B4-BE49-F238E27FC236}">
                <a16:creationId xmlns:a16="http://schemas.microsoft.com/office/drawing/2014/main" id="{970F7E93-475E-414E-BA8F-D1A6997E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1" y="1961509"/>
            <a:ext cx="4822167" cy="45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9F1-3BBC-4B0D-B776-FE5D69F7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 View Schedule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AD4BE-FF00-6845-94E0-9881BC53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05" y="1822409"/>
            <a:ext cx="4998350" cy="4769908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16F6087-CDA9-B949-A984-8A07B19A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42" y="1970465"/>
            <a:ext cx="5898022" cy="45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3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</Words>
  <Application>Microsoft Macintosh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C-Share</vt:lpstr>
      <vt:lpstr>Story</vt:lpstr>
      <vt:lpstr>Domain model</vt:lpstr>
      <vt:lpstr>Gantt diagram</vt:lpstr>
      <vt:lpstr>Sequence system diagram</vt:lpstr>
      <vt:lpstr>User Interface</vt:lpstr>
      <vt:lpstr>Use case: Order Tests</vt:lpstr>
      <vt:lpstr>Use Case: Exporting Data </vt:lpstr>
      <vt:lpstr>Use case:  View Schedule </vt:lpstr>
      <vt:lpstr>Traceability Matrix </vt:lpstr>
      <vt:lpstr>Credit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C-Share</dc:title>
  <dc:creator>Shenoi, Samuel</dc:creator>
  <cp:lastModifiedBy>Shenoi, Samuel</cp:lastModifiedBy>
  <cp:revision>3</cp:revision>
  <dcterms:created xsi:type="dcterms:W3CDTF">2020-02-09T21:19:03Z</dcterms:created>
  <dcterms:modified xsi:type="dcterms:W3CDTF">2020-02-09T21:42:04Z</dcterms:modified>
</cp:coreProperties>
</file>