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8fEWNO5iYuwl5r5rzqfY1u0bq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22965" y="554152"/>
            <a:ext cx="5742189" cy="5742189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91" name="Google Shape;91;p1"/>
            <p:cNvSpPr/>
            <p:nvPr/>
          </p:nvSpPr>
          <p:spPr>
            <a:xfrm>
              <a:off x="1004956" y="703679"/>
              <a:ext cx="171515" cy="171515"/>
            </a:xfrm>
            <a:custGeom>
              <a:rect b="b" l="l" r="r" t="t"/>
              <a:pathLst>
                <a:path extrusionOk="0" h="171515" w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22753" y="1562696"/>
              <a:ext cx="157545" cy="157545"/>
            </a:xfrm>
            <a:custGeom>
              <a:rect b="b" l="l" r="r" t="t"/>
              <a:pathLst>
                <a:path extrusionOk="0" h="157545" w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Shell Scripting From Scratch - Automation Laboratories" id="93" name="Google Shape;93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7770" y="2235896"/>
            <a:ext cx="3952579" cy="237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6548570" y="875194"/>
            <a:ext cx="4158031" cy="1535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#SHELL SCRIPTING 10 REAL TIME        SCENARIOS</a:t>
            </a:r>
            <a:endParaRPr/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By Praveen Singampalli [09-07-2022 ]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5454149" y="5775082"/>
            <a:ext cx="112426" cy="112426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97" name="Google Shape;97;p1"/>
          <p:cNvSpPr txBox="1"/>
          <p:nvPr/>
        </p:nvSpPr>
        <p:spPr>
          <a:xfrm>
            <a:off x="4109545" y="282728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6454590" y="2558889"/>
            <a:ext cx="4866057" cy="3776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-----FOLLOW ME FOR BOOTCAMP UPDATES----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INSTAGRAM/ TWITTER  – SINGAM4DEVOPS</a:t>
            </a:r>
            <a:endParaRPr/>
          </a:p>
          <a:p>
            <a:pPr indent="1143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LINKEDIN – PRAVEEN SINGAMPALLI</a:t>
            </a:r>
            <a:endParaRPr/>
          </a:p>
          <a:p>
            <a:pPr indent="1143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TELEGRAM - SINGAM4DEVOPS_DISCUSS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Please do share my channel link with 10 of your friends 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https://www.youtube.com/channel/UCBz4yaxNxfiz1XYh-07UfWQ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"/>
          <p:cNvSpPr txBox="1"/>
          <p:nvPr>
            <p:ph type="title"/>
          </p:nvPr>
        </p:nvSpPr>
        <p:spPr>
          <a:xfrm>
            <a:off x="2598233" y="13927"/>
            <a:ext cx="11526677" cy="864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AUTOMATION 8 - Creating HTML File </a:t>
            </a: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275334" y="27785"/>
            <a:ext cx="4627239" cy="6844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cat &gt; html &lt;&lt;'EOF'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&lt;html&gt;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&lt;body&gt;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&lt;p&gt;&lt;strong&gt;MODULE_VERSION - {{module_version}}&lt;/strong&gt;&lt;/p&gt;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&lt;table border="1" cellspacing="0" cellpadding="2.5" valign="top"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width="100%" align="justify"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style="width: 100%; max-width: 1200px; background-color: #ffffff"&gt;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&lt;tr&gt;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&lt;th&gt;Key&lt;/th&gt;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&lt;/tr&gt;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EOF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Paste test.sh test2.txt tesxt100.txt  | while read key dog zebra; do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  cat &gt;&gt; jira.html &lt;&lt;EOF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&lt;tr&gt;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&lt;td&gt;$ key &lt;/td&gt;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&lt;/tr&gt;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EOF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/>
              <a:t>done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/>
          </a:p>
        </p:txBody>
      </p:sp>
      <p:grpSp>
        <p:nvGrpSpPr>
          <p:cNvPr id="160" name="Google Shape;160;p10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1" name="Google Shape;161;p10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Table&#10;&#10;Description automatically generated" id="163" name="Google Shape;1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8812" y="1764822"/>
            <a:ext cx="6253212" cy="31578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0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5" name="Google Shape;165;p10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type="title"/>
          </p:nvPr>
        </p:nvSpPr>
        <p:spPr>
          <a:xfrm>
            <a:off x="0" y="0"/>
            <a:ext cx="10515600" cy="937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AUTOMATION 9 - Sonar/GitLab Rest API</a:t>
            </a:r>
            <a:endParaRPr/>
          </a:p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158470" y="937692"/>
            <a:ext cx="4863314" cy="586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curl </a:t>
            </a:r>
            <a:r>
              <a:rPr lang="en-US" sz="1600"/>
              <a:t>-u "GITLAB:$gitlab” "https://sonar/api/qualitygates/project_status?projectKey=${sonarProjectKey}&amp;branch=${PIPELINE_GIT_BRANCH}" &gt;&gt; status.json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cat status.json | </a:t>
            </a:r>
            <a:r>
              <a:rPr b="1" lang="en-US" sz="1600"/>
              <a:t>jq</a:t>
            </a:r>
            <a:r>
              <a:rPr lang="en-US" sz="1600"/>
              <a:t> '.projectStatus .status' &gt; status.txt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sed 's/"//g' status.txt &gt;&gt; QG.txt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echo "status=$(sed -n '1p' QG.txt)"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if [ $(sed -n '1p' QG.txt) == 'ERROR' 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then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echo -e "*****$RED QUALITY GATE ERROR $NC*****"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echo "Check https://sonar/dashboard?id=${sonarProjectKey}"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exit 1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echo "*****$GREEN QUALITY GATE OKAY $NC******"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echo "To validate check https://sonar/dashboard?id=${sonarProjectKey}"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fi</a:t>
            </a:r>
            <a:endParaRPr/>
          </a:p>
        </p:txBody>
      </p:sp>
      <p:sp>
        <p:nvSpPr>
          <p:cNvPr id="173" name="Google Shape;173;p11"/>
          <p:cNvSpPr txBox="1"/>
          <p:nvPr/>
        </p:nvSpPr>
        <p:spPr>
          <a:xfrm>
            <a:off x="6252781" y="612844"/>
            <a:ext cx="7009727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"employee": {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"name":       "sonoo",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"ID":      56000,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"Status":    true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 status.json| jq '.employee’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 status.json| jq '.employee.name'</a:t>
            </a:r>
            <a:endParaRPr/>
          </a:p>
        </p:txBody>
      </p:sp>
      <p:sp>
        <p:nvSpPr>
          <p:cNvPr id="174" name="Google Shape;174;p11"/>
          <p:cNvSpPr txBox="1"/>
          <p:nvPr/>
        </p:nvSpPr>
        <p:spPr>
          <a:xfrm>
            <a:off x="5545200" y="5334285"/>
            <a:ext cx="622277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curl --request POST --header "PRIVATE-TOKEN: $TOKEN" "https://gitlab/api/v4/projects/$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PROJECT_ID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/protected_branches?name=$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MS_TARGET_BRANCH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&amp;push_access_level=40&amp;merge_access_level=40" &gt;&gt; protectedbranches.txt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4800"/>
              <a:t>AUTOMATION 10 - </a:t>
            </a:r>
            <a:r>
              <a:rPr lang="en-US" sz="4800"/>
              <a:t>To Check the process of a Jar </a:t>
            </a:r>
            <a:endParaRPr b="1" sz="4800"/>
          </a:p>
        </p:txBody>
      </p:sp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838200" y="174756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(java –jar helloworld).   Id runtime cpu mem RAM App -🡪 </a:t>
            </a:r>
            <a:r>
              <a:rPr b="1" lang="en-US"/>
              <a:t>CPU RAM MEM HARDWARE. (AWK, SED, GREP,PIPE)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**hello=`ps -ef | </a:t>
            </a:r>
            <a:r>
              <a:rPr b="1" lang="en-US"/>
              <a:t>grep</a:t>
            </a:r>
            <a:r>
              <a:rPr lang="en-US"/>
              <a:t> -i helloworld- 20.1.2.3.jar | awk '{print $13}’`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sed -i 's/mdreject.html/index.html/g' web.xml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**sed -i  's/'"$version"'/'"$newversionCode"'/’  test.sh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date1=`echo $date| sed 's/-//g’`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**cat branch.json | jq '.branches[0].name' | tr -d '"' &gt;&gt; branch.txt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ls -ltr | head -10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ansparent Thank You Clipart - Thank You Nhs Poster - Png Download  (#5226450) - PinClipart" id="187" name="Google Shape;1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1917" y="884583"/>
            <a:ext cx="4499031" cy="44726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13"/>
          <p:cNvCxnSpPr/>
          <p:nvPr/>
        </p:nvCxnSpPr>
        <p:spPr>
          <a:xfrm>
            <a:off x="6079958" y="1143000"/>
            <a:ext cx="0" cy="4572000"/>
          </a:xfrm>
          <a:prstGeom prst="straightConnector1">
            <a:avLst/>
          </a:prstGeom>
          <a:noFill/>
          <a:ln cap="flat" cmpd="sng" w="9525">
            <a:solidFill>
              <a:srgbClr val="4E4E4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13"/>
          <p:cNvSpPr txBox="1"/>
          <p:nvPr>
            <p:ph idx="1" type="body"/>
          </p:nvPr>
        </p:nvSpPr>
        <p:spPr>
          <a:xfrm>
            <a:off x="796909" y="756865"/>
            <a:ext cx="4731091" cy="4838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#DevOps Help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#LiveSessions</a:t>
            </a:r>
            <a:endParaRPr b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#Referral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#OneToOne Sessions (320+ calls in which 200+ were free)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#Guided more than 2500+ DevOps Engineers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#JobHelp</a:t>
            </a:r>
            <a:endParaRPr b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#ResumeBuilding</a:t>
            </a:r>
            <a:endParaRPr b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#InterviewExperience</a:t>
            </a:r>
            <a:endParaRPr b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#Many Successful Stories and testimonials ☺☺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sp>
        <p:nvSpPr>
          <p:cNvPr id="190" name="Google Shape;190;p13"/>
          <p:cNvSpPr txBox="1"/>
          <p:nvPr/>
        </p:nvSpPr>
        <p:spPr>
          <a:xfrm>
            <a:off x="327925" y="5630245"/>
            <a:ext cx="6097656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#Thank you for being the part of my family and let’s grow together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0" y="86345"/>
            <a:ext cx="10515600" cy="719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Shell Scripting commands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603531" y="110570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1) sed -n '1,3'p test.sh     ------&gt; prints 1 to 3 lines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2) awk '{print}' test.sh     -------&gt; prints the whole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3) awk ’/Manager/{print}’ test.sh  prints lines with "manager" word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4) awk -F'[.]' '/^version/{print $1"."$2"."$3"."$4+1}’ test.sh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version=20.1.2.3 --🡪 Version Incerement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5) sed -i ‘s/tenth/eleven/g’ test.sh -&gt; Replace a value in a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6) myVar=`echo $hello | sed 's/=/ /g' | awk '{print $2}'`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548269" y="761572"/>
            <a:ext cx="10515600" cy="565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CICD=true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WORKSPACE=/apps/opt/users/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JOB_BASE_NAME=Test_demo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if [[ $CICD == true ]]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echo "CI/CD pipe line check"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file="${WORKSPACE}/html/basic_report.html"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REPORTNAME=${JOB_BASE_NAME}_${BUILD_NUMBER}. Test_demo_10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echo "CICD Check starting"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if [ -f "$file" ]; then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echo "testReport file found sending to artifactory”.     -T--🡪 Target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 </a:t>
            </a:r>
            <a:r>
              <a:rPr b="1" lang="en-US"/>
              <a:t>curl</a:t>
            </a:r>
            <a:r>
              <a:rPr lang="en-US"/>
              <a:t> -H X-JFrog-Art-Api:Token -T $file https://oneartifactorycloud/artifactory/CICD/Reports/$REPORTNAME.html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curl -H X-JFrog-Art-Api:Token -T $file https://oneartifactorycloud/artifactory/CICD/Reports/$REPORTNAME.html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else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echo "testReport not found"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fi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fi 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94243" y="70764"/>
            <a:ext cx="96630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AUTOMATION 1 - IF ELSE BLOCK WITH JFROG REST API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0" y="8286"/>
            <a:ext cx="10515600" cy="994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AUTOMATION 2 - For Loop With Jira Rest API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838200" y="1436914"/>
            <a:ext cx="5643520" cy="474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 ip in $(cat ip.txt)    10.118,10.119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curl -u GITLAB:Token -X PUT --data '{"update":{"labels":[{"add":”’”$TEAMNAME-$version"'"}]}}' --header "Content-Type: application/json" https://jira.com/rest/api/2/issue/2341 	 curl -u GITLAB:Token -X PUT --data '{"update":{"comment":[{"add":{"body":"'"$version"'"}}]}}' --header "Content-Type: application/json" https://jira. com/rest/api/2/issue/$line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echo "Name read from file - $line"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done 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6700652" y="1493558"/>
            <a:ext cx="6097348" cy="4999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vim  forloop.sh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line in $(cat test.sh)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echo $line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 forloop.sh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CLI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$ip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$ip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10.118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2341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3555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67778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0" y="0"/>
            <a:ext cx="10515600" cy="922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AUTOMATION 3 - Array Declaration To check Jar Process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144966" y="1193180"/>
            <a:ext cx="5951034" cy="56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#!/bin/bash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array=(helloservice hiservice nameservice managerservice teamservice)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for line in "${array[@]}"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do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    COUNT=`ps -ef | grep helloservice  | grep -v grep | wc -l`.  RUNNING ,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    MAX=2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    echo $line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    echo $COUNT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        if [ $COUNT -gt $MAX 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    then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       echo $line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        PROCS=`ps -ef| grep $line | grep -v grep | awk '{print $2, $11, $12, $13}' | sort -k 4`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        JAR=`echo "${PROCS}" | awk -F"-Djar_name=| " '{print $5}'`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        echo $JAR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        JAR_RUN=`echo $JAR | sed 's/ /,/g'`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        echo $JAR_RUN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       cd /apps/nnos/vzomega/scripts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        ./mail.sh $line $JAR_RUN $COUNT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    fi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done</a:t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6636122" y="1703077"/>
            <a:ext cx="5777038" cy="3611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array=(helloservice hiservice nameservice managerservice teamservice)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line in "${array[@]}"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echo $line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Testfilename - array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loop.sh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CLI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0" y="0"/>
            <a:ext cx="11353800" cy="1026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AUTOMATION 4-Archive The Data With Find/Mtime/Tar/Name Command</a:t>
            </a:r>
            <a:endParaRPr/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343187" y="116202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cd /apps/logs/backup.txt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find</a:t>
            </a:r>
            <a:r>
              <a:rPr lang="en-US"/>
              <a:t> . -type f -</a:t>
            </a:r>
            <a:r>
              <a:rPr b="1" lang="en-US"/>
              <a:t>mtime</a:t>
            </a:r>
            <a:r>
              <a:rPr lang="en-US"/>
              <a:t> +7-exec mv '{}' /apps/logs/Log_Backup \;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cd /apps/logs/Log_Backup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find /apps/logs/Log_Backup -type f -</a:t>
            </a:r>
            <a:r>
              <a:rPr b="1" lang="en-US"/>
              <a:t>name</a:t>
            </a:r>
            <a:r>
              <a:rPr lang="en-US"/>
              <a:t> '*log*' &gt; include-file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tar</a:t>
            </a:r>
            <a:r>
              <a:rPr lang="en-US"/>
              <a:t> -cvf $(hostname)_$(date +%Y%m%d%H%M%S).tar.gz -T include-file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find -type f -name '*log*' -exec rm -rf {} \;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find -type f -mtime +3 -name '*.tar.gz' -exec rm '{}' \;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exit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376953" y="867871"/>
            <a:ext cx="3822812" cy="588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ONE=14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dataset_date=`date`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Fourteendaysold=`date -d "$dataset_date - $ONE days" +%F`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echo $Fourteendaysold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TWO=7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dataset_date=`date`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sevendaysold=`date -d "$dataset_date - $TWO days" +%F`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echo $sevendaysold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date1=`echo $sevendaysold | sed 's/-//g’`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date2=`echo $Fourteendaysold | sed 's/-//g'`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echo $date1 with $date2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 txBox="1"/>
          <p:nvPr/>
        </p:nvSpPr>
        <p:spPr>
          <a:xfrm>
            <a:off x="4901076" y="1936796"/>
            <a:ext cx="7290924" cy="3361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#!/bin/sh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$a -lt 10 ]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echo $a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a=`expr $a + 1`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TERMINAL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376952" y="226576"/>
            <a:ext cx="95699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AUTOMATION 5 - Playing With Dates And While loop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166561" y="168289"/>
            <a:ext cx="10515600" cy="844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AUTOMATION 6 - SendEmail To Team</a:t>
            </a:r>
            <a:endParaRPr/>
          </a:p>
        </p:txBody>
      </p:sp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166562" y="903249"/>
            <a:ext cx="5856104" cy="4941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/usr/sbin/sendmail -i -t &lt;&lt;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Subject: $1 server process status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From: Email1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To: Email2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Hi Team,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Please check for $1 service in TEST server which has $3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process running with below list of KIT IDs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$2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Regards,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ShineInCareer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MESSAGE_END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 txBox="1"/>
          <p:nvPr/>
        </p:nvSpPr>
        <p:spPr>
          <a:xfrm>
            <a:off x="5031891" y="1147548"/>
            <a:ext cx="6097348" cy="212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Vim hello.sh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echo  $1 service in TEST server which has $3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 hello.sh linkedin place good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CLI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838200" y="365125"/>
            <a:ext cx="10515600" cy="62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Special Variables in Shell</a:t>
            </a:r>
            <a:endParaRPr/>
          </a:p>
        </p:txBody>
      </p:sp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239390" y="1253330"/>
            <a:ext cx="5618270" cy="5325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1) $#    Stores the number of command-line arguments that were passed to the shell program.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2) $?    Stores the exit value of the last command that was executed.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3)$0    Stores the first word of the entered command (the name of the shell program).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4) $*    Stores all the arguments that were entered on the  command line ($1 $2 ...).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5) "$@"  Stores all the arguments that were entered on the command line, individually quoted ("$1" "$2" ...).</a:t>
            </a:r>
            <a:endParaRPr/>
          </a:p>
        </p:txBody>
      </p:sp>
      <p:sp>
        <p:nvSpPr>
          <p:cNvPr id="152" name="Google Shape;152;p9"/>
          <p:cNvSpPr txBox="1"/>
          <p:nvPr/>
        </p:nvSpPr>
        <p:spPr>
          <a:xfrm>
            <a:off x="6501011" y="197346"/>
            <a:ext cx="6097348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 hello.sh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 hello.sh linkedin place 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$#   -🡪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$?    🡪 Exit value of last command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$0. -🡪 Stores the first input [linkedin]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  $0 service in TEST server which has $3  $2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"With *:”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arg in "$*"; do echo "&lt;$arg&gt;"; done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"With @:”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arg in "$@"; do echo "&lt;$arg&gt;"; done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*: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&lt;linkedin place good&gt;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@: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&lt;linkedin&gt;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&lt;place&gt;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&lt;good&gt;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2022-01-18T11:44:30Z</dcterms:created>
  <dc:creator>Praveen Singampalli</dc:creator>
</cp:coreProperties>
</file>