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3" r:id="rId4"/>
    <p:sldId id="260" r:id="rId5"/>
    <p:sldId id="261" r:id="rId6"/>
    <p:sldId id="264" r:id="rId7"/>
    <p:sldId id="265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2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90D95-715A-4BCE-BA38-95903115910A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6EE89-4A1B-4029-97F4-DDCD01B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3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6EE89-4A1B-4029-97F4-DDCD01BA00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8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5CF-D3F5-4F59-ADFD-CD9A08A03CF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621A-3920-41B4-8A1C-84409F1D8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5CF-D3F5-4F59-ADFD-CD9A08A03CF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621A-3920-41B4-8A1C-84409F1D8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5CF-D3F5-4F59-ADFD-CD9A08A03CF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621A-3920-41B4-8A1C-84409F1D8BC0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5CF-D3F5-4F59-ADFD-CD9A08A03CF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621A-3920-41B4-8A1C-84409F1D8BC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5CF-D3F5-4F59-ADFD-CD9A08A03CF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621A-3920-41B4-8A1C-84409F1D8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5CF-D3F5-4F59-ADFD-CD9A08A03CF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621A-3920-41B4-8A1C-84409F1D8BC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5CF-D3F5-4F59-ADFD-CD9A08A03CF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621A-3920-41B4-8A1C-84409F1D8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5CF-D3F5-4F59-ADFD-CD9A08A03CF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621A-3920-41B4-8A1C-84409F1D8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5CF-D3F5-4F59-ADFD-CD9A08A03CF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621A-3920-41B4-8A1C-84409F1D8BC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5CF-D3F5-4F59-ADFD-CD9A08A03CF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621A-3920-41B4-8A1C-84409F1D8BC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F5CF-D3F5-4F59-ADFD-CD9A08A03CF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B621A-3920-41B4-8A1C-84409F1D8BC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FDDEF5CF-D3F5-4F59-ADFD-CD9A08A03CF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7DB621A-3920-41B4-8A1C-84409F1D8BC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b="1" i="1" u="sng" dirty="0" smtClean="0">
                <a:solidFill>
                  <a:srgbClr val="FF0000"/>
                </a:solidFill>
                <a:latin typeface="Algerian" pitchFamily="82" charset="0"/>
              </a:rPr>
              <a:t>WELCOME</a:t>
            </a:r>
            <a:br>
              <a:rPr lang="en-US" sz="9600" b="1" i="1" u="sng" dirty="0" smtClean="0">
                <a:solidFill>
                  <a:srgbClr val="FF0000"/>
                </a:solidFill>
                <a:latin typeface="Algerian" pitchFamily="82" charset="0"/>
              </a:rPr>
            </a:br>
            <a:r>
              <a:rPr lang="en-US" sz="9600" b="1" i="1" u="sng" dirty="0" smtClean="0">
                <a:solidFill>
                  <a:srgbClr val="FF0000"/>
                </a:solidFill>
                <a:latin typeface="Algerian" pitchFamily="82" charset="0"/>
              </a:rPr>
              <a:t>TO</a:t>
            </a:r>
            <a:endParaRPr lang="en-US" sz="9600" b="1" i="1" u="sng" dirty="0">
              <a:solidFill>
                <a:srgbClr val="FF0000"/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3962400"/>
            <a:ext cx="6400800" cy="1473200"/>
          </a:xfrm>
        </p:spPr>
        <p:txBody>
          <a:bodyPr>
            <a:normAutofit/>
          </a:bodyPr>
          <a:lstStyle/>
          <a:p>
            <a:r>
              <a:rPr lang="en-US" sz="6000" b="1" i="1" u="sng" dirty="0" smtClean="0">
                <a:solidFill>
                  <a:srgbClr val="7030A0"/>
                </a:solidFill>
                <a:latin typeface="Algerian" pitchFamily="82" charset="0"/>
              </a:rPr>
              <a:t>FOODIE</a:t>
            </a:r>
            <a:r>
              <a:rPr lang="en-US" sz="6000" b="1" i="1" u="sng" dirty="0" smtClean="0">
                <a:solidFill>
                  <a:srgbClr val="7030A0"/>
                </a:solidFill>
              </a:rPr>
              <a:t> WORLD</a:t>
            </a:r>
            <a:endParaRPr lang="en-US" sz="6000" b="1" i="1" u="sng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24400" y="57266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:Presented by </a:t>
            </a:r>
            <a:r>
              <a:rPr lang="en-US" b="1" dirty="0" err="1">
                <a:solidFill>
                  <a:srgbClr val="FF0000"/>
                </a:solidFill>
              </a:rPr>
              <a:t>S</a:t>
            </a:r>
            <a:r>
              <a:rPr lang="en-US" b="1" dirty="0" err="1" smtClean="0">
                <a:solidFill>
                  <a:srgbClr val="FF0000"/>
                </a:solidFill>
              </a:rPr>
              <a:t>hivendra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78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914400"/>
            <a:ext cx="472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u="sng" dirty="0" smtClean="0">
                <a:solidFill>
                  <a:srgbClr val="002060"/>
                </a:solidFill>
              </a:rPr>
              <a:t>CONTENT</a:t>
            </a:r>
            <a:endParaRPr lang="en-US" sz="6600" b="1" i="1" u="sng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0213" y="2382226"/>
            <a:ext cx="5715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Introduction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Home page look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Objectives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Technologies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Features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 smtClean="0"/>
              <a:t>Scope</a:t>
            </a:r>
            <a:endParaRPr lang="en-US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411360"/>
            <a:ext cx="3972479" cy="264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7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594" y="1386068"/>
            <a:ext cx="731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u="sng" dirty="0" smtClean="0"/>
              <a:t>Introduction:</a:t>
            </a:r>
            <a:endParaRPr lang="en-US" sz="3600" b="1" i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36711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An online  food  ordering  website allows  your business –</a:t>
            </a:r>
          </a:p>
          <a:p>
            <a:endParaRPr lang="en-US" sz="2400" b="1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200400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accent3">
                    <a:lumMod val="50000"/>
                  </a:schemeClr>
                </a:solidFill>
              </a:rPr>
              <a:t>To accept  the orders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accent3">
                    <a:lumMod val="50000"/>
                  </a:schemeClr>
                </a:solidFill>
              </a:rPr>
              <a:t>To manage the orders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accent3">
                    <a:lumMod val="50000"/>
                  </a:schemeClr>
                </a:solidFill>
              </a:rPr>
              <a:t>Place order for delivery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accent3">
                    <a:lumMod val="50000"/>
                  </a:schemeClr>
                </a:solidFill>
              </a:rPr>
              <a:t>Customers  browse  a  digital menu, either on an app or website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accent3">
                    <a:lumMod val="50000"/>
                  </a:schemeClr>
                </a:solidFill>
              </a:rPr>
              <a:t>Place and pay for their order online </a:t>
            </a:r>
            <a:endParaRPr lang="en-US" sz="24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21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94" y="2362200"/>
            <a:ext cx="7620000" cy="39315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3791" y="1252350"/>
            <a:ext cx="82468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 smtClean="0">
                <a:solidFill>
                  <a:srgbClr val="7030A0"/>
                </a:solidFill>
              </a:rPr>
              <a:t>Home Page Look: </a:t>
            </a:r>
            <a:endParaRPr lang="en-US" sz="4400" b="1" i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1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6" cy="95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200" y="985684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OBJECTIVES:</a:t>
            </a:r>
            <a:endParaRPr lang="en-US" sz="4000" b="1" i="1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905000"/>
            <a:ext cx="7543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7030A0"/>
                </a:solidFill>
              </a:rPr>
              <a:t>The general objectives of the study is to develop a reliable, convenient and accurate  ordering  system.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7030A0"/>
                </a:solidFill>
              </a:rPr>
              <a:t>To develop  a system that will  surely satisfied the customer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7030A0"/>
                </a:solidFill>
              </a:rPr>
              <a:t>To design a system able to accommodate to huge  amount of orders at a 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b="1" i="1" dirty="0" smtClean="0">
                <a:solidFill>
                  <a:srgbClr val="7030A0"/>
                </a:solidFill>
              </a:rPr>
              <a:t>To improve the communication  between  the client  and  the server and minimize the time of ordering</a:t>
            </a:r>
            <a:endParaRPr lang="en-US" sz="28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01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735565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u="sng" dirty="0" smtClean="0">
                <a:solidFill>
                  <a:srgbClr val="7030A0"/>
                </a:solidFill>
              </a:rPr>
              <a:t>TECHNOLOGIES USE:</a:t>
            </a:r>
            <a:endParaRPr lang="en-US" sz="4800" b="1" i="1" u="sng" dirty="0">
              <a:solidFill>
                <a:srgbClr val="7030A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3512574"/>
            <a:ext cx="50673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4400" b="1" i="1" dirty="0" smtClean="0">
                <a:solidFill>
                  <a:srgbClr val="C00000"/>
                </a:solidFill>
              </a:rPr>
              <a:t>HTML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400" b="1" i="1" dirty="0" smtClean="0">
                <a:solidFill>
                  <a:srgbClr val="C00000"/>
                </a:solidFill>
              </a:rPr>
              <a:t>CSS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4400" b="1" i="1" dirty="0" smtClean="0">
                <a:solidFill>
                  <a:srgbClr val="C00000"/>
                </a:solidFill>
              </a:rPr>
              <a:t>JAVA  SCRIPT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783" y="3505200"/>
            <a:ext cx="4438834" cy="211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18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7535" y="1863013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FEATURES:</a:t>
            </a:r>
            <a:endParaRPr lang="en-US" sz="4400" b="1" i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27" y="2247734"/>
            <a:ext cx="5196145" cy="39244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871138"/>
            <a:ext cx="31169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accent3">
                    <a:lumMod val="50000"/>
                  </a:schemeClr>
                </a:solidFill>
              </a:rPr>
              <a:t>Time saving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accent3">
                    <a:lumMod val="50000"/>
                  </a:schemeClr>
                </a:solidFill>
              </a:rPr>
              <a:t>Home delivery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accent3">
                    <a:lumMod val="50000"/>
                  </a:schemeClr>
                </a:solidFill>
              </a:rPr>
              <a:t>Accessible to any device like mobile and laptop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chemeClr val="accent3">
                    <a:lumMod val="50000"/>
                  </a:schemeClr>
                </a:solidFill>
              </a:rPr>
              <a:t>Add to cart option present </a:t>
            </a:r>
            <a:endParaRPr lang="en-US" sz="24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430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19200" y="2438400"/>
            <a:ext cx="822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Black" pitchFamily="18" charset="0"/>
              </a:rPr>
              <a:t>THANK</a:t>
            </a:r>
            <a:r>
              <a:rPr lang="en-US" sz="9600" b="1" i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YOU</a:t>
            </a:r>
            <a:endParaRPr lang="en-US" sz="9600" b="1" i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13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91</TotalTime>
  <Words>152</Words>
  <Application>Microsoft Office PowerPoint</Application>
  <PresentationFormat>On-screen Show (4:3)</PresentationFormat>
  <Paragraphs>34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WELCOME 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</dc:title>
  <dc:creator>pc</dc:creator>
  <cp:lastModifiedBy>pc</cp:lastModifiedBy>
  <cp:revision>10</cp:revision>
  <dcterms:created xsi:type="dcterms:W3CDTF">2025-08-01T02:26:15Z</dcterms:created>
  <dcterms:modified xsi:type="dcterms:W3CDTF">2025-08-02T02:44:31Z</dcterms:modified>
</cp:coreProperties>
</file>