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hivendraSingh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hivendraSingh19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ShivendraSingh19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Shivendra Pratap Singh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 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130" dirty="0">
                <a:solidFill>
                  <a:srgbClr val="616E52"/>
                </a:solidFill>
                <a:hlinkClick r:id="rId2"/>
              </a:rPr>
              <a:t>https://github.com/ShivendraSingh19</a:t>
            </a:r>
            <a:endParaRPr lang="en-US"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4132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lang="en-US"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lang="en-US" sz="200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58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7469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https://github.com/ShivendraSingh19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720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600" spc="130" dirty="0">
                <a:solidFill>
                  <a:srgbClr val="616E52"/>
                </a:solidFill>
                <a:latin typeface="Arial"/>
                <a:cs typeface="Arial"/>
                <a:hlinkClick r:id="rId23"/>
              </a:rPr>
              <a:t>https://github.com/ShivendraSingh19</a:t>
            </a:r>
            <a:endParaRPr lang="en-US" sz="1600" dirty="0"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72532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US" sz="1600" spc="130" dirty="0">
                <a:solidFill>
                  <a:srgbClr val="616E52"/>
                </a:solidFill>
                <a:latin typeface="Arial"/>
                <a:cs typeface="Arial"/>
                <a:hlinkClick r:id="rId17"/>
              </a:rPr>
              <a:t>https://github.com/ShivendraSingh19</a:t>
            </a:r>
            <a:endParaRPr lang="en-US" sz="16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2695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shivendra singh</cp:lastModifiedBy>
  <cp:revision>2</cp:revision>
  <dcterms:created xsi:type="dcterms:W3CDTF">2021-08-26T16:53:12Z</dcterms:created>
  <dcterms:modified xsi:type="dcterms:W3CDTF">2025-06-22T09:00:29Z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