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84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8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037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6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4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3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5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D99F-F5D6-4D3F-8571-CF3C89D6CF4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CDB5CD-8F02-4845-ABA3-F055E9AA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ED16-3A82-3117-8DB9-DB977A4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9064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4400" spc="15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4400" spc="185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sz="4400" spc="155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4400" spc="-98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4400" spc="-115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Pre-COVID</a:t>
            </a:r>
            <a:r>
              <a:rPr lang="en-US" sz="4400" spc="-1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</a:t>
            </a:r>
            <a:br>
              <a:rPr lang="en-IN" sz="4400" dirty="0">
                <a:effectLst/>
                <a:latin typeface="Arial MT"/>
                <a:ea typeface="Arial MT"/>
                <a:cs typeface="Arial MT"/>
              </a:rPr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6202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F0DC-C761-E522-9D79-15987200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439" y="624110"/>
            <a:ext cx="942017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APPENDIX</a:t>
            </a:r>
            <a:r>
              <a:rPr lang="en-US" sz="3100" b="1" spc="-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–</a:t>
            </a:r>
            <a:r>
              <a:rPr lang="en-US" sz="31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br>
              <a:rPr lang="en-US" sz="31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DATA</a:t>
            </a:r>
            <a:r>
              <a:rPr lang="en-US" sz="3100" b="1" spc="-10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31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SOURCES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07C0-3E8F-2376-36A2-8394D9B7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252" y="1905000"/>
            <a:ext cx="8426246" cy="402588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Here's a look at our data dictionary. Host information such as Id, name, host name, and host id.             Property Listings information such as latitude, longitude, price, and room type.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 following data sources were used by the team: Data given by the Upgrade Team                                                                                   Airbnb listings data from NYC                                                                                        Survey done in 2019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AB52-2030-133B-A34C-184D0795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APPENDIX</a:t>
            </a:r>
            <a:r>
              <a:rPr lang="en-US" sz="2800" b="1" spc="-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8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–</a:t>
            </a:r>
            <a:r>
              <a:rPr lang="en-US" sz="28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br>
              <a:rPr lang="en-US" sz="28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2800" b="1" spc="-5" dirty="0">
                <a:latin typeface="Calibri" panose="020F0502020204030204" pitchFamily="34" charset="0"/>
              </a:rPr>
              <a:t>DATA METHODOLOGY</a:t>
            </a:r>
            <a:endParaRPr lang="en-IN" sz="2800" b="1" spc="-5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6E1D-8773-7773-94EE-9719A09E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19" y="1740310"/>
            <a:ext cx="9547993" cy="4170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Airbnb dataset was thoroughly examined by us. Cleaning the dataset by addressing missing values was part of the process.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Tableau, create new calculated fields 'Min Nights Binned' and 'No. reviews Per Listing’ in Tableau.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visualizations with the Tableau tool to help you comprehend significant findings from the analysis.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8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8C0-59A8-82E5-A7B4-F4EB6339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APPENDIX</a:t>
            </a:r>
            <a:r>
              <a:rPr lang="en-US" sz="3600" b="1" spc="-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3600" b="1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–</a:t>
            </a:r>
            <a:r>
              <a:rPr lang="en-US" sz="36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br>
              <a:rPr lang="en-US" sz="36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b="1" spc="-5" dirty="0">
                <a:latin typeface="Calibri" panose="020F0502020204030204" pitchFamily="34" charset="0"/>
              </a:rPr>
              <a:t>Data Model Assumptions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5446-613D-2BCA-4284-26B8E82C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assumed the data before to the COVID - 19 era was reaching the required income. 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assumed the company does not wish to expand to new territories in NYC just yet. 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company's strategies are determined with the assumption that travel will increase in the post COVID time.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BD5-0D4D-461B-E01F-34E48A87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53961"/>
            <a:ext cx="7570840" cy="11110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CDEF-C382-AE99-4DAC-F4E37F25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7" y="1612490"/>
            <a:ext cx="10321413" cy="3923071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47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895"/>
              </a:spcBef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91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30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v"/>
              <a:tabLst>
                <a:tab pos="535305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Appendix: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91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"/>
              <a:tabLst>
                <a:tab pos="913130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0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"/>
              <a:tabLst>
                <a:tab pos="913130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0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895"/>
              </a:spcBef>
              <a:spcAft>
                <a:spcPts val="0"/>
              </a:spcAft>
              <a:buClr>
                <a:srgbClr val="ED283B"/>
              </a:buClr>
              <a:buSzPts val="2000"/>
              <a:buFont typeface="Wingdings" panose="05000000000000000000" pitchFamily="2" charset="2"/>
              <a:buChar char=""/>
              <a:tabLst>
                <a:tab pos="913130" algn="l"/>
              </a:tabLs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30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3000" b="1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</a:t>
            </a:r>
            <a:endParaRPr lang="en-IN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9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CABE-9FA0-5A96-FB2D-1B8F4A2A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84315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br>
              <a:rPr lang="en-IN" sz="20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8-4CA9-1B0C-225B-6D508484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55927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our strategy for reviving the business after COVID.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critical insights from the Airbnb NYC business before COVID.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customer travel preferences for the post-COVID period.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8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E7E4-2361-8E4F-5E10-9C5FC61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  <a:t>Background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8EB3-5A5B-15E9-15B7-B6224B28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travel limitations caused by the COVID-19 epidemic.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revenue fell the most in NYC in the second quarter of 2020.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that the travel restrictions have been eased, the company should be run to recover the damage.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4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0D7D-A44B-4934-2D87-E7FA0385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  <a:t>Key</a:t>
            </a:r>
            <a:r>
              <a:rPr lang="en-US" sz="3600" b="1" spc="-20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36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  <a:t>Findings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51C7-A285-E68E-2174-773976CB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 preferences and evaluations, as well as the average price of different Airbnb hosts, were examined.</a:t>
            </a:r>
          </a:p>
          <a:p>
            <a:r>
              <a:rPr lang="en-US" sz="2400" dirty="0"/>
              <a:t>The data was studied to glean significant information from the Pre-COVID era.</a:t>
            </a:r>
          </a:p>
          <a:p>
            <a:r>
              <a:rPr lang="en-US" sz="2400" dirty="0"/>
              <a:t>The insights will be utilized to make judgments for the NYC Airbnb business regarding travel after COVID.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50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947F-9A16-2D9E-7AD0-6C32D3C5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4802"/>
            <a:ext cx="7298327" cy="59556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n-US" sz="2400" b="1" spc="1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customers for Properties</a:t>
            </a:r>
            <a:r>
              <a:rPr lang="en-US" sz="2400" b="1" spc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400" b="1" spc="1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NYC</a:t>
            </a:r>
            <a:r>
              <a:rPr lang="en-US" sz="2400" b="1" spc="1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A25A-A7DE-6478-3F84-A037DD39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4" y="1504334"/>
            <a:ext cx="3791923" cy="45031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Manhattan has the most expensive real estate in the world.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compared to the total contribution of 'Entire home/apt,' Manhattan has the highest contribution of 'Entire home/apt'.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compared to the overall contribution of 'Private room,' Queens has a higher contribution of 'Private room'.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13894-110E-6F2D-75C4-9AA177E2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78" y="900369"/>
            <a:ext cx="7298326" cy="52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DDC-0611-A613-841C-C40CB310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71" y="245806"/>
            <a:ext cx="8721213" cy="7304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Hosts By Reviews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A196-7002-39A4-BBF9-94ECD635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07" y="1474839"/>
            <a:ext cx="3526452" cy="440688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rooms have the fewest reviews of all the listed properties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half of the hosts prefer renting out the entire home/apartment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Private room &amp; Entire home/apartment appear to be popular (more than 90% reviews)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D5ACF-A16E-92A6-062C-8D07F8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59" y="1091381"/>
            <a:ext cx="7257887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F97-9D46-DBFF-69C4-22AD3AA9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7" y="304800"/>
            <a:ext cx="8915399" cy="103238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 Group Preferences Regarding Minimum Nights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74A2-BD24-70C4-B2D7-155571CF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6" y="1406013"/>
            <a:ext cx="3736256" cy="514718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of bookings are made in Manhattan or Brooklyn.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Manhattan and Brooklyn are expensive places, most guests prefer to stay for less than three nights.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Staten Island is still in development, whereas the Bronx is the poorest borough, with only 10% of residents preferring to rent.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53BBC-4205-B60B-2561-59F2DFA2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42" y="1209369"/>
            <a:ext cx="7198860" cy="5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EAF-27C6-B308-22FE-4B8322D9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946778"/>
            <a:ext cx="6875540" cy="958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br>
              <a:rPr lang="en-IN" sz="1800" b="1" dirty="0">
                <a:effectLst/>
                <a:latin typeface="Arial MT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0DBB-E65B-E8A4-670C-BD7B71B7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8" y="1905000"/>
            <a:ext cx="9292354" cy="400622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hosts are classified into two types: Regular and Super Hosts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 Hosts are those that have more than 80% of their reviews and provide at least 10 stays every year.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rest are considered regular hosts.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69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560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Century Gothic</vt:lpstr>
      <vt:lpstr>Wingdings</vt:lpstr>
      <vt:lpstr>Wingdings 3</vt:lpstr>
      <vt:lpstr>Wisp</vt:lpstr>
      <vt:lpstr>Insights from Airbnb Analysis from   Pre-COVID Period </vt:lpstr>
      <vt:lpstr>Agenda</vt:lpstr>
      <vt:lpstr>Objective </vt:lpstr>
      <vt:lpstr>Background </vt:lpstr>
      <vt:lpstr>Key Findings </vt:lpstr>
      <vt:lpstr>Preferences of customers for Properties in NYC Areas</vt:lpstr>
      <vt:lpstr>Top 10 Hosts By Reviews</vt:lpstr>
      <vt:lpstr>Neighborhood Group Preferences Regarding Minimum Nights</vt:lpstr>
      <vt:lpstr>Recommendations </vt:lpstr>
      <vt:lpstr>APPENDIX –  DATA SOURCES </vt:lpstr>
      <vt:lpstr>APPENDIX –  DATA METHODOLOGY</vt:lpstr>
      <vt:lpstr>APPENDIX –  Data Model Assumptions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Analysis from Pre-COVID Period </dc:title>
  <dc:creator>Shivendu Kumar</dc:creator>
  <cp:lastModifiedBy>Shivendu Kumar</cp:lastModifiedBy>
  <cp:revision>5</cp:revision>
  <dcterms:created xsi:type="dcterms:W3CDTF">2023-11-06T13:17:32Z</dcterms:created>
  <dcterms:modified xsi:type="dcterms:W3CDTF">2023-11-06T14:50:33Z</dcterms:modified>
</cp:coreProperties>
</file>