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4"/>
  </p:notesMasterIdLst>
  <p:sldIdLst>
    <p:sldId id="256" r:id="rId2"/>
    <p:sldId id="259" r:id="rId3"/>
    <p:sldId id="269" r:id="rId4"/>
    <p:sldId id="258" r:id="rId5"/>
    <p:sldId id="263" r:id="rId6"/>
    <p:sldId id="260" r:id="rId7"/>
    <p:sldId id="265" r:id="rId8"/>
    <p:sldId id="266" r:id="rId9"/>
    <p:sldId id="274" r:id="rId10"/>
    <p:sldId id="271" r:id="rId11"/>
    <p:sldId id="273" r:id="rId12"/>
    <p:sldId id="297" r:id="rId13"/>
    <p:sldId id="298" r:id="rId14"/>
    <p:sldId id="299" r:id="rId15"/>
    <p:sldId id="300" r:id="rId16"/>
    <p:sldId id="302" r:id="rId17"/>
    <p:sldId id="301" r:id="rId18"/>
    <p:sldId id="303" r:id="rId19"/>
    <p:sldId id="304" r:id="rId20"/>
    <p:sldId id="261" r:id="rId21"/>
    <p:sldId id="277" r:id="rId22"/>
    <p:sldId id="278" r:id="rId23"/>
  </p:sldIdLst>
  <p:sldSz cx="9144000" cy="5143500" type="screen16x9"/>
  <p:notesSz cx="6858000" cy="9144000"/>
  <p:embeddedFontLst>
    <p:embeddedFont>
      <p:font typeface="Advent Pro SemiBold" panose="020B0604020202020204" charset="0"/>
      <p:regular r:id="rId25"/>
      <p:bold r:id="rId26"/>
    </p:embeddedFont>
    <p:embeddedFont>
      <p:font typeface="Fira Sans Condensed Medium" panose="020B0603050000020004" pitchFamily="34" charset="0"/>
      <p:regular r:id="rId27"/>
      <p:bold r:id="rId28"/>
      <p:italic r:id="rId29"/>
      <p:boldItalic r:id="rId30"/>
    </p:embeddedFont>
    <p:embeddedFont>
      <p:font typeface="Fira Sans Extra Condensed Medium" panose="020B0604020202020204" charset="0"/>
      <p:regular r:id="rId31"/>
      <p:bold r:id="rId32"/>
      <p:italic r:id="rId33"/>
      <p:boldItalic r:id="rId34"/>
    </p:embeddedFont>
    <p:embeddedFont>
      <p:font typeface="Maven Pro" panose="020B0604020202020204" charset="0"/>
      <p:regular r:id="rId35"/>
      <p:bold r:id="rId36"/>
    </p:embeddedFont>
    <p:embeddedFont>
      <p:font typeface="Share Tech"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7EBEED-FE4B-40A6-B4D1-E2C233FA94B0}">
  <a:tblStyle styleId="{F97EBEED-FE4B-40A6-B4D1-E2C233FA94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47" autoAdjust="0"/>
    <p:restoredTop sz="94660"/>
  </p:normalViewPr>
  <p:slideViewPr>
    <p:cSldViewPr snapToGrid="0">
      <p:cViewPr varScale="1">
        <p:scale>
          <a:sx n="107" d="100"/>
          <a:sy n="107" d="100"/>
        </p:scale>
        <p:origin x="355"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c52a2e8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c52a2e8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8462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187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6c60e245bf_1_3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6c60e245bf_1_3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6c4305b01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6c4305b0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 id="2147483658" r:id="rId9"/>
    <p:sldLayoutId id="2147483659" r:id="rId10"/>
    <p:sldLayoutId id="2147483662" r:id="rId11"/>
    <p:sldLayoutId id="2147483663" r:id="rId12"/>
    <p:sldLayoutId id="2147483665" r:id="rId13"/>
    <p:sldLayoutId id="2147483667" r:id="rId14"/>
    <p:sldLayoutId id="214748366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561650" y="1066214"/>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AUTOMATIC </a:t>
            </a:r>
            <a:r>
              <a:rPr lang="en" dirty="0">
                <a:solidFill>
                  <a:schemeClr val="accent2"/>
                </a:solidFill>
                <a:sym typeface="Maven Pro"/>
              </a:rPr>
              <a:t>BRAKING</a:t>
            </a:r>
            <a:r>
              <a:rPr lang="en" dirty="0"/>
              <a:t> &amp; </a:t>
            </a:r>
            <a:r>
              <a:rPr lang="en" dirty="0">
                <a:solidFill>
                  <a:schemeClr val="accent2"/>
                </a:solidFill>
              </a:rPr>
              <a:t>HEADLIGHT</a:t>
            </a:r>
            <a:r>
              <a:rPr lang="en" dirty="0"/>
              <a:t> SYSYEM</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AA1C379-94B7-4F99-B9B0-EE78F3546826}"/>
              </a:ext>
            </a:extLst>
          </p:cNvPr>
          <p:cNvSpPr txBox="1"/>
          <p:nvPr/>
        </p:nvSpPr>
        <p:spPr>
          <a:xfrm>
            <a:off x="6966284" y="4522668"/>
            <a:ext cx="1933876" cy="430887"/>
          </a:xfrm>
          <a:prstGeom prst="rect">
            <a:avLst/>
          </a:prstGeom>
          <a:noFill/>
        </p:spPr>
        <p:txBody>
          <a:bodyPr wrap="square" rtlCol="0">
            <a:spAutoFit/>
          </a:bodyPr>
          <a:lstStyle/>
          <a:p>
            <a:r>
              <a:rPr lang="en-IN" sz="2200" b="1" dirty="0">
                <a:solidFill>
                  <a:schemeClr val="bg1"/>
                </a:solidFill>
                <a:latin typeface="Share Tech" panose="020B0604020202020204" charset="0"/>
              </a:rPr>
              <a:t>BY: TECH NERDS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0"/>
          <p:cNvSpPr txBox="1">
            <a:spLocks noGrp="1"/>
          </p:cNvSpPr>
          <p:nvPr>
            <p:ph type="ctrTitle"/>
          </p:nvPr>
        </p:nvSpPr>
        <p:spPr>
          <a:xfrm>
            <a:off x="3044100" y="3247750"/>
            <a:ext cx="30558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—George Santayans</a:t>
            </a:r>
            <a:endParaRPr/>
          </a:p>
        </p:txBody>
      </p:sp>
      <p:sp>
        <p:nvSpPr>
          <p:cNvPr id="1134" name="Google Shape;1134;p40"/>
          <p:cNvSpPr txBox="1">
            <a:spLocks noGrp="1"/>
          </p:cNvSpPr>
          <p:nvPr>
            <p:ph type="subTitle" idx="1"/>
          </p:nvPr>
        </p:nvSpPr>
        <p:spPr>
          <a:xfrm>
            <a:off x="2333000" y="1423125"/>
            <a:ext cx="4478100" cy="170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“There is cure for birth and death save to enjoy the interval.”</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2"/>
          <p:cNvSpPr txBox="1">
            <a:spLocks noGrp="1"/>
          </p:cNvSpPr>
          <p:nvPr>
            <p:ph type="ctrTitle" idx="6"/>
          </p:nvPr>
        </p:nvSpPr>
        <p:spPr>
          <a:xfrm>
            <a:off x="618825" y="411675"/>
            <a:ext cx="282856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TESTIMONIALS</a:t>
            </a:r>
            <a:endParaRPr dirty="0"/>
          </a:p>
        </p:txBody>
      </p:sp>
      <p:sp>
        <p:nvSpPr>
          <p:cNvPr id="1166" name="Google Shape;1166;p42"/>
          <p:cNvSpPr txBox="1">
            <a:spLocks noGrp="1"/>
          </p:cNvSpPr>
          <p:nvPr>
            <p:ph type="ctrTitle"/>
          </p:nvPr>
        </p:nvSpPr>
        <p:spPr>
          <a:xfrm>
            <a:off x="892925" y="2302200"/>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Shivesh Gupta</a:t>
            </a:r>
            <a:endParaRPr/>
          </a:p>
        </p:txBody>
      </p:sp>
      <p:sp>
        <p:nvSpPr>
          <p:cNvPr id="1167" name="Google Shape;1167;p42"/>
          <p:cNvSpPr txBox="1">
            <a:spLocks noGrp="1"/>
          </p:cNvSpPr>
          <p:nvPr>
            <p:ph type="subTitle" idx="1"/>
          </p:nvPr>
        </p:nvSpPr>
        <p:spPr>
          <a:xfrm>
            <a:off x="733325" y="1864461"/>
            <a:ext cx="22005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“Proposed the main idea of this project”</a:t>
            </a:r>
            <a:endParaRPr/>
          </a:p>
        </p:txBody>
      </p:sp>
      <p:sp>
        <p:nvSpPr>
          <p:cNvPr id="1169" name="Google Shape;1169;p42"/>
          <p:cNvSpPr txBox="1">
            <a:spLocks noGrp="1"/>
          </p:cNvSpPr>
          <p:nvPr>
            <p:ph type="ctrTitle" idx="4"/>
          </p:nvPr>
        </p:nvSpPr>
        <p:spPr>
          <a:xfrm>
            <a:off x="6371224" y="2302200"/>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Anurag Singh</a:t>
            </a:r>
            <a:endParaRPr/>
          </a:p>
        </p:txBody>
      </p:sp>
      <p:sp>
        <p:nvSpPr>
          <p:cNvPr id="1170" name="Google Shape;1170;p42"/>
          <p:cNvSpPr txBox="1">
            <a:spLocks noGrp="1"/>
          </p:cNvSpPr>
          <p:nvPr>
            <p:ph type="subTitle" idx="5"/>
          </p:nvPr>
        </p:nvSpPr>
        <p:spPr>
          <a:xfrm>
            <a:off x="6176524" y="1864461"/>
            <a:ext cx="2270700" cy="5424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“Done all funding of this project”</a:t>
            </a:r>
            <a:endParaRPr/>
          </a:p>
        </p:txBody>
      </p:sp>
      <p:sp>
        <p:nvSpPr>
          <p:cNvPr id="1171" name="Google Shape;1171;p42"/>
          <p:cNvSpPr txBox="1">
            <a:spLocks noGrp="1"/>
          </p:cNvSpPr>
          <p:nvPr>
            <p:ph type="ctrTitle" idx="7"/>
          </p:nvPr>
        </p:nvSpPr>
        <p:spPr>
          <a:xfrm>
            <a:off x="892925" y="3914090"/>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Md Javed Ansari</a:t>
            </a:r>
            <a:endParaRPr/>
          </a:p>
        </p:txBody>
      </p:sp>
      <p:sp>
        <p:nvSpPr>
          <p:cNvPr id="1172" name="Google Shape;1172;p42"/>
          <p:cNvSpPr txBox="1">
            <a:spLocks noGrp="1"/>
          </p:cNvSpPr>
          <p:nvPr>
            <p:ph type="subTitle" idx="8"/>
          </p:nvPr>
        </p:nvSpPr>
        <p:spPr>
          <a:xfrm>
            <a:off x="733325" y="3552821"/>
            <a:ext cx="2200500" cy="6513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“Writing research paper ”</a:t>
            </a:r>
            <a:endParaRPr/>
          </a:p>
        </p:txBody>
      </p:sp>
      <p:sp>
        <p:nvSpPr>
          <p:cNvPr id="1173" name="Google Shape;1173;p42"/>
          <p:cNvSpPr txBox="1">
            <a:spLocks noGrp="1"/>
          </p:cNvSpPr>
          <p:nvPr>
            <p:ph type="ctrTitle" idx="9"/>
          </p:nvPr>
        </p:nvSpPr>
        <p:spPr>
          <a:xfrm>
            <a:off x="3628263" y="4014952"/>
            <a:ext cx="1881300" cy="40077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Ankur Pandey</a:t>
            </a:r>
            <a:endParaRPr/>
          </a:p>
        </p:txBody>
      </p:sp>
      <p:sp>
        <p:nvSpPr>
          <p:cNvPr id="1174" name="Google Shape;1174;p42"/>
          <p:cNvSpPr txBox="1">
            <a:spLocks noGrp="1"/>
          </p:cNvSpPr>
          <p:nvPr>
            <p:ph type="subTitle" idx="13"/>
          </p:nvPr>
        </p:nvSpPr>
        <p:spPr>
          <a:xfrm>
            <a:off x="3512593" y="3521285"/>
            <a:ext cx="2070600" cy="5672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“One who brought all hardware”</a:t>
            </a:r>
            <a:endParaRPr/>
          </a:p>
        </p:txBody>
      </p:sp>
      <p:sp>
        <p:nvSpPr>
          <p:cNvPr id="1175" name="Google Shape;1175;p42"/>
          <p:cNvSpPr txBox="1">
            <a:spLocks noGrp="1"/>
          </p:cNvSpPr>
          <p:nvPr>
            <p:ph type="ctrTitle" idx="14"/>
          </p:nvPr>
        </p:nvSpPr>
        <p:spPr>
          <a:xfrm>
            <a:off x="6371223" y="3966640"/>
            <a:ext cx="2016031"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Annapurna Mishra</a:t>
            </a:r>
            <a:endParaRPr/>
          </a:p>
        </p:txBody>
      </p:sp>
      <p:sp>
        <p:nvSpPr>
          <p:cNvPr id="1176" name="Google Shape;1176;p42"/>
          <p:cNvSpPr txBox="1">
            <a:spLocks noGrp="1"/>
          </p:cNvSpPr>
          <p:nvPr>
            <p:ph type="subTitle" idx="15"/>
          </p:nvPr>
        </p:nvSpPr>
        <p:spPr>
          <a:xfrm>
            <a:off x="6176524" y="3510781"/>
            <a:ext cx="2270700" cy="5357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“Who did all the graphical representation”</a:t>
            </a:r>
            <a:endParaRPr/>
          </a:p>
        </p:txBody>
      </p:sp>
      <p:sp>
        <p:nvSpPr>
          <p:cNvPr id="1177" name="Google Shape;1177;p42"/>
          <p:cNvSpPr/>
          <p:nvPr/>
        </p:nvSpPr>
        <p:spPr>
          <a:xfrm>
            <a:off x="1625825" y="3005284"/>
            <a:ext cx="415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4361163" y="3028144"/>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7104124" y="3005284"/>
            <a:ext cx="415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1625825" y="1163242"/>
            <a:ext cx="415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104124" y="1163242"/>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3" name="Google Shape;1183;p42"/>
          <p:cNvCxnSpPr>
            <a:stCxn id="1180" idx="3"/>
            <a:endCxn id="1178" idx="1"/>
          </p:cNvCxnSpPr>
          <p:nvPr/>
        </p:nvCxnSpPr>
        <p:spPr>
          <a:xfrm>
            <a:off x="2041325" y="1370992"/>
            <a:ext cx="2319838" cy="1864902"/>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1184" name="Google Shape;1184;p42"/>
          <p:cNvCxnSpPr>
            <a:stCxn id="1178" idx="3"/>
            <a:endCxn id="1182" idx="1"/>
          </p:cNvCxnSpPr>
          <p:nvPr/>
        </p:nvCxnSpPr>
        <p:spPr>
          <a:xfrm flipV="1">
            <a:off x="4776663" y="1370992"/>
            <a:ext cx="2327461" cy="1864902"/>
          </a:xfrm>
          <a:prstGeom prst="bentConnector3">
            <a:avLst>
              <a:gd name="adj1" fmla="val 50000"/>
            </a:avLst>
          </a:prstGeom>
          <a:noFill/>
          <a:ln w="9525" cap="flat" cmpd="sng">
            <a:solidFill>
              <a:schemeClr val="lt2"/>
            </a:solidFill>
            <a:prstDash val="solid"/>
            <a:round/>
            <a:headEnd type="none" w="med" len="med"/>
            <a:tailEnd type="none" w="med" len="med"/>
          </a:ln>
        </p:spPr>
      </p:cxnSp>
      <p:grpSp>
        <p:nvGrpSpPr>
          <p:cNvPr id="1191" name="Google Shape;1191;p42"/>
          <p:cNvGrpSpPr/>
          <p:nvPr/>
        </p:nvGrpSpPr>
        <p:grpSpPr>
          <a:xfrm>
            <a:off x="1697949" y="3039620"/>
            <a:ext cx="271244" cy="346801"/>
            <a:chOff x="4899999" y="2882095"/>
            <a:chExt cx="271244" cy="346801"/>
          </a:xfrm>
        </p:grpSpPr>
        <p:sp>
          <p:nvSpPr>
            <p:cNvPr id="1192" name="Google Shape;1192;p42"/>
            <p:cNvSpPr/>
            <p:nvPr/>
          </p:nvSpPr>
          <p:spPr>
            <a:xfrm>
              <a:off x="4899999" y="2882095"/>
              <a:ext cx="271244" cy="346801"/>
            </a:xfrm>
            <a:custGeom>
              <a:avLst/>
              <a:gdLst/>
              <a:ahLst/>
              <a:cxnLst/>
              <a:rect l="l" t="t" r="r" b="b"/>
              <a:pathLst>
                <a:path w="8562" h="10947" extrusionOk="0">
                  <a:moveTo>
                    <a:pt x="6609" y="1719"/>
                  </a:moveTo>
                  <a:cubicBezTo>
                    <a:pt x="6823" y="1803"/>
                    <a:pt x="6954" y="2041"/>
                    <a:pt x="6906" y="2279"/>
                  </a:cubicBezTo>
                  <a:lnTo>
                    <a:pt x="6716" y="3398"/>
                  </a:lnTo>
                  <a:lnTo>
                    <a:pt x="6502" y="3398"/>
                  </a:lnTo>
                  <a:cubicBezTo>
                    <a:pt x="6406" y="3398"/>
                    <a:pt x="6323" y="3327"/>
                    <a:pt x="6323" y="3220"/>
                  </a:cubicBezTo>
                  <a:lnTo>
                    <a:pt x="6323" y="1969"/>
                  </a:lnTo>
                  <a:cubicBezTo>
                    <a:pt x="6454" y="1910"/>
                    <a:pt x="6537" y="1815"/>
                    <a:pt x="6609" y="1719"/>
                  </a:cubicBezTo>
                  <a:close/>
                  <a:moveTo>
                    <a:pt x="2287" y="1684"/>
                  </a:moveTo>
                  <a:cubicBezTo>
                    <a:pt x="2287" y="1743"/>
                    <a:pt x="2263" y="1803"/>
                    <a:pt x="2263" y="1862"/>
                  </a:cubicBezTo>
                  <a:lnTo>
                    <a:pt x="2263" y="3231"/>
                  </a:lnTo>
                  <a:cubicBezTo>
                    <a:pt x="2263" y="3339"/>
                    <a:pt x="2191" y="3410"/>
                    <a:pt x="2084" y="3410"/>
                  </a:cubicBezTo>
                  <a:lnTo>
                    <a:pt x="1882" y="3410"/>
                  </a:lnTo>
                  <a:lnTo>
                    <a:pt x="1691" y="2291"/>
                  </a:lnTo>
                  <a:cubicBezTo>
                    <a:pt x="1656" y="2136"/>
                    <a:pt x="1703" y="1981"/>
                    <a:pt x="1810" y="1862"/>
                  </a:cubicBezTo>
                  <a:cubicBezTo>
                    <a:pt x="1906" y="1743"/>
                    <a:pt x="2037" y="1684"/>
                    <a:pt x="2203" y="1684"/>
                  </a:cubicBezTo>
                  <a:close/>
                  <a:moveTo>
                    <a:pt x="6454" y="386"/>
                  </a:moveTo>
                  <a:lnTo>
                    <a:pt x="6454" y="386"/>
                  </a:lnTo>
                  <a:cubicBezTo>
                    <a:pt x="6597" y="815"/>
                    <a:pt x="6573" y="1207"/>
                    <a:pt x="6394" y="1469"/>
                  </a:cubicBezTo>
                  <a:cubicBezTo>
                    <a:pt x="6228" y="1707"/>
                    <a:pt x="5954" y="1862"/>
                    <a:pt x="5680" y="1862"/>
                  </a:cubicBezTo>
                  <a:lnTo>
                    <a:pt x="3120" y="1862"/>
                  </a:lnTo>
                  <a:cubicBezTo>
                    <a:pt x="3025" y="1862"/>
                    <a:pt x="2953" y="1934"/>
                    <a:pt x="2953" y="2029"/>
                  </a:cubicBezTo>
                  <a:cubicBezTo>
                    <a:pt x="2953" y="2112"/>
                    <a:pt x="3025" y="2184"/>
                    <a:pt x="3120" y="2184"/>
                  </a:cubicBezTo>
                  <a:lnTo>
                    <a:pt x="5680" y="2184"/>
                  </a:lnTo>
                  <a:cubicBezTo>
                    <a:pt x="5799" y="2184"/>
                    <a:pt x="5918" y="2172"/>
                    <a:pt x="6037" y="2136"/>
                  </a:cubicBezTo>
                  <a:lnTo>
                    <a:pt x="6037" y="3220"/>
                  </a:lnTo>
                  <a:cubicBezTo>
                    <a:pt x="6037" y="3493"/>
                    <a:pt x="6252" y="3720"/>
                    <a:pt x="6537" y="3720"/>
                  </a:cubicBezTo>
                  <a:lnTo>
                    <a:pt x="6787" y="3720"/>
                  </a:lnTo>
                  <a:cubicBezTo>
                    <a:pt x="6871" y="3720"/>
                    <a:pt x="6942" y="3755"/>
                    <a:pt x="6990" y="3815"/>
                  </a:cubicBezTo>
                  <a:cubicBezTo>
                    <a:pt x="7025" y="3874"/>
                    <a:pt x="7061" y="3946"/>
                    <a:pt x="7061" y="4017"/>
                  </a:cubicBezTo>
                  <a:cubicBezTo>
                    <a:pt x="7049" y="4148"/>
                    <a:pt x="6930" y="4255"/>
                    <a:pt x="6763" y="4255"/>
                  </a:cubicBezTo>
                  <a:lnTo>
                    <a:pt x="6692" y="4255"/>
                  </a:lnTo>
                  <a:lnTo>
                    <a:pt x="6692" y="4244"/>
                  </a:lnTo>
                  <a:cubicBezTo>
                    <a:pt x="6692" y="4148"/>
                    <a:pt x="6609" y="4077"/>
                    <a:pt x="6525" y="4077"/>
                  </a:cubicBezTo>
                  <a:cubicBezTo>
                    <a:pt x="6430" y="4077"/>
                    <a:pt x="6359" y="4148"/>
                    <a:pt x="6359" y="4244"/>
                  </a:cubicBezTo>
                  <a:cubicBezTo>
                    <a:pt x="6359" y="5375"/>
                    <a:pt x="5442" y="6315"/>
                    <a:pt x="4287" y="6315"/>
                  </a:cubicBezTo>
                  <a:cubicBezTo>
                    <a:pt x="3180" y="6315"/>
                    <a:pt x="2239" y="5387"/>
                    <a:pt x="2239" y="4244"/>
                  </a:cubicBezTo>
                  <a:cubicBezTo>
                    <a:pt x="2239" y="4160"/>
                    <a:pt x="2168" y="4077"/>
                    <a:pt x="2072" y="4077"/>
                  </a:cubicBezTo>
                  <a:cubicBezTo>
                    <a:pt x="1989" y="4077"/>
                    <a:pt x="1906" y="4160"/>
                    <a:pt x="1906" y="4244"/>
                  </a:cubicBezTo>
                  <a:lnTo>
                    <a:pt x="1906" y="4255"/>
                  </a:lnTo>
                  <a:lnTo>
                    <a:pt x="1822" y="4255"/>
                  </a:lnTo>
                  <a:cubicBezTo>
                    <a:pt x="1751" y="4255"/>
                    <a:pt x="1668" y="4232"/>
                    <a:pt x="1632" y="4172"/>
                  </a:cubicBezTo>
                  <a:cubicBezTo>
                    <a:pt x="1584" y="4113"/>
                    <a:pt x="1549" y="4041"/>
                    <a:pt x="1549" y="3958"/>
                  </a:cubicBezTo>
                  <a:cubicBezTo>
                    <a:pt x="1572" y="3827"/>
                    <a:pt x="1691" y="3720"/>
                    <a:pt x="1846" y="3720"/>
                  </a:cubicBezTo>
                  <a:lnTo>
                    <a:pt x="2084" y="3720"/>
                  </a:lnTo>
                  <a:cubicBezTo>
                    <a:pt x="2370" y="3720"/>
                    <a:pt x="2596" y="3505"/>
                    <a:pt x="2596" y="3220"/>
                  </a:cubicBezTo>
                  <a:lnTo>
                    <a:pt x="2596" y="1850"/>
                  </a:lnTo>
                  <a:cubicBezTo>
                    <a:pt x="2596" y="1184"/>
                    <a:pt x="3132" y="648"/>
                    <a:pt x="3799" y="648"/>
                  </a:cubicBezTo>
                  <a:lnTo>
                    <a:pt x="5335" y="648"/>
                  </a:lnTo>
                  <a:cubicBezTo>
                    <a:pt x="5894" y="648"/>
                    <a:pt x="6252" y="493"/>
                    <a:pt x="6454" y="386"/>
                  </a:cubicBezTo>
                  <a:close/>
                  <a:moveTo>
                    <a:pt x="5347" y="6387"/>
                  </a:moveTo>
                  <a:lnTo>
                    <a:pt x="5347" y="6911"/>
                  </a:lnTo>
                  <a:lnTo>
                    <a:pt x="4299" y="7494"/>
                  </a:lnTo>
                  <a:lnTo>
                    <a:pt x="3263" y="6911"/>
                  </a:lnTo>
                  <a:lnTo>
                    <a:pt x="3263" y="6387"/>
                  </a:lnTo>
                  <a:cubicBezTo>
                    <a:pt x="3573" y="6541"/>
                    <a:pt x="3930" y="6625"/>
                    <a:pt x="4299" y="6625"/>
                  </a:cubicBezTo>
                  <a:cubicBezTo>
                    <a:pt x="4680" y="6625"/>
                    <a:pt x="5037" y="6541"/>
                    <a:pt x="5347" y="6387"/>
                  </a:cubicBezTo>
                  <a:close/>
                  <a:moveTo>
                    <a:pt x="2846" y="7041"/>
                  </a:moveTo>
                  <a:lnTo>
                    <a:pt x="4073" y="7708"/>
                  </a:lnTo>
                  <a:lnTo>
                    <a:pt x="3704" y="8149"/>
                  </a:lnTo>
                  <a:cubicBezTo>
                    <a:pt x="3680" y="8184"/>
                    <a:pt x="3632" y="8208"/>
                    <a:pt x="3596" y="8220"/>
                  </a:cubicBezTo>
                  <a:cubicBezTo>
                    <a:pt x="3549" y="8220"/>
                    <a:pt x="3489" y="8208"/>
                    <a:pt x="3454" y="8173"/>
                  </a:cubicBezTo>
                  <a:lnTo>
                    <a:pt x="2620" y="7458"/>
                  </a:lnTo>
                  <a:lnTo>
                    <a:pt x="2834" y="7041"/>
                  </a:lnTo>
                  <a:close/>
                  <a:moveTo>
                    <a:pt x="5787" y="7041"/>
                  </a:moveTo>
                  <a:lnTo>
                    <a:pt x="6001" y="7458"/>
                  </a:lnTo>
                  <a:lnTo>
                    <a:pt x="5156" y="8173"/>
                  </a:lnTo>
                  <a:cubicBezTo>
                    <a:pt x="5109" y="8208"/>
                    <a:pt x="5061" y="8220"/>
                    <a:pt x="5013" y="8220"/>
                  </a:cubicBezTo>
                  <a:cubicBezTo>
                    <a:pt x="4978" y="8220"/>
                    <a:pt x="4930" y="8184"/>
                    <a:pt x="4894" y="8149"/>
                  </a:cubicBezTo>
                  <a:lnTo>
                    <a:pt x="4561" y="7708"/>
                  </a:lnTo>
                  <a:lnTo>
                    <a:pt x="5775" y="7041"/>
                  </a:lnTo>
                  <a:close/>
                  <a:moveTo>
                    <a:pt x="6497" y="1"/>
                  </a:moveTo>
                  <a:cubicBezTo>
                    <a:pt x="6455" y="1"/>
                    <a:pt x="6419" y="16"/>
                    <a:pt x="6382" y="53"/>
                  </a:cubicBezTo>
                  <a:cubicBezTo>
                    <a:pt x="6382" y="53"/>
                    <a:pt x="6073" y="350"/>
                    <a:pt x="5299" y="350"/>
                  </a:cubicBezTo>
                  <a:lnTo>
                    <a:pt x="3763" y="350"/>
                  </a:lnTo>
                  <a:cubicBezTo>
                    <a:pt x="3096" y="350"/>
                    <a:pt x="2537" y="779"/>
                    <a:pt x="2322" y="1374"/>
                  </a:cubicBezTo>
                  <a:lnTo>
                    <a:pt x="2180" y="1374"/>
                  </a:lnTo>
                  <a:cubicBezTo>
                    <a:pt x="1918" y="1374"/>
                    <a:pt x="1703" y="1481"/>
                    <a:pt x="1537" y="1672"/>
                  </a:cubicBezTo>
                  <a:cubicBezTo>
                    <a:pt x="1370" y="1862"/>
                    <a:pt x="1310" y="2112"/>
                    <a:pt x="1346" y="2350"/>
                  </a:cubicBezTo>
                  <a:lnTo>
                    <a:pt x="1537" y="3505"/>
                  </a:lnTo>
                  <a:cubicBezTo>
                    <a:pt x="1358" y="3589"/>
                    <a:pt x="1239" y="3755"/>
                    <a:pt x="1203" y="3958"/>
                  </a:cubicBezTo>
                  <a:cubicBezTo>
                    <a:pt x="1191" y="4124"/>
                    <a:pt x="1251" y="4291"/>
                    <a:pt x="1358" y="4422"/>
                  </a:cubicBezTo>
                  <a:cubicBezTo>
                    <a:pt x="1465" y="4541"/>
                    <a:pt x="1620" y="4613"/>
                    <a:pt x="1787" y="4613"/>
                  </a:cubicBezTo>
                  <a:lnTo>
                    <a:pt x="1906" y="4613"/>
                  </a:lnTo>
                  <a:cubicBezTo>
                    <a:pt x="2001" y="5291"/>
                    <a:pt x="2382" y="5863"/>
                    <a:pt x="2906" y="6244"/>
                  </a:cubicBezTo>
                  <a:lnTo>
                    <a:pt x="2906" y="6780"/>
                  </a:lnTo>
                  <a:cubicBezTo>
                    <a:pt x="2876" y="6762"/>
                    <a:pt x="2843" y="6753"/>
                    <a:pt x="2808" y="6753"/>
                  </a:cubicBezTo>
                  <a:cubicBezTo>
                    <a:pt x="2772" y="6753"/>
                    <a:pt x="2733" y="6762"/>
                    <a:pt x="2692" y="6780"/>
                  </a:cubicBezTo>
                  <a:cubicBezTo>
                    <a:pt x="2608" y="6803"/>
                    <a:pt x="2537" y="6863"/>
                    <a:pt x="2501" y="6934"/>
                  </a:cubicBezTo>
                  <a:lnTo>
                    <a:pt x="2251" y="7434"/>
                  </a:lnTo>
                  <a:lnTo>
                    <a:pt x="846" y="7851"/>
                  </a:lnTo>
                  <a:cubicBezTo>
                    <a:pt x="346" y="7994"/>
                    <a:pt x="1" y="8458"/>
                    <a:pt x="1" y="8982"/>
                  </a:cubicBezTo>
                  <a:lnTo>
                    <a:pt x="1" y="10780"/>
                  </a:lnTo>
                  <a:cubicBezTo>
                    <a:pt x="1" y="10863"/>
                    <a:pt x="72" y="10947"/>
                    <a:pt x="167" y="10947"/>
                  </a:cubicBezTo>
                  <a:cubicBezTo>
                    <a:pt x="251" y="10947"/>
                    <a:pt x="334" y="10863"/>
                    <a:pt x="334" y="10780"/>
                  </a:cubicBezTo>
                  <a:lnTo>
                    <a:pt x="334" y="8982"/>
                  </a:lnTo>
                  <a:cubicBezTo>
                    <a:pt x="334" y="8589"/>
                    <a:pt x="584" y="8244"/>
                    <a:pt x="953" y="8149"/>
                  </a:cubicBezTo>
                  <a:lnTo>
                    <a:pt x="1549" y="7958"/>
                  </a:lnTo>
                  <a:lnTo>
                    <a:pt x="1549" y="10756"/>
                  </a:lnTo>
                  <a:cubicBezTo>
                    <a:pt x="1549" y="10851"/>
                    <a:pt x="1620" y="10923"/>
                    <a:pt x="1715" y="10923"/>
                  </a:cubicBezTo>
                  <a:cubicBezTo>
                    <a:pt x="1799" y="10923"/>
                    <a:pt x="1882" y="10851"/>
                    <a:pt x="1882" y="10756"/>
                  </a:cubicBezTo>
                  <a:lnTo>
                    <a:pt x="1882" y="7863"/>
                  </a:lnTo>
                  <a:lnTo>
                    <a:pt x="2239" y="7756"/>
                  </a:lnTo>
                  <a:lnTo>
                    <a:pt x="2239" y="10756"/>
                  </a:lnTo>
                  <a:cubicBezTo>
                    <a:pt x="2239" y="10851"/>
                    <a:pt x="2311" y="10923"/>
                    <a:pt x="2394" y="10923"/>
                  </a:cubicBezTo>
                  <a:cubicBezTo>
                    <a:pt x="2489" y="10923"/>
                    <a:pt x="2561" y="10851"/>
                    <a:pt x="2561" y="10756"/>
                  </a:cubicBezTo>
                  <a:lnTo>
                    <a:pt x="2561" y="7863"/>
                  </a:lnTo>
                  <a:lnTo>
                    <a:pt x="3227" y="8423"/>
                  </a:lnTo>
                  <a:cubicBezTo>
                    <a:pt x="3323" y="8494"/>
                    <a:pt x="3442" y="8542"/>
                    <a:pt x="3561" y="8542"/>
                  </a:cubicBezTo>
                  <a:lnTo>
                    <a:pt x="3608" y="8542"/>
                  </a:lnTo>
                  <a:cubicBezTo>
                    <a:pt x="3739" y="8530"/>
                    <a:pt x="3858" y="8470"/>
                    <a:pt x="3942" y="8351"/>
                  </a:cubicBezTo>
                  <a:lnTo>
                    <a:pt x="4287" y="7934"/>
                  </a:lnTo>
                  <a:lnTo>
                    <a:pt x="4632" y="8351"/>
                  </a:lnTo>
                  <a:cubicBezTo>
                    <a:pt x="4716" y="8458"/>
                    <a:pt x="4835" y="8530"/>
                    <a:pt x="4978" y="8542"/>
                  </a:cubicBezTo>
                  <a:lnTo>
                    <a:pt x="5013" y="8542"/>
                  </a:lnTo>
                  <a:cubicBezTo>
                    <a:pt x="5132" y="8542"/>
                    <a:pt x="5251" y="8494"/>
                    <a:pt x="5347" y="8423"/>
                  </a:cubicBezTo>
                  <a:lnTo>
                    <a:pt x="6180" y="7708"/>
                  </a:lnTo>
                  <a:lnTo>
                    <a:pt x="6680" y="7863"/>
                  </a:lnTo>
                  <a:lnTo>
                    <a:pt x="6680" y="10756"/>
                  </a:lnTo>
                  <a:cubicBezTo>
                    <a:pt x="6680" y="10851"/>
                    <a:pt x="6763" y="10923"/>
                    <a:pt x="6847" y="10923"/>
                  </a:cubicBezTo>
                  <a:cubicBezTo>
                    <a:pt x="6942" y="10923"/>
                    <a:pt x="7014" y="10851"/>
                    <a:pt x="7014" y="10756"/>
                  </a:cubicBezTo>
                  <a:lnTo>
                    <a:pt x="7014" y="7958"/>
                  </a:lnTo>
                  <a:lnTo>
                    <a:pt x="7609" y="8149"/>
                  </a:lnTo>
                  <a:cubicBezTo>
                    <a:pt x="7978" y="8244"/>
                    <a:pt x="8228" y="8589"/>
                    <a:pt x="8228" y="8982"/>
                  </a:cubicBezTo>
                  <a:lnTo>
                    <a:pt x="8228" y="10780"/>
                  </a:lnTo>
                  <a:cubicBezTo>
                    <a:pt x="8228" y="10863"/>
                    <a:pt x="8311" y="10947"/>
                    <a:pt x="8395" y="10947"/>
                  </a:cubicBezTo>
                  <a:cubicBezTo>
                    <a:pt x="8490" y="10947"/>
                    <a:pt x="8561" y="10863"/>
                    <a:pt x="8561" y="10780"/>
                  </a:cubicBezTo>
                  <a:lnTo>
                    <a:pt x="8561" y="8982"/>
                  </a:lnTo>
                  <a:cubicBezTo>
                    <a:pt x="8561" y="8423"/>
                    <a:pt x="8216" y="7970"/>
                    <a:pt x="7716" y="7815"/>
                  </a:cubicBezTo>
                  <a:lnTo>
                    <a:pt x="6311" y="7399"/>
                  </a:lnTo>
                  <a:lnTo>
                    <a:pt x="6061" y="6911"/>
                  </a:lnTo>
                  <a:cubicBezTo>
                    <a:pt x="6013" y="6839"/>
                    <a:pt x="5942" y="6756"/>
                    <a:pt x="5871" y="6744"/>
                  </a:cubicBezTo>
                  <a:cubicBezTo>
                    <a:pt x="5829" y="6738"/>
                    <a:pt x="5793" y="6735"/>
                    <a:pt x="5759" y="6735"/>
                  </a:cubicBezTo>
                  <a:cubicBezTo>
                    <a:pt x="5725" y="6735"/>
                    <a:pt x="5692" y="6738"/>
                    <a:pt x="5656" y="6744"/>
                  </a:cubicBezTo>
                  <a:lnTo>
                    <a:pt x="5656" y="6208"/>
                  </a:lnTo>
                  <a:cubicBezTo>
                    <a:pt x="6192" y="5839"/>
                    <a:pt x="6561" y="5256"/>
                    <a:pt x="6656" y="4589"/>
                  </a:cubicBezTo>
                  <a:lnTo>
                    <a:pt x="6740" y="4589"/>
                  </a:lnTo>
                  <a:cubicBezTo>
                    <a:pt x="7061" y="4589"/>
                    <a:pt x="7323" y="4351"/>
                    <a:pt x="7359" y="4065"/>
                  </a:cubicBezTo>
                  <a:cubicBezTo>
                    <a:pt x="7371" y="3898"/>
                    <a:pt x="7311" y="3743"/>
                    <a:pt x="7204" y="3601"/>
                  </a:cubicBezTo>
                  <a:cubicBezTo>
                    <a:pt x="7156" y="3541"/>
                    <a:pt x="7097" y="3505"/>
                    <a:pt x="7025" y="3470"/>
                  </a:cubicBezTo>
                  <a:lnTo>
                    <a:pt x="7216" y="2339"/>
                  </a:lnTo>
                  <a:cubicBezTo>
                    <a:pt x="7275" y="1969"/>
                    <a:pt x="7085" y="1600"/>
                    <a:pt x="6763" y="1446"/>
                  </a:cubicBezTo>
                  <a:cubicBezTo>
                    <a:pt x="6906" y="1065"/>
                    <a:pt x="6883" y="600"/>
                    <a:pt x="6656" y="88"/>
                  </a:cubicBezTo>
                  <a:cubicBezTo>
                    <a:pt x="6644" y="53"/>
                    <a:pt x="6597" y="5"/>
                    <a:pt x="6537" y="5"/>
                  </a:cubicBezTo>
                  <a:cubicBezTo>
                    <a:pt x="6523" y="2"/>
                    <a:pt x="6510" y="1"/>
                    <a:pt x="6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5090491" y="3141364"/>
              <a:ext cx="10581" cy="86391"/>
            </a:xfrm>
            <a:custGeom>
              <a:avLst/>
              <a:gdLst/>
              <a:ahLst/>
              <a:cxnLst/>
              <a:rect l="l" t="t" r="r" b="b"/>
              <a:pathLst>
                <a:path w="334" h="2727" extrusionOk="0">
                  <a:moveTo>
                    <a:pt x="167" y="0"/>
                  </a:moveTo>
                  <a:cubicBezTo>
                    <a:pt x="84" y="0"/>
                    <a:pt x="0" y="84"/>
                    <a:pt x="0" y="167"/>
                  </a:cubicBezTo>
                  <a:lnTo>
                    <a:pt x="0" y="2560"/>
                  </a:lnTo>
                  <a:cubicBezTo>
                    <a:pt x="0" y="2656"/>
                    <a:pt x="84" y="2727"/>
                    <a:pt x="167" y="2727"/>
                  </a:cubicBezTo>
                  <a:cubicBezTo>
                    <a:pt x="262" y="2727"/>
                    <a:pt x="334" y="2656"/>
                    <a:pt x="334" y="2560"/>
                  </a:cubicBezTo>
                  <a:lnTo>
                    <a:pt x="334" y="167"/>
                  </a:lnTo>
                  <a:cubicBezTo>
                    <a:pt x="334" y="84"/>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5031281" y="3152294"/>
              <a:ext cx="10201" cy="10613"/>
            </a:xfrm>
            <a:custGeom>
              <a:avLst/>
              <a:gdLst/>
              <a:ahLst/>
              <a:cxnLst/>
              <a:rect l="l" t="t" r="r" b="b"/>
              <a:pathLst>
                <a:path w="322" h="335" extrusionOk="0">
                  <a:moveTo>
                    <a:pt x="155" y="1"/>
                  </a:moveTo>
                  <a:cubicBezTo>
                    <a:pt x="72" y="1"/>
                    <a:pt x="0" y="72"/>
                    <a:pt x="0" y="167"/>
                  </a:cubicBezTo>
                  <a:cubicBezTo>
                    <a:pt x="0" y="251"/>
                    <a:pt x="72" y="334"/>
                    <a:pt x="155" y="334"/>
                  </a:cubicBezTo>
                  <a:cubicBezTo>
                    <a:pt x="250" y="334"/>
                    <a:pt x="322" y="251"/>
                    <a:pt x="322" y="167"/>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5031281" y="3217555"/>
              <a:ext cx="10201" cy="10201"/>
            </a:xfrm>
            <a:custGeom>
              <a:avLst/>
              <a:gdLst/>
              <a:ahLst/>
              <a:cxnLst/>
              <a:rect l="l" t="t" r="r" b="b"/>
              <a:pathLst>
                <a:path w="322" h="322" extrusionOk="0">
                  <a:moveTo>
                    <a:pt x="155" y="1"/>
                  </a:moveTo>
                  <a:cubicBezTo>
                    <a:pt x="72" y="1"/>
                    <a:pt x="0" y="72"/>
                    <a:pt x="0" y="155"/>
                  </a:cubicBezTo>
                  <a:cubicBezTo>
                    <a:pt x="0" y="251"/>
                    <a:pt x="72" y="322"/>
                    <a:pt x="155" y="322"/>
                  </a:cubicBezTo>
                  <a:cubicBezTo>
                    <a:pt x="250" y="322"/>
                    <a:pt x="322" y="251"/>
                    <a:pt x="322" y="155"/>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5031281" y="3184734"/>
              <a:ext cx="10201" cy="10613"/>
            </a:xfrm>
            <a:custGeom>
              <a:avLst/>
              <a:gdLst/>
              <a:ahLst/>
              <a:cxnLst/>
              <a:rect l="l" t="t" r="r" b="b"/>
              <a:pathLst>
                <a:path w="322" h="335" extrusionOk="0">
                  <a:moveTo>
                    <a:pt x="155" y="1"/>
                  </a:moveTo>
                  <a:cubicBezTo>
                    <a:pt x="72" y="1"/>
                    <a:pt x="0" y="84"/>
                    <a:pt x="0" y="167"/>
                  </a:cubicBezTo>
                  <a:cubicBezTo>
                    <a:pt x="0" y="263"/>
                    <a:pt x="72" y="334"/>
                    <a:pt x="155" y="334"/>
                  </a:cubicBezTo>
                  <a:cubicBezTo>
                    <a:pt x="250" y="334"/>
                    <a:pt x="322" y="263"/>
                    <a:pt x="322" y="167"/>
                  </a:cubicBezTo>
                  <a:cubicBezTo>
                    <a:pt x="322" y="84"/>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4998841" y="2995763"/>
              <a:ext cx="10201" cy="15492"/>
            </a:xfrm>
            <a:custGeom>
              <a:avLst/>
              <a:gdLst/>
              <a:ahLst/>
              <a:cxnLst/>
              <a:rect l="l" t="t" r="r" b="b"/>
              <a:pathLst>
                <a:path w="322" h="489" extrusionOk="0">
                  <a:moveTo>
                    <a:pt x="155" y="1"/>
                  </a:moveTo>
                  <a:cubicBezTo>
                    <a:pt x="72" y="1"/>
                    <a:pt x="0" y="72"/>
                    <a:pt x="0" y="167"/>
                  </a:cubicBezTo>
                  <a:lnTo>
                    <a:pt x="0" y="334"/>
                  </a:lnTo>
                  <a:cubicBezTo>
                    <a:pt x="0" y="417"/>
                    <a:pt x="72" y="489"/>
                    <a:pt x="155" y="489"/>
                  </a:cubicBezTo>
                  <a:cubicBezTo>
                    <a:pt x="250" y="489"/>
                    <a:pt x="322" y="417"/>
                    <a:pt x="322" y="334"/>
                  </a:cubicBezTo>
                  <a:lnTo>
                    <a:pt x="322" y="167"/>
                  </a:ln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5063721" y="2995763"/>
              <a:ext cx="10201" cy="15492"/>
            </a:xfrm>
            <a:custGeom>
              <a:avLst/>
              <a:gdLst/>
              <a:ahLst/>
              <a:cxnLst/>
              <a:rect l="l" t="t" r="r" b="b"/>
              <a:pathLst>
                <a:path w="322" h="489" extrusionOk="0">
                  <a:moveTo>
                    <a:pt x="167" y="1"/>
                  </a:moveTo>
                  <a:cubicBezTo>
                    <a:pt x="71" y="1"/>
                    <a:pt x="0" y="72"/>
                    <a:pt x="0" y="167"/>
                  </a:cubicBezTo>
                  <a:lnTo>
                    <a:pt x="0" y="334"/>
                  </a:lnTo>
                  <a:cubicBezTo>
                    <a:pt x="0" y="417"/>
                    <a:pt x="71" y="489"/>
                    <a:pt x="167" y="489"/>
                  </a:cubicBezTo>
                  <a:cubicBezTo>
                    <a:pt x="250" y="489"/>
                    <a:pt x="322" y="417"/>
                    <a:pt x="322" y="334"/>
                  </a:cubicBezTo>
                  <a:lnTo>
                    <a:pt x="322" y="167"/>
                  </a:lnTo>
                  <a:cubicBezTo>
                    <a:pt x="322"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4993550"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55" y="84"/>
                    <a:pt x="584"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5058051"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67" y="84"/>
                    <a:pt x="596"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2"/>
            <p:cNvSpPr/>
            <p:nvPr/>
          </p:nvSpPr>
          <p:spPr>
            <a:xfrm>
              <a:off x="5007141" y="3025574"/>
              <a:ext cx="58481" cy="32092"/>
            </a:xfrm>
            <a:custGeom>
              <a:avLst/>
              <a:gdLst/>
              <a:ahLst/>
              <a:cxnLst/>
              <a:rect l="l" t="t" r="r" b="b"/>
              <a:pathLst>
                <a:path w="1846" h="1013" extrusionOk="0">
                  <a:moveTo>
                    <a:pt x="1500" y="322"/>
                  </a:moveTo>
                  <a:cubicBezTo>
                    <a:pt x="1429" y="536"/>
                    <a:pt x="1191" y="679"/>
                    <a:pt x="917" y="679"/>
                  </a:cubicBezTo>
                  <a:cubicBezTo>
                    <a:pt x="655" y="679"/>
                    <a:pt x="417" y="536"/>
                    <a:pt x="345" y="322"/>
                  </a:cubicBezTo>
                  <a:close/>
                  <a:moveTo>
                    <a:pt x="167" y="0"/>
                  </a:moveTo>
                  <a:cubicBezTo>
                    <a:pt x="72" y="0"/>
                    <a:pt x="0" y="72"/>
                    <a:pt x="0" y="167"/>
                  </a:cubicBezTo>
                  <a:cubicBezTo>
                    <a:pt x="0" y="619"/>
                    <a:pt x="417" y="1012"/>
                    <a:pt x="929" y="1012"/>
                  </a:cubicBezTo>
                  <a:cubicBezTo>
                    <a:pt x="1429" y="1012"/>
                    <a:pt x="1846" y="643"/>
                    <a:pt x="1846" y="167"/>
                  </a:cubicBezTo>
                  <a:cubicBezTo>
                    <a:pt x="1846" y="72"/>
                    <a:pt x="1786" y="0"/>
                    <a:pt x="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 name="Google Shape;1202;p42"/>
          <p:cNvGrpSpPr/>
          <p:nvPr/>
        </p:nvGrpSpPr>
        <p:grpSpPr>
          <a:xfrm>
            <a:off x="1707236" y="1198029"/>
            <a:ext cx="260283" cy="345914"/>
            <a:chOff x="8055961" y="2881842"/>
            <a:chExt cx="260283" cy="345914"/>
          </a:xfrm>
        </p:grpSpPr>
        <p:sp>
          <p:nvSpPr>
            <p:cNvPr id="1203" name="Google Shape;1203;p42"/>
            <p:cNvSpPr/>
            <p:nvPr/>
          </p:nvSpPr>
          <p:spPr>
            <a:xfrm>
              <a:off x="8055961" y="2881842"/>
              <a:ext cx="260283" cy="345914"/>
            </a:xfrm>
            <a:custGeom>
              <a:avLst/>
              <a:gdLst/>
              <a:ahLst/>
              <a:cxnLst/>
              <a:rect l="l" t="t" r="r" b="b"/>
              <a:pathLst>
                <a:path w="8216" h="10919" extrusionOk="0">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2"/>
            <p:cNvSpPr/>
            <p:nvPr/>
          </p:nvSpPr>
          <p:spPr>
            <a:xfrm>
              <a:off x="8164591" y="3033589"/>
              <a:ext cx="43402" cy="15396"/>
            </a:xfrm>
            <a:custGeom>
              <a:avLst/>
              <a:gdLst/>
              <a:ahLst/>
              <a:cxnLst/>
              <a:rect l="l" t="t" r="r" b="b"/>
              <a:pathLst>
                <a:path w="1370" h="486" extrusionOk="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2"/>
            <p:cNvSpPr/>
            <p:nvPr/>
          </p:nvSpPr>
          <p:spPr>
            <a:xfrm>
              <a:off x="8213632" y="2995383"/>
              <a:ext cx="10581" cy="15492"/>
            </a:xfrm>
            <a:custGeom>
              <a:avLst/>
              <a:gdLst/>
              <a:ahLst/>
              <a:cxnLst/>
              <a:rect l="l" t="t" r="r" b="b"/>
              <a:pathLst>
                <a:path w="334" h="489" extrusionOk="0">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42"/>
            <p:cNvSpPr/>
            <p:nvPr/>
          </p:nvSpPr>
          <p:spPr>
            <a:xfrm>
              <a:off x="8088401" y="3165758"/>
              <a:ext cx="21511" cy="61998"/>
            </a:xfrm>
            <a:custGeom>
              <a:avLst/>
              <a:gdLst/>
              <a:ahLst/>
              <a:cxnLst/>
              <a:rect l="l" t="t" r="r" b="b"/>
              <a:pathLst>
                <a:path w="679" h="1957" extrusionOk="0">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42"/>
          <p:cNvGrpSpPr/>
          <p:nvPr/>
        </p:nvGrpSpPr>
        <p:grpSpPr>
          <a:xfrm>
            <a:off x="7177875" y="1192351"/>
            <a:ext cx="279513" cy="357255"/>
            <a:chOff x="4897750" y="2415639"/>
            <a:chExt cx="279513" cy="357255"/>
          </a:xfrm>
        </p:grpSpPr>
        <p:sp>
          <p:nvSpPr>
            <p:cNvPr id="1208" name="Google Shape;1208;p42"/>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2"/>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2"/>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2"/>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2"/>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2"/>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2"/>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2"/>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42"/>
          <p:cNvGrpSpPr/>
          <p:nvPr/>
        </p:nvGrpSpPr>
        <p:grpSpPr>
          <a:xfrm>
            <a:off x="7185420" y="3036299"/>
            <a:ext cx="264433" cy="353454"/>
            <a:chOff x="8054820" y="2416399"/>
            <a:chExt cx="264433" cy="353454"/>
          </a:xfrm>
        </p:grpSpPr>
        <p:sp>
          <p:nvSpPr>
            <p:cNvPr id="1217" name="Google Shape;1217;p42"/>
            <p:cNvSpPr/>
            <p:nvPr/>
          </p:nvSpPr>
          <p:spPr>
            <a:xfrm>
              <a:off x="8148371" y="2538621"/>
              <a:ext cx="10201" cy="15872"/>
            </a:xfrm>
            <a:custGeom>
              <a:avLst/>
              <a:gdLst/>
              <a:ahLst/>
              <a:cxnLst/>
              <a:rect l="l" t="t" r="r" b="b"/>
              <a:pathLst>
                <a:path w="322" h="501" extrusionOk="0">
                  <a:moveTo>
                    <a:pt x="155" y="0"/>
                  </a:moveTo>
                  <a:cubicBezTo>
                    <a:pt x="72" y="0"/>
                    <a:pt x="0" y="72"/>
                    <a:pt x="0" y="155"/>
                  </a:cubicBezTo>
                  <a:lnTo>
                    <a:pt x="0" y="334"/>
                  </a:lnTo>
                  <a:cubicBezTo>
                    <a:pt x="0" y="429"/>
                    <a:pt x="72" y="500"/>
                    <a:pt x="155" y="500"/>
                  </a:cubicBezTo>
                  <a:cubicBezTo>
                    <a:pt x="250" y="500"/>
                    <a:pt x="322" y="429"/>
                    <a:pt x="322" y="334"/>
                  </a:cubicBezTo>
                  <a:lnTo>
                    <a:pt x="322" y="155"/>
                  </a:lnTo>
                  <a:cubicBezTo>
                    <a:pt x="310" y="72"/>
                    <a:pt x="250"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2"/>
            <p:cNvSpPr/>
            <p:nvPr/>
          </p:nvSpPr>
          <p:spPr>
            <a:xfrm>
              <a:off x="8214361" y="2538621"/>
              <a:ext cx="10233" cy="15872"/>
            </a:xfrm>
            <a:custGeom>
              <a:avLst/>
              <a:gdLst/>
              <a:ahLst/>
              <a:cxnLst/>
              <a:rect l="l" t="t" r="r" b="b"/>
              <a:pathLst>
                <a:path w="323" h="501" extrusionOk="0">
                  <a:moveTo>
                    <a:pt x="156" y="0"/>
                  </a:moveTo>
                  <a:cubicBezTo>
                    <a:pt x="72" y="0"/>
                    <a:pt x="1" y="72"/>
                    <a:pt x="1" y="155"/>
                  </a:cubicBezTo>
                  <a:lnTo>
                    <a:pt x="1" y="334"/>
                  </a:lnTo>
                  <a:cubicBezTo>
                    <a:pt x="1" y="429"/>
                    <a:pt x="72" y="500"/>
                    <a:pt x="156" y="500"/>
                  </a:cubicBezTo>
                  <a:cubicBezTo>
                    <a:pt x="251" y="500"/>
                    <a:pt x="322" y="429"/>
                    <a:pt x="322" y="334"/>
                  </a:cubicBezTo>
                  <a:lnTo>
                    <a:pt x="322" y="155"/>
                  </a:lnTo>
                  <a:cubicBezTo>
                    <a:pt x="322" y="72"/>
                    <a:pt x="251"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2"/>
            <p:cNvSpPr/>
            <p:nvPr/>
          </p:nvSpPr>
          <p:spPr>
            <a:xfrm>
              <a:off x="8054820" y="2416399"/>
              <a:ext cx="264433" cy="353454"/>
            </a:xfrm>
            <a:custGeom>
              <a:avLst/>
              <a:gdLst/>
              <a:ahLst/>
              <a:cxnLst/>
              <a:rect l="l" t="t" r="r" b="b"/>
              <a:pathLst>
                <a:path w="8347" h="11157" extrusionOk="0">
                  <a:moveTo>
                    <a:pt x="1703" y="5025"/>
                  </a:moveTo>
                  <a:cubicBezTo>
                    <a:pt x="1787" y="5204"/>
                    <a:pt x="1882" y="5418"/>
                    <a:pt x="1882" y="5573"/>
                  </a:cubicBezTo>
                  <a:cubicBezTo>
                    <a:pt x="1882" y="5680"/>
                    <a:pt x="1787" y="5763"/>
                    <a:pt x="1703" y="5763"/>
                  </a:cubicBezTo>
                  <a:cubicBezTo>
                    <a:pt x="1608" y="5763"/>
                    <a:pt x="1525" y="5668"/>
                    <a:pt x="1525" y="5573"/>
                  </a:cubicBezTo>
                  <a:cubicBezTo>
                    <a:pt x="1525" y="5430"/>
                    <a:pt x="1608" y="5204"/>
                    <a:pt x="1703" y="5025"/>
                  </a:cubicBezTo>
                  <a:close/>
                  <a:moveTo>
                    <a:pt x="6585" y="5025"/>
                  </a:moveTo>
                  <a:cubicBezTo>
                    <a:pt x="6668" y="5204"/>
                    <a:pt x="6763" y="5418"/>
                    <a:pt x="6763" y="5573"/>
                  </a:cubicBezTo>
                  <a:cubicBezTo>
                    <a:pt x="6763" y="5680"/>
                    <a:pt x="6668" y="5763"/>
                    <a:pt x="6585" y="5763"/>
                  </a:cubicBezTo>
                  <a:cubicBezTo>
                    <a:pt x="6490" y="5763"/>
                    <a:pt x="6406" y="5668"/>
                    <a:pt x="6406" y="5573"/>
                  </a:cubicBezTo>
                  <a:cubicBezTo>
                    <a:pt x="6406" y="5430"/>
                    <a:pt x="6490" y="5204"/>
                    <a:pt x="6585" y="5025"/>
                  </a:cubicBezTo>
                  <a:close/>
                  <a:moveTo>
                    <a:pt x="4144" y="322"/>
                  </a:moveTo>
                  <a:cubicBezTo>
                    <a:pt x="6073" y="322"/>
                    <a:pt x="7633" y="1894"/>
                    <a:pt x="7633" y="3823"/>
                  </a:cubicBezTo>
                  <a:cubicBezTo>
                    <a:pt x="7633" y="5847"/>
                    <a:pt x="6478" y="7752"/>
                    <a:pt x="6299" y="8049"/>
                  </a:cubicBezTo>
                  <a:lnTo>
                    <a:pt x="5716" y="7847"/>
                  </a:lnTo>
                  <a:cubicBezTo>
                    <a:pt x="5513" y="7764"/>
                    <a:pt x="5358" y="7561"/>
                    <a:pt x="5358" y="7335"/>
                  </a:cubicBezTo>
                  <a:lnTo>
                    <a:pt x="5358" y="6621"/>
                  </a:lnTo>
                  <a:cubicBezTo>
                    <a:pt x="5692" y="6430"/>
                    <a:pt x="5966" y="6180"/>
                    <a:pt x="6180" y="5859"/>
                  </a:cubicBezTo>
                  <a:cubicBezTo>
                    <a:pt x="6263" y="6001"/>
                    <a:pt x="6418" y="6073"/>
                    <a:pt x="6597" y="6073"/>
                  </a:cubicBezTo>
                  <a:cubicBezTo>
                    <a:pt x="6882" y="6073"/>
                    <a:pt x="7097" y="5847"/>
                    <a:pt x="7097" y="5561"/>
                  </a:cubicBezTo>
                  <a:cubicBezTo>
                    <a:pt x="7097" y="5323"/>
                    <a:pt x="6966" y="5025"/>
                    <a:pt x="6859" y="4823"/>
                  </a:cubicBezTo>
                  <a:cubicBezTo>
                    <a:pt x="7097" y="4751"/>
                    <a:pt x="7275" y="4525"/>
                    <a:pt x="7275" y="4251"/>
                  </a:cubicBezTo>
                  <a:cubicBezTo>
                    <a:pt x="7275" y="3930"/>
                    <a:pt x="7013" y="3656"/>
                    <a:pt x="6680" y="3656"/>
                  </a:cubicBezTo>
                  <a:lnTo>
                    <a:pt x="6597" y="3656"/>
                  </a:lnTo>
                  <a:cubicBezTo>
                    <a:pt x="6597" y="3656"/>
                    <a:pt x="6585" y="3656"/>
                    <a:pt x="6585" y="3644"/>
                  </a:cubicBezTo>
                  <a:lnTo>
                    <a:pt x="6585" y="3120"/>
                  </a:lnTo>
                  <a:cubicBezTo>
                    <a:pt x="6585" y="2453"/>
                    <a:pt x="6049" y="1918"/>
                    <a:pt x="5370" y="1918"/>
                  </a:cubicBezTo>
                  <a:lnTo>
                    <a:pt x="5192" y="1918"/>
                  </a:lnTo>
                  <a:cubicBezTo>
                    <a:pt x="5108" y="1918"/>
                    <a:pt x="5037" y="1989"/>
                    <a:pt x="5037" y="2084"/>
                  </a:cubicBezTo>
                  <a:cubicBezTo>
                    <a:pt x="5037" y="2168"/>
                    <a:pt x="5108" y="2251"/>
                    <a:pt x="5192" y="2251"/>
                  </a:cubicBezTo>
                  <a:lnTo>
                    <a:pt x="5370" y="2251"/>
                  </a:lnTo>
                  <a:cubicBezTo>
                    <a:pt x="5870" y="2251"/>
                    <a:pt x="6251" y="2644"/>
                    <a:pt x="6251" y="3120"/>
                  </a:cubicBezTo>
                  <a:lnTo>
                    <a:pt x="6251" y="3644"/>
                  </a:lnTo>
                  <a:cubicBezTo>
                    <a:pt x="6251" y="3823"/>
                    <a:pt x="6406" y="3989"/>
                    <a:pt x="6597" y="3989"/>
                  </a:cubicBezTo>
                  <a:lnTo>
                    <a:pt x="6680" y="3989"/>
                  </a:lnTo>
                  <a:cubicBezTo>
                    <a:pt x="6835" y="3989"/>
                    <a:pt x="6954" y="4108"/>
                    <a:pt x="6954" y="4251"/>
                  </a:cubicBezTo>
                  <a:cubicBezTo>
                    <a:pt x="6954" y="4406"/>
                    <a:pt x="6835" y="4525"/>
                    <a:pt x="6680" y="4525"/>
                  </a:cubicBezTo>
                  <a:lnTo>
                    <a:pt x="6585" y="4525"/>
                  </a:lnTo>
                  <a:lnTo>
                    <a:pt x="6585" y="4501"/>
                  </a:lnTo>
                  <a:cubicBezTo>
                    <a:pt x="6585" y="4418"/>
                    <a:pt x="6501" y="4346"/>
                    <a:pt x="6418" y="4346"/>
                  </a:cubicBezTo>
                  <a:cubicBezTo>
                    <a:pt x="6323" y="4346"/>
                    <a:pt x="6251" y="4418"/>
                    <a:pt x="6251" y="4501"/>
                  </a:cubicBezTo>
                  <a:cubicBezTo>
                    <a:pt x="6251" y="5668"/>
                    <a:pt x="5311" y="6609"/>
                    <a:pt x="4156" y="6609"/>
                  </a:cubicBezTo>
                  <a:cubicBezTo>
                    <a:pt x="2989" y="6609"/>
                    <a:pt x="2060" y="5668"/>
                    <a:pt x="2060" y="4501"/>
                  </a:cubicBezTo>
                  <a:cubicBezTo>
                    <a:pt x="2060" y="4418"/>
                    <a:pt x="1977" y="4346"/>
                    <a:pt x="1894" y="4346"/>
                  </a:cubicBezTo>
                  <a:cubicBezTo>
                    <a:pt x="1798" y="4346"/>
                    <a:pt x="1727" y="4418"/>
                    <a:pt x="1727" y="4501"/>
                  </a:cubicBezTo>
                  <a:lnTo>
                    <a:pt x="1727" y="4525"/>
                  </a:lnTo>
                  <a:lnTo>
                    <a:pt x="1620" y="4525"/>
                  </a:lnTo>
                  <a:cubicBezTo>
                    <a:pt x="1477" y="4525"/>
                    <a:pt x="1358" y="4406"/>
                    <a:pt x="1358" y="4251"/>
                  </a:cubicBezTo>
                  <a:cubicBezTo>
                    <a:pt x="1358" y="4108"/>
                    <a:pt x="1477" y="3989"/>
                    <a:pt x="1620" y="3989"/>
                  </a:cubicBezTo>
                  <a:lnTo>
                    <a:pt x="1715" y="3989"/>
                  </a:lnTo>
                  <a:cubicBezTo>
                    <a:pt x="1894" y="3989"/>
                    <a:pt x="2060" y="3835"/>
                    <a:pt x="2060" y="3644"/>
                  </a:cubicBezTo>
                  <a:lnTo>
                    <a:pt x="2060" y="3120"/>
                  </a:lnTo>
                  <a:cubicBezTo>
                    <a:pt x="2060" y="2632"/>
                    <a:pt x="2453" y="2251"/>
                    <a:pt x="2930" y="2251"/>
                  </a:cubicBezTo>
                  <a:lnTo>
                    <a:pt x="4501" y="2251"/>
                  </a:lnTo>
                  <a:cubicBezTo>
                    <a:pt x="4585" y="2251"/>
                    <a:pt x="4656" y="2168"/>
                    <a:pt x="4656" y="2084"/>
                  </a:cubicBezTo>
                  <a:cubicBezTo>
                    <a:pt x="4656" y="1989"/>
                    <a:pt x="4585" y="1918"/>
                    <a:pt x="4501" y="1918"/>
                  </a:cubicBezTo>
                  <a:lnTo>
                    <a:pt x="2930" y="1918"/>
                  </a:lnTo>
                  <a:cubicBezTo>
                    <a:pt x="2632" y="1918"/>
                    <a:pt x="2394" y="1679"/>
                    <a:pt x="2394" y="1382"/>
                  </a:cubicBezTo>
                  <a:cubicBezTo>
                    <a:pt x="2394" y="798"/>
                    <a:pt x="3025" y="322"/>
                    <a:pt x="3799" y="322"/>
                  </a:cubicBezTo>
                  <a:close/>
                  <a:moveTo>
                    <a:pt x="2084" y="1310"/>
                  </a:moveTo>
                  <a:lnTo>
                    <a:pt x="2084" y="1406"/>
                  </a:lnTo>
                  <a:cubicBezTo>
                    <a:pt x="2084" y="1679"/>
                    <a:pt x="2203" y="1918"/>
                    <a:pt x="2394" y="2084"/>
                  </a:cubicBezTo>
                  <a:cubicBezTo>
                    <a:pt x="2013" y="2275"/>
                    <a:pt x="1727" y="2692"/>
                    <a:pt x="1727" y="3156"/>
                  </a:cubicBezTo>
                  <a:lnTo>
                    <a:pt x="1727" y="3680"/>
                  </a:lnTo>
                  <a:cubicBezTo>
                    <a:pt x="1727" y="3680"/>
                    <a:pt x="1727" y="3692"/>
                    <a:pt x="1715" y="3692"/>
                  </a:cubicBezTo>
                  <a:lnTo>
                    <a:pt x="1620" y="3692"/>
                  </a:lnTo>
                  <a:cubicBezTo>
                    <a:pt x="1298" y="3692"/>
                    <a:pt x="1025" y="3954"/>
                    <a:pt x="1025" y="4287"/>
                  </a:cubicBezTo>
                  <a:cubicBezTo>
                    <a:pt x="1025" y="4549"/>
                    <a:pt x="1203" y="4775"/>
                    <a:pt x="1441" y="4847"/>
                  </a:cubicBezTo>
                  <a:cubicBezTo>
                    <a:pt x="1346" y="5037"/>
                    <a:pt x="1203" y="5335"/>
                    <a:pt x="1203" y="5597"/>
                  </a:cubicBezTo>
                  <a:cubicBezTo>
                    <a:pt x="1203" y="5870"/>
                    <a:pt x="1429" y="6097"/>
                    <a:pt x="1715" y="6097"/>
                  </a:cubicBezTo>
                  <a:cubicBezTo>
                    <a:pt x="1894" y="6097"/>
                    <a:pt x="2037" y="6013"/>
                    <a:pt x="2132" y="5894"/>
                  </a:cubicBezTo>
                  <a:cubicBezTo>
                    <a:pt x="2334" y="6204"/>
                    <a:pt x="2620" y="6466"/>
                    <a:pt x="2953" y="6656"/>
                  </a:cubicBezTo>
                  <a:lnTo>
                    <a:pt x="2953" y="7347"/>
                  </a:lnTo>
                  <a:cubicBezTo>
                    <a:pt x="2953" y="7573"/>
                    <a:pt x="2799" y="7787"/>
                    <a:pt x="2584" y="7859"/>
                  </a:cubicBezTo>
                  <a:lnTo>
                    <a:pt x="1965" y="8085"/>
                  </a:lnTo>
                  <a:cubicBezTo>
                    <a:pt x="1715" y="7621"/>
                    <a:pt x="834" y="5847"/>
                    <a:pt x="834" y="3882"/>
                  </a:cubicBezTo>
                  <a:cubicBezTo>
                    <a:pt x="834" y="3275"/>
                    <a:pt x="989" y="2727"/>
                    <a:pt x="1263" y="2227"/>
                  </a:cubicBezTo>
                  <a:cubicBezTo>
                    <a:pt x="1477" y="1870"/>
                    <a:pt x="1739" y="1560"/>
                    <a:pt x="2084" y="1310"/>
                  </a:cubicBezTo>
                  <a:close/>
                  <a:moveTo>
                    <a:pt x="3811" y="1"/>
                  </a:moveTo>
                  <a:cubicBezTo>
                    <a:pt x="3346" y="1"/>
                    <a:pt x="2918" y="132"/>
                    <a:pt x="2608" y="382"/>
                  </a:cubicBezTo>
                  <a:cubicBezTo>
                    <a:pt x="2453" y="489"/>
                    <a:pt x="2358" y="620"/>
                    <a:pt x="2263" y="763"/>
                  </a:cubicBezTo>
                  <a:cubicBezTo>
                    <a:pt x="1715" y="1084"/>
                    <a:pt x="1286" y="1537"/>
                    <a:pt x="1001" y="2037"/>
                  </a:cubicBezTo>
                  <a:cubicBezTo>
                    <a:pt x="691" y="2572"/>
                    <a:pt x="524" y="3192"/>
                    <a:pt x="524" y="3858"/>
                  </a:cubicBezTo>
                  <a:cubicBezTo>
                    <a:pt x="524" y="5108"/>
                    <a:pt x="870" y="6251"/>
                    <a:pt x="1144" y="6990"/>
                  </a:cubicBezTo>
                  <a:cubicBezTo>
                    <a:pt x="1358" y="7525"/>
                    <a:pt x="1548" y="7942"/>
                    <a:pt x="1667" y="8156"/>
                  </a:cubicBezTo>
                  <a:lnTo>
                    <a:pt x="810" y="8454"/>
                  </a:lnTo>
                  <a:cubicBezTo>
                    <a:pt x="334" y="8621"/>
                    <a:pt x="1" y="9073"/>
                    <a:pt x="1" y="9597"/>
                  </a:cubicBezTo>
                  <a:lnTo>
                    <a:pt x="1" y="10954"/>
                  </a:lnTo>
                  <a:cubicBezTo>
                    <a:pt x="1" y="11038"/>
                    <a:pt x="72" y="11121"/>
                    <a:pt x="167" y="11121"/>
                  </a:cubicBezTo>
                  <a:cubicBezTo>
                    <a:pt x="251" y="11121"/>
                    <a:pt x="322" y="11038"/>
                    <a:pt x="322" y="10954"/>
                  </a:cubicBezTo>
                  <a:lnTo>
                    <a:pt x="322" y="9633"/>
                  </a:lnTo>
                  <a:cubicBezTo>
                    <a:pt x="322" y="9252"/>
                    <a:pt x="560" y="8918"/>
                    <a:pt x="917" y="8799"/>
                  </a:cubicBezTo>
                  <a:lnTo>
                    <a:pt x="1191" y="8704"/>
                  </a:lnTo>
                  <a:cubicBezTo>
                    <a:pt x="1810" y="9561"/>
                    <a:pt x="2941" y="10097"/>
                    <a:pt x="4180" y="10097"/>
                  </a:cubicBezTo>
                  <a:cubicBezTo>
                    <a:pt x="4727" y="10097"/>
                    <a:pt x="5287" y="10002"/>
                    <a:pt x="5775" y="9788"/>
                  </a:cubicBezTo>
                  <a:cubicBezTo>
                    <a:pt x="5858" y="9764"/>
                    <a:pt x="5894" y="9657"/>
                    <a:pt x="5858" y="9585"/>
                  </a:cubicBezTo>
                  <a:cubicBezTo>
                    <a:pt x="5840" y="9512"/>
                    <a:pt x="5773" y="9481"/>
                    <a:pt x="5711" y="9481"/>
                  </a:cubicBezTo>
                  <a:cubicBezTo>
                    <a:pt x="5692" y="9481"/>
                    <a:pt x="5673" y="9484"/>
                    <a:pt x="5656" y="9490"/>
                  </a:cubicBezTo>
                  <a:cubicBezTo>
                    <a:pt x="5204" y="9680"/>
                    <a:pt x="4704" y="9788"/>
                    <a:pt x="4180" y="9788"/>
                  </a:cubicBezTo>
                  <a:cubicBezTo>
                    <a:pt x="3096" y="9788"/>
                    <a:pt x="2084" y="9347"/>
                    <a:pt x="1513" y="8609"/>
                  </a:cubicBezTo>
                  <a:lnTo>
                    <a:pt x="2727" y="8180"/>
                  </a:lnTo>
                  <a:cubicBezTo>
                    <a:pt x="3061" y="8061"/>
                    <a:pt x="3299" y="7740"/>
                    <a:pt x="3299" y="7383"/>
                  </a:cubicBezTo>
                  <a:lnTo>
                    <a:pt x="3299" y="6823"/>
                  </a:lnTo>
                  <a:cubicBezTo>
                    <a:pt x="3572" y="6930"/>
                    <a:pt x="3870" y="6990"/>
                    <a:pt x="4180" y="6990"/>
                  </a:cubicBezTo>
                  <a:cubicBezTo>
                    <a:pt x="4489" y="6990"/>
                    <a:pt x="4787" y="6930"/>
                    <a:pt x="5061" y="6823"/>
                  </a:cubicBezTo>
                  <a:lnTo>
                    <a:pt x="5061" y="7383"/>
                  </a:lnTo>
                  <a:cubicBezTo>
                    <a:pt x="5061" y="7740"/>
                    <a:pt x="5287" y="8061"/>
                    <a:pt x="5644" y="8180"/>
                  </a:cubicBezTo>
                  <a:lnTo>
                    <a:pt x="6847" y="8609"/>
                  </a:lnTo>
                  <a:cubicBezTo>
                    <a:pt x="6680" y="8823"/>
                    <a:pt x="6478" y="9014"/>
                    <a:pt x="6239" y="9180"/>
                  </a:cubicBezTo>
                  <a:cubicBezTo>
                    <a:pt x="6156" y="9228"/>
                    <a:pt x="6144" y="9323"/>
                    <a:pt x="6192" y="9407"/>
                  </a:cubicBezTo>
                  <a:cubicBezTo>
                    <a:pt x="6216" y="9442"/>
                    <a:pt x="6275" y="9478"/>
                    <a:pt x="6323" y="9478"/>
                  </a:cubicBezTo>
                  <a:cubicBezTo>
                    <a:pt x="6359" y="9478"/>
                    <a:pt x="6382" y="9466"/>
                    <a:pt x="6418" y="9442"/>
                  </a:cubicBezTo>
                  <a:cubicBezTo>
                    <a:pt x="6716" y="9240"/>
                    <a:pt x="6966" y="9002"/>
                    <a:pt x="7156" y="8716"/>
                  </a:cubicBezTo>
                  <a:lnTo>
                    <a:pt x="7430" y="8811"/>
                  </a:lnTo>
                  <a:cubicBezTo>
                    <a:pt x="7787" y="8930"/>
                    <a:pt x="8025" y="9264"/>
                    <a:pt x="8025" y="9645"/>
                  </a:cubicBezTo>
                  <a:lnTo>
                    <a:pt x="8025" y="10990"/>
                  </a:lnTo>
                  <a:cubicBezTo>
                    <a:pt x="8025" y="11085"/>
                    <a:pt x="8097" y="11157"/>
                    <a:pt x="8180" y="11157"/>
                  </a:cubicBezTo>
                  <a:cubicBezTo>
                    <a:pt x="8275" y="11157"/>
                    <a:pt x="8347" y="11085"/>
                    <a:pt x="8347" y="10990"/>
                  </a:cubicBezTo>
                  <a:lnTo>
                    <a:pt x="8347" y="9633"/>
                  </a:lnTo>
                  <a:cubicBezTo>
                    <a:pt x="8323" y="9109"/>
                    <a:pt x="7990" y="8657"/>
                    <a:pt x="7513" y="8478"/>
                  </a:cubicBezTo>
                  <a:lnTo>
                    <a:pt x="6620" y="8168"/>
                  </a:lnTo>
                  <a:cubicBezTo>
                    <a:pt x="6740" y="7978"/>
                    <a:pt x="7013" y="7525"/>
                    <a:pt x="7263" y="6918"/>
                  </a:cubicBezTo>
                  <a:cubicBezTo>
                    <a:pt x="7847" y="5561"/>
                    <a:pt x="7978" y="4489"/>
                    <a:pt x="7978" y="3823"/>
                  </a:cubicBezTo>
                  <a:cubicBezTo>
                    <a:pt x="7978" y="1703"/>
                    <a:pt x="6263" y="1"/>
                    <a:pt x="4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2"/>
            <p:cNvSpPr/>
            <p:nvPr/>
          </p:nvSpPr>
          <p:spPr>
            <a:xfrm>
              <a:off x="8164972" y="2582371"/>
              <a:ext cx="43782" cy="15492"/>
            </a:xfrm>
            <a:custGeom>
              <a:avLst/>
              <a:gdLst/>
              <a:ahLst/>
              <a:cxnLst/>
              <a:rect l="l" t="t" r="r" b="b"/>
              <a:pathLst>
                <a:path w="1382" h="489" extrusionOk="0">
                  <a:moveTo>
                    <a:pt x="179" y="0"/>
                  </a:moveTo>
                  <a:cubicBezTo>
                    <a:pt x="140" y="0"/>
                    <a:pt x="101" y="12"/>
                    <a:pt x="72" y="36"/>
                  </a:cubicBezTo>
                  <a:cubicBezTo>
                    <a:pt x="0" y="96"/>
                    <a:pt x="0" y="203"/>
                    <a:pt x="72" y="262"/>
                  </a:cubicBezTo>
                  <a:cubicBezTo>
                    <a:pt x="203" y="393"/>
                    <a:pt x="441" y="489"/>
                    <a:pt x="703" y="489"/>
                  </a:cubicBezTo>
                  <a:cubicBezTo>
                    <a:pt x="965" y="489"/>
                    <a:pt x="1191" y="393"/>
                    <a:pt x="1346" y="262"/>
                  </a:cubicBezTo>
                  <a:cubicBezTo>
                    <a:pt x="1381" y="203"/>
                    <a:pt x="1381" y="120"/>
                    <a:pt x="1322" y="36"/>
                  </a:cubicBezTo>
                  <a:cubicBezTo>
                    <a:pt x="1292" y="12"/>
                    <a:pt x="1250" y="0"/>
                    <a:pt x="1209" y="0"/>
                  </a:cubicBezTo>
                  <a:cubicBezTo>
                    <a:pt x="1167" y="0"/>
                    <a:pt x="1125" y="12"/>
                    <a:pt x="1096" y="36"/>
                  </a:cubicBezTo>
                  <a:cubicBezTo>
                    <a:pt x="1036" y="96"/>
                    <a:pt x="881" y="179"/>
                    <a:pt x="691" y="179"/>
                  </a:cubicBezTo>
                  <a:cubicBezTo>
                    <a:pt x="488" y="179"/>
                    <a:pt x="346" y="96"/>
                    <a:pt x="286" y="36"/>
                  </a:cubicBezTo>
                  <a:cubicBezTo>
                    <a:pt x="256" y="12"/>
                    <a:pt x="218"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2"/>
            <p:cNvSpPr/>
            <p:nvPr/>
          </p:nvSpPr>
          <p:spPr>
            <a:xfrm>
              <a:off x="8141592" y="2519137"/>
              <a:ext cx="18501" cy="13844"/>
            </a:xfrm>
            <a:custGeom>
              <a:avLst/>
              <a:gdLst/>
              <a:ahLst/>
              <a:cxnLst/>
              <a:rect l="l" t="t" r="r" b="b"/>
              <a:pathLst>
                <a:path w="584" h="437" extrusionOk="0">
                  <a:moveTo>
                    <a:pt x="404" y="1"/>
                  </a:moveTo>
                  <a:cubicBezTo>
                    <a:pt x="381" y="1"/>
                    <a:pt x="357" y="7"/>
                    <a:pt x="333" y="20"/>
                  </a:cubicBezTo>
                  <a:lnTo>
                    <a:pt x="119" y="115"/>
                  </a:lnTo>
                  <a:cubicBezTo>
                    <a:pt x="48" y="163"/>
                    <a:pt x="0" y="258"/>
                    <a:pt x="48" y="341"/>
                  </a:cubicBezTo>
                  <a:cubicBezTo>
                    <a:pt x="71" y="401"/>
                    <a:pt x="131" y="437"/>
                    <a:pt x="191" y="437"/>
                  </a:cubicBezTo>
                  <a:cubicBezTo>
                    <a:pt x="226" y="437"/>
                    <a:pt x="238" y="437"/>
                    <a:pt x="274" y="413"/>
                  </a:cubicBezTo>
                  <a:lnTo>
                    <a:pt x="476" y="318"/>
                  </a:lnTo>
                  <a:cubicBezTo>
                    <a:pt x="548" y="270"/>
                    <a:pt x="583" y="163"/>
                    <a:pt x="548" y="91"/>
                  </a:cubicBezTo>
                  <a:cubicBezTo>
                    <a:pt x="522" y="40"/>
                    <a:pt x="465" y="1"/>
                    <a:pt x="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2"/>
            <p:cNvSpPr/>
            <p:nvPr/>
          </p:nvSpPr>
          <p:spPr>
            <a:xfrm>
              <a:off x="8211731" y="2518409"/>
              <a:ext cx="18881" cy="13812"/>
            </a:xfrm>
            <a:custGeom>
              <a:avLst/>
              <a:gdLst/>
              <a:ahLst/>
              <a:cxnLst/>
              <a:rect l="l" t="t" r="r" b="b"/>
              <a:pathLst>
                <a:path w="596" h="436" extrusionOk="0">
                  <a:moveTo>
                    <a:pt x="208" y="0"/>
                  </a:moveTo>
                  <a:cubicBezTo>
                    <a:pt x="148" y="0"/>
                    <a:pt x="83" y="39"/>
                    <a:pt x="48" y="91"/>
                  </a:cubicBezTo>
                  <a:cubicBezTo>
                    <a:pt x="1" y="174"/>
                    <a:pt x="48" y="269"/>
                    <a:pt x="120" y="317"/>
                  </a:cubicBezTo>
                  <a:lnTo>
                    <a:pt x="334" y="424"/>
                  </a:lnTo>
                  <a:cubicBezTo>
                    <a:pt x="358" y="436"/>
                    <a:pt x="382" y="436"/>
                    <a:pt x="405" y="436"/>
                  </a:cubicBezTo>
                  <a:cubicBezTo>
                    <a:pt x="465" y="436"/>
                    <a:pt x="524" y="412"/>
                    <a:pt x="560" y="353"/>
                  </a:cubicBezTo>
                  <a:cubicBezTo>
                    <a:pt x="596" y="257"/>
                    <a:pt x="572" y="174"/>
                    <a:pt x="477" y="126"/>
                  </a:cubicBezTo>
                  <a:lnTo>
                    <a:pt x="274" y="19"/>
                  </a:lnTo>
                  <a:cubicBezTo>
                    <a:pt x="255" y="6"/>
                    <a:pt x="232"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11540;p61">
            <a:extLst>
              <a:ext uri="{FF2B5EF4-FFF2-40B4-BE49-F238E27FC236}">
                <a16:creationId xmlns:a16="http://schemas.microsoft.com/office/drawing/2014/main" id="{4031BAC3-00A4-4808-89B3-2C0FB7646507}"/>
              </a:ext>
            </a:extLst>
          </p:cNvPr>
          <p:cNvGrpSpPr/>
          <p:nvPr/>
        </p:nvGrpSpPr>
        <p:grpSpPr>
          <a:xfrm>
            <a:off x="4434840" y="3060184"/>
            <a:ext cx="277644" cy="354594"/>
            <a:chOff x="5800725" y="3785989"/>
            <a:chExt cx="277644" cy="354594"/>
          </a:xfrm>
          <a:solidFill>
            <a:schemeClr val="tx1">
              <a:lumMod val="50000"/>
            </a:schemeClr>
          </a:solidFill>
        </p:grpSpPr>
        <p:sp>
          <p:nvSpPr>
            <p:cNvPr id="66" name="Google Shape;11541;p61">
              <a:extLst>
                <a:ext uri="{FF2B5EF4-FFF2-40B4-BE49-F238E27FC236}">
                  <a16:creationId xmlns:a16="http://schemas.microsoft.com/office/drawing/2014/main" id="{41FFAF3B-7A25-4A4F-A02C-A5D69276221E}"/>
                </a:ext>
              </a:extLst>
            </p:cNvPr>
            <p:cNvSpPr/>
            <p:nvPr/>
          </p:nvSpPr>
          <p:spPr>
            <a:xfrm>
              <a:off x="5901055" y="3896869"/>
              <a:ext cx="10613" cy="15872"/>
            </a:xfrm>
            <a:custGeom>
              <a:avLst/>
              <a:gdLst/>
              <a:ahLst/>
              <a:cxnLst/>
              <a:rect l="l" t="t" r="r" b="b"/>
              <a:pathLst>
                <a:path w="335" h="501" extrusionOk="0">
                  <a:moveTo>
                    <a:pt x="168" y="1"/>
                  </a:moveTo>
                  <a:cubicBezTo>
                    <a:pt x="72" y="1"/>
                    <a:pt x="1" y="72"/>
                    <a:pt x="1" y="167"/>
                  </a:cubicBezTo>
                  <a:lnTo>
                    <a:pt x="1" y="346"/>
                  </a:lnTo>
                  <a:cubicBezTo>
                    <a:pt x="1" y="429"/>
                    <a:pt x="72" y="501"/>
                    <a:pt x="168" y="501"/>
                  </a:cubicBezTo>
                  <a:cubicBezTo>
                    <a:pt x="251" y="501"/>
                    <a:pt x="322" y="429"/>
                    <a:pt x="322" y="346"/>
                  </a:cubicBezTo>
                  <a:lnTo>
                    <a:pt x="322" y="167"/>
                  </a:lnTo>
                  <a:cubicBezTo>
                    <a:pt x="334" y="72"/>
                    <a:pt x="251" y="1"/>
                    <a:pt x="1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542;p61">
              <a:extLst>
                <a:ext uri="{FF2B5EF4-FFF2-40B4-BE49-F238E27FC236}">
                  <a16:creationId xmlns:a16="http://schemas.microsoft.com/office/drawing/2014/main" id="{F2BCD4CD-150E-4437-9F9B-0C30AE900708}"/>
                </a:ext>
              </a:extLst>
            </p:cNvPr>
            <p:cNvSpPr/>
            <p:nvPr/>
          </p:nvSpPr>
          <p:spPr>
            <a:xfrm>
              <a:off x="5968217" y="3896869"/>
              <a:ext cx="10201" cy="15872"/>
            </a:xfrm>
            <a:custGeom>
              <a:avLst/>
              <a:gdLst/>
              <a:ahLst/>
              <a:cxnLst/>
              <a:rect l="l" t="t" r="r" b="b"/>
              <a:pathLst>
                <a:path w="322" h="501" extrusionOk="0">
                  <a:moveTo>
                    <a:pt x="155" y="1"/>
                  </a:moveTo>
                  <a:cubicBezTo>
                    <a:pt x="72" y="1"/>
                    <a:pt x="0" y="72"/>
                    <a:pt x="0" y="167"/>
                  </a:cubicBezTo>
                  <a:lnTo>
                    <a:pt x="0" y="346"/>
                  </a:lnTo>
                  <a:cubicBezTo>
                    <a:pt x="0" y="429"/>
                    <a:pt x="72" y="501"/>
                    <a:pt x="155" y="501"/>
                  </a:cubicBezTo>
                  <a:cubicBezTo>
                    <a:pt x="250" y="501"/>
                    <a:pt x="322" y="429"/>
                    <a:pt x="322" y="346"/>
                  </a:cubicBezTo>
                  <a:lnTo>
                    <a:pt x="322" y="167"/>
                  </a:lnTo>
                  <a:cubicBezTo>
                    <a:pt x="322" y="72"/>
                    <a:pt x="250"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543;p61">
              <a:extLst>
                <a:ext uri="{FF2B5EF4-FFF2-40B4-BE49-F238E27FC236}">
                  <a16:creationId xmlns:a16="http://schemas.microsoft.com/office/drawing/2014/main" id="{B614DDD0-E802-423E-B36A-AF79ED711416}"/>
                </a:ext>
              </a:extLst>
            </p:cNvPr>
            <p:cNvSpPr/>
            <p:nvPr/>
          </p:nvSpPr>
          <p:spPr>
            <a:xfrm>
              <a:off x="5916547" y="3935804"/>
              <a:ext cx="45271" cy="16157"/>
            </a:xfrm>
            <a:custGeom>
              <a:avLst/>
              <a:gdLst/>
              <a:ahLst/>
              <a:cxnLst/>
              <a:rect l="l" t="t" r="r" b="b"/>
              <a:pathLst>
                <a:path w="1429" h="510" extrusionOk="0">
                  <a:moveTo>
                    <a:pt x="188" y="1"/>
                  </a:moveTo>
                  <a:cubicBezTo>
                    <a:pt x="146" y="1"/>
                    <a:pt x="101" y="16"/>
                    <a:pt x="60" y="46"/>
                  </a:cubicBezTo>
                  <a:cubicBezTo>
                    <a:pt x="0" y="105"/>
                    <a:pt x="0" y="212"/>
                    <a:pt x="60" y="284"/>
                  </a:cubicBezTo>
                  <a:cubicBezTo>
                    <a:pt x="214" y="427"/>
                    <a:pt x="453" y="510"/>
                    <a:pt x="703" y="510"/>
                  </a:cubicBezTo>
                  <a:cubicBezTo>
                    <a:pt x="976" y="510"/>
                    <a:pt x="1215" y="427"/>
                    <a:pt x="1345" y="284"/>
                  </a:cubicBezTo>
                  <a:cubicBezTo>
                    <a:pt x="1429" y="212"/>
                    <a:pt x="1429" y="105"/>
                    <a:pt x="1369" y="46"/>
                  </a:cubicBezTo>
                  <a:cubicBezTo>
                    <a:pt x="1340" y="16"/>
                    <a:pt x="1301" y="1"/>
                    <a:pt x="1259" y="1"/>
                  </a:cubicBezTo>
                  <a:cubicBezTo>
                    <a:pt x="1217" y="1"/>
                    <a:pt x="1173" y="16"/>
                    <a:pt x="1131" y="46"/>
                  </a:cubicBezTo>
                  <a:cubicBezTo>
                    <a:pt x="1072" y="105"/>
                    <a:pt x="929" y="188"/>
                    <a:pt x="714" y="188"/>
                  </a:cubicBezTo>
                  <a:cubicBezTo>
                    <a:pt x="512" y="188"/>
                    <a:pt x="357" y="105"/>
                    <a:pt x="298" y="46"/>
                  </a:cubicBezTo>
                  <a:cubicBezTo>
                    <a:pt x="268" y="16"/>
                    <a:pt x="229" y="1"/>
                    <a:pt x="1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544;p61">
              <a:extLst>
                <a:ext uri="{FF2B5EF4-FFF2-40B4-BE49-F238E27FC236}">
                  <a16:creationId xmlns:a16="http://schemas.microsoft.com/office/drawing/2014/main" id="{D2A879B1-BD5D-4396-98D5-F63A16170457}"/>
                </a:ext>
              </a:extLst>
            </p:cNvPr>
            <p:cNvSpPr/>
            <p:nvPr/>
          </p:nvSpPr>
          <p:spPr>
            <a:xfrm>
              <a:off x="5895416" y="3879888"/>
              <a:ext cx="21891" cy="10233"/>
            </a:xfrm>
            <a:custGeom>
              <a:avLst/>
              <a:gdLst/>
              <a:ahLst/>
              <a:cxnLst/>
              <a:rect l="l" t="t" r="r" b="b"/>
              <a:pathLst>
                <a:path w="691" h="323" extrusionOk="0">
                  <a:moveTo>
                    <a:pt x="167" y="1"/>
                  </a:moveTo>
                  <a:cubicBezTo>
                    <a:pt x="72" y="1"/>
                    <a:pt x="0" y="72"/>
                    <a:pt x="0" y="168"/>
                  </a:cubicBezTo>
                  <a:cubicBezTo>
                    <a:pt x="0" y="251"/>
                    <a:pt x="72" y="322"/>
                    <a:pt x="167" y="322"/>
                  </a:cubicBezTo>
                  <a:lnTo>
                    <a:pt x="524" y="322"/>
                  </a:lnTo>
                  <a:cubicBezTo>
                    <a:pt x="608" y="322"/>
                    <a:pt x="679" y="251"/>
                    <a:pt x="679" y="168"/>
                  </a:cubicBezTo>
                  <a:cubicBezTo>
                    <a:pt x="691" y="72"/>
                    <a:pt x="608"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545;p61">
              <a:extLst>
                <a:ext uri="{FF2B5EF4-FFF2-40B4-BE49-F238E27FC236}">
                  <a16:creationId xmlns:a16="http://schemas.microsoft.com/office/drawing/2014/main" id="{21F18550-149E-4054-9CF2-7DF483A67952}"/>
                </a:ext>
              </a:extLst>
            </p:cNvPr>
            <p:cNvSpPr/>
            <p:nvPr/>
          </p:nvSpPr>
          <p:spPr>
            <a:xfrm>
              <a:off x="5961786" y="3879888"/>
              <a:ext cx="21923" cy="10233"/>
            </a:xfrm>
            <a:custGeom>
              <a:avLst/>
              <a:gdLst/>
              <a:ahLst/>
              <a:cxnLst/>
              <a:rect l="l" t="t" r="r" b="b"/>
              <a:pathLst>
                <a:path w="692" h="323" extrusionOk="0">
                  <a:moveTo>
                    <a:pt x="168" y="1"/>
                  </a:moveTo>
                  <a:cubicBezTo>
                    <a:pt x="84" y="1"/>
                    <a:pt x="1" y="72"/>
                    <a:pt x="1" y="168"/>
                  </a:cubicBezTo>
                  <a:cubicBezTo>
                    <a:pt x="1" y="251"/>
                    <a:pt x="84" y="322"/>
                    <a:pt x="168" y="322"/>
                  </a:cubicBezTo>
                  <a:lnTo>
                    <a:pt x="525" y="322"/>
                  </a:lnTo>
                  <a:cubicBezTo>
                    <a:pt x="620" y="322"/>
                    <a:pt x="691" y="251"/>
                    <a:pt x="691" y="168"/>
                  </a:cubicBezTo>
                  <a:cubicBezTo>
                    <a:pt x="691" y="72"/>
                    <a:pt x="620"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546;p61">
              <a:extLst>
                <a:ext uri="{FF2B5EF4-FFF2-40B4-BE49-F238E27FC236}">
                  <a16:creationId xmlns:a16="http://schemas.microsoft.com/office/drawing/2014/main" id="{68A9E78F-E20C-4594-9DE1-BC28959FD37F}"/>
                </a:ext>
              </a:extLst>
            </p:cNvPr>
            <p:cNvSpPr/>
            <p:nvPr/>
          </p:nvSpPr>
          <p:spPr>
            <a:xfrm>
              <a:off x="5800725" y="3785989"/>
              <a:ext cx="277644" cy="354594"/>
            </a:xfrm>
            <a:custGeom>
              <a:avLst/>
              <a:gdLst/>
              <a:ahLst/>
              <a:cxnLst/>
              <a:rect l="l" t="t" r="r" b="b"/>
              <a:pathLst>
                <a:path w="8764" h="11193" extrusionOk="0">
                  <a:moveTo>
                    <a:pt x="4716" y="310"/>
                  </a:moveTo>
                  <a:cubicBezTo>
                    <a:pt x="5323" y="310"/>
                    <a:pt x="5859" y="572"/>
                    <a:pt x="5978" y="905"/>
                  </a:cubicBezTo>
                  <a:cubicBezTo>
                    <a:pt x="6005" y="979"/>
                    <a:pt x="6062" y="1024"/>
                    <a:pt x="6130" y="1024"/>
                  </a:cubicBezTo>
                  <a:cubicBezTo>
                    <a:pt x="6150" y="1024"/>
                    <a:pt x="6171" y="1020"/>
                    <a:pt x="6192" y="1012"/>
                  </a:cubicBezTo>
                  <a:cubicBezTo>
                    <a:pt x="6275" y="988"/>
                    <a:pt x="6323" y="893"/>
                    <a:pt x="6299" y="810"/>
                  </a:cubicBezTo>
                  <a:cubicBezTo>
                    <a:pt x="6275" y="774"/>
                    <a:pt x="6275" y="750"/>
                    <a:pt x="6264" y="715"/>
                  </a:cubicBezTo>
                  <a:lnTo>
                    <a:pt x="6264" y="715"/>
                  </a:lnTo>
                  <a:cubicBezTo>
                    <a:pt x="6609" y="834"/>
                    <a:pt x="6859" y="1167"/>
                    <a:pt x="6859" y="1548"/>
                  </a:cubicBezTo>
                  <a:lnTo>
                    <a:pt x="6859" y="3322"/>
                  </a:lnTo>
                  <a:lnTo>
                    <a:pt x="6668" y="3322"/>
                  </a:lnTo>
                  <a:cubicBezTo>
                    <a:pt x="6561" y="3322"/>
                    <a:pt x="6478" y="3227"/>
                    <a:pt x="6478" y="3132"/>
                  </a:cubicBezTo>
                  <a:lnTo>
                    <a:pt x="6478" y="2953"/>
                  </a:lnTo>
                  <a:cubicBezTo>
                    <a:pt x="6478" y="2191"/>
                    <a:pt x="5918" y="1619"/>
                    <a:pt x="5894" y="1608"/>
                  </a:cubicBezTo>
                  <a:cubicBezTo>
                    <a:pt x="5858" y="1571"/>
                    <a:pt x="5815" y="1556"/>
                    <a:pt x="5770" y="1556"/>
                  </a:cubicBezTo>
                  <a:cubicBezTo>
                    <a:pt x="5756" y="1556"/>
                    <a:pt x="5742" y="1557"/>
                    <a:pt x="5728" y="1560"/>
                  </a:cubicBezTo>
                  <a:cubicBezTo>
                    <a:pt x="5195" y="1728"/>
                    <a:pt x="4526" y="1884"/>
                    <a:pt x="3873" y="1884"/>
                  </a:cubicBezTo>
                  <a:cubicBezTo>
                    <a:pt x="3418" y="1884"/>
                    <a:pt x="2971" y="1808"/>
                    <a:pt x="2585" y="1608"/>
                  </a:cubicBezTo>
                  <a:cubicBezTo>
                    <a:pt x="2251" y="1441"/>
                    <a:pt x="2049" y="1227"/>
                    <a:pt x="1953" y="1072"/>
                  </a:cubicBezTo>
                  <a:cubicBezTo>
                    <a:pt x="2311" y="988"/>
                    <a:pt x="2573" y="846"/>
                    <a:pt x="2811" y="750"/>
                  </a:cubicBezTo>
                  <a:cubicBezTo>
                    <a:pt x="3347" y="512"/>
                    <a:pt x="3763" y="310"/>
                    <a:pt x="4716" y="310"/>
                  </a:cubicBezTo>
                  <a:close/>
                  <a:moveTo>
                    <a:pt x="2049" y="1679"/>
                  </a:moveTo>
                  <a:cubicBezTo>
                    <a:pt x="2156" y="1762"/>
                    <a:pt x="2275" y="1846"/>
                    <a:pt x="2406" y="1905"/>
                  </a:cubicBezTo>
                  <a:cubicBezTo>
                    <a:pt x="2787" y="2096"/>
                    <a:pt x="3227" y="2203"/>
                    <a:pt x="3716" y="2215"/>
                  </a:cubicBezTo>
                  <a:cubicBezTo>
                    <a:pt x="3770" y="2217"/>
                    <a:pt x="3825" y="2218"/>
                    <a:pt x="3881" y="2218"/>
                  </a:cubicBezTo>
                  <a:cubicBezTo>
                    <a:pt x="4435" y="2218"/>
                    <a:pt x="5056" y="2111"/>
                    <a:pt x="5716" y="1905"/>
                  </a:cubicBezTo>
                  <a:cubicBezTo>
                    <a:pt x="5847" y="2072"/>
                    <a:pt x="6133" y="2453"/>
                    <a:pt x="6133" y="2953"/>
                  </a:cubicBezTo>
                  <a:lnTo>
                    <a:pt x="6133" y="3132"/>
                  </a:lnTo>
                  <a:cubicBezTo>
                    <a:pt x="6133" y="3405"/>
                    <a:pt x="6371" y="3644"/>
                    <a:pt x="6656" y="3644"/>
                  </a:cubicBezTo>
                  <a:lnTo>
                    <a:pt x="6918" y="3644"/>
                  </a:lnTo>
                  <a:cubicBezTo>
                    <a:pt x="6990" y="3644"/>
                    <a:pt x="7073" y="3679"/>
                    <a:pt x="7133" y="3739"/>
                  </a:cubicBezTo>
                  <a:cubicBezTo>
                    <a:pt x="7192" y="3798"/>
                    <a:pt x="7204" y="3870"/>
                    <a:pt x="7204" y="3941"/>
                  </a:cubicBezTo>
                  <a:cubicBezTo>
                    <a:pt x="7192" y="4084"/>
                    <a:pt x="7049" y="4203"/>
                    <a:pt x="6906" y="4203"/>
                  </a:cubicBezTo>
                  <a:lnTo>
                    <a:pt x="6835" y="4203"/>
                  </a:lnTo>
                  <a:lnTo>
                    <a:pt x="6835" y="4179"/>
                  </a:lnTo>
                  <a:cubicBezTo>
                    <a:pt x="6835" y="4096"/>
                    <a:pt x="6752" y="4025"/>
                    <a:pt x="6668" y="4025"/>
                  </a:cubicBezTo>
                  <a:cubicBezTo>
                    <a:pt x="6573" y="4025"/>
                    <a:pt x="6502" y="4096"/>
                    <a:pt x="6502" y="4179"/>
                  </a:cubicBezTo>
                  <a:cubicBezTo>
                    <a:pt x="6502" y="5358"/>
                    <a:pt x="5549" y="6311"/>
                    <a:pt x="4394" y="6311"/>
                  </a:cubicBezTo>
                  <a:cubicBezTo>
                    <a:pt x="3227" y="6311"/>
                    <a:pt x="2275" y="5358"/>
                    <a:pt x="2275" y="4203"/>
                  </a:cubicBezTo>
                  <a:cubicBezTo>
                    <a:pt x="2275" y="4108"/>
                    <a:pt x="2204" y="4036"/>
                    <a:pt x="2108" y="4036"/>
                  </a:cubicBezTo>
                  <a:cubicBezTo>
                    <a:pt x="2025" y="4036"/>
                    <a:pt x="1953" y="4108"/>
                    <a:pt x="1953" y="4203"/>
                  </a:cubicBezTo>
                  <a:lnTo>
                    <a:pt x="1953" y="4215"/>
                  </a:lnTo>
                  <a:lnTo>
                    <a:pt x="1846" y="4215"/>
                  </a:lnTo>
                  <a:cubicBezTo>
                    <a:pt x="1775" y="4215"/>
                    <a:pt x="1692" y="4179"/>
                    <a:pt x="1632" y="4120"/>
                  </a:cubicBezTo>
                  <a:cubicBezTo>
                    <a:pt x="1572" y="4060"/>
                    <a:pt x="1561" y="3989"/>
                    <a:pt x="1561" y="3917"/>
                  </a:cubicBezTo>
                  <a:cubicBezTo>
                    <a:pt x="1572" y="3786"/>
                    <a:pt x="1715" y="3667"/>
                    <a:pt x="1858" y="3667"/>
                  </a:cubicBezTo>
                  <a:lnTo>
                    <a:pt x="2096" y="3667"/>
                  </a:lnTo>
                  <a:cubicBezTo>
                    <a:pt x="2382" y="3667"/>
                    <a:pt x="2620" y="3429"/>
                    <a:pt x="2620" y="3143"/>
                  </a:cubicBezTo>
                  <a:lnTo>
                    <a:pt x="2620" y="2512"/>
                  </a:lnTo>
                  <a:cubicBezTo>
                    <a:pt x="2620" y="2429"/>
                    <a:pt x="2549" y="2346"/>
                    <a:pt x="2454" y="2346"/>
                  </a:cubicBezTo>
                  <a:cubicBezTo>
                    <a:pt x="2370" y="2346"/>
                    <a:pt x="2287" y="2429"/>
                    <a:pt x="2287" y="2512"/>
                  </a:cubicBezTo>
                  <a:lnTo>
                    <a:pt x="2287" y="3143"/>
                  </a:lnTo>
                  <a:cubicBezTo>
                    <a:pt x="2287" y="3251"/>
                    <a:pt x="2204" y="3334"/>
                    <a:pt x="2096" y="3334"/>
                  </a:cubicBezTo>
                  <a:lnTo>
                    <a:pt x="1906" y="3334"/>
                  </a:lnTo>
                  <a:lnTo>
                    <a:pt x="1906" y="2322"/>
                  </a:lnTo>
                  <a:cubicBezTo>
                    <a:pt x="1906" y="1941"/>
                    <a:pt x="2013" y="1762"/>
                    <a:pt x="2049" y="1679"/>
                  </a:cubicBezTo>
                  <a:close/>
                  <a:moveTo>
                    <a:pt x="5478" y="6406"/>
                  </a:moveTo>
                  <a:lnTo>
                    <a:pt x="5478" y="6799"/>
                  </a:lnTo>
                  <a:lnTo>
                    <a:pt x="5442" y="6799"/>
                  </a:lnTo>
                  <a:lnTo>
                    <a:pt x="5132" y="7870"/>
                  </a:lnTo>
                  <a:cubicBezTo>
                    <a:pt x="4906" y="7989"/>
                    <a:pt x="4644" y="8073"/>
                    <a:pt x="4394" y="8073"/>
                  </a:cubicBezTo>
                  <a:cubicBezTo>
                    <a:pt x="4120" y="8073"/>
                    <a:pt x="3870" y="8013"/>
                    <a:pt x="3644" y="7870"/>
                  </a:cubicBezTo>
                  <a:lnTo>
                    <a:pt x="3335" y="6799"/>
                  </a:lnTo>
                  <a:lnTo>
                    <a:pt x="3335" y="6406"/>
                  </a:lnTo>
                  <a:cubicBezTo>
                    <a:pt x="3656" y="6561"/>
                    <a:pt x="4013" y="6644"/>
                    <a:pt x="4406" y="6644"/>
                  </a:cubicBezTo>
                  <a:cubicBezTo>
                    <a:pt x="4787" y="6644"/>
                    <a:pt x="5144" y="6549"/>
                    <a:pt x="5478" y="6406"/>
                  </a:cubicBezTo>
                  <a:close/>
                  <a:moveTo>
                    <a:pt x="2644" y="10156"/>
                  </a:moveTo>
                  <a:lnTo>
                    <a:pt x="2644" y="10871"/>
                  </a:lnTo>
                  <a:lnTo>
                    <a:pt x="1215" y="10871"/>
                  </a:lnTo>
                  <a:lnTo>
                    <a:pt x="1215" y="10156"/>
                  </a:lnTo>
                  <a:lnTo>
                    <a:pt x="1775" y="10156"/>
                  </a:lnTo>
                  <a:lnTo>
                    <a:pt x="1775" y="10168"/>
                  </a:lnTo>
                  <a:cubicBezTo>
                    <a:pt x="1775" y="10251"/>
                    <a:pt x="1846" y="10335"/>
                    <a:pt x="1930" y="10335"/>
                  </a:cubicBezTo>
                  <a:cubicBezTo>
                    <a:pt x="2025" y="10335"/>
                    <a:pt x="2096" y="10251"/>
                    <a:pt x="2096" y="10168"/>
                  </a:cubicBezTo>
                  <a:lnTo>
                    <a:pt x="2096" y="10156"/>
                  </a:lnTo>
                  <a:close/>
                  <a:moveTo>
                    <a:pt x="4728" y="0"/>
                  </a:moveTo>
                  <a:cubicBezTo>
                    <a:pt x="3704" y="0"/>
                    <a:pt x="3227" y="203"/>
                    <a:pt x="2692" y="465"/>
                  </a:cubicBezTo>
                  <a:cubicBezTo>
                    <a:pt x="2394" y="596"/>
                    <a:pt x="2096" y="726"/>
                    <a:pt x="1668" y="846"/>
                  </a:cubicBezTo>
                  <a:cubicBezTo>
                    <a:pt x="1620" y="857"/>
                    <a:pt x="1572" y="893"/>
                    <a:pt x="1561" y="941"/>
                  </a:cubicBezTo>
                  <a:cubicBezTo>
                    <a:pt x="1549" y="977"/>
                    <a:pt x="1549" y="1024"/>
                    <a:pt x="1561" y="1072"/>
                  </a:cubicBezTo>
                  <a:cubicBezTo>
                    <a:pt x="1561" y="1084"/>
                    <a:pt x="1632" y="1250"/>
                    <a:pt x="1834" y="1453"/>
                  </a:cubicBezTo>
                  <a:cubicBezTo>
                    <a:pt x="1751" y="1560"/>
                    <a:pt x="1596" y="1810"/>
                    <a:pt x="1596" y="2322"/>
                  </a:cubicBezTo>
                  <a:lnTo>
                    <a:pt x="1596" y="3393"/>
                  </a:lnTo>
                  <a:cubicBezTo>
                    <a:pt x="1394" y="3477"/>
                    <a:pt x="1263" y="3655"/>
                    <a:pt x="1251" y="3870"/>
                  </a:cubicBezTo>
                  <a:cubicBezTo>
                    <a:pt x="1239" y="4036"/>
                    <a:pt x="1299" y="4215"/>
                    <a:pt x="1394" y="4334"/>
                  </a:cubicBezTo>
                  <a:cubicBezTo>
                    <a:pt x="1513" y="4453"/>
                    <a:pt x="1680" y="4525"/>
                    <a:pt x="1846" y="4525"/>
                  </a:cubicBezTo>
                  <a:lnTo>
                    <a:pt x="1965" y="4525"/>
                  </a:lnTo>
                  <a:cubicBezTo>
                    <a:pt x="2049" y="5203"/>
                    <a:pt x="2442" y="5822"/>
                    <a:pt x="2989" y="6191"/>
                  </a:cubicBezTo>
                  <a:lnTo>
                    <a:pt x="2989" y="6715"/>
                  </a:lnTo>
                  <a:lnTo>
                    <a:pt x="2263" y="7084"/>
                  </a:lnTo>
                  <a:cubicBezTo>
                    <a:pt x="2156" y="7132"/>
                    <a:pt x="2084" y="7227"/>
                    <a:pt x="2073" y="7334"/>
                  </a:cubicBezTo>
                  <a:cubicBezTo>
                    <a:pt x="2049" y="7370"/>
                    <a:pt x="2049" y="7406"/>
                    <a:pt x="2049" y="7442"/>
                  </a:cubicBezTo>
                  <a:lnTo>
                    <a:pt x="858" y="7799"/>
                  </a:lnTo>
                  <a:cubicBezTo>
                    <a:pt x="346" y="7965"/>
                    <a:pt x="1" y="8430"/>
                    <a:pt x="1" y="8954"/>
                  </a:cubicBezTo>
                  <a:lnTo>
                    <a:pt x="1" y="11025"/>
                  </a:lnTo>
                  <a:cubicBezTo>
                    <a:pt x="1" y="11121"/>
                    <a:pt x="72" y="11192"/>
                    <a:pt x="168" y="11192"/>
                  </a:cubicBezTo>
                  <a:cubicBezTo>
                    <a:pt x="251" y="11192"/>
                    <a:pt x="322" y="11121"/>
                    <a:pt x="322" y="11025"/>
                  </a:cubicBezTo>
                  <a:lnTo>
                    <a:pt x="322" y="8954"/>
                  </a:lnTo>
                  <a:cubicBezTo>
                    <a:pt x="322" y="8573"/>
                    <a:pt x="584" y="8227"/>
                    <a:pt x="953" y="8108"/>
                  </a:cubicBezTo>
                  <a:lnTo>
                    <a:pt x="2192" y="7739"/>
                  </a:lnTo>
                  <a:lnTo>
                    <a:pt x="2406" y="8025"/>
                  </a:lnTo>
                  <a:lnTo>
                    <a:pt x="2156" y="8275"/>
                  </a:lnTo>
                  <a:cubicBezTo>
                    <a:pt x="1989" y="8442"/>
                    <a:pt x="1965" y="8680"/>
                    <a:pt x="2073" y="8870"/>
                  </a:cubicBezTo>
                  <a:lnTo>
                    <a:pt x="2549" y="9811"/>
                  </a:lnTo>
                  <a:lnTo>
                    <a:pt x="2096" y="9811"/>
                  </a:lnTo>
                  <a:lnTo>
                    <a:pt x="2096" y="9609"/>
                  </a:lnTo>
                  <a:cubicBezTo>
                    <a:pt x="2096" y="9525"/>
                    <a:pt x="2025" y="9454"/>
                    <a:pt x="1930" y="9454"/>
                  </a:cubicBezTo>
                  <a:cubicBezTo>
                    <a:pt x="1846" y="9454"/>
                    <a:pt x="1775" y="9525"/>
                    <a:pt x="1775" y="9609"/>
                  </a:cubicBezTo>
                  <a:lnTo>
                    <a:pt x="1775" y="9811"/>
                  </a:lnTo>
                  <a:lnTo>
                    <a:pt x="1061" y="9811"/>
                  </a:lnTo>
                  <a:cubicBezTo>
                    <a:pt x="965" y="9811"/>
                    <a:pt x="894" y="9882"/>
                    <a:pt x="894" y="9966"/>
                  </a:cubicBezTo>
                  <a:lnTo>
                    <a:pt x="894" y="11025"/>
                  </a:lnTo>
                  <a:cubicBezTo>
                    <a:pt x="894" y="11121"/>
                    <a:pt x="965" y="11192"/>
                    <a:pt x="1061" y="11192"/>
                  </a:cubicBezTo>
                  <a:lnTo>
                    <a:pt x="2811" y="11192"/>
                  </a:lnTo>
                  <a:cubicBezTo>
                    <a:pt x="2906" y="11192"/>
                    <a:pt x="2977" y="11121"/>
                    <a:pt x="2977" y="11025"/>
                  </a:cubicBezTo>
                  <a:lnTo>
                    <a:pt x="2977" y="10668"/>
                  </a:lnTo>
                  <a:lnTo>
                    <a:pt x="3180" y="11097"/>
                  </a:lnTo>
                  <a:cubicBezTo>
                    <a:pt x="3216" y="11156"/>
                    <a:pt x="3275" y="11192"/>
                    <a:pt x="3335" y="11192"/>
                  </a:cubicBezTo>
                  <a:cubicBezTo>
                    <a:pt x="3358" y="11192"/>
                    <a:pt x="3382" y="11192"/>
                    <a:pt x="3406" y="11180"/>
                  </a:cubicBezTo>
                  <a:cubicBezTo>
                    <a:pt x="3477" y="11133"/>
                    <a:pt x="3525" y="11037"/>
                    <a:pt x="3477" y="10954"/>
                  </a:cubicBezTo>
                  <a:lnTo>
                    <a:pt x="2370" y="8716"/>
                  </a:lnTo>
                  <a:cubicBezTo>
                    <a:pt x="2334" y="8644"/>
                    <a:pt x="2346" y="8561"/>
                    <a:pt x="2394" y="8513"/>
                  </a:cubicBezTo>
                  <a:lnTo>
                    <a:pt x="2739" y="8168"/>
                  </a:lnTo>
                  <a:cubicBezTo>
                    <a:pt x="2799" y="8108"/>
                    <a:pt x="2799" y="8025"/>
                    <a:pt x="2751" y="7965"/>
                  </a:cubicBezTo>
                  <a:lnTo>
                    <a:pt x="2382" y="7477"/>
                  </a:lnTo>
                  <a:cubicBezTo>
                    <a:pt x="2370" y="7454"/>
                    <a:pt x="2370" y="7442"/>
                    <a:pt x="2370" y="7430"/>
                  </a:cubicBezTo>
                  <a:cubicBezTo>
                    <a:pt x="2370" y="7418"/>
                    <a:pt x="2382" y="7394"/>
                    <a:pt x="2394" y="7394"/>
                  </a:cubicBezTo>
                  <a:lnTo>
                    <a:pt x="3037" y="7073"/>
                  </a:lnTo>
                  <a:lnTo>
                    <a:pt x="3501" y="8632"/>
                  </a:lnTo>
                  <a:cubicBezTo>
                    <a:pt x="3522" y="8716"/>
                    <a:pt x="3598" y="8754"/>
                    <a:pt x="3673" y="8754"/>
                  </a:cubicBezTo>
                  <a:cubicBezTo>
                    <a:pt x="3683" y="8754"/>
                    <a:pt x="3693" y="8753"/>
                    <a:pt x="3704" y="8751"/>
                  </a:cubicBezTo>
                  <a:cubicBezTo>
                    <a:pt x="3799" y="8716"/>
                    <a:pt x="3835" y="8632"/>
                    <a:pt x="3823" y="8549"/>
                  </a:cubicBezTo>
                  <a:lnTo>
                    <a:pt x="3751" y="8287"/>
                  </a:lnTo>
                  <a:lnTo>
                    <a:pt x="3751" y="8287"/>
                  </a:lnTo>
                  <a:cubicBezTo>
                    <a:pt x="3954" y="8358"/>
                    <a:pt x="4168" y="8394"/>
                    <a:pt x="4370" y="8394"/>
                  </a:cubicBezTo>
                  <a:cubicBezTo>
                    <a:pt x="4597" y="8394"/>
                    <a:pt x="4811" y="8358"/>
                    <a:pt x="5001" y="8287"/>
                  </a:cubicBezTo>
                  <a:lnTo>
                    <a:pt x="5001" y="8287"/>
                  </a:lnTo>
                  <a:lnTo>
                    <a:pt x="4370" y="10442"/>
                  </a:lnTo>
                  <a:lnTo>
                    <a:pt x="4013" y="9228"/>
                  </a:lnTo>
                  <a:cubicBezTo>
                    <a:pt x="3992" y="9144"/>
                    <a:pt x="3917" y="9106"/>
                    <a:pt x="3842" y="9106"/>
                  </a:cubicBezTo>
                  <a:cubicBezTo>
                    <a:pt x="3832" y="9106"/>
                    <a:pt x="3821" y="9107"/>
                    <a:pt x="3811" y="9108"/>
                  </a:cubicBezTo>
                  <a:cubicBezTo>
                    <a:pt x="3716" y="9120"/>
                    <a:pt x="3680" y="9228"/>
                    <a:pt x="3692" y="9311"/>
                  </a:cubicBezTo>
                  <a:lnTo>
                    <a:pt x="4192" y="11073"/>
                  </a:lnTo>
                  <a:cubicBezTo>
                    <a:pt x="4216" y="11144"/>
                    <a:pt x="4287" y="11192"/>
                    <a:pt x="4359" y="11192"/>
                  </a:cubicBezTo>
                  <a:cubicBezTo>
                    <a:pt x="4430" y="11192"/>
                    <a:pt x="4490" y="11144"/>
                    <a:pt x="4525" y="11073"/>
                  </a:cubicBezTo>
                  <a:lnTo>
                    <a:pt x="5704" y="7049"/>
                  </a:lnTo>
                  <a:lnTo>
                    <a:pt x="6335" y="7382"/>
                  </a:lnTo>
                  <a:lnTo>
                    <a:pt x="6371" y="7406"/>
                  </a:lnTo>
                  <a:cubicBezTo>
                    <a:pt x="6371" y="7430"/>
                    <a:pt x="6371" y="7442"/>
                    <a:pt x="6359" y="7454"/>
                  </a:cubicBezTo>
                  <a:lnTo>
                    <a:pt x="5978" y="7942"/>
                  </a:lnTo>
                  <a:cubicBezTo>
                    <a:pt x="5942" y="8001"/>
                    <a:pt x="5942" y="8108"/>
                    <a:pt x="6002" y="8156"/>
                  </a:cubicBezTo>
                  <a:lnTo>
                    <a:pt x="6335" y="8501"/>
                  </a:lnTo>
                  <a:cubicBezTo>
                    <a:pt x="6395" y="8561"/>
                    <a:pt x="6418" y="8644"/>
                    <a:pt x="6371" y="8704"/>
                  </a:cubicBezTo>
                  <a:lnTo>
                    <a:pt x="5252" y="10942"/>
                  </a:lnTo>
                  <a:cubicBezTo>
                    <a:pt x="5204" y="11013"/>
                    <a:pt x="5240" y="11121"/>
                    <a:pt x="5323" y="11156"/>
                  </a:cubicBezTo>
                  <a:cubicBezTo>
                    <a:pt x="5359" y="11180"/>
                    <a:pt x="5371" y="11180"/>
                    <a:pt x="5406" y="11180"/>
                  </a:cubicBezTo>
                  <a:cubicBezTo>
                    <a:pt x="5466" y="11180"/>
                    <a:pt x="5525" y="11144"/>
                    <a:pt x="5549" y="11085"/>
                  </a:cubicBezTo>
                  <a:lnTo>
                    <a:pt x="6668" y="8858"/>
                  </a:lnTo>
                  <a:cubicBezTo>
                    <a:pt x="6776" y="8656"/>
                    <a:pt x="6728" y="8418"/>
                    <a:pt x="6573" y="8263"/>
                  </a:cubicBezTo>
                  <a:lnTo>
                    <a:pt x="6323" y="8001"/>
                  </a:lnTo>
                  <a:lnTo>
                    <a:pt x="6549" y="7727"/>
                  </a:lnTo>
                  <a:lnTo>
                    <a:pt x="7788" y="8096"/>
                  </a:lnTo>
                  <a:cubicBezTo>
                    <a:pt x="8157" y="8216"/>
                    <a:pt x="8407" y="8561"/>
                    <a:pt x="8407" y="8942"/>
                  </a:cubicBezTo>
                  <a:lnTo>
                    <a:pt x="8407" y="11013"/>
                  </a:lnTo>
                  <a:cubicBezTo>
                    <a:pt x="8407" y="11097"/>
                    <a:pt x="8478" y="11180"/>
                    <a:pt x="8573" y="11180"/>
                  </a:cubicBezTo>
                  <a:cubicBezTo>
                    <a:pt x="8657" y="11180"/>
                    <a:pt x="8740" y="11097"/>
                    <a:pt x="8740" y="11013"/>
                  </a:cubicBezTo>
                  <a:lnTo>
                    <a:pt x="8740" y="8942"/>
                  </a:lnTo>
                  <a:cubicBezTo>
                    <a:pt x="8764" y="8442"/>
                    <a:pt x="8419" y="7965"/>
                    <a:pt x="7907" y="7811"/>
                  </a:cubicBezTo>
                  <a:lnTo>
                    <a:pt x="6716" y="7454"/>
                  </a:lnTo>
                  <a:cubicBezTo>
                    <a:pt x="6716" y="7430"/>
                    <a:pt x="6716" y="7382"/>
                    <a:pt x="6692" y="7358"/>
                  </a:cubicBezTo>
                  <a:cubicBezTo>
                    <a:pt x="6668" y="7251"/>
                    <a:pt x="6597" y="7144"/>
                    <a:pt x="6502" y="7096"/>
                  </a:cubicBezTo>
                  <a:lnTo>
                    <a:pt x="5775" y="6727"/>
                  </a:lnTo>
                  <a:lnTo>
                    <a:pt x="5775" y="6203"/>
                  </a:lnTo>
                  <a:cubicBezTo>
                    <a:pt x="6323" y="5822"/>
                    <a:pt x="6716" y="5227"/>
                    <a:pt x="6799" y="4536"/>
                  </a:cubicBezTo>
                  <a:lnTo>
                    <a:pt x="6906" y="4536"/>
                  </a:lnTo>
                  <a:cubicBezTo>
                    <a:pt x="7228" y="4536"/>
                    <a:pt x="7502" y="4298"/>
                    <a:pt x="7526" y="4001"/>
                  </a:cubicBezTo>
                  <a:cubicBezTo>
                    <a:pt x="7549" y="3834"/>
                    <a:pt x="7490" y="3655"/>
                    <a:pt x="7383" y="3536"/>
                  </a:cubicBezTo>
                  <a:cubicBezTo>
                    <a:pt x="7323" y="3477"/>
                    <a:pt x="7264" y="3441"/>
                    <a:pt x="7192" y="3393"/>
                  </a:cubicBezTo>
                  <a:lnTo>
                    <a:pt x="7192" y="1572"/>
                  </a:lnTo>
                  <a:cubicBezTo>
                    <a:pt x="7192" y="905"/>
                    <a:pt x="6633" y="357"/>
                    <a:pt x="5966" y="357"/>
                  </a:cubicBezTo>
                  <a:lnTo>
                    <a:pt x="5942" y="357"/>
                  </a:lnTo>
                  <a:cubicBezTo>
                    <a:pt x="5644" y="131"/>
                    <a:pt x="5204" y="0"/>
                    <a:pt x="47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547;p61">
              <a:extLst>
                <a:ext uri="{FF2B5EF4-FFF2-40B4-BE49-F238E27FC236}">
                  <a16:creationId xmlns:a16="http://schemas.microsoft.com/office/drawing/2014/main" id="{CD86DE93-05DF-43F0-8713-D2A404965291}"/>
                </a:ext>
              </a:extLst>
            </p:cNvPr>
            <p:cNvSpPr/>
            <p:nvPr/>
          </p:nvSpPr>
          <p:spPr>
            <a:xfrm>
              <a:off x="6012727" y="4085840"/>
              <a:ext cx="37731" cy="37763"/>
            </a:xfrm>
            <a:custGeom>
              <a:avLst/>
              <a:gdLst/>
              <a:ahLst/>
              <a:cxnLst/>
              <a:rect l="l" t="t" r="r" b="b"/>
              <a:pathLst>
                <a:path w="1191" h="1192" extrusionOk="0">
                  <a:moveTo>
                    <a:pt x="595" y="1"/>
                  </a:moveTo>
                  <a:cubicBezTo>
                    <a:pt x="512" y="1"/>
                    <a:pt x="441" y="72"/>
                    <a:pt x="441" y="167"/>
                  </a:cubicBezTo>
                  <a:lnTo>
                    <a:pt x="441" y="429"/>
                  </a:lnTo>
                  <a:lnTo>
                    <a:pt x="167" y="429"/>
                  </a:lnTo>
                  <a:cubicBezTo>
                    <a:pt x="84" y="429"/>
                    <a:pt x="0" y="513"/>
                    <a:pt x="0" y="596"/>
                  </a:cubicBezTo>
                  <a:cubicBezTo>
                    <a:pt x="0" y="691"/>
                    <a:pt x="84" y="763"/>
                    <a:pt x="167" y="763"/>
                  </a:cubicBezTo>
                  <a:lnTo>
                    <a:pt x="441" y="763"/>
                  </a:lnTo>
                  <a:lnTo>
                    <a:pt x="441" y="1025"/>
                  </a:lnTo>
                  <a:cubicBezTo>
                    <a:pt x="441" y="1120"/>
                    <a:pt x="512" y="1191"/>
                    <a:pt x="595" y="1191"/>
                  </a:cubicBezTo>
                  <a:cubicBezTo>
                    <a:pt x="691" y="1191"/>
                    <a:pt x="762" y="1120"/>
                    <a:pt x="762" y="1025"/>
                  </a:cubicBezTo>
                  <a:lnTo>
                    <a:pt x="762" y="763"/>
                  </a:lnTo>
                  <a:lnTo>
                    <a:pt x="1024" y="763"/>
                  </a:lnTo>
                  <a:cubicBezTo>
                    <a:pt x="1119" y="763"/>
                    <a:pt x="1191" y="691"/>
                    <a:pt x="1191" y="596"/>
                  </a:cubicBezTo>
                  <a:cubicBezTo>
                    <a:pt x="1191" y="513"/>
                    <a:pt x="1119" y="429"/>
                    <a:pt x="1024" y="429"/>
                  </a:cubicBezTo>
                  <a:lnTo>
                    <a:pt x="762" y="429"/>
                  </a:lnTo>
                  <a:lnTo>
                    <a:pt x="762" y="167"/>
                  </a:lnTo>
                  <a:cubicBezTo>
                    <a:pt x="762" y="72"/>
                    <a:pt x="691" y="1"/>
                    <a:pt x="5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11314;p60">
            <a:extLst>
              <a:ext uri="{FF2B5EF4-FFF2-40B4-BE49-F238E27FC236}">
                <a16:creationId xmlns:a16="http://schemas.microsoft.com/office/drawing/2014/main" id="{C4B8FED7-AA60-49FB-8657-2594C915359A}"/>
              </a:ext>
            </a:extLst>
          </p:cNvPr>
          <p:cNvSpPr/>
          <p:nvPr/>
        </p:nvSpPr>
        <p:spPr>
          <a:xfrm>
            <a:off x="3797400" y="1392067"/>
            <a:ext cx="1548791" cy="1179683"/>
          </a:xfrm>
          <a:custGeom>
            <a:avLst/>
            <a:gdLst/>
            <a:ahLst/>
            <a:cxnLst/>
            <a:rect l="l" t="t" r="r" b="b"/>
            <a:pathLst>
              <a:path w="10919" h="9109" extrusionOk="0">
                <a:moveTo>
                  <a:pt x="2917" y="310"/>
                </a:moveTo>
                <a:cubicBezTo>
                  <a:pt x="3119" y="310"/>
                  <a:pt x="3286" y="476"/>
                  <a:pt x="3286" y="679"/>
                </a:cubicBezTo>
                <a:lnTo>
                  <a:pt x="3286" y="1036"/>
                </a:lnTo>
                <a:cubicBezTo>
                  <a:pt x="3250" y="1322"/>
                  <a:pt x="3012" y="1560"/>
                  <a:pt x="2715" y="1560"/>
                </a:cubicBezTo>
                <a:cubicBezTo>
                  <a:pt x="2417" y="1560"/>
                  <a:pt x="2179" y="1322"/>
                  <a:pt x="2179" y="1024"/>
                </a:cubicBezTo>
                <a:lnTo>
                  <a:pt x="2179" y="679"/>
                </a:lnTo>
                <a:cubicBezTo>
                  <a:pt x="2179" y="476"/>
                  <a:pt x="2346" y="310"/>
                  <a:pt x="2560" y="310"/>
                </a:cubicBezTo>
                <a:close/>
                <a:moveTo>
                  <a:pt x="5715" y="310"/>
                </a:moveTo>
                <a:cubicBezTo>
                  <a:pt x="5917" y="310"/>
                  <a:pt x="6084" y="476"/>
                  <a:pt x="6084" y="679"/>
                </a:cubicBezTo>
                <a:lnTo>
                  <a:pt x="6084" y="1036"/>
                </a:lnTo>
                <a:cubicBezTo>
                  <a:pt x="6048" y="1322"/>
                  <a:pt x="5810" y="1560"/>
                  <a:pt x="5513" y="1560"/>
                </a:cubicBezTo>
                <a:cubicBezTo>
                  <a:pt x="5215" y="1560"/>
                  <a:pt x="4977" y="1322"/>
                  <a:pt x="4977" y="1024"/>
                </a:cubicBezTo>
                <a:lnTo>
                  <a:pt x="4977" y="679"/>
                </a:lnTo>
                <a:cubicBezTo>
                  <a:pt x="4977" y="476"/>
                  <a:pt x="5144" y="310"/>
                  <a:pt x="5358" y="310"/>
                </a:cubicBezTo>
                <a:close/>
                <a:moveTo>
                  <a:pt x="8513" y="310"/>
                </a:moveTo>
                <a:cubicBezTo>
                  <a:pt x="8715" y="310"/>
                  <a:pt x="8882" y="476"/>
                  <a:pt x="8882" y="679"/>
                </a:cubicBezTo>
                <a:lnTo>
                  <a:pt x="8882" y="1036"/>
                </a:lnTo>
                <a:cubicBezTo>
                  <a:pt x="8846" y="1322"/>
                  <a:pt x="8608" y="1560"/>
                  <a:pt x="8311" y="1560"/>
                </a:cubicBezTo>
                <a:cubicBezTo>
                  <a:pt x="8013" y="1560"/>
                  <a:pt x="7775" y="1322"/>
                  <a:pt x="7775" y="1024"/>
                </a:cubicBezTo>
                <a:lnTo>
                  <a:pt x="7775" y="679"/>
                </a:lnTo>
                <a:cubicBezTo>
                  <a:pt x="7775" y="476"/>
                  <a:pt x="7941" y="310"/>
                  <a:pt x="8156" y="310"/>
                </a:cubicBezTo>
                <a:close/>
                <a:moveTo>
                  <a:pt x="2893" y="1881"/>
                </a:moveTo>
                <a:lnTo>
                  <a:pt x="2893" y="1977"/>
                </a:lnTo>
                <a:cubicBezTo>
                  <a:pt x="2893" y="2036"/>
                  <a:pt x="2905" y="2096"/>
                  <a:pt x="2941" y="2143"/>
                </a:cubicBezTo>
                <a:lnTo>
                  <a:pt x="2715" y="2358"/>
                </a:lnTo>
                <a:lnTo>
                  <a:pt x="2691" y="2358"/>
                </a:lnTo>
                <a:lnTo>
                  <a:pt x="2465" y="2143"/>
                </a:lnTo>
                <a:cubicBezTo>
                  <a:pt x="2500" y="2096"/>
                  <a:pt x="2512" y="2036"/>
                  <a:pt x="2512" y="1977"/>
                </a:cubicBezTo>
                <a:lnTo>
                  <a:pt x="2512" y="1881"/>
                </a:lnTo>
                <a:close/>
                <a:moveTo>
                  <a:pt x="5715" y="1881"/>
                </a:moveTo>
                <a:lnTo>
                  <a:pt x="5715" y="1977"/>
                </a:lnTo>
                <a:cubicBezTo>
                  <a:pt x="5715" y="2036"/>
                  <a:pt x="5727" y="2096"/>
                  <a:pt x="5751" y="2143"/>
                </a:cubicBezTo>
                <a:lnTo>
                  <a:pt x="5536" y="2358"/>
                </a:lnTo>
                <a:lnTo>
                  <a:pt x="5501" y="2358"/>
                </a:lnTo>
                <a:lnTo>
                  <a:pt x="5274" y="2143"/>
                </a:lnTo>
                <a:cubicBezTo>
                  <a:pt x="5310" y="2096"/>
                  <a:pt x="5322" y="2036"/>
                  <a:pt x="5322" y="1977"/>
                </a:cubicBezTo>
                <a:lnTo>
                  <a:pt x="5322" y="1881"/>
                </a:lnTo>
                <a:close/>
                <a:moveTo>
                  <a:pt x="8501" y="1881"/>
                </a:moveTo>
                <a:lnTo>
                  <a:pt x="8501" y="1977"/>
                </a:lnTo>
                <a:cubicBezTo>
                  <a:pt x="8501" y="2036"/>
                  <a:pt x="8525" y="2096"/>
                  <a:pt x="8549" y="2143"/>
                </a:cubicBezTo>
                <a:lnTo>
                  <a:pt x="8334" y="2358"/>
                </a:lnTo>
                <a:lnTo>
                  <a:pt x="8299" y="2358"/>
                </a:lnTo>
                <a:lnTo>
                  <a:pt x="8072" y="2143"/>
                </a:lnTo>
                <a:cubicBezTo>
                  <a:pt x="8108" y="2096"/>
                  <a:pt x="8120" y="2036"/>
                  <a:pt x="8120" y="1977"/>
                </a:cubicBezTo>
                <a:lnTo>
                  <a:pt x="8120" y="1881"/>
                </a:lnTo>
                <a:close/>
                <a:moveTo>
                  <a:pt x="9906" y="3286"/>
                </a:moveTo>
                <a:cubicBezTo>
                  <a:pt x="10120" y="3286"/>
                  <a:pt x="10275" y="3453"/>
                  <a:pt x="10275" y="3655"/>
                </a:cubicBezTo>
                <a:lnTo>
                  <a:pt x="10275" y="4012"/>
                </a:lnTo>
                <a:cubicBezTo>
                  <a:pt x="10263" y="4298"/>
                  <a:pt x="10013" y="4536"/>
                  <a:pt x="9716" y="4536"/>
                </a:cubicBezTo>
                <a:cubicBezTo>
                  <a:pt x="9418" y="4536"/>
                  <a:pt x="9180" y="4298"/>
                  <a:pt x="9180" y="4001"/>
                </a:cubicBezTo>
                <a:lnTo>
                  <a:pt x="9180" y="3655"/>
                </a:lnTo>
                <a:cubicBezTo>
                  <a:pt x="9180" y="3453"/>
                  <a:pt x="9346" y="3286"/>
                  <a:pt x="9549" y="3286"/>
                </a:cubicBezTo>
                <a:close/>
                <a:moveTo>
                  <a:pt x="1512" y="3286"/>
                </a:moveTo>
                <a:cubicBezTo>
                  <a:pt x="1691" y="3286"/>
                  <a:pt x="1857" y="3453"/>
                  <a:pt x="1857" y="3655"/>
                </a:cubicBezTo>
                <a:lnTo>
                  <a:pt x="1857" y="4012"/>
                </a:lnTo>
                <a:cubicBezTo>
                  <a:pt x="1857" y="4310"/>
                  <a:pt x="1619" y="4548"/>
                  <a:pt x="1322" y="4548"/>
                </a:cubicBezTo>
                <a:cubicBezTo>
                  <a:pt x="1024" y="4548"/>
                  <a:pt x="786" y="4310"/>
                  <a:pt x="786" y="4012"/>
                </a:cubicBezTo>
                <a:lnTo>
                  <a:pt x="786" y="3655"/>
                </a:lnTo>
                <a:cubicBezTo>
                  <a:pt x="786" y="3453"/>
                  <a:pt x="953" y="3286"/>
                  <a:pt x="1155" y="3286"/>
                </a:cubicBezTo>
                <a:close/>
                <a:moveTo>
                  <a:pt x="4310" y="3286"/>
                </a:moveTo>
                <a:cubicBezTo>
                  <a:pt x="4489" y="3286"/>
                  <a:pt x="4655" y="3453"/>
                  <a:pt x="4655" y="3655"/>
                </a:cubicBezTo>
                <a:lnTo>
                  <a:pt x="4655" y="4012"/>
                </a:lnTo>
                <a:cubicBezTo>
                  <a:pt x="4655" y="4310"/>
                  <a:pt x="4417" y="4548"/>
                  <a:pt x="4120" y="4548"/>
                </a:cubicBezTo>
                <a:cubicBezTo>
                  <a:pt x="3822" y="4548"/>
                  <a:pt x="3584" y="4310"/>
                  <a:pt x="3584" y="4012"/>
                </a:cubicBezTo>
                <a:lnTo>
                  <a:pt x="3584" y="3655"/>
                </a:lnTo>
                <a:cubicBezTo>
                  <a:pt x="3584" y="3453"/>
                  <a:pt x="3750" y="3286"/>
                  <a:pt x="3953" y="3286"/>
                </a:cubicBezTo>
                <a:close/>
                <a:moveTo>
                  <a:pt x="7108" y="3286"/>
                </a:moveTo>
                <a:cubicBezTo>
                  <a:pt x="7287" y="3286"/>
                  <a:pt x="7453" y="3453"/>
                  <a:pt x="7453" y="3655"/>
                </a:cubicBezTo>
                <a:lnTo>
                  <a:pt x="7453" y="4012"/>
                </a:lnTo>
                <a:cubicBezTo>
                  <a:pt x="7453" y="4310"/>
                  <a:pt x="7215" y="4548"/>
                  <a:pt x="6918" y="4548"/>
                </a:cubicBezTo>
                <a:cubicBezTo>
                  <a:pt x="6620" y="4548"/>
                  <a:pt x="6382" y="4310"/>
                  <a:pt x="6382" y="4012"/>
                </a:cubicBezTo>
                <a:lnTo>
                  <a:pt x="6382" y="3655"/>
                </a:lnTo>
                <a:cubicBezTo>
                  <a:pt x="6382" y="3453"/>
                  <a:pt x="6548" y="3286"/>
                  <a:pt x="6751" y="3286"/>
                </a:cubicBezTo>
                <a:close/>
                <a:moveTo>
                  <a:pt x="1500" y="4858"/>
                </a:moveTo>
                <a:lnTo>
                  <a:pt x="1500" y="4953"/>
                </a:lnTo>
                <a:cubicBezTo>
                  <a:pt x="1500" y="5013"/>
                  <a:pt x="1512" y="5072"/>
                  <a:pt x="1548" y="5120"/>
                </a:cubicBezTo>
                <a:lnTo>
                  <a:pt x="1322" y="5334"/>
                </a:lnTo>
                <a:lnTo>
                  <a:pt x="1286" y="5334"/>
                </a:lnTo>
                <a:lnTo>
                  <a:pt x="1072" y="5120"/>
                </a:lnTo>
                <a:cubicBezTo>
                  <a:pt x="1095" y="5072"/>
                  <a:pt x="1107" y="5013"/>
                  <a:pt x="1107" y="4953"/>
                </a:cubicBezTo>
                <a:lnTo>
                  <a:pt x="1107" y="4858"/>
                </a:lnTo>
                <a:close/>
                <a:moveTo>
                  <a:pt x="4298" y="4858"/>
                </a:moveTo>
                <a:lnTo>
                  <a:pt x="4298" y="4953"/>
                </a:lnTo>
                <a:cubicBezTo>
                  <a:pt x="4298" y="5013"/>
                  <a:pt x="4310" y="5072"/>
                  <a:pt x="4334" y="5120"/>
                </a:cubicBezTo>
                <a:lnTo>
                  <a:pt x="4120" y="5334"/>
                </a:lnTo>
                <a:lnTo>
                  <a:pt x="4084" y="5334"/>
                </a:lnTo>
                <a:lnTo>
                  <a:pt x="3870" y="5120"/>
                </a:lnTo>
                <a:cubicBezTo>
                  <a:pt x="3893" y="5072"/>
                  <a:pt x="3905" y="5013"/>
                  <a:pt x="3905" y="4953"/>
                </a:cubicBezTo>
                <a:lnTo>
                  <a:pt x="3905" y="4858"/>
                </a:lnTo>
                <a:close/>
                <a:moveTo>
                  <a:pt x="7108" y="4858"/>
                </a:moveTo>
                <a:lnTo>
                  <a:pt x="7108" y="4953"/>
                </a:lnTo>
                <a:cubicBezTo>
                  <a:pt x="7108" y="5013"/>
                  <a:pt x="7120" y="5072"/>
                  <a:pt x="7156" y="5120"/>
                </a:cubicBezTo>
                <a:lnTo>
                  <a:pt x="6929" y="5334"/>
                </a:lnTo>
                <a:lnTo>
                  <a:pt x="6906" y="5334"/>
                </a:lnTo>
                <a:lnTo>
                  <a:pt x="6679" y="5120"/>
                </a:lnTo>
                <a:cubicBezTo>
                  <a:pt x="6703" y="5072"/>
                  <a:pt x="6715" y="5013"/>
                  <a:pt x="6715" y="4953"/>
                </a:cubicBezTo>
                <a:lnTo>
                  <a:pt x="6715" y="4858"/>
                </a:lnTo>
                <a:close/>
                <a:moveTo>
                  <a:pt x="9906" y="4858"/>
                </a:moveTo>
                <a:lnTo>
                  <a:pt x="9906" y="4953"/>
                </a:lnTo>
                <a:cubicBezTo>
                  <a:pt x="9906" y="5013"/>
                  <a:pt x="9918" y="5072"/>
                  <a:pt x="9954" y="5120"/>
                </a:cubicBezTo>
                <a:lnTo>
                  <a:pt x="9727" y="5334"/>
                </a:lnTo>
                <a:lnTo>
                  <a:pt x="9704" y="5334"/>
                </a:lnTo>
                <a:lnTo>
                  <a:pt x="9477" y="5120"/>
                </a:lnTo>
                <a:cubicBezTo>
                  <a:pt x="9501" y="5072"/>
                  <a:pt x="9525" y="5013"/>
                  <a:pt x="9525" y="4953"/>
                </a:cubicBezTo>
                <a:lnTo>
                  <a:pt x="9525" y="4858"/>
                </a:lnTo>
                <a:close/>
                <a:moveTo>
                  <a:pt x="2453" y="0"/>
                </a:moveTo>
                <a:cubicBezTo>
                  <a:pt x="2084" y="0"/>
                  <a:pt x="1762" y="310"/>
                  <a:pt x="1762" y="679"/>
                </a:cubicBezTo>
                <a:lnTo>
                  <a:pt x="1762" y="1036"/>
                </a:lnTo>
                <a:cubicBezTo>
                  <a:pt x="1762" y="1322"/>
                  <a:pt x="1905" y="1572"/>
                  <a:pt x="2119" y="1726"/>
                </a:cubicBezTo>
                <a:lnTo>
                  <a:pt x="2119" y="1977"/>
                </a:lnTo>
                <a:cubicBezTo>
                  <a:pt x="2119" y="1977"/>
                  <a:pt x="2119" y="1988"/>
                  <a:pt x="2107" y="1988"/>
                </a:cubicBezTo>
                <a:lnTo>
                  <a:pt x="1691" y="2203"/>
                </a:lnTo>
                <a:cubicBezTo>
                  <a:pt x="1512" y="2286"/>
                  <a:pt x="1405" y="2465"/>
                  <a:pt x="1405" y="2655"/>
                </a:cubicBezTo>
                <a:lnTo>
                  <a:pt x="1405" y="2989"/>
                </a:lnTo>
                <a:lnTo>
                  <a:pt x="1036" y="2989"/>
                </a:lnTo>
                <a:cubicBezTo>
                  <a:pt x="667" y="2989"/>
                  <a:pt x="357" y="3298"/>
                  <a:pt x="357" y="3667"/>
                </a:cubicBezTo>
                <a:lnTo>
                  <a:pt x="357" y="4024"/>
                </a:lnTo>
                <a:cubicBezTo>
                  <a:pt x="357" y="4310"/>
                  <a:pt x="488" y="4560"/>
                  <a:pt x="714" y="4715"/>
                </a:cubicBezTo>
                <a:lnTo>
                  <a:pt x="714" y="4965"/>
                </a:lnTo>
                <a:cubicBezTo>
                  <a:pt x="714" y="4965"/>
                  <a:pt x="714" y="4977"/>
                  <a:pt x="691" y="4977"/>
                </a:cubicBezTo>
                <a:lnTo>
                  <a:pt x="274" y="5191"/>
                </a:lnTo>
                <a:cubicBezTo>
                  <a:pt x="95" y="5275"/>
                  <a:pt x="0" y="5453"/>
                  <a:pt x="0" y="5656"/>
                </a:cubicBezTo>
                <a:lnTo>
                  <a:pt x="0" y="7382"/>
                </a:lnTo>
                <a:cubicBezTo>
                  <a:pt x="0" y="7513"/>
                  <a:pt x="36" y="7644"/>
                  <a:pt x="119" y="7751"/>
                </a:cubicBezTo>
                <a:lnTo>
                  <a:pt x="298" y="8013"/>
                </a:lnTo>
                <a:cubicBezTo>
                  <a:pt x="333" y="8073"/>
                  <a:pt x="357" y="8156"/>
                  <a:pt x="357" y="8227"/>
                </a:cubicBezTo>
                <a:lnTo>
                  <a:pt x="357" y="8942"/>
                </a:lnTo>
                <a:cubicBezTo>
                  <a:pt x="357" y="9025"/>
                  <a:pt x="429" y="9108"/>
                  <a:pt x="512" y="9108"/>
                </a:cubicBezTo>
                <a:cubicBezTo>
                  <a:pt x="607" y="9108"/>
                  <a:pt x="679" y="9025"/>
                  <a:pt x="679" y="8942"/>
                </a:cubicBezTo>
                <a:lnTo>
                  <a:pt x="679" y="8227"/>
                </a:lnTo>
                <a:cubicBezTo>
                  <a:pt x="679" y="8096"/>
                  <a:pt x="631" y="7953"/>
                  <a:pt x="560" y="7858"/>
                </a:cubicBezTo>
                <a:lnTo>
                  <a:pt x="381" y="7584"/>
                </a:lnTo>
                <a:cubicBezTo>
                  <a:pt x="333" y="7525"/>
                  <a:pt x="321" y="7453"/>
                  <a:pt x="321" y="7382"/>
                </a:cubicBezTo>
                <a:lnTo>
                  <a:pt x="321" y="5656"/>
                </a:lnTo>
                <a:cubicBezTo>
                  <a:pt x="321" y="5572"/>
                  <a:pt x="369" y="5513"/>
                  <a:pt x="429" y="5477"/>
                </a:cubicBezTo>
                <a:lnTo>
                  <a:pt x="714" y="5322"/>
                </a:lnTo>
                <a:lnTo>
                  <a:pt x="976" y="5596"/>
                </a:lnTo>
                <a:cubicBezTo>
                  <a:pt x="1036" y="5656"/>
                  <a:pt x="1131" y="5691"/>
                  <a:pt x="1214" y="5691"/>
                </a:cubicBezTo>
                <a:cubicBezTo>
                  <a:pt x="1310" y="5691"/>
                  <a:pt x="1381" y="5667"/>
                  <a:pt x="1453" y="5596"/>
                </a:cubicBezTo>
                <a:lnTo>
                  <a:pt x="1726" y="5322"/>
                </a:lnTo>
                <a:lnTo>
                  <a:pt x="2000" y="5477"/>
                </a:lnTo>
                <a:cubicBezTo>
                  <a:pt x="2060" y="5501"/>
                  <a:pt x="2107" y="5572"/>
                  <a:pt x="2107" y="5656"/>
                </a:cubicBezTo>
                <a:lnTo>
                  <a:pt x="2107" y="7382"/>
                </a:lnTo>
                <a:cubicBezTo>
                  <a:pt x="2107" y="7453"/>
                  <a:pt x="2096" y="7525"/>
                  <a:pt x="2048" y="7584"/>
                </a:cubicBezTo>
                <a:lnTo>
                  <a:pt x="1869" y="7858"/>
                </a:lnTo>
                <a:cubicBezTo>
                  <a:pt x="1798" y="7977"/>
                  <a:pt x="1750" y="8096"/>
                  <a:pt x="1750" y="8227"/>
                </a:cubicBezTo>
                <a:lnTo>
                  <a:pt x="1750" y="8942"/>
                </a:lnTo>
                <a:cubicBezTo>
                  <a:pt x="1750" y="9025"/>
                  <a:pt x="1822" y="9108"/>
                  <a:pt x="1917" y="9108"/>
                </a:cubicBezTo>
                <a:cubicBezTo>
                  <a:pt x="2000" y="9108"/>
                  <a:pt x="2084" y="9025"/>
                  <a:pt x="2084" y="8942"/>
                </a:cubicBezTo>
                <a:lnTo>
                  <a:pt x="2084" y="8227"/>
                </a:lnTo>
                <a:cubicBezTo>
                  <a:pt x="2084" y="8156"/>
                  <a:pt x="2096" y="8073"/>
                  <a:pt x="2143" y="8013"/>
                </a:cubicBezTo>
                <a:lnTo>
                  <a:pt x="2322" y="7751"/>
                </a:lnTo>
                <a:cubicBezTo>
                  <a:pt x="2393" y="7632"/>
                  <a:pt x="2441" y="7513"/>
                  <a:pt x="2441" y="7382"/>
                </a:cubicBezTo>
                <a:lnTo>
                  <a:pt x="2441" y="5656"/>
                </a:lnTo>
                <a:cubicBezTo>
                  <a:pt x="2441" y="5453"/>
                  <a:pt x="2334" y="5275"/>
                  <a:pt x="2155" y="5191"/>
                </a:cubicBezTo>
                <a:lnTo>
                  <a:pt x="1738" y="4977"/>
                </a:lnTo>
                <a:lnTo>
                  <a:pt x="1726" y="4965"/>
                </a:lnTo>
                <a:lnTo>
                  <a:pt x="1726" y="4703"/>
                </a:lnTo>
                <a:cubicBezTo>
                  <a:pt x="1929" y="4536"/>
                  <a:pt x="2084" y="4298"/>
                  <a:pt x="2084" y="4012"/>
                </a:cubicBezTo>
                <a:lnTo>
                  <a:pt x="2084" y="3655"/>
                </a:lnTo>
                <a:cubicBezTo>
                  <a:pt x="2084" y="3405"/>
                  <a:pt x="1929" y="3179"/>
                  <a:pt x="1726" y="3060"/>
                </a:cubicBezTo>
                <a:lnTo>
                  <a:pt x="1726" y="2643"/>
                </a:lnTo>
                <a:cubicBezTo>
                  <a:pt x="1726" y="2572"/>
                  <a:pt x="1762" y="2512"/>
                  <a:pt x="1822" y="2465"/>
                </a:cubicBezTo>
                <a:lnTo>
                  <a:pt x="2107" y="2322"/>
                </a:lnTo>
                <a:lnTo>
                  <a:pt x="2381" y="2584"/>
                </a:lnTo>
                <a:cubicBezTo>
                  <a:pt x="2441" y="2643"/>
                  <a:pt x="2524" y="2691"/>
                  <a:pt x="2619" y="2691"/>
                </a:cubicBezTo>
                <a:cubicBezTo>
                  <a:pt x="2703" y="2691"/>
                  <a:pt x="2774" y="2655"/>
                  <a:pt x="2858" y="2584"/>
                </a:cubicBezTo>
                <a:lnTo>
                  <a:pt x="3119" y="2322"/>
                </a:lnTo>
                <a:lnTo>
                  <a:pt x="3405" y="2465"/>
                </a:lnTo>
                <a:cubicBezTo>
                  <a:pt x="3465" y="2500"/>
                  <a:pt x="3512" y="2572"/>
                  <a:pt x="3512" y="2643"/>
                </a:cubicBezTo>
                <a:lnTo>
                  <a:pt x="3512" y="3060"/>
                </a:lnTo>
                <a:cubicBezTo>
                  <a:pt x="3298" y="3179"/>
                  <a:pt x="3155" y="3405"/>
                  <a:pt x="3155" y="3655"/>
                </a:cubicBezTo>
                <a:lnTo>
                  <a:pt x="3155" y="4012"/>
                </a:lnTo>
                <a:cubicBezTo>
                  <a:pt x="3155" y="4298"/>
                  <a:pt x="3286" y="4548"/>
                  <a:pt x="3512" y="4703"/>
                </a:cubicBezTo>
                <a:lnTo>
                  <a:pt x="3512" y="4953"/>
                </a:lnTo>
                <a:cubicBezTo>
                  <a:pt x="3512" y="4953"/>
                  <a:pt x="3512" y="4965"/>
                  <a:pt x="3489" y="4965"/>
                </a:cubicBezTo>
                <a:lnTo>
                  <a:pt x="3072" y="5179"/>
                </a:lnTo>
                <a:cubicBezTo>
                  <a:pt x="2893" y="5263"/>
                  <a:pt x="2798" y="5441"/>
                  <a:pt x="2798" y="5632"/>
                </a:cubicBezTo>
                <a:lnTo>
                  <a:pt x="2798" y="7358"/>
                </a:lnTo>
                <a:cubicBezTo>
                  <a:pt x="2798" y="7501"/>
                  <a:pt x="2834" y="7632"/>
                  <a:pt x="2917" y="7739"/>
                </a:cubicBezTo>
                <a:lnTo>
                  <a:pt x="3096" y="8001"/>
                </a:lnTo>
                <a:cubicBezTo>
                  <a:pt x="3131" y="8061"/>
                  <a:pt x="3155" y="8132"/>
                  <a:pt x="3155" y="8215"/>
                </a:cubicBezTo>
                <a:lnTo>
                  <a:pt x="3155" y="8930"/>
                </a:lnTo>
                <a:cubicBezTo>
                  <a:pt x="3155" y="9013"/>
                  <a:pt x="3227" y="9085"/>
                  <a:pt x="3310" y="9085"/>
                </a:cubicBezTo>
                <a:cubicBezTo>
                  <a:pt x="3405" y="9085"/>
                  <a:pt x="3477" y="9013"/>
                  <a:pt x="3477" y="8930"/>
                </a:cubicBezTo>
                <a:lnTo>
                  <a:pt x="3477" y="8215"/>
                </a:lnTo>
                <a:cubicBezTo>
                  <a:pt x="3477" y="8073"/>
                  <a:pt x="3429" y="7942"/>
                  <a:pt x="3358" y="7834"/>
                </a:cubicBezTo>
                <a:lnTo>
                  <a:pt x="3179" y="7572"/>
                </a:lnTo>
                <a:cubicBezTo>
                  <a:pt x="3131" y="7513"/>
                  <a:pt x="3119" y="7441"/>
                  <a:pt x="3119" y="7358"/>
                </a:cubicBezTo>
                <a:lnTo>
                  <a:pt x="3119" y="5632"/>
                </a:lnTo>
                <a:cubicBezTo>
                  <a:pt x="3119" y="5560"/>
                  <a:pt x="3167" y="5501"/>
                  <a:pt x="3227" y="5453"/>
                </a:cubicBezTo>
                <a:lnTo>
                  <a:pt x="3512" y="5310"/>
                </a:lnTo>
                <a:lnTo>
                  <a:pt x="3774" y="5572"/>
                </a:lnTo>
                <a:cubicBezTo>
                  <a:pt x="3834" y="5632"/>
                  <a:pt x="3929" y="5679"/>
                  <a:pt x="4012" y="5679"/>
                </a:cubicBezTo>
                <a:cubicBezTo>
                  <a:pt x="4108" y="5679"/>
                  <a:pt x="4179" y="5656"/>
                  <a:pt x="4251" y="5572"/>
                </a:cubicBezTo>
                <a:lnTo>
                  <a:pt x="4524" y="5310"/>
                </a:lnTo>
                <a:lnTo>
                  <a:pt x="4798" y="5453"/>
                </a:lnTo>
                <a:cubicBezTo>
                  <a:pt x="4858" y="5489"/>
                  <a:pt x="4905" y="5560"/>
                  <a:pt x="4905" y="5632"/>
                </a:cubicBezTo>
                <a:lnTo>
                  <a:pt x="4905" y="7358"/>
                </a:lnTo>
                <a:cubicBezTo>
                  <a:pt x="4905" y="7441"/>
                  <a:pt x="4893" y="7513"/>
                  <a:pt x="4846" y="7572"/>
                </a:cubicBezTo>
                <a:lnTo>
                  <a:pt x="4667" y="7834"/>
                </a:lnTo>
                <a:cubicBezTo>
                  <a:pt x="4596" y="7953"/>
                  <a:pt x="4548" y="8073"/>
                  <a:pt x="4548" y="8215"/>
                </a:cubicBezTo>
                <a:lnTo>
                  <a:pt x="4548" y="8930"/>
                </a:lnTo>
                <a:cubicBezTo>
                  <a:pt x="4548" y="9013"/>
                  <a:pt x="4620" y="9085"/>
                  <a:pt x="4715" y="9085"/>
                </a:cubicBezTo>
                <a:cubicBezTo>
                  <a:pt x="4798" y="9085"/>
                  <a:pt x="4882" y="9013"/>
                  <a:pt x="4882" y="8930"/>
                </a:cubicBezTo>
                <a:lnTo>
                  <a:pt x="4882" y="8215"/>
                </a:lnTo>
                <a:cubicBezTo>
                  <a:pt x="4882" y="8132"/>
                  <a:pt x="4893" y="8061"/>
                  <a:pt x="4941" y="8001"/>
                </a:cubicBezTo>
                <a:lnTo>
                  <a:pt x="5120" y="7739"/>
                </a:lnTo>
                <a:cubicBezTo>
                  <a:pt x="5191" y="7620"/>
                  <a:pt x="5239" y="7501"/>
                  <a:pt x="5239" y="7358"/>
                </a:cubicBezTo>
                <a:lnTo>
                  <a:pt x="5239" y="5632"/>
                </a:lnTo>
                <a:cubicBezTo>
                  <a:pt x="5239" y="5441"/>
                  <a:pt x="5132" y="5263"/>
                  <a:pt x="4953" y="5179"/>
                </a:cubicBezTo>
                <a:lnTo>
                  <a:pt x="4536" y="4965"/>
                </a:lnTo>
                <a:lnTo>
                  <a:pt x="4524" y="4953"/>
                </a:lnTo>
                <a:lnTo>
                  <a:pt x="4524" y="4703"/>
                </a:lnTo>
                <a:cubicBezTo>
                  <a:pt x="4727" y="4536"/>
                  <a:pt x="4882" y="4298"/>
                  <a:pt x="4882" y="4012"/>
                </a:cubicBezTo>
                <a:lnTo>
                  <a:pt x="4882" y="3655"/>
                </a:lnTo>
                <a:cubicBezTo>
                  <a:pt x="4882" y="3405"/>
                  <a:pt x="4727" y="3179"/>
                  <a:pt x="4524" y="3060"/>
                </a:cubicBezTo>
                <a:lnTo>
                  <a:pt x="4524" y="2643"/>
                </a:lnTo>
                <a:cubicBezTo>
                  <a:pt x="4524" y="2572"/>
                  <a:pt x="4560" y="2512"/>
                  <a:pt x="4620" y="2465"/>
                </a:cubicBezTo>
                <a:lnTo>
                  <a:pt x="4905" y="2322"/>
                </a:lnTo>
                <a:lnTo>
                  <a:pt x="5179" y="2584"/>
                </a:lnTo>
                <a:cubicBezTo>
                  <a:pt x="5239" y="2643"/>
                  <a:pt x="5322" y="2691"/>
                  <a:pt x="5417" y="2691"/>
                </a:cubicBezTo>
                <a:cubicBezTo>
                  <a:pt x="5501" y="2691"/>
                  <a:pt x="5572" y="2655"/>
                  <a:pt x="5655" y="2584"/>
                </a:cubicBezTo>
                <a:lnTo>
                  <a:pt x="5917" y="2322"/>
                </a:lnTo>
                <a:lnTo>
                  <a:pt x="6203" y="2465"/>
                </a:lnTo>
                <a:cubicBezTo>
                  <a:pt x="6263" y="2500"/>
                  <a:pt x="6310" y="2572"/>
                  <a:pt x="6310" y="2643"/>
                </a:cubicBezTo>
                <a:lnTo>
                  <a:pt x="6310" y="3060"/>
                </a:lnTo>
                <a:cubicBezTo>
                  <a:pt x="6096" y="3179"/>
                  <a:pt x="5953" y="3405"/>
                  <a:pt x="5953" y="3655"/>
                </a:cubicBezTo>
                <a:lnTo>
                  <a:pt x="5953" y="4012"/>
                </a:lnTo>
                <a:cubicBezTo>
                  <a:pt x="5953" y="4298"/>
                  <a:pt x="6084" y="4548"/>
                  <a:pt x="6310" y="4703"/>
                </a:cubicBezTo>
                <a:lnTo>
                  <a:pt x="6310" y="4953"/>
                </a:lnTo>
                <a:cubicBezTo>
                  <a:pt x="6310" y="4953"/>
                  <a:pt x="6310" y="4965"/>
                  <a:pt x="6287" y="4965"/>
                </a:cubicBezTo>
                <a:lnTo>
                  <a:pt x="5870" y="5179"/>
                </a:lnTo>
                <a:cubicBezTo>
                  <a:pt x="5691" y="5263"/>
                  <a:pt x="5596" y="5441"/>
                  <a:pt x="5596" y="5632"/>
                </a:cubicBezTo>
                <a:lnTo>
                  <a:pt x="5596" y="7358"/>
                </a:lnTo>
                <a:cubicBezTo>
                  <a:pt x="5596" y="7501"/>
                  <a:pt x="5632" y="7632"/>
                  <a:pt x="5715" y="7739"/>
                </a:cubicBezTo>
                <a:lnTo>
                  <a:pt x="5894" y="8001"/>
                </a:lnTo>
                <a:cubicBezTo>
                  <a:pt x="5929" y="8061"/>
                  <a:pt x="5953" y="8132"/>
                  <a:pt x="5953" y="8215"/>
                </a:cubicBezTo>
                <a:lnTo>
                  <a:pt x="5953" y="8930"/>
                </a:lnTo>
                <a:cubicBezTo>
                  <a:pt x="5953" y="9013"/>
                  <a:pt x="6025" y="9085"/>
                  <a:pt x="6108" y="9085"/>
                </a:cubicBezTo>
                <a:cubicBezTo>
                  <a:pt x="6203" y="9085"/>
                  <a:pt x="6275" y="9013"/>
                  <a:pt x="6275" y="8930"/>
                </a:cubicBezTo>
                <a:lnTo>
                  <a:pt x="6275" y="8215"/>
                </a:lnTo>
                <a:cubicBezTo>
                  <a:pt x="6275" y="8073"/>
                  <a:pt x="6227" y="7942"/>
                  <a:pt x="6156" y="7834"/>
                </a:cubicBezTo>
                <a:lnTo>
                  <a:pt x="5977" y="7572"/>
                </a:lnTo>
                <a:cubicBezTo>
                  <a:pt x="5929" y="7513"/>
                  <a:pt x="5917" y="7441"/>
                  <a:pt x="5917" y="7358"/>
                </a:cubicBezTo>
                <a:lnTo>
                  <a:pt x="5917" y="5632"/>
                </a:lnTo>
                <a:cubicBezTo>
                  <a:pt x="5917" y="5560"/>
                  <a:pt x="5965" y="5501"/>
                  <a:pt x="6025" y="5453"/>
                </a:cubicBezTo>
                <a:lnTo>
                  <a:pt x="6310" y="5310"/>
                </a:lnTo>
                <a:lnTo>
                  <a:pt x="6572" y="5572"/>
                </a:lnTo>
                <a:cubicBezTo>
                  <a:pt x="6632" y="5632"/>
                  <a:pt x="6727" y="5679"/>
                  <a:pt x="6810" y="5679"/>
                </a:cubicBezTo>
                <a:cubicBezTo>
                  <a:pt x="6906" y="5679"/>
                  <a:pt x="6977" y="5656"/>
                  <a:pt x="7049" y="5572"/>
                </a:cubicBezTo>
                <a:lnTo>
                  <a:pt x="7322" y="5310"/>
                </a:lnTo>
                <a:lnTo>
                  <a:pt x="7596" y="5453"/>
                </a:lnTo>
                <a:cubicBezTo>
                  <a:pt x="7656" y="5489"/>
                  <a:pt x="7703" y="5560"/>
                  <a:pt x="7703" y="5632"/>
                </a:cubicBezTo>
                <a:lnTo>
                  <a:pt x="7703" y="7358"/>
                </a:lnTo>
                <a:cubicBezTo>
                  <a:pt x="7703" y="7441"/>
                  <a:pt x="7691" y="7513"/>
                  <a:pt x="7644" y="7572"/>
                </a:cubicBezTo>
                <a:lnTo>
                  <a:pt x="7465" y="7834"/>
                </a:lnTo>
                <a:cubicBezTo>
                  <a:pt x="7394" y="7953"/>
                  <a:pt x="7346" y="8073"/>
                  <a:pt x="7346" y="8215"/>
                </a:cubicBezTo>
                <a:lnTo>
                  <a:pt x="7346" y="8930"/>
                </a:lnTo>
                <a:cubicBezTo>
                  <a:pt x="7346" y="9013"/>
                  <a:pt x="7418" y="9085"/>
                  <a:pt x="7513" y="9085"/>
                </a:cubicBezTo>
                <a:cubicBezTo>
                  <a:pt x="7596" y="9085"/>
                  <a:pt x="7680" y="9013"/>
                  <a:pt x="7680" y="8930"/>
                </a:cubicBezTo>
                <a:lnTo>
                  <a:pt x="7680" y="8215"/>
                </a:lnTo>
                <a:cubicBezTo>
                  <a:pt x="7680" y="8132"/>
                  <a:pt x="7691" y="8061"/>
                  <a:pt x="7739" y="8001"/>
                </a:cubicBezTo>
                <a:lnTo>
                  <a:pt x="7918" y="7739"/>
                </a:lnTo>
                <a:cubicBezTo>
                  <a:pt x="7989" y="7620"/>
                  <a:pt x="8037" y="7501"/>
                  <a:pt x="8037" y="7358"/>
                </a:cubicBezTo>
                <a:lnTo>
                  <a:pt x="8037" y="5632"/>
                </a:lnTo>
                <a:cubicBezTo>
                  <a:pt x="8037" y="5441"/>
                  <a:pt x="7930" y="5263"/>
                  <a:pt x="7751" y="5179"/>
                </a:cubicBezTo>
                <a:lnTo>
                  <a:pt x="7334" y="4965"/>
                </a:lnTo>
                <a:lnTo>
                  <a:pt x="7322" y="4953"/>
                </a:lnTo>
                <a:lnTo>
                  <a:pt x="7322" y="4703"/>
                </a:lnTo>
                <a:cubicBezTo>
                  <a:pt x="7525" y="4536"/>
                  <a:pt x="7680" y="4298"/>
                  <a:pt x="7680" y="4012"/>
                </a:cubicBezTo>
                <a:lnTo>
                  <a:pt x="7680" y="3655"/>
                </a:lnTo>
                <a:cubicBezTo>
                  <a:pt x="7680" y="3405"/>
                  <a:pt x="7525" y="3179"/>
                  <a:pt x="7322" y="3060"/>
                </a:cubicBezTo>
                <a:lnTo>
                  <a:pt x="7322" y="2643"/>
                </a:lnTo>
                <a:cubicBezTo>
                  <a:pt x="7322" y="2572"/>
                  <a:pt x="7358" y="2512"/>
                  <a:pt x="7418" y="2465"/>
                </a:cubicBezTo>
                <a:lnTo>
                  <a:pt x="7703" y="2322"/>
                </a:lnTo>
                <a:lnTo>
                  <a:pt x="7977" y="2584"/>
                </a:lnTo>
                <a:cubicBezTo>
                  <a:pt x="8037" y="2643"/>
                  <a:pt x="8120" y="2691"/>
                  <a:pt x="8215" y="2691"/>
                </a:cubicBezTo>
                <a:cubicBezTo>
                  <a:pt x="8299" y="2691"/>
                  <a:pt x="8370" y="2655"/>
                  <a:pt x="8453" y="2584"/>
                </a:cubicBezTo>
                <a:lnTo>
                  <a:pt x="8715" y="2322"/>
                </a:lnTo>
                <a:lnTo>
                  <a:pt x="9001" y="2465"/>
                </a:lnTo>
                <a:cubicBezTo>
                  <a:pt x="9061" y="2500"/>
                  <a:pt x="9108" y="2572"/>
                  <a:pt x="9108" y="2643"/>
                </a:cubicBezTo>
                <a:lnTo>
                  <a:pt x="9108" y="3060"/>
                </a:lnTo>
                <a:cubicBezTo>
                  <a:pt x="8894" y="3179"/>
                  <a:pt x="8751" y="3405"/>
                  <a:pt x="8751" y="3655"/>
                </a:cubicBezTo>
                <a:lnTo>
                  <a:pt x="8751" y="4012"/>
                </a:lnTo>
                <a:cubicBezTo>
                  <a:pt x="8751" y="4298"/>
                  <a:pt x="8882" y="4548"/>
                  <a:pt x="9108" y="4703"/>
                </a:cubicBezTo>
                <a:lnTo>
                  <a:pt x="9108" y="4953"/>
                </a:lnTo>
                <a:cubicBezTo>
                  <a:pt x="9108" y="4953"/>
                  <a:pt x="9108" y="4965"/>
                  <a:pt x="9084" y="4965"/>
                </a:cubicBezTo>
                <a:lnTo>
                  <a:pt x="8668" y="5179"/>
                </a:lnTo>
                <a:cubicBezTo>
                  <a:pt x="8489" y="5263"/>
                  <a:pt x="8394" y="5441"/>
                  <a:pt x="8394" y="5632"/>
                </a:cubicBezTo>
                <a:lnTo>
                  <a:pt x="8394" y="7358"/>
                </a:lnTo>
                <a:cubicBezTo>
                  <a:pt x="8394" y="7501"/>
                  <a:pt x="8430" y="7632"/>
                  <a:pt x="8513" y="7739"/>
                </a:cubicBezTo>
                <a:lnTo>
                  <a:pt x="8692" y="8001"/>
                </a:lnTo>
                <a:cubicBezTo>
                  <a:pt x="8727" y="8061"/>
                  <a:pt x="8751" y="8132"/>
                  <a:pt x="8751" y="8215"/>
                </a:cubicBezTo>
                <a:lnTo>
                  <a:pt x="8751" y="8930"/>
                </a:lnTo>
                <a:cubicBezTo>
                  <a:pt x="8751" y="9013"/>
                  <a:pt x="8823" y="9085"/>
                  <a:pt x="8906" y="9085"/>
                </a:cubicBezTo>
                <a:cubicBezTo>
                  <a:pt x="9001" y="9085"/>
                  <a:pt x="9073" y="9013"/>
                  <a:pt x="9073" y="8930"/>
                </a:cubicBezTo>
                <a:lnTo>
                  <a:pt x="9073" y="8215"/>
                </a:lnTo>
                <a:cubicBezTo>
                  <a:pt x="9073" y="8073"/>
                  <a:pt x="9025" y="7942"/>
                  <a:pt x="8954" y="7834"/>
                </a:cubicBezTo>
                <a:lnTo>
                  <a:pt x="8775" y="7572"/>
                </a:lnTo>
                <a:cubicBezTo>
                  <a:pt x="8727" y="7513"/>
                  <a:pt x="8715" y="7441"/>
                  <a:pt x="8715" y="7358"/>
                </a:cubicBezTo>
                <a:lnTo>
                  <a:pt x="8715" y="5632"/>
                </a:lnTo>
                <a:cubicBezTo>
                  <a:pt x="8715" y="5560"/>
                  <a:pt x="8763" y="5501"/>
                  <a:pt x="8823" y="5453"/>
                </a:cubicBezTo>
                <a:lnTo>
                  <a:pt x="9108" y="5310"/>
                </a:lnTo>
                <a:lnTo>
                  <a:pt x="9370" y="5572"/>
                </a:lnTo>
                <a:cubicBezTo>
                  <a:pt x="9430" y="5632"/>
                  <a:pt x="9525" y="5679"/>
                  <a:pt x="9608" y="5679"/>
                </a:cubicBezTo>
                <a:cubicBezTo>
                  <a:pt x="9704" y="5679"/>
                  <a:pt x="9775" y="5656"/>
                  <a:pt x="9846" y="5572"/>
                </a:cubicBezTo>
                <a:lnTo>
                  <a:pt x="10120" y="5310"/>
                </a:lnTo>
                <a:lnTo>
                  <a:pt x="10394" y="5453"/>
                </a:lnTo>
                <a:cubicBezTo>
                  <a:pt x="10454" y="5489"/>
                  <a:pt x="10501" y="5560"/>
                  <a:pt x="10501" y="5632"/>
                </a:cubicBezTo>
                <a:lnTo>
                  <a:pt x="10501" y="7358"/>
                </a:lnTo>
                <a:cubicBezTo>
                  <a:pt x="10501" y="7441"/>
                  <a:pt x="10489" y="7513"/>
                  <a:pt x="10442" y="7572"/>
                </a:cubicBezTo>
                <a:lnTo>
                  <a:pt x="10263" y="7834"/>
                </a:lnTo>
                <a:cubicBezTo>
                  <a:pt x="10192" y="7953"/>
                  <a:pt x="10144" y="8073"/>
                  <a:pt x="10144" y="8215"/>
                </a:cubicBezTo>
                <a:lnTo>
                  <a:pt x="10144" y="8930"/>
                </a:lnTo>
                <a:cubicBezTo>
                  <a:pt x="10144" y="9013"/>
                  <a:pt x="10216" y="9085"/>
                  <a:pt x="10311" y="9085"/>
                </a:cubicBezTo>
                <a:cubicBezTo>
                  <a:pt x="10394" y="9085"/>
                  <a:pt x="10478" y="9013"/>
                  <a:pt x="10478" y="8930"/>
                </a:cubicBezTo>
                <a:lnTo>
                  <a:pt x="10478" y="8215"/>
                </a:lnTo>
                <a:cubicBezTo>
                  <a:pt x="10478" y="8132"/>
                  <a:pt x="10489" y="8061"/>
                  <a:pt x="10537" y="8001"/>
                </a:cubicBezTo>
                <a:lnTo>
                  <a:pt x="10716" y="7739"/>
                </a:lnTo>
                <a:cubicBezTo>
                  <a:pt x="10787" y="7620"/>
                  <a:pt x="10835" y="7501"/>
                  <a:pt x="10835" y="7358"/>
                </a:cubicBezTo>
                <a:lnTo>
                  <a:pt x="10835" y="5632"/>
                </a:lnTo>
                <a:cubicBezTo>
                  <a:pt x="10918" y="5429"/>
                  <a:pt x="10811" y="5251"/>
                  <a:pt x="10632" y="5155"/>
                </a:cubicBezTo>
                <a:lnTo>
                  <a:pt x="10216" y="4953"/>
                </a:lnTo>
                <a:lnTo>
                  <a:pt x="10204" y="4941"/>
                </a:lnTo>
                <a:lnTo>
                  <a:pt x="10204" y="4703"/>
                </a:lnTo>
                <a:cubicBezTo>
                  <a:pt x="10418" y="4536"/>
                  <a:pt x="10561" y="4298"/>
                  <a:pt x="10561" y="4012"/>
                </a:cubicBezTo>
                <a:lnTo>
                  <a:pt x="10561" y="3655"/>
                </a:lnTo>
                <a:cubicBezTo>
                  <a:pt x="10561" y="3286"/>
                  <a:pt x="10251" y="2977"/>
                  <a:pt x="9882" y="2977"/>
                </a:cubicBezTo>
                <a:lnTo>
                  <a:pt x="9501" y="2977"/>
                </a:lnTo>
                <a:lnTo>
                  <a:pt x="9501" y="2643"/>
                </a:lnTo>
                <a:cubicBezTo>
                  <a:pt x="9501" y="2453"/>
                  <a:pt x="9406" y="2274"/>
                  <a:pt x="9227" y="2179"/>
                </a:cubicBezTo>
                <a:lnTo>
                  <a:pt x="8811" y="1977"/>
                </a:lnTo>
                <a:lnTo>
                  <a:pt x="8787" y="1953"/>
                </a:lnTo>
                <a:lnTo>
                  <a:pt x="8787" y="1726"/>
                </a:lnTo>
                <a:cubicBezTo>
                  <a:pt x="9001" y="1560"/>
                  <a:pt x="9144" y="1322"/>
                  <a:pt x="9144" y="1036"/>
                </a:cubicBezTo>
                <a:lnTo>
                  <a:pt x="9144" y="679"/>
                </a:lnTo>
                <a:cubicBezTo>
                  <a:pt x="9144" y="310"/>
                  <a:pt x="8834" y="0"/>
                  <a:pt x="8465" y="0"/>
                </a:cubicBezTo>
                <a:lnTo>
                  <a:pt x="8108" y="0"/>
                </a:lnTo>
                <a:cubicBezTo>
                  <a:pt x="7739" y="0"/>
                  <a:pt x="7418" y="310"/>
                  <a:pt x="7418" y="679"/>
                </a:cubicBezTo>
                <a:lnTo>
                  <a:pt x="7418" y="1036"/>
                </a:lnTo>
                <a:cubicBezTo>
                  <a:pt x="7418" y="1322"/>
                  <a:pt x="7560" y="1572"/>
                  <a:pt x="7775" y="1726"/>
                </a:cubicBezTo>
                <a:lnTo>
                  <a:pt x="7775" y="1977"/>
                </a:lnTo>
                <a:cubicBezTo>
                  <a:pt x="7775" y="1977"/>
                  <a:pt x="7775" y="1988"/>
                  <a:pt x="7763" y="1988"/>
                </a:cubicBezTo>
                <a:lnTo>
                  <a:pt x="7346" y="2203"/>
                </a:lnTo>
                <a:cubicBezTo>
                  <a:pt x="7168" y="2286"/>
                  <a:pt x="7060" y="2465"/>
                  <a:pt x="7060" y="2655"/>
                </a:cubicBezTo>
                <a:lnTo>
                  <a:pt x="7060" y="2989"/>
                </a:lnTo>
                <a:lnTo>
                  <a:pt x="6679" y="2989"/>
                </a:lnTo>
                <a:lnTo>
                  <a:pt x="6679" y="2655"/>
                </a:lnTo>
                <a:cubicBezTo>
                  <a:pt x="6679" y="2465"/>
                  <a:pt x="6572" y="2286"/>
                  <a:pt x="6394" y="2203"/>
                </a:cubicBezTo>
                <a:lnTo>
                  <a:pt x="5977" y="1988"/>
                </a:lnTo>
                <a:lnTo>
                  <a:pt x="5965" y="1977"/>
                </a:lnTo>
                <a:lnTo>
                  <a:pt x="5965" y="1726"/>
                </a:lnTo>
                <a:cubicBezTo>
                  <a:pt x="6167" y="1560"/>
                  <a:pt x="6322" y="1322"/>
                  <a:pt x="6322" y="1036"/>
                </a:cubicBezTo>
                <a:lnTo>
                  <a:pt x="6322" y="679"/>
                </a:lnTo>
                <a:cubicBezTo>
                  <a:pt x="6322" y="310"/>
                  <a:pt x="6013" y="0"/>
                  <a:pt x="5632" y="0"/>
                </a:cubicBezTo>
                <a:lnTo>
                  <a:pt x="5274" y="0"/>
                </a:lnTo>
                <a:cubicBezTo>
                  <a:pt x="4905" y="0"/>
                  <a:pt x="4596" y="310"/>
                  <a:pt x="4596" y="679"/>
                </a:cubicBezTo>
                <a:lnTo>
                  <a:pt x="4596" y="1036"/>
                </a:lnTo>
                <a:cubicBezTo>
                  <a:pt x="4596" y="1322"/>
                  <a:pt x="4727" y="1572"/>
                  <a:pt x="4953" y="1726"/>
                </a:cubicBezTo>
                <a:lnTo>
                  <a:pt x="4953" y="1977"/>
                </a:lnTo>
                <a:cubicBezTo>
                  <a:pt x="4953" y="1977"/>
                  <a:pt x="4953" y="1988"/>
                  <a:pt x="4941" y="1988"/>
                </a:cubicBezTo>
                <a:lnTo>
                  <a:pt x="4524" y="2203"/>
                </a:lnTo>
                <a:cubicBezTo>
                  <a:pt x="4346" y="2286"/>
                  <a:pt x="4239" y="2465"/>
                  <a:pt x="4239" y="2655"/>
                </a:cubicBezTo>
                <a:lnTo>
                  <a:pt x="4239" y="2989"/>
                </a:lnTo>
                <a:lnTo>
                  <a:pt x="3846" y="2989"/>
                </a:lnTo>
                <a:lnTo>
                  <a:pt x="3846" y="2655"/>
                </a:lnTo>
                <a:cubicBezTo>
                  <a:pt x="3846" y="2465"/>
                  <a:pt x="3750" y="2286"/>
                  <a:pt x="3572" y="2203"/>
                </a:cubicBezTo>
                <a:lnTo>
                  <a:pt x="3155" y="1988"/>
                </a:lnTo>
                <a:lnTo>
                  <a:pt x="3131" y="1977"/>
                </a:lnTo>
                <a:lnTo>
                  <a:pt x="3131" y="1726"/>
                </a:lnTo>
                <a:cubicBezTo>
                  <a:pt x="3346" y="1560"/>
                  <a:pt x="3489" y="1322"/>
                  <a:pt x="3489" y="1036"/>
                </a:cubicBezTo>
                <a:lnTo>
                  <a:pt x="3489" y="679"/>
                </a:lnTo>
                <a:cubicBezTo>
                  <a:pt x="3489" y="310"/>
                  <a:pt x="3179" y="0"/>
                  <a:pt x="28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341823" y="2012248"/>
            <a:ext cx="4361793"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FINDING WAYS</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3329050"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29534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92300D-B106-4513-8275-F2270634A0DF}"/>
              </a:ext>
            </a:extLst>
          </p:cNvPr>
          <p:cNvSpPr txBox="1"/>
          <p:nvPr/>
        </p:nvSpPr>
        <p:spPr>
          <a:xfrm>
            <a:off x="278606" y="157163"/>
            <a:ext cx="1993107" cy="707886"/>
          </a:xfrm>
          <a:prstGeom prst="rect">
            <a:avLst/>
          </a:prstGeom>
          <a:noFill/>
        </p:spPr>
        <p:txBody>
          <a:bodyPr wrap="square" rtlCol="0">
            <a:spAutoFit/>
          </a:bodyPr>
          <a:lstStyle/>
          <a:p>
            <a:r>
              <a:rPr lang="en-IN" sz="4000" dirty="0">
                <a:solidFill>
                  <a:schemeClr val="bg1"/>
                </a:solidFill>
                <a:latin typeface="Share Tech" panose="020B0604020202020204" charset="0"/>
              </a:rPr>
              <a:t>ARDUINO</a:t>
            </a:r>
          </a:p>
        </p:txBody>
      </p:sp>
      <p:sp>
        <p:nvSpPr>
          <p:cNvPr id="3" name="TextBox 2">
            <a:extLst>
              <a:ext uri="{FF2B5EF4-FFF2-40B4-BE49-F238E27FC236}">
                <a16:creationId xmlns:a16="http://schemas.microsoft.com/office/drawing/2014/main" id="{7D3D5C8B-1F28-4D43-A224-BD6FD7792693}"/>
              </a:ext>
            </a:extLst>
          </p:cNvPr>
          <p:cNvSpPr txBox="1"/>
          <p:nvPr/>
        </p:nvSpPr>
        <p:spPr>
          <a:xfrm>
            <a:off x="278606" y="695772"/>
            <a:ext cx="2858809" cy="338554"/>
          </a:xfrm>
          <a:prstGeom prst="rect">
            <a:avLst/>
          </a:prstGeom>
          <a:noFill/>
        </p:spPr>
        <p:txBody>
          <a:bodyPr wrap="square" rtlCol="0">
            <a:spAutoFit/>
          </a:bodyPr>
          <a:lstStyle/>
          <a:p>
            <a:r>
              <a:rPr lang="en-IN" sz="1600" dirty="0">
                <a:solidFill>
                  <a:schemeClr val="bg1"/>
                </a:solidFill>
                <a:latin typeface="Share Tech" panose="020B0604020202020204" charset="0"/>
              </a:rPr>
              <a:t>Bigs and Brains of this project</a:t>
            </a:r>
          </a:p>
        </p:txBody>
      </p:sp>
      <p:pic>
        <p:nvPicPr>
          <p:cNvPr id="5" name="Picture 4">
            <a:extLst>
              <a:ext uri="{FF2B5EF4-FFF2-40B4-BE49-F238E27FC236}">
                <a16:creationId xmlns:a16="http://schemas.microsoft.com/office/drawing/2014/main" id="{2150E64E-F925-4496-89E0-33747E55FA05}"/>
              </a:ext>
            </a:extLst>
          </p:cNvPr>
          <p:cNvPicPr>
            <a:picLocks noChangeAspect="1"/>
          </p:cNvPicPr>
          <p:nvPr/>
        </p:nvPicPr>
        <p:blipFill>
          <a:blip r:embed="rId2"/>
          <a:stretch>
            <a:fillRect/>
          </a:stretch>
        </p:blipFill>
        <p:spPr>
          <a:xfrm>
            <a:off x="2352675" y="1252537"/>
            <a:ext cx="4438650" cy="3267075"/>
          </a:xfrm>
          <a:prstGeom prst="rect">
            <a:avLst/>
          </a:prstGeom>
        </p:spPr>
      </p:pic>
    </p:spTree>
    <p:extLst>
      <p:ext uri="{BB962C8B-B14F-4D97-AF65-F5344CB8AC3E}">
        <p14:creationId xmlns:p14="http://schemas.microsoft.com/office/powerpoint/2010/main" val="4179445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673049-334B-4F70-AF0F-5AF67B5CF358}"/>
              </a:ext>
            </a:extLst>
          </p:cNvPr>
          <p:cNvPicPr>
            <a:picLocks noChangeAspect="1"/>
          </p:cNvPicPr>
          <p:nvPr/>
        </p:nvPicPr>
        <p:blipFill>
          <a:blip r:embed="rId2"/>
          <a:stretch>
            <a:fillRect/>
          </a:stretch>
        </p:blipFill>
        <p:spPr>
          <a:xfrm>
            <a:off x="2271713" y="1206839"/>
            <a:ext cx="4290382" cy="3240889"/>
          </a:xfrm>
          <a:prstGeom prst="rect">
            <a:avLst/>
          </a:prstGeom>
        </p:spPr>
      </p:pic>
      <p:sp>
        <p:nvSpPr>
          <p:cNvPr id="4" name="TextBox 3">
            <a:extLst>
              <a:ext uri="{FF2B5EF4-FFF2-40B4-BE49-F238E27FC236}">
                <a16:creationId xmlns:a16="http://schemas.microsoft.com/office/drawing/2014/main" id="{D712E95E-286D-457D-8728-45E77BE7C95C}"/>
              </a:ext>
            </a:extLst>
          </p:cNvPr>
          <p:cNvSpPr txBox="1"/>
          <p:nvPr/>
        </p:nvSpPr>
        <p:spPr>
          <a:xfrm>
            <a:off x="278606" y="157163"/>
            <a:ext cx="1993107" cy="707886"/>
          </a:xfrm>
          <a:prstGeom prst="rect">
            <a:avLst/>
          </a:prstGeom>
          <a:noFill/>
        </p:spPr>
        <p:txBody>
          <a:bodyPr wrap="square" rtlCol="0">
            <a:spAutoFit/>
          </a:bodyPr>
          <a:lstStyle/>
          <a:p>
            <a:r>
              <a:rPr lang="en-IN" sz="4000" dirty="0">
                <a:solidFill>
                  <a:schemeClr val="bg1"/>
                </a:solidFill>
                <a:latin typeface="Share Tech" panose="020B0604020202020204" charset="0"/>
              </a:rPr>
              <a:t>HC-SR04</a:t>
            </a:r>
          </a:p>
        </p:txBody>
      </p:sp>
      <p:sp>
        <p:nvSpPr>
          <p:cNvPr id="5" name="TextBox 4">
            <a:extLst>
              <a:ext uri="{FF2B5EF4-FFF2-40B4-BE49-F238E27FC236}">
                <a16:creationId xmlns:a16="http://schemas.microsoft.com/office/drawing/2014/main" id="{45CD8238-6260-40A3-ACB1-EB8FCD5A51FA}"/>
              </a:ext>
            </a:extLst>
          </p:cNvPr>
          <p:cNvSpPr txBox="1"/>
          <p:nvPr/>
        </p:nvSpPr>
        <p:spPr>
          <a:xfrm>
            <a:off x="278607" y="695772"/>
            <a:ext cx="3479006" cy="338554"/>
          </a:xfrm>
          <a:prstGeom prst="rect">
            <a:avLst/>
          </a:prstGeom>
          <a:noFill/>
        </p:spPr>
        <p:txBody>
          <a:bodyPr wrap="square" rtlCol="0">
            <a:spAutoFit/>
          </a:bodyPr>
          <a:lstStyle/>
          <a:p>
            <a:r>
              <a:rPr lang="en-IN" sz="1600" dirty="0">
                <a:solidFill>
                  <a:schemeClr val="bg1"/>
                </a:solidFill>
                <a:latin typeface="Share Tech" panose="020B0604020202020204" charset="0"/>
              </a:rPr>
              <a:t>Ultrasonic Sensor for Distance Measuring</a:t>
            </a:r>
          </a:p>
        </p:txBody>
      </p:sp>
      <p:sp>
        <p:nvSpPr>
          <p:cNvPr id="8" name="TextBox 7">
            <a:extLst>
              <a:ext uri="{FF2B5EF4-FFF2-40B4-BE49-F238E27FC236}">
                <a16:creationId xmlns:a16="http://schemas.microsoft.com/office/drawing/2014/main" id="{E99EF923-B02D-4A8C-B434-690730E26525}"/>
              </a:ext>
            </a:extLst>
          </p:cNvPr>
          <p:cNvSpPr txBox="1"/>
          <p:nvPr/>
        </p:nvSpPr>
        <p:spPr>
          <a:xfrm>
            <a:off x="3178968" y="4516360"/>
            <a:ext cx="2850356" cy="307777"/>
          </a:xfrm>
          <a:prstGeom prst="rect">
            <a:avLst/>
          </a:prstGeom>
          <a:noFill/>
        </p:spPr>
        <p:txBody>
          <a:bodyPr wrap="square" rtlCol="0">
            <a:spAutoFit/>
          </a:bodyPr>
          <a:lstStyle/>
          <a:p>
            <a:r>
              <a:rPr lang="en-IN" dirty="0">
                <a:solidFill>
                  <a:schemeClr val="bg1"/>
                </a:solidFill>
                <a:latin typeface="Share Tech" panose="020B0604020202020204" charset="0"/>
              </a:rPr>
              <a:t>HC-SR04 implemented with ARDUINO</a:t>
            </a:r>
          </a:p>
        </p:txBody>
      </p:sp>
    </p:spTree>
    <p:extLst>
      <p:ext uri="{BB962C8B-B14F-4D97-AF65-F5344CB8AC3E}">
        <p14:creationId xmlns:p14="http://schemas.microsoft.com/office/powerpoint/2010/main" val="3509685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12E95E-286D-457D-8728-45E77BE7C95C}"/>
              </a:ext>
            </a:extLst>
          </p:cNvPr>
          <p:cNvSpPr txBox="1"/>
          <p:nvPr/>
        </p:nvSpPr>
        <p:spPr>
          <a:xfrm>
            <a:off x="278606" y="157163"/>
            <a:ext cx="1993107" cy="707886"/>
          </a:xfrm>
          <a:prstGeom prst="rect">
            <a:avLst/>
          </a:prstGeom>
          <a:noFill/>
        </p:spPr>
        <p:txBody>
          <a:bodyPr wrap="square" rtlCol="0">
            <a:spAutoFit/>
          </a:bodyPr>
          <a:lstStyle/>
          <a:p>
            <a:r>
              <a:rPr lang="en-IN" sz="4000" dirty="0">
                <a:solidFill>
                  <a:schemeClr val="bg1"/>
                </a:solidFill>
                <a:latin typeface="Share Tech" panose="020B0604020202020204" charset="0"/>
              </a:rPr>
              <a:t>LDR</a:t>
            </a:r>
          </a:p>
        </p:txBody>
      </p:sp>
      <p:sp>
        <p:nvSpPr>
          <p:cNvPr id="5" name="TextBox 4">
            <a:extLst>
              <a:ext uri="{FF2B5EF4-FFF2-40B4-BE49-F238E27FC236}">
                <a16:creationId xmlns:a16="http://schemas.microsoft.com/office/drawing/2014/main" id="{45CD8238-6260-40A3-ACB1-EB8FCD5A51FA}"/>
              </a:ext>
            </a:extLst>
          </p:cNvPr>
          <p:cNvSpPr txBox="1"/>
          <p:nvPr/>
        </p:nvSpPr>
        <p:spPr>
          <a:xfrm>
            <a:off x="278607" y="695772"/>
            <a:ext cx="3764756" cy="338554"/>
          </a:xfrm>
          <a:prstGeom prst="rect">
            <a:avLst/>
          </a:prstGeom>
          <a:noFill/>
        </p:spPr>
        <p:txBody>
          <a:bodyPr wrap="square" rtlCol="0">
            <a:spAutoFit/>
          </a:bodyPr>
          <a:lstStyle/>
          <a:p>
            <a:r>
              <a:rPr lang="en-IN" sz="1600" dirty="0">
                <a:solidFill>
                  <a:schemeClr val="bg1"/>
                </a:solidFill>
                <a:latin typeface="Share Tech" panose="020B0604020202020204" charset="0"/>
              </a:rPr>
              <a:t>For light detection and automatic headlights</a:t>
            </a:r>
          </a:p>
        </p:txBody>
      </p:sp>
      <p:pic>
        <p:nvPicPr>
          <p:cNvPr id="13" name="Picture 12">
            <a:extLst>
              <a:ext uri="{FF2B5EF4-FFF2-40B4-BE49-F238E27FC236}">
                <a16:creationId xmlns:a16="http://schemas.microsoft.com/office/drawing/2014/main" id="{4F269B39-3D25-4532-9AD1-7E7AC3FDFC9F}"/>
              </a:ext>
            </a:extLst>
          </p:cNvPr>
          <p:cNvPicPr>
            <a:picLocks noChangeAspect="1"/>
          </p:cNvPicPr>
          <p:nvPr/>
        </p:nvPicPr>
        <p:blipFill>
          <a:blip r:embed="rId2"/>
          <a:stretch>
            <a:fillRect/>
          </a:stretch>
        </p:blipFill>
        <p:spPr>
          <a:xfrm>
            <a:off x="2540096" y="1572935"/>
            <a:ext cx="4063807" cy="2671953"/>
          </a:xfrm>
          <a:prstGeom prst="rect">
            <a:avLst/>
          </a:prstGeom>
        </p:spPr>
      </p:pic>
    </p:spTree>
    <p:extLst>
      <p:ext uri="{BB962C8B-B14F-4D97-AF65-F5344CB8AC3E}">
        <p14:creationId xmlns:p14="http://schemas.microsoft.com/office/powerpoint/2010/main" val="2297946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341823" y="1767840"/>
            <a:ext cx="4361793" cy="153890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IMPLEMENTATION OF SOLUTION</a:t>
            </a:r>
            <a:endParaRPr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49" y="3869000"/>
            <a:ext cx="5884275"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14499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0E8391-A95E-4370-AF44-DB545899BB62}"/>
              </a:ext>
            </a:extLst>
          </p:cNvPr>
          <p:cNvPicPr>
            <a:picLocks noChangeAspect="1"/>
          </p:cNvPicPr>
          <p:nvPr/>
        </p:nvPicPr>
        <p:blipFill>
          <a:blip r:embed="rId2"/>
          <a:stretch>
            <a:fillRect/>
          </a:stretch>
        </p:blipFill>
        <p:spPr>
          <a:xfrm>
            <a:off x="564345" y="1488009"/>
            <a:ext cx="5014913" cy="2820889"/>
          </a:xfrm>
          <a:prstGeom prst="rect">
            <a:avLst/>
          </a:prstGeom>
        </p:spPr>
      </p:pic>
      <p:sp>
        <p:nvSpPr>
          <p:cNvPr id="6" name="TextBox 5">
            <a:extLst>
              <a:ext uri="{FF2B5EF4-FFF2-40B4-BE49-F238E27FC236}">
                <a16:creationId xmlns:a16="http://schemas.microsoft.com/office/drawing/2014/main" id="{4CA9E5F3-9C81-4195-8438-BB923DF68DD6}"/>
              </a:ext>
            </a:extLst>
          </p:cNvPr>
          <p:cNvSpPr txBox="1"/>
          <p:nvPr/>
        </p:nvSpPr>
        <p:spPr>
          <a:xfrm>
            <a:off x="278606" y="157163"/>
            <a:ext cx="1993107" cy="707886"/>
          </a:xfrm>
          <a:prstGeom prst="rect">
            <a:avLst/>
          </a:prstGeom>
          <a:noFill/>
        </p:spPr>
        <p:txBody>
          <a:bodyPr wrap="square" rtlCol="0">
            <a:spAutoFit/>
          </a:bodyPr>
          <a:lstStyle/>
          <a:p>
            <a:r>
              <a:rPr lang="en-IN" sz="4000" dirty="0">
                <a:solidFill>
                  <a:schemeClr val="bg1"/>
                </a:solidFill>
                <a:latin typeface="Share Tech" panose="020B0604020202020204" charset="0"/>
              </a:rPr>
              <a:t>ECU</a:t>
            </a:r>
          </a:p>
        </p:txBody>
      </p:sp>
      <p:sp>
        <p:nvSpPr>
          <p:cNvPr id="7" name="TextBox 6">
            <a:extLst>
              <a:ext uri="{FF2B5EF4-FFF2-40B4-BE49-F238E27FC236}">
                <a16:creationId xmlns:a16="http://schemas.microsoft.com/office/drawing/2014/main" id="{05D240E1-7ACB-404E-8676-2BA00445F1C8}"/>
              </a:ext>
            </a:extLst>
          </p:cNvPr>
          <p:cNvSpPr txBox="1"/>
          <p:nvPr/>
        </p:nvSpPr>
        <p:spPr>
          <a:xfrm>
            <a:off x="278607" y="695772"/>
            <a:ext cx="3479006" cy="584775"/>
          </a:xfrm>
          <a:prstGeom prst="rect">
            <a:avLst/>
          </a:prstGeom>
          <a:noFill/>
        </p:spPr>
        <p:txBody>
          <a:bodyPr wrap="square" rtlCol="0">
            <a:spAutoFit/>
          </a:bodyPr>
          <a:lstStyle/>
          <a:p>
            <a:r>
              <a:rPr lang="en-IN" sz="1600" dirty="0">
                <a:solidFill>
                  <a:schemeClr val="bg1"/>
                </a:solidFill>
                <a:latin typeface="Share Tech" panose="020B0604020202020204" charset="0"/>
              </a:rPr>
              <a:t>Electronic Control Unit of vehicle to control all components</a:t>
            </a:r>
          </a:p>
        </p:txBody>
      </p:sp>
      <p:sp>
        <p:nvSpPr>
          <p:cNvPr id="8" name="TextBox 7">
            <a:extLst>
              <a:ext uri="{FF2B5EF4-FFF2-40B4-BE49-F238E27FC236}">
                <a16:creationId xmlns:a16="http://schemas.microsoft.com/office/drawing/2014/main" id="{C32627CB-E9B6-491B-B7D1-E11667B0787C}"/>
              </a:ext>
            </a:extLst>
          </p:cNvPr>
          <p:cNvSpPr txBox="1"/>
          <p:nvPr/>
        </p:nvSpPr>
        <p:spPr>
          <a:xfrm>
            <a:off x="1728780" y="4323473"/>
            <a:ext cx="2600326" cy="307777"/>
          </a:xfrm>
          <a:prstGeom prst="rect">
            <a:avLst/>
          </a:prstGeom>
          <a:noFill/>
        </p:spPr>
        <p:txBody>
          <a:bodyPr wrap="square" rtlCol="0">
            <a:spAutoFit/>
          </a:bodyPr>
          <a:lstStyle/>
          <a:p>
            <a:r>
              <a:rPr lang="en-IN" dirty="0">
                <a:solidFill>
                  <a:schemeClr val="bg1"/>
                </a:solidFill>
                <a:latin typeface="Share Tech" panose="020B0604020202020204" charset="0"/>
              </a:rPr>
              <a:t>Where ARDUINO will be integrated</a:t>
            </a:r>
          </a:p>
        </p:txBody>
      </p:sp>
      <p:sp>
        <p:nvSpPr>
          <p:cNvPr id="2" name="TextBox 1">
            <a:extLst>
              <a:ext uri="{FF2B5EF4-FFF2-40B4-BE49-F238E27FC236}">
                <a16:creationId xmlns:a16="http://schemas.microsoft.com/office/drawing/2014/main" id="{A8A92047-5732-4759-A562-C41D7FA2C4F2}"/>
              </a:ext>
            </a:extLst>
          </p:cNvPr>
          <p:cNvSpPr txBox="1"/>
          <p:nvPr/>
        </p:nvSpPr>
        <p:spPr>
          <a:xfrm>
            <a:off x="5815010" y="1400177"/>
            <a:ext cx="3071813" cy="3108543"/>
          </a:xfrm>
          <a:prstGeom prst="rect">
            <a:avLst/>
          </a:prstGeom>
          <a:noFill/>
        </p:spPr>
        <p:txBody>
          <a:bodyPr wrap="square" rtlCol="0">
            <a:spAutoFit/>
          </a:bodyPr>
          <a:lstStyle/>
          <a:p>
            <a:pPr algn="just"/>
            <a:r>
              <a:rPr lang="en-IN" dirty="0">
                <a:solidFill>
                  <a:schemeClr val="bg1"/>
                </a:solidFill>
                <a:latin typeface="Share Tech" panose="020B0604020202020204" charset="0"/>
              </a:rPr>
              <a:t>In today’s vehicles there is a system called ABS (Anti-Lock Braking System) which prevents tyre locking which causes skidding in vehicles.</a:t>
            </a:r>
          </a:p>
          <a:p>
            <a:pPr algn="just"/>
            <a:r>
              <a:rPr lang="en-IN" dirty="0">
                <a:solidFill>
                  <a:schemeClr val="bg1"/>
                </a:solidFill>
                <a:latin typeface="Share Tech" panose="020B0604020202020204" charset="0"/>
              </a:rPr>
              <a:t>Our whole circuitry will be implemented with ECU which controls whole vehicle’s BRAKING SYSTEM and HEADLIGHTS.</a:t>
            </a:r>
          </a:p>
          <a:p>
            <a:pPr algn="just"/>
            <a:r>
              <a:rPr lang="en-IN" dirty="0">
                <a:solidFill>
                  <a:schemeClr val="bg1"/>
                </a:solidFill>
                <a:latin typeface="Share Tech" panose="020B0604020202020204" charset="0"/>
              </a:rPr>
              <a:t>As of ABS &amp; Braking System in vehicles, it is completely hydraulic based which will help our ULTRASONIC SENSOR to apply brakes in time.</a:t>
            </a:r>
          </a:p>
          <a:p>
            <a:pPr algn="just"/>
            <a:r>
              <a:rPr lang="en-IN" dirty="0">
                <a:solidFill>
                  <a:schemeClr val="bg1"/>
                </a:solidFill>
                <a:latin typeface="Share Tech" panose="020B0604020202020204" charset="0"/>
              </a:rPr>
              <a:t>Now for Headlights these are simple switch based mechanism which can be handled by LDR very easily.</a:t>
            </a:r>
          </a:p>
        </p:txBody>
      </p:sp>
    </p:spTree>
    <p:extLst>
      <p:ext uri="{BB962C8B-B14F-4D97-AF65-F5344CB8AC3E}">
        <p14:creationId xmlns:p14="http://schemas.microsoft.com/office/powerpoint/2010/main" val="878653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28B5CE1-8DE5-4413-A8D5-3279A733F0D4}"/>
              </a:ext>
            </a:extLst>
          </p:cNvPr>
          <p:cNvSpPr>
            <a:spLocks noGrp="1"/>
          </p:cNvSpPr>
          <p:nvPr>
            <p:ph type="ctrTitle"/>
          </p:nvPr>
        </p:nvSpPr>
        <p:spPr>
          <a:xfrm>
            <a:off x="480060" y="327855"/>
            <a:ext cx="4727700" cy="577800"/>
          </a:xfrm>
        </p:spPr>
        <p:txBody>
          <a:bodyPr/>
          <a:lstStyle/>
          <a:p>
            <a:r>
              <a:rPr lang="en-IN" dirty="0"/>
              <a:t>Implementation with ABS</a:t>
            </a:r>
          </a:p>
        </p:txBody>
      </p:sp>
      <p:sp>
        <p:nvSpPr>
          <p:cNvPr id="8" name="TextBox 7">
            <a:extLst>
              <a:ext uri="{FF2B5EF4-FFF2-40B4-BE49-F238E27FC236}">
                <a16:creationId xmlns:a16="http://schemas.microsoft.com/office/drawing/2014/main" id="{CA9EBC50-A52C-45D7-87DB-85292FD08017}"/>
              </a:ext>
            </a:extLst>
          </p:cNvPr>
          <p:cNvSpPr txBox="1"/>
          <p:nvPr/>
        </p:nvSpPr>
        <p:spPr>
          <a:xfrm>
            <a:off x="516255" y="967739"/>
            <a:ext cx="8111490" cy="1323439"/>
          </a:xfrm>
          <a:prstGeom prst="rect">
            <a:avLst/>
          </a:prstGeom>
          <a:noFill/>
        </p:spPr>
        <p:txBody>
          <a:bodyPr wrap="square" rtlCol="0">
            <a:spAutoFit/>
          </a:bodyPr>
          <a:lstStyle/>
          <a:p>
            <a:pPr algn="just"/>
            <a:r>
              <a:rPr lang="en-US" sz="1600" i="0" dirty="0">
                <a:solidFill>
                  <a:schemeClr val="bg1"/>
                </a:solidFill>
                <a:effectLst/>
                <a:latin typeface="Share Tech" panose="020B0604020202020204" charset="0"/>
              </a:rPr>
              <a:t>ABS works by releasing and then reapplying or 'pumping' the brakes to a motorcycle wheel or car wheels in heavy braking situations. What we will do?</a:t>
            </a:r>
          </a:p>
          <a:p>
            <a:pPr algn="just"/>
            <a:r>
              <a:rPr lang="en-US" sz="1600" i="0" dirty="0">
                <a:solidFill>
                  <a:schemeClr val="bg1"/>
                </a:solidFill>
                <a:effectLst/>
                <a:latin typeface="Share Tech" panose="020B0604020202020204" charset="0"/>
              </a:rPr>
              <a:t>We will clearly implement our model to ECU which will receive the signal from Arduino sent by ultrasonic sensor causing ABS to apply brakes to prevent the over closeness of vehicles, &amp; finally avoiding the accident.</a:t>
            </a:r>
            <a:endParaRPr lang="en-US" sz="1600" dirty="0">
              <a:solidFill>
                <a:schemeClr val="bg1"/>
              </a:solidFill>
              <a:latin typeface="Share Tech" panose="020B0604020202020204" charset="0"/>
            </a:endParaRPr>
          </a:p>
        </p:txBody>
      </p:sp>
      <p:pic>
        <p:nvPicPr>
          <p:cNvPr id="1026" name="Picture 2" descr="What are Anti-Lock Braking Systems (ABS) | Track Days">
            <a:extLst>
              <a:ext uri="{FF2B5EF4-FFF2-40B4-BE49-F238E27FC236}">
                <a16:creationId xmlns:a16="http://schemas.microsoft.com/office/drawing/2014/main" id="{57015A1E-6B02-444C-A845-149900C20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905" y="2467562"/>
            <a:ext cx="5330190" cy="2341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591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28B5CE1-8DE5-4413-A8D5-3279A733F0D4}"/>
              </a:ext>
            </a:extLst>
          </p:cNvPr>
          <p:cNvSpPr>
            <a:spLocks noGrp="1"/>
          </p:cNvSpPr>
          <p:nvPr>
            <p:ph type="ctrTitle"/>
          </p:nvPr>
        </p:nvSpPr>
        <p:spPr>
          <a:xfrm>
            <a:off x="556260" y="266895"/>
            <a:ext cx="5067300" cy="577800"/>
          </a:xfrm>
        </p:spPr>
        <p:txBody>
          <a:bodyPr/>
          <a:lstStyle/>
          <a:p>
            <a:r>
              <a:rPr lang="en-IN" dirty="0"/>
              <a:t>Implementation with Headlights</a:t>
            </a:r>
          </a:p>
        </p:txBody>
      </p:sp>
      <p:sp>
        <p:nvSpPr>
          <p:cNvPr id="8" name="TextBox 7">
            <a:extLst>
              <a:ext uri="{FF2B5EF4-FFF2-40B4-BE49-F238E27FC236}">
                <a16:creationId xmlns:a16="http://schemas.microsoft.com/office/drawing/2014/main" id="{CA9EBC50-A52C-45D7-87DB-85292FD08017}"/>
              </a:ext>
            </a:extLst>
          </p:cNvPr>
          <p:cNvSpPr txBox="1"/>
          <p:nvPr/>
        </p:nvSpPr>
        <p:spPr>
          <a:xfrm>
            <a:off x="556260" y="838200"/>
            <a:ext cx="8145780" cy="1815882"/>
          </a:xfrm>
          <a:prstGeom prst="rect">
            <a:avLst/>
          </a:prstGeom>
          <a:noFill/>
        </p:spPr>
        <p:txBody>
          <a:bodyPr wrap="square" rtlCol="0">
            <a:spAutoFit/>
          </a:bodyPr>
          <a:lstStyle/>
          <a:p>
            <a:pPr algn="just"/>
            <a:r>
              <a:rPr lang="en-US" sz="1600" dirty="0">
                <a:solidFill>
                  <a:schemeClr val="bg1"/>
                </a:solidFill>
                <a:latin typeface="Share Tech" panose="020B0604020202020204" charset="0"/>
              </a:rPr>
              <a:t>As we all know, headlights are a crucial asset to a vehicle, preventing bumps &amp; potholes on the road and collisions with other vehicles at night. But if it isn’t switched on in time, it can cause inconvenience.</a:t>
            </a:r>
          </a:p>
          <a:p>
            <a:pPr algn="just"/>
            <a:r>
              <a:rPr lang="en-US" sz="1600" dirty="0">
                <a:solidFill>
                  <a:schemeClr val="bg1"/>
                </a:solidFill>
                <a:latin typeface="Share Tech" panose="020B0604020202020204" charset="0"/>
              </a:rPr>
              <a:t>To remove this factor of improper timing we have implemented LDR(Light Dependent Resistor) which will help in the automation of headlights, as soon as dawn falls LDR will detect the light outside and will send a signal to Arduino to send a signal to ECU to switch on the headlights automatically. </a:t>
            </a:r>
          </a:p>
        </p:txBody>
      </p:sp>
      <p:pic>
        <p:nvPicPr>
          <p:cNvPr id="2050" name="Picture 2" descr="94,183 Car Headlight Stock Photos, Pictures &amp; Royalty-Free Images - iStock">
            <a:extLst>
              <a:ext uri="{FF2B5EF4-FFF2-40B4-BE49-F238E27FC236}">
                <a16:creationId xmlns:a16="http://schemas.microsoft.com/office/drawing/2014/main" id="{7BBCC85B-2317-400E-A40A-2A1887DFF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090" y="2676942"/>
            <a:ext cx="4507230" cy="2304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14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base idea behind making our Automatic Braking &amp; headlight System is to inculcate an efficient and life sustaining hardware in order to solve the problems  causing vehicle accidents worldwide.</a:t>
            </a:r>
            <a:endParaRPr/>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PROJECT</a:t>
            </a:r>
            <a:endParaRPr/>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SOLUTIONS</a:t>
            </a:r>
            <a:endParaRPr sz="3000"/>
          </a:p>
        </p:txBody>
      </p:sp>
      <p:sp>
        <p:nvSpPr>
          <p:cNvPr id="601" name="Google Shape;601;p30"/>
          <p:cNvSpPr txBox="1">
            <a:spLocks noGrp="1"/>
          </p:cNvSpPr>
          <p:nvPr>
            <p:ph type="ctrTitle" idx="2"/>
          </p:nvPr>
        </p:nvSpPr>
        <p:spPr>
          <a:xfrm>
            <a:off x="6054555" y="1600351"/>
            <a:ext cx="1881300" cy="38706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Economic</a:t>
            </a:r>
            <a:endParaRPr dirty="0"/>
          </a:p>
        </p:txBody>
      </p:sp>
      <p:sp>
        <p:nvSpPr>
          <p:cNvPr id="602" name="Google Shape;602;p30"/>
          <p:cNvSpPr txBox="1">
            <a:spLocks noGrp="1"/>
          </p:cNvSpPr>
          <p:nvPr>
            <p:ph type="ctrTitle" idx="4"/>
          </p:nvPr>
        </p:nvSpPr>
        <p:spPr>
          <a:xfrm>
            <a:off x="1218541" y="2967702"/>
            <a:ext cx="1881300" cy="4558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Life sustaining</a:t>
            </a:r>
            <a:endParaRPr dirty="0"/>
          </a:p>
        </p:txBody>
      </p:sp>
      <p:sp>
        <p:nvSpPr>
          <p:cNvPr id="603" name="Google Shape;603;p30"/>
          <p:cNvSpPr txBox="1">
            <a:spLocks noGrp="1"/>
          </p:cNvSpPr>
          <p:nvPr>
            <p:ph type="subTitle" idx="7"/>
          </p:nvPr>
        </p:nvSpPr>
        <p:spPr>
          <a:xfrm>
            <a:off x="5810714" y="3280564"/>
            <a:ext cx="2406273" cy="7351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It enhances the quality of driving (brakes and headlights).</a:t>
            </a:r>
            <a:endParaRPr dirty="0"/>
          </a:p>
        </p:txBody>
      </p:sp>
      <p:sp>
        <p:nvSpPr>
          <p:cNvPr id="604" name="Google Shape;604;p30"/>
          <p:cNvSpPr txBox="1">
            <a:spLocks noGrp="1"/>
          </p:cNvSpPr>
          <p:nvPr>
            <p:ph type="ctrTitle"/>
          </p:nvPr>
        </p:nvSpPr>
        <p:spPr>
          <a:xfrm>
            <a:off x="1218541" y="1503995"/>
            <a:ext cx="1881300" cy="4710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Time Efficient </a:t>
            </a:r>
            <a:endParaRPr dirty="0"/>
          </a:p>
        </p:txBody>
      </p:sp>
      <p:sp>
        <p:nvSpPr>
          <p:cNvPr id="605" name="Google Shape;605;p30"/>
          <p:cNvSpPr txBox="1">
            <a:spLocks noGrp="1"/>
          </p:cNvSpPr>
          <p:nvPr>
            <p:ph type="subTitle" idx="1"/>
          </p:nvPr>
        </p:nvSpPr>
        <p:spPr>
          <a:xfrm>
            <a:off x="997432" y="1862967"/>
            <a:ext cx="2437689" cy="745763"/>
          </a:xfrm>
          <a:prstGeom prst="rect">
            <a:avLst/>
          </a:prstGeom>
        </p:spPr>
        <p:txBody>
          <a:bodyPr spcFirstLastPara="1" wrap="square" lIns="91425" tIns="91425" rIns="91425" bIns="91425" anchor="t" anchorCtr="0">
            <a:noAutofit/>
          </a:bodyPr>
          <a:lstStyle/>
          <a:p>
            <a:pPr marL="0" lvl="0" indent="0"/>
            <a:r>
              <a:rPr lang="en-US" dirty="0"/>
              <a:t>ABHS is having better braking system so it is efficient</a:t>
            </a:r>
            <a:endParaRPr/>
          </a:p>
        </p:txBody>
      </p:sp>
      <p:sp>
        <p:nvSpPr>
          <p:cNvPr id="606" name="Google Shape;606;p30"/>
          <p:cNvSpPr txBox="1">
            <a:spLocks noGrp="1"/>
          </p:cNvSpPr>
          <p:nvPr>
            <p:ph type="subTitle" idx="3"/>
          </p:nvPr>
        </p:nvSpPr>
        <p:spPr>
          <a:xfrm>
            <a:off x="5841194" y="1853583"/>
            <a:ext cx="2343211" cy="8110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It can be easily accessible as can be available at cheaper cost.</a:t>
            </a:r>
            <a:endParaRPr dirty="0"/>
          </a:p>
        </p:txBody>
      </p:sp>
      <p:sp>
        <p:nvSpPr>
          <p:cNvPr id="607" name="Google Shape;607;p30"/>
          <p:cNvSpPr txBox="1">
            <a:spLocks noGrp="1"/>
          </p:cNvSpPr>
          <p:nvPr>
            <p:ph type="subTitle" idx="5"/>
          </p:nvPr>
        </p:nvSpPr>
        <p:spPr>
          <a:xfrm>
            <a:off x="967214" y="3280565"/>
            <a:ext cx="2497348" cy="644700"/>
          </a:xfrm>
          <a:prstGeom prst="rect">
            <a:avLst/>
          </a:prstGeom>
        </p:spPr>
        <p:txBody>
          <a:bodyPr spcFirstLastPara="1" wrap="square" lIns="91425" tIns="91425" rIns="91425" bIns="91425" anchor="t" anchorCtr="0">
            <a:noAutofit/>
          </a:bodyPr>
          <a:lstStyle/>
          <a:p>
            <a:pPr marL="0" lvl="0" indent="0"/>
            <a:r>
              <a:rPr lang="en-US" dirty="0"/>
              <a:t>     Reduces road casualties and increases sensing range.</a:t>
            </a:r>
            <a:endParaRPr dirty="0"/>
          </a:p>
        </p:txBody>
      </p:sp>
      <p:sp>
        <p:nvSpPr>
          <p:cNvPr id="608" name="Google Shape;608;p30"/>
          <p:cNvSpPr txBox="1">
            <a:spLocks noGrp="1"/>
          </p:cNvSpPr>
          <p:nvPr>
            <p:ph type="ctrTitle" idx="6"/>
          </p:nvPr>
        </p:nvSpPr>
        <p:spPr>
          <a:xfrm>
            <a:off x="5887097" y="2973088"/>
            <a:ext cx="2285099" cy="44503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Autonomous driving</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46"/>
          <p:cNvSpPr txBox="1">
            <a:spLocks noGrp="1"/>
          </p:cNvSpPr>
          <p:nvPr>
            <p:ph type="ctrTitle"/>
          </p:nvPr>
        </p:nvSpPr>
        <p:spPr>
          <a:xfrm>
            <a:off x="504525" y="27832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SNEAK PEEK</a:t>
            </a:r>
            <a:endParaRPr/>
          </a:p>
        </p:txBody>
      </p:sp>
      <p:pic>
        <p:nvPicPr>
          <p:cNvPr id="5" name="Picture 4">
            <a:extLst>
              <a:ext uri="{FF2B5EF4-FFF2-40B4-BE49-F238E27FC236}">
                <a16:creationId xmlns:a16="http://schemas.microsoft.com/office/drawing/2014/main" id="{86503BD5-D721-4115-8402-1D12B9259340}"/>
              </a:ext>
            </a:extLst>
          </p:cNvPr>
          <p:cNvPicPr>
            <a:picLocks noChangeAspect="1"/>
          </p:cNvPicPr>
          <p:nvPr/>
        </p:nvPicPr>
        <p:blipFill rotWithShape="1">
          <a:blip r:embed="rId3"/>
          <a:srcRect l="3931" t="2500"/>
          <a:stretch/>
        </p:blipFill>
        <p:spPr>
          <a:xfrm>
            <a:off x="962025" y="962024"/>
            <a:ext cx="7195505" cy="375285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1362" name="Google Shape;1362;p47"/>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Do you have any questions?</a:t>
            </a:r>
            <a:endParaRPr dirty="0">
              <a:solidFill>
                <a:schemeClr val="accent2"/>
              </a:solidFill>
            </a:endParaRPr>
          </a:p>
          <a:p>
            <a:pPr marL="0" lvl="0" indent="0" algn="ctr" rtl="0">
              <a:spcBef>
                <a:spcPts val="0"/>
              </a:spcBef>
              <a:spcAft>
                <a:spcPts val="0"/>
              </a:spcAft>
              <a:buNone/>
            </a:pPr>
            <a:endParaRPr dirty="0"/>
          </a:p>
          <a:p>
            <a:pPr marL="0" lvl="0" indent="0" algn="ctr" rtl="0">
              <a:spcBef>
                <a:spcPts val="0"/>
              </a:spcBef>
              <a:spcAft>
                <a:spcPts val="0"/>
              </a:spcAft>
              <a:buNone/>
            </a:pPr>
            <a:r>
              <a:rPr lang="en-IN" dirty="0"/>
              <a:t>shiveshgupta2003@gmail.com</a:t>
            </a:r>
            <a:endParaRPr dirty="0"/>
          </a:p>
          <a:p>
            <a:pPr marL="0" lvl="0" indent="0" algn="ctr" rtl="0">
              <a:spcBef>
                <a:spcPts val="0"/>
              </a:spcBef>
              <a:spcAft>
                <a:spcPts val="0"/>
              </a:spcAft>
              <a:buNone/>
            </a:pPr>
            <a:r>
              <a:rPr lang="en" dirty="0"/>
              <a:t>+91 8875961933</a:t>
            </a:r>
            <a:endParaRPr dirty="0"/>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7"/>
          <p:cNvSpPr/>
          <p:nvPr/>
        </p:nvSpPr>
        <p:spPr>
          <a:xfrm>
            <a:off x="3276800" y="3121375"/>
            <a:ext cx="523800" cy="5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7"/>
          <p:cNvSpPr/>
          <p:nvPr/>
        </p:nvSpPr>
        <p:spPr>
          <a:xfrm>
            <a:off x="4120850" y="3121375"/>
            <a:ext cx="523800" cy="523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7"/>
          <p:cNvSpPr/>
          <p:nvPr/>
        </p:nvSpPr>
        <p:spPr>
          <a:xfrm>
            <a:off x="4964900" y="3121375"/>
            <a:ext cx="523800" cy="523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4" name="Google Shape;1374;p47"/>
          <p:cNvGrpSpPr/>
          <p:nvPr/>
        </p:nvGrpSpPr>
        <p:grpSpPr>
          <a:xfrm>
            <a:off x="3407882" y="3252461"/>
            <a:ext cx="261630" cy="261630"/>
            <a:chOff x="3368074" y="3882537"/>
            <a:chExt cx="215298" cy="215298"/>
          </a:xfrm>
        </p:grpSpPr>
        <p:sp>
          <p:nvSpPr>
            <p:cNvPr id="1375" name="Google Shape;1375;p4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8" name="Google Shape;1378;p47"/>
          <p:cNvSpPr/>
          <p:nvPr/>
        </p:nvSpPr>
        <p:spPr>
          <a:xfrm>
            <a:off x="5066623" y="3252448"/>
            <a:ext cx="320355" cy="261656"/>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9" name="Google Shape;1379;p47"/>
          <p:cNvGrpSpPr/>
          <p:nvPr/>
        </p:nvGrpSpPr>
        <p:grpSpPr>
          <a:xfrm>
            <a:off x="4236456" y="3252450"/>
            <a:ext cx="292574" cy="261652"/>
            <a:chOff x="3824739" y="3890112"/>
            <a:chExt cx="208105" cy="186110"/>
          </a:xfrm>
        </p:grpSpPr>
        <p:sp>
          <p:nvSpPr>
            <p:cNvPr id="1380" name="Google Shape;1380;p4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4504168"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7366301" y="2390915"/>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368789" y="347379"/>
            <a:ext cx="229583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a:t>
            </a:r>
            <a:endParaRPr/>
          </a:p>
        </p:txBody>
      </p:sp>
      <p:cxnSp>
        <p:nvCxnSpPr>
          <p:cNvPr id="1089" name="Google Shape;1089;p38"/>
          <p:cNvCxnSpPr>
            <a:cxnSpLocks/>
          </p:cNvCxnSpPr>
          <p:nvPr/>
        </p:nvCxnSpPr>
        <p:spPr>
          <a:xfrm flipV="1">
            <a:off x="618825" y="2908678"/>
            <a:ext cx="7948232" cy="5748"/>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4318999"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7188093" y="2721928"/>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38"/>
          <p:cNvSpPr txBox="1">
            <a:spLocks noGrp="1"/>
          </p:cNvSpPr>
          <p:nvPr>
            <p:ph type="subTitle" idx="4294967295"/>
          </p:nvPr>
        </p:nvSpPr>
        <p:spPr>
          <a:xfrm>
            <a:off x="600080" y="1763713"/>
            <a:ext cx="1881188" cy="644525"/>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US" sz="1400" dirty="0"/>
              <a:t>Understanding the cause</a:t>
            </a:r>
            <a:endParaRPr sz="1400" dirty="0"/>
          </a:p>
        </p:txBody>
      </p:sp>
      <p:sp>
        <p:nvSpPr>
          <p:cNvPr id="1107" name="Google Shape;1107;p38"/>
          <p:cNvSpPr txBox="1">
            <a:spLocks noGrp="1"/>
          </p:cNvSpPr>
          <p:nvPr>
            <p:ph type="subTitle" idx="4294967295"/>
          </p:nvPr>
        </p:nvSpPr>
        <p:spPr>
          <a:xfrm>
            <a:off x="3716624" y="3396677"/>
            <a:ext cx="1594516" cy="427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400" dirty="0"/>
              <a:t>Finding the ways</a:t>
            </a:r>
            <a:endParaRPr sz="1400" dirty="0"/>
          </a:p>
        </p:txBody>
      </p:sp>
      <p:sp>
        <p:nvSpPr>
          <p:cNvPr id="1109" name="Google Shape;1109;p38"/>
          <p:cNvSpPr txBox="1">
            <a:spLocks noGrp="1"/>
          </p:cNvSpPr>
          <p:nvPr>
            <p:ph type="subTitle" idx="4294967295"/>
          </p:nvPr>
        </p:nvSpPr>
        <p:spPr>
          <a:xfrm>
            <a:off x="6311364" y="1946353"/>
            <a:ext cx="2109900" cy="4278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US" sz="1400" dirty="0"/>
              <a:t>Solving the problem</a:t>
            </a:r>
            <a:endParaRPr sz="1400" dirty="0"/>
          </a:p>
        </p:txBody>
      </p:sp>
      <p:sp>
        <p:nvSpPr>
          <p:cNvPr id="1110" name="Google Shape;1110;p38"/>
          <p:cNvSpPr txBox="1">
            <a:spLocks noGrp="1"/>
          </p:cNvSpPr>
          <p:nvPr>
            <p:ph type="ctrTitle" idx="4294967295"/>
          </p:nvPr>
        </p:nvSpPr>
        <p:spPr>
          <a:xfrm>
            <a:off x="604925" y="3282474"/>
            <a:ext cx="1923392"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2"/>
                </a:solidFill>
              </a:rPr>
              <a:t>OBJECTIVE 01</a:t>
            </a:r>
            <a:endParaRPr sz="2400" dirty="0">
              <a:solidFill>
                <a:schemeClr val="accent2"/>
              </a:solidFill>
            </a:endParaRPr>
          </a:p>
        </p:txBody>
      </p:sp>
      <p:sp>
        <p:nvSpPr>
          <p:cNvPr id="1111" name="Google Shape;1111;p38"/>
          <p:cNvSpPr txBox="1">
            <a:spLocks noGrp="1"/>
          </p:cNvSpPr>
          <p:nvPr>
            <p:ph type="ctrTitle" idx="4294967295"/>
          </p:nvPr>
        </p:nvSpPr>
        <p:spPr>
          <a:xfrm>
            <a:off x="3562485" y="2174368"/>
            <a:ext cx="2017987"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accent1"/>
                </a:solidFill>
              </a:rPr>
              <a:t>OBJECTIVE 02</a:t>
            </a:r>
            <a:endParaRPr sz="2400" dirty="0">
              <a:solidFill>
                <a:schemeClr val="accent1"/>
              </a:solidFill>
            </a:endParaRPr>
          </a:p>
        </p:txBody>
      </p:sp>
      <p:sp>
        <p:nvSpPr>
          <p:cNvPr id="1112" name="Google Shape;1112;p38"/>
          <p:cNvSpPr txBox="1">
            <a:spLocks noGrp="1"/>
          </p:cNvSpPr>
          <p:nvPr>
            <p:ph type="ctrTitle" idx="4294967295"/>
          </p:nvPr>
        </p:nvSpPr>
        <p:spPr>
          <a:xfrm>
            <a:off x="6316718" y="3282474"/>
            <a:ext cx="2123089"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3"/>
                </a:solidFill>
              </a:rPr>
              <a:t>OBJECTIVE 03</a:t>
            </a:r>
            <a:endParaRPr sz="2400" dirty="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2" name="Google Shape;472;p27"/>
          <p:cNvSpPr txBox="1">
            <a:spLocks noGrp="1"/>
          </p:cNvSpPr>
          <p:nvPr>
            <p:ph type="subTitle" idx="1"/>
          </p:nvPr>
        </p:nvSpPr>
        <p:spPr>
          <a:xfrm>
            <a:off x="6352452" y="3746644"/>
            <a:ext cx="2040319"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Implementation of solution</a:t>
            </a:r>
            <a:endParaRPr dirty="0"/>
          </a:p>
        </p:txBody>
      </p:sp>
      <p:sp>
        <p:nvSpPr>
          <p:cNvPr id="475" name="Google Shape;475;p27"/>
          <p:cNvSpPr txBox="1">
            <a:spLocks noGrp="1"/>
          </p:cNvSpPr>
          <p:nvPr>
            <p:ph type="subTitle" idx="2"/>
          </p:nvPr>
        </p:nvSpPr>
        <p:spPr>
          <a:xfrm>
            <a:off x="792377" y="3750590"/>
            <a:ext cx="247634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Defining &amp; Solving</a:t>
            </a:r>
          </a:p>
          <a:p>
            <a:pPr marL="0" lvl="0" indent="0" algn="l" rtl="0">
              <a:spcBef>
                <a:spcPts val="0"/>
              </a:spcBef>
              <a:spcAft>
                <a:spcPts val="0"/>
              </a:spcAft>
              <a:buNone/>
            </a:pPr>
            <a:r>
              <a:rPr lang="en-US" dirty="0"/>
              <a:t>the problem</a:t>
            </a:r>
            <a:endParaRPr dirty="0"/>
          </a:p>
        </p:txBody>
      </p:sp>
      <p:sp>
        <p:nvSpPr>
          <p:cNvPr id="476" name="Google Shape;476;p27"/>
          <p:cNvSpPr txBox="1">
            <a:spLocks noGrp="1"/>
          </p:cNvSpPr>
          <p:nvPr>
            <p:ph type="title" idx="3"/>
          </p:nvPr>
        </p:nvSpPr>
        <p:spPr>
          <a:xfrm>
            <a:off x="1223300" y="3182137"/>
            <a:ext cx="798698"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7" name="Google Shape;477;p27"/>
          <p:cNvSpPr txBox="1">
            <a:spLocks noGrp="1"/>
          </p:cNvSpPr>
          <p:nvPr>
            <p:ph type="subTitle" idx="5"/>
          </p:nvPr>
        </p:nvSpPr>
        <p:spPr>
          <a:xfrm>
            <a:off x="3679312" y="3803413"/>
            <a:ext cx="1321309" cy="4338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Finding Ways</a:t>
            </a:r>
            <a:endParaRPr dirty="0"/>
          </a:p>
        </p:txBody>
      </p:sp>
      <p:sp>
        <p:nvSpPr>
          <p:cNvPr id="478" name="Google Shape;478;p27"/>
          <p:cNvSpPr txBox="1">
            <a:spLocks noGrp="1"/>
          </p:cNvSpPr>
          <p:nvPr>
            <p:ph type="title" idx="6"/>
          </p:nvPr>
        </p:nvSpPr>
        <p:spPr>
          <a:xfrm>
            <a:off x="4105085" y="3146224"/>
            <a:ext cx="819336"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27"/>
          <p:cNvSpPr txBox="1">
            <a:spLocks noGrp="1"/>
          </p:cNvSpPr>
          <p:nvPr>
            <p:ph type="ctrTitle" idx="7"/>
          </p:nvPr>
        </p:nvSpPr>
        <p:spPr>
          <a:xfrm>
            <a:off x="626445" y="548835"/>
            <a:ext cx="383498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TABLE OF CONTENTS</a:t>
            </a:r>
            <a:endParaRPr sz="3600" dirty="0"/>
          </a:p>
        </p:txBody>
      </p:sp>
      <p:sp>
        <p:nvSpPr>
          <p:cNvPr id="480" name="Google Shape;480;p27"/>
          <p:cNvSpPr txBox="1">
            <a:spLocks noGrp="1"/>
          </p:cNvSpPr>
          <p:nvPr>
            <p:ph type="title" idx="9"/>
          </p:nvPr>
        </p:nvSpPr>
        <p:spPr>
          <a:xfrm>
            <a:off x="6819943" y="3100569"/>
            <a:ext cx="841945"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81" name="Google Shape;481;p27"/>
          <p:cNvSpPr/>
          <p:nvPr/>
        </p:nvSpPr>
        <p:spPr>
          <a:xfrm>
            <a:off x="1223300" y="222526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27"/>
          <p:cNvSpPr/>
          <p:nvPr/>
        </p:nvSpPr>
        <p:spPr>
          <a:xfrm>
            <a:off x="4079987" y="2221877"/>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749524" y="2174564"/>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a:endCxn id="476" idx="1"/>
          </p:cNvCxnSpPr>
          <p:nvPr/>
        </p:nvCxnSpPr>
        <p:spPr>
          <a:xfrm rot="10800000" flipV="1">
            <a:off x="1223300" y="2637309"/>
            <a:ext cx="12700" cy="833727"/>
          </a:xfrm>
          <a:prstGeom prst="bentConnector3">
            <a:avLst>
              <a:gd name="adj1" fmla="val 1800000"/>
            </a:avLst>
          </a:prstGeom>
          <a:noFill/>
          <a:ln w="9525" cap="flat" cmpd="sng">
            <a:solidFill>
              <a:schemeClr val="lt1"/>
            </a:solidFill>
            <a:prstDash val="solid"/>
            <a:round/>
            <a:headEnd type="none" w="med" len="med"/>
            <a:tailEnd type="none" w="med" len="med"/>
          </a:ln>
        </p:spPr>
      </p:cxnSp>
      <p:cxnSp>
        <p:nvCxnSpPr>
          <p:cNvPr id="485" name="Google Shape;485;p27"/>
          <p:cNvCxnSpPr>
            <a:cxnSpLocks/>
            <a:stCxn id="482" idx="1"/>
            <a:endCxn id="478" idx="1"/>
          </p:cNvCxnSpPr>
          <p:nvPr/>
        </p:nvCxnSpPr>
        <p:spPr>
          <a:xfrm rot="10800000" flipH="1" flipV="1">
            <a:off x="4079987" y="2633926"/>
            <a:ext cx="25098" cy="801197"/>
          </a:xfrm>
          <a:prstGeom prst="bentConnector3">
            <a:avLst>
              <a:gd name="adj1" fmla="val -910830"/>
            </a:avLst>
          </a:prstGeom>
          <a:noFill/>
          <a:ln w="9525" cap="flat" cmpd="sng">
            <a:solidFill>
              <a:schemeClr val="lt1"/>
            </a:solidFill>
            <a:prstDash val="solid"/>
            <a:round/>
            <a:headEnd type="none" w="med" len="med"/>
            <a:tailEnd type="none" w="med" len="med"/>
          </a:ln>
        </p:spPr>
      </p:cxnSp>
      <p:cxnSp>
        <p:nvCxnSpPr>
          <p:cNvPr id="486" name="Google Shape;486;p27"/>
          <p:cNvCxnSpPr>
            <a:cxnSpLocks/>
            <a:stCxn id="483" idx="1"/>
            <a:endCxn id="480" idx="1"/>
          </p:cNvCxnSpPr>
          <p:nvPr/>
        </p:nvCxnSpPr>
        <p:spPr>
          <a:xfrm rot="10800000" flipH="1" flipV="1">
            <a:off x="6749523" y="2586613"/>
            <a:ext cx="70419" cy="802855"/>
          </a:xfrm>
          <a:prstGeom prst="bentConnector3">
            <a:avLst>
              <a:gd name="adj1" fmla="val -324628"/>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54399" y="2366560"/>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197478" y="2350451"/>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877718" y="2300713"/>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35421" y="2867382"/>
            <a:ext cx="4361793"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Defining &amp; solving the problem</a:t>
            </a:r>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1576441"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UNDERSTANDING THE PROBLEM</a:t>
            </a:r>
            <a:endParaRPr dirty="0"/>
          </a:p>
        </p:txBody>
      </p:sp>
      <p:sp>
        <p:nvSpPr>
          <p:cNvPr id="572" name="Google Shape;572;p29"/>
          <p:cNvSpPr txBox="1">
            <a:spLocks noGrp="1"/>
          </p:cNvSpPr>
          <p:nvPr>
            <p:ph type="ctrTitle"/>
          </p:nvPr>
        </p:nvSpPr>
        <p:spPr>
          <a:xfrm>
            <a:off x="931233" y="1196026"/>
            <a:ext cx="231646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MANUAL BRAKING</a:t>
            </a:r>
            <a:endParaRPr/>
          </a:p>
        </p:txBody>
      </p:sp>
      <p:sp>
        <p:nvSpPr>
          <p:cNvPr id="573" name="Google Shape;573;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r>
              <a:rPr lang="en-US" dirty="0"/>
              <a:t>We have </a:t>
            </a:r>
            <a:r>
              <a:rPr lang="en-US" b="1" dirty="0"/>
              <a:t>brakes that have no power assistance to the pedal</a:t>
            </a:r>
            <a:r>
              <a:rPr lang="en-US" dirty="0"/>
              <a:t>, which we call manual brakes.</a:t>
            </a:r>
            <a:endParaRPr/>
          </a:p>
        </p:txBody>
      </p:sp>
      <p:sp>
        <p:nvSpPr>
          <p:cNvPr id="574" name="Google Shape;574;p29"/>
          <p:cNvSpPr txBox="1">
            <a:spLocks noGrp="1"/>
          </p:cNvSpPr>
          <p:nvPr>
            <p:ph type="ctrTitle" idx="2"/>
          </p:nvPr>
        </p:nvSpPr>
        <p:spPr>
          <a:xfrm>
            <a:off x="5328745" y="1185515"/>
            <a:ext cx="2858934"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AUTOMATIC BRAKING</a:t>
            </a:r>
            <a:endParaRPr/>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r>
              <a:rPr lang="en-US" dirty="0"/>
              <a:t>It is an advanced system, specifically designed to either prevent possible collision, or reduce speed of the moving vehicle, prior to a collision with another vehicle, pedestrian or an obstacle of some sort.</a:t>
            </a:r>
            <a:endParaRPr/>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stCxn id="572" idx="1"/>
          </p:cNvCxnSpPr>
          <p:nvPr/>
        </p:nvCxnSpPr>
        <p:spPr>
          <a:xfrm rot="10800000" flipH="1" flipV="1">
            <a:off x="931233" y="1484926"/>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p:nvPr/>
        </p:nvCxnSpPr>
        <p:spPr>
          <a:xfrm rot="5400000">
            <a:off x="6596785" y="2802430"/>
            <a:ext cx="2403903" cy="1135237"/>
          </a:xfrm>
          <a:prstGeom prst="bentConnector3">
            <a:avLst>
              <a:gd name="adj1" fmla="val 50000"/>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ANALYSIS</a:t>
            </a:r>
            <a:endParaRPr/>
          </a:p>
        </p:txBody>
      </p:sp>
      <p:sp>
        <p:nvSpPr>
          <p:cNvPr id="714" name="Google Shape;714;p34"/>
          <p:cNvSpPr txBox="1"/>
          <p:nvPr/>
        </p:nvSpPr>
        <p:spPr>
          <a:xfrm>
            <a:off x="605167" y="1098254"/>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lt1"/>
                </a:solidFill>
                <a:latin typeface="Share Tech"/>
                <a:ea typeface="Share Tech"/>
                <a:cs typeface="Share Tech"/>
                <a:sym typeface="Share Tech"/>
              </a:rPr>
              <a:t> Deaths over the world</a:t>
            </a:r>
            <a:endParaRPr sz="2000">
              <a:solidFill>
                <a:schemeClr val="lt1"/>
              </a:solidFill>
              <a:latin typeface="Share Tech"/>
              <a:ea typeface="Share Tech"/>
              <a:cs typeface="Share Tech"/>
              <a:sym typeface="Share Tech"/>
            </a:endParaRPr>
          </a:p>
        </p:txBody>
      </p:sp>
      <p:sp>
        <p:nvSpPr>
          <p:cNvPr id="715" name="Google Shape;715;p34"/>
          <p:cNvSpPr txBox="1"/>
          <p:nvPr/>
        </p:nvSpPr>
        <p:spPr>
          <a:xfrm>
            <a:off x="5551714" y="1098250"/>
            <a:ext cx="2111829" cy="390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2000" dirty="0">
                <a:solidFill>
                  <a:schemeClr val="lt1"/>
                </a:solidFill>
                <a:latin typeface="Share Tech"/>
                <a:ea typeface="Share Tech"/>
                <a:cs typeface="Share Tech"/>
                <a:sym typeface="Share Tech"/>
              </a:rPr>
              <a:t>Major Causes    </a:t>
            </a:r>
            <a:endParaRPr sz="2000">
              <a:solidFill>
                <a:schemeClr val="lt1"/>
              </a:solidFill>
              <a:latin typeface="Share Tech"/>
              <a:ea typeface="Share Tech"/>
              <a:cs typeface="Share Tech"/>
              <a:sym typeface="Share Tech"/>
            </a:endParaRPr>
          </a:p>
        </p:txBody>
      </p:sp>
      <p:grpSp>
        <p:nvGrpSpPr>
          <p:cNvPr id="974" name="Google Shape;974;p34"/>
          <p:cNvGrpSpPr/>
          <p:nvPr/>
        </p:nvGrpSpPr>
        <p:grpSpPr>
          <a:xfrm>
            <a:off x="7771352" y="1698225"/>
            <a:ext cx="338852" cy="2014657"/>
            <a:chOff x="7771352" y="1698225"/>
            <a:chExt cx="338852" cy="2014657"/>
          </a:xfrm>
        </p:grpSpPr>
        <p:sp>
          <p:nvSpPr>
            <p:cNvPr id="975" name="Google Shape;975;p34"/>
            <p:cNvSpPr/>
            <p:nvPr/>
          </p:nvSpPr>
          <p:spPr>
            <a:xfrm>
              <a:off x="7771352" y="1698225"/>
              <a:ext cx="338852" cy="2014657"/>
            </a:xfrm>
            <a:custGeom>
              <a:avLst/>
              <a:gdLst/>
              <a:ahLst/>
              <a:cxnLst/>
              <a:rect l="l" t="t" r="r" b="b"/>
              <a:pathLst>
                <a:path w="6831" h="40614" extrusionOk="0">
                  <a:moveTo>
                    <a:pt x="6666" y="152"/>
                  </a:moveTo>
                  <a:lnTo>
                    <a:pt x="6666" y="40450"/>
                  </a:lnTo>
                  <a:lnTo>
                    <a:pt x="164" y="40450"/>
                  </a:lnTo>
                  <a:lnTo>
                    <a:pt x="164" y="152"/>
                  </a:lnTo>
                  <a:close/>
                  <a:moveTo>
                    <a:pt x="1" y="1"/>
                  </a:moveTo>
                  <a:lnTo>
                    <a:pt x="1" y="40613"/>
                  </a:lnTo>
                  <a:lnTo>
                    <a:pt x="6830" y="40613"/>
                  </a:lnTo>
                  <a:lnTo>
                    <a:pt x="6830"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7779487" y="3318418"/>
              <a:ext cx="322581" cy="138200"/>
            </a:xfrm>
            <a:custGeom>
              <a:avLst/>
              <a:gdLst/>
              <a:ahLst/>
              <a:cxnLst/>
              <a:rect l="l" t="t" r="r" b="b"/>
              <a:pathLst>
                <a:path w="6503" h="2786" extrusionOk="0">
                  <a:moveTo>
                    <a:pt x="1399" y="0"/>
                  </a:moveTo>
                  <a:cubicBezTo>
                    <a:pt x="618" y="0"/>
                    <a:pt x="0" y="630"/>
                    <a:pt x="0" y="1399"/>
                  </a:cubicBezTo>
                  <a:cubicBezTo>
                    <a:pt x="0" y="2168"/>
                    <a:pt x="618" y="2785"/>
                    <a:pt x="1399" y="2785"/>
                  </a:cubicBezTo>
                  <a:lnTo>
                    <a:pt x="5116" y="2785"/>
                  </a:lnTo>
                  <a:cubicBezTo>
                    <a:pt x="5885" y="2785"/>
                    <a:pt x="6502" y="2168"/>
                    <a:pt x="6502" y="1399"/>
                  </a:cubicBezTo>
                  <a:cubicBezTo>
                    <a:pt x="6502" y="630"/>
                    <a:pt x="5885" y="0"/>
                    <a:pt x="5116"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7779487" y="3083985"/>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7779487" y="2849602"/>
              <a:ext cx="322581" cy="138200"/>
            </a:xfrm>
            <a:custGeom>
              <a:avLst/>
              <a:gdLst/>
              <a:ahLst/>
              <a:cxnLst/>
              <a:rect l="l" t="t" r="r" b="b"/>
              <a:pathLst>
                <a:path w="6503" h="2786" extrusionOk="0">
                  <a:moveTo>
                    <a:pt x="5126" y="0"/>
                  </a:moveTo>
                  <a:cubicBezTo>
                    <a:pt x="5119" y="0"/>
                    <a:pt x="5111" y="1"/>
                    <a:pt x="5104" y="1"/>
                  </a:cubicBezTo>
                  <a:lnTo>
                    <a:pt x="1399" y="1"/>
                  </a:lnTo>
                  <a:cubicBezTo>
                    <a:pt x="618" y="1"/>
                    <a:pt x="0" y="618"/>
                    <a:pt x="0" y="1387"/>
                  </a:cubicBezTo>
                  <a:cubicBezTo>
                    <a:pt x="0" y="2155"/>
                    <a:pt x="618" y="2785"/>
                    <a:pt x="1399" y="2785"/>
                  </a:cubicBezTo>
                  <a:lnTo>
                    <a:pt x="5104" y="2785"/>
                  </a:lnTo>
                  <a:cubicBezTo>
                    <a:pt x="5872" y="2785"/>
                    <a:pt x="6502" y="2155"/>
                    <a:pt x="6502" y="1387"/>
                  </a:cubicBezTo>
                  <a:cubicBezTo>
                    <a:pt x="6502" y="626"/>
                    <a:pt x="5885" y="0"/>
                    <a:pt x="5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7779487" y="2614575"/>
              <a:ext cx="322581" cy="138200"/>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7779487" y="3566541"/>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34"/>
          <p:cNvGrpSpPr/>
          <p:nvPr/>
        </p:nvGrpSpPr>
        <p:grpSpPr>
          <a:xfrm>
            <a:off x="6752726" y="1698225"/>
            <a:ext cx="338207" cy="2014657"/>
            <a:chOff x="6905926" y="1698225"/>
            <a:chExt cx="338207" cy="2014657"/>
          </a:xfrm>
        </p:grpSpPr>
        <p:sp>
          <p:nvSpPr>
            <p:cNvPr id="982" name="Google Shape;982;p34"/>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6914061" y="3318418"/>
              <a:ext cx="322581" cy="138200"/>
            </a:xfrm>
            <a:custGeom>
              <a:avLst/>
              <a:gdLst/>
              <a:ahLst/>
              <a:cxnLst/>
              <a:rect l="l" t="t" r="r" b="b"/>
              <a:pathLst>
                <a:path w="6503" h="2786" extrusionOk="0">
                  <a:moveTo>
                    <a:pt x="1387" y="0"/>
                  </a:moveTo>
                  <a:cubicBezTo>
                    <a:pt x="618" y="0"/>
                    <a:pt x="1" y="630"/>
                    <a:pt x="1" y="1399"/>
                  </a:cubicBezTo>
                  <a:cubicBezTo>
                    <a:pt x="1" y="2168"/>
                    <a:pt x="618" y="2785"/>
                    <a:pt x="1387" y="2785"/>
                  </a:cubicBezTo>
                  <a:lnTo>
                    <a:pt x="5104" y="2785"/>
                  </a:lnTo>
                  <a:cubicBezTo>
                    <a:pt x="5873" y="2785"/>
                    <a:pt x="6503" y="2168"/>
                    <a:pt x="6503" y="1399"/>
                  </a:cubicBezTo>
                  <a:cubicBezTo>
                    <a:pt x="6503" y="630"/>
                    <a:pt x="5873" y="0"/>
                    <a:pt x="5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6914061" y="3083985"/>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6913466" y="2849602"/>
              <a:ext cx="322581" cy="138200"/>
            </a:xfrm>
            <a:custGeom>
              <a:avLst/>
              <a:gdLst/>
              <a:ahLst/>
              <a:cxnLst/>
              <a:rect l="l" t="t" r="r" b="b"/>
              <a:pathLst>
                <a:path w="6503" h="2786" extrusionOk="0">
                  <a:moveTo>
                    <a:pt x="1399" y="1"/>
                  </a:moveTo>
                  <a:cubicBezTo>
                    <a:pt x="630" y="1"/>
                    <a:pt x="0" y="618"/>
                    <a:pt x="0" y="1387"/>
                  </a:cubicBezTo>
                  <a:cubicBezTo>
                    <a:pt x="0" y="2155"/>
                    <a:pt x="630" y="2785"/>
                    <a:pt x="1399" y="2785"/>
                  </a:cubicBezTo>
                  <a:lnTo>
                    <a:pt x="5116" y="2785"/>
                  </a:lnTo>
                  <a:cubicBezTo>
                    <a:pt x="5885" y="2785"/>
                    <a:pt x="6502" y="2155"/>
                    <a:pt x="6502" y="1387"/>
                  </a:cubicBezTo>
                  <a:cubicBezTo>
                    <a:pt x="6502" y="618"/>
                    <a:pt x="5885" y="1"/>
                    <a:pt x="5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6913466" y="2614575"/>
              <a:ext cx="322581" cy="138200"/>
            </a:xfrm>
            <a:custGeom>
              <a:avLst/>
              <a:gdLst/>
              <a:ahLst/>
              <a:cxnLst/>
              <a:rect l="l" t="t" r="r" b="b"/>
              <a:pathLst>
                <a:path w="6503" h="2786" extrusionOk="0">
                  <a:moveTo>
                    <a:pt x="1399" y="1"/>
                  </a:moveTo>
                  <a:cubicBezTo>
                    <a:pt x="630" y="1"/>
                    <a:pt x="0" y="631"/>
                    <a:pt x="0" y="1399"/>
                  </a:cubicBezTo>
                  <a:cubicBezTo>
                    <a:pt x="0" y="2168"/>
                    <a:pt x="630" y="2786"/>
                    <a:pt x="1399" y="2786"/>
                  </a:cubicBezTo>
                  <a:lnTo>
                    <a:pt x="5116" y="2786"/>
                  </a:lnTo>
                  <a:cubicBezTo>
                    <a:pt x="5885" y="2786"/>
                    <a:pt x="6502" y="2168"/>
                    <a:pt x="6502" y="1399"/>
                  </a:cubicBezTo>
                  <a:cubicBezTo>
                    <a:pt x="6502" y="631"/>
                    <a:pt x="5885" y="1"/>
                    <a:pt x="5116"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6913466" y="2380192"/>
              <a:ext cx="322581" cy="138200"/>
            </a:xfrm>
            <a:custGeom>
              <a:avLst/>
              <a:gdLst/>
              <a:ahLst/>
              <a:cxnLst/>
              <a:rect l="l" t="t" r="r" b="b"/>
              <a:pathLst>
                <a:path w="6503" h="2786" extrusionOk="0">
                  <a:moveTo>
                    <a:pt x="1399" y="0"/>
                  </a:moveTo>
                  <a:cubicBezTo>
                    <a:pt x="618" y="0"/>
                    <a:pt x="0" y="618"/>
                    <a:pt x="0" y="1386"/>
                  </a:cubicBezTo>
                  <a:cubicBezTo>
                    <a:pt x="0" y="2155"/>
                    <a:pt x="618" y="2785"/>
                    <a:pt x="1399" y="2785"/>
                  </a:cubicBezTo>
                  <a:lnTo>
                    <a:pt x="5116" y="2785"/>
                  </a:lnTo>
                  <a:cubicBezTo>
                    <a:pt x="5885" y="2785"/>
                    <a:pt x="6502" y="2155"/>
                    <a:pt x="6502" y="1386"/>
                  </a:cubicBezTo>
                  <a:cubicBezTo>
                    <a:pt x="6502" y="618"/>
                    <a:pt x="5885" y="0"/>
                    <a:pt x="511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6913466" y="2145164"/>
              <a:ext cx="322581" cy="138795"/>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34"/>
          <p:cNvGrpSpPr/>
          <p:nvPr/>
        </p:nvGrpSpPr>
        <p:grpSpPr>
          <a:xfrm>
            <a:off x="5734100" y="1698225"/>
            <a:ext cx="338207" cy="2014657"/>
            <a:chOff x="6048625" y="1698225"/>
            <a:chExt cx="338207" cy="2014657"/>
          </a:xfrm>
        </p:grpSpPr>
        <p:sp>
          <p:nvSpPr>
            <p:cNvPr id="991" name="Google Shape;991;p34"/>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6056115" y="3318418"/>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6056115" y="3083985"/>
              <a:ext cx="322581" cy="138200"/>
            </a:xfrm>
            <a:custGeom>
              <a:avLst/>
              <a:gdLst/>
              <a:ahLst/>
              <a:cxnLst/>
              <a:rect l="l" t="t" r="r" b="b"/>
              <a:pathLst>
                <a:path w="6503" h="2786" extrusionOk="0">
                  <a:moveTo>
                    <a:pt x="1399" y="1"/>
                  </a:moveTo>
                  <a:cubicBezTo>
                    <a:pt x="631" y="1"/>
                    <a:pt x="0" y="618"/>
                    <a:pt x="0" y="1400"/>
                  </a:cubicBezTo>
                  <a:cubicBezTo>
                    <a:pt x="0" y="2156"/>
                    <a:pt x="631" y="2786"/>
                    <a:pt x="1399" y="2786"/>
                  </a:cubicBezTo>
                  <a:lnTo>
                    <a:pt x="5116" y="2786"/>
                  </a:lnTo>
                  <a:cubicBezTo>
                    <a:pt x="5885" y="2786"/>
                    <a:pt x="6503" y="2168"/>
                    <a:pt x="6503" y="1400"/>
                  </a:cubicBezTo>
                  <a:cubicBezTo>
                    <a:pt x="6503"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34"/>
          <p:cNvSpPr txBox="1">
            <a:spLocks noGrp="1"/>
          </p:cNvSpPr>
          <p:nvPr>
            <p:ph type="subTitle" idx="4294967295"/>
          </p:nvPr>
        </p:nvSpPr>
        <p:spPr>
          <a:xfrm>
            <a:off x="5448849" y="4141974"/>
            <a:ext cx="1018625" cy="808397"/>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US" dirty="0"/>
              <a:t>     Drink &amp; drive</a:t>
            </a:r>
            <a:endParaRPr dirty="0"/>
          </a:p>
        </p:txBody>
      </p:sp>
      <p:sp>
        <p:nvSpPr>
          <p:cNvPr id="1000" name="Google Shape;1000;p34"/>
          <p:cNvSpPr txBox="1">
            <a:spLocks noGrp="1"/>
          </p:cNvSpPr>
          <p:nvPr>
            <p:ph type="subTitle" idx="4294967295"/>
          </p:nvPr>
        </p:nvSpPr>
        <p:spPr>
          <a:xfrm>
            <a:off x="6368060" y="4530858"/>
            <a:ext cx="11286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US" dirty="0"/>
              <a:t>Manual </a:t>
            </a:r>
          </a:p>
          <a:p>
            <a:pPr marL="0" lvl="0" indent="0" algn="ctr" rtl="0">
              <a:lnSpc>
                <a:spcPct val="100000"/>
              </a:lnSpc>
              <a:spcBef>
                <a:spcPts val="0"/>
              </a:spcBef>
              <a:spcAft>
                <a:spcPts val="0"/>
              </a:spcAft>
              <a:buNone/>
            </a:pPr>
            <a:r>
              <a:rPr lang="en-US" dirty="0"/>
              <a:t>brakes</a:t>
            </a:r>
            <a:endParaRPr/>
          </a:p>
        </p:txBody>
      </p:sp>
      <p:sp>
        <p:nvSpPr>
          <p:cNvPr id="1001" name="Google Shape;1001;p34"/>
          <p:cNvSpPr txBox="1">
            <a:spLocks noGrp="1"/>
          </p:cNvSpPr>
          <p:nvPr>
            <p:ph type="subTitle" idx="4294967295"/>
          </p:nvPr>
        </p:nvSpPr>
        <p:spPr>
          <a:xfrm>
            <a:off x="7386685" y="4246750"/>
            <a:ext cx="1121872" cy="632667"/>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US" dirty="0"/>
              <a:t>Poor visibility</a:t>
            </a:r>
            <a:endParaRPr dirty="0"/>
          </a:p>
        </p:txBody>
      </p:sp>
      <p:sp>
        <p:nvSpPr>
          <p:cNvPr id="1002" name="Google Shape;1002;p34"/>
          <p:cNvSpPr txBox="1">
            <a:spLocks noGrp="1"/>
          </p:cNvSpPr>
          <p:nvPr>
            <p:ph type="subTitle" idx="4294967295"/>
          </p:nvPr>
        </p:nvSpPr>
        <p:spPr>
          <a:xfrm>
            <a:off x="5448850" y="3856150"/>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200">
                <a:solidFill>
                  <a:schemeClr val="accent1"/>
                </a:solidFill>
                <a:latin typeface="Share Tech"/>
                <a:ea typeface="Share Tech"/>
                <a:cs typeface="Share Tech"/>
                <a:sym typeface="Share Tech"/>
              </a:rPr>
              <a:t>30%</a:t>
            </a:r>
            <a:endParaRPr sz="2200">
              <a:solidFill>
                <a:schemeClr val="accent1"/>
              </a:solidFill>
              <a:latin typeface="Share Tech"/>
              <a:ea typeface="Share Tech"/>
              <a:cs typeface="Share Tech"/>
              <a:sym typeface="Share Tech"/>
            </a:endParaRPr>
          </a:p>
        </p:txBody>
      </p:sp>
      <p:sp>
        <p:nvSpPr>
          <p:cNvPr id="1003" name="Google Shape;1003;p34"/>
          <p:cNvSpPr txBox="1">
            <a:spLocks noGrp="1"/>
          </p:cNvSpPr>
          <p:nvPr>
            <p:ph type="subTitle" idx="4294967295"/>
          </p:nvPr>
        </p:nvSpPr>
        <p:spPr>
          <a:xfrm>
            <a:off x="6467475" y="3856150"/>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200" dirty="0">
                <a:solidFill>
                  <a:schemeClr val="accent2"/>
                </a:solidFill>
                <a:latin typeface="Share Tech"/>
                <a:ea typeface="Share Tech"/>
                <a:cs typeface="Share Tech"/>
                <a:sym typeface="Share Tech"/>
              </a:rPr>
              <a:t>80%</a:t>
            </a:r>
            <a:endParaRPr sz="2200">
              <a:solidFill>
                <a:schemeClr val="accent2"/>
              </a:solidFill>
              <a:latin typeface="Share Tech"/>
              <a:ea typeface="Share Tech"/>
              <a:cs typeface="Share Tech"/>
              <a:sym typeface="Share Tech"/>
            </a:endParaRPr>
          </a:p>
        </p:txBody>
      </p:sp>
      <p:sp>
        <p:nvSpPr>
          <p:cNvPr id="1004" name="Google Shape;1004;p34"/>
          <p:cNvSpPr txBox="1">
            <a:spLocks noGrp="1"/>
          </p:cNvSpPr>
          <p:nvPr>
            <p:ph type="subTitle" idx="4294967295"/>
          </p:nvPr>
        </p:nvSpPr>
        <p:spPr>
          <a:xfrm>
            <a:off x="7486100" y="3856150"/>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200">
                <a:solidFill>
                  <a:schemeClr val="accent3"/>
                </a:solidFill>
                <a:latin typeface="Share Tech"/>
                <a:ea typeface="Share Tech"/>
                <a:cs typeface="Share Tech"/>
                <a:sym typeface="Share Tech"/>
              </a:rPr>
              <a:t>50%</a:t>
            </a:r>
            <a:endParaRPr sz="2200">
              <a:solidFill>
                <a:schemeClr val="accent3"/>
              </a:solidFill>
              <a:latin typeface="Share Tech"/>
              <a:ea typeface="Share Tech"/>
              <a:cs typeface="Share Tech"/>
              <a:sym typeface="Share Tech"/>
            </a:endParaRPr>
          </a:p>
        </p:txBody>
      </p:sp>
      <p:grpSp>
        <p:nvGrpSpPr>
          <p:cNvPr id="1398" name="Google Shape;1567;p48"/>
          <p:cNvGrpSpPr/>
          <p:nvPr/>
        </p:nvGrpSpPr>
        <p:grpSpPr>
          <a:xfrm>
            <a:off x="882869" y="1937694"/>
            <a:ext cx="3247697" cy="1553187"/>
            <a:chOff x="3139200" y="4215125"/>
            <a:chExt cx="1046575" cy="785350"/>
          </a:xfrm>
        </p:grpSpPr>
        <p:sp>
          <p:nvSpPr>
            <p:cNvPr id="1399" name="Google Shape;1568;p48"/>
            <p:cNvSpPr/>
            <p:nvPr/>
          </p:nvSpPr>
          <p:spPr>
            <a:xfrm>
              <a:off x="3273525" y="4573575"/>
              <a:ext cx="315225" cy="77325"/>
            </a:xfrm>
            <a:custGeom>
              <a:avLst/>
              <a:gdLst/>
              <a:ahLst/>
              <a:cxnLst/>
              <a:rect l="l" t="t" r="r" b="b"/>
              <a:pathLst>
                <a:path w="12609" h="3093" extrusionOk="0">
                  <a:moveTo>
                    <a:pt x="2061" y="1"/>
                  </a:moveTo>
                  <a:cubicBezTo>
                    <a:pt x="693" y="1"/>
                    <a:pt x="1" y="1665"/>
                    <a:pt x="973" y="2638"/>
                  </a:cubicBezTo>
                  <a:cubicBezTo>
                    <a:pt x="1287" y="2952"/>
                    <a:pt x="1672" y="3092"/>
                    <a:pt x="2049" y="3092"/>
                  </a:cubicBezTo>
                  <a:cubicBezTo>
                    <a:pt x="2840" y="3092"/>
                    <a:pt x="3599" y="2476"/>
                    <a:pt x="3610" y="1550"/>
                  </a:cubicBezTo>
                  <a:cubicBezTo>
                    <a:pt x="3610" y="693"/>
                    <a:pt x="2918" y="1"/>
                    <a:pt x="2061" y="1"/>
                  </a:cubicBezTo>
                  <a:close/>
                  <a:moveTo>
                    <a:pt x="6560" y="1"/>
                  </a:moveTo>
                  <a:cubicBezTo>
                    <a:pt x="5192" y="1"/>
                    <a:pt x="4500" y="1665"/>
                    <a:pt x="5472" y="2638"/>
                  </a:cubicBezTo>
                  <a:cubicBezTo>
                    <a:pt x="5786" y="2952"/>
                    <a:pt x="6173" y="3092"/>
                    <a:pt x="6552" y="3092"/>
                  </a:cubicBezTo>
                  <a:cubicBezTo>
                    <a:pt x="7347" y="3092"/>
                    <a:pt x="8109" y="2476"/>
                    <a:pt x="8109" y="1550"/>
                  </a:cubicBezTo>
                  <a:cubicBezTo>
                    <a:pt x="8109" y="693"/>
                    <a:pt x="7417" y="1"/>
                    <a:pt x="6560" y="1"/>
                  </a:cubicBezTo>
                  <a:close/>
                  <a:moveTo>
                    <a:pt x="11076" y="1"/>
                  </a:moveTo>
                  <a:cubicBezTo>
                    <a:pt x="9691" y="1"/>
                    <a:pt x="9016" y="1665"/>
                    <a:pt x="9988" y="2638"/>
                  </a:cubicBezTo>
                  <a:cubicBezTo>
                    <a:pt x="10297" y="2952"/>
                    <a:pt x="10680" y="3092"/>
                    <a:pt x="11057" y="3092"/>
                  </a:cubicBezTo>
                  <a:cubicBezTo>
                    <a:pt x="11846" y="3092"/>
                    <a:pt x="12609" y="2476"/>
                    <a:pt x="12609" y="1550"/>
                  </a:cubicBezTo>
                  <a:cubicBezTo>
                    <a:pt x="12609" y="693"/>
                    <a:pt x="11933" y="1"/>
                    <a:pt x="11076"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569;p48"/>
            <p:cNvSpPr/>
            <p:nvPr/>
          </p:nvSpPr>
          <p:spPr>
            <a:xfrm>
              <a:off x="3273525" y="4312775"/>
              <a:ext cx="653500" cy="77300"/>
            </a:xfrm>
            <a:custGeom>
              <a:avLst/>
              <a:gdLst/>
              <a:ahLst/>
              <a:cxnLst/>
              <a:rect l="l" t="t" r="r" b="b"/>
              <a:pathLst>
                <a:path w="26140" h="3092" extrusionOk="0">
                  <a:moveTo>
                    <a:pt x="2061" y="0"/>
                  </a:moveTo>
                  <a:cubicBezTo>
                    <a:pt x="693" y="0"/>
                    <a:pt x="1" y="1665"/>
                    <a:pt x="973" y="2637"/>
                  </a:cubicBezTo>
                  <a:cubicBezTo>
                    <a:pt x="1287" y="2951"/>
                    <a:pt x="1674" y="3092"/>
                    <a:pt x="2053" y="3092"/>
                  </a:cubicBezTo>
                  <a:cubicBezTo>
                    <a:pt x="2847" y="3092"/>
                    <a:pt x="3610" y="2475"/>
                    <a:pt x="3610" y="1549"/>
                  </a:cubicBezTo>
                  <a:cubicBezTo>
                    <a:pt x="3610" y="692"/>
                    <a:pt x="2918" y="0"/>
                    <a:pt x="2061" y="0"/>
                  </a:cubicBezTo>
                  <a:close/>
                  <a:moveTo>
                    <a:pt x="6560" y="0"/>
                  </a:moveTo>
                  <a:cubicBezTo>
                    <a:pt x="5192" y="0"/>
                    <a:pt x="4500" y="1665"/>
                    <a:pt x="5472" y="2637"/>
                  </a:cubicBezTo>
                  <a:cubicBezTo>
                    <a:pt x="5786" y="2951"/>
                    <a:pt x="6173" y="3092"/>
                    <a:pt x="6552" y="3092"/>
                  </a:cubicBezTo>
                  <a:cubicBezTo>
                    <a:pt x="7347" y="3092"/>
                    <a:pt x="8109" y="2475"/>
                    <a:pt x="8109" y="1549"/>
                  </a:cubicBezTo>
                  <a:cubicBezTo>
                    <a:pt x="8109" y="692"/>
                    <a:pt x="7417" y="0"/>
                    <a:pt x="6560" y="0"/>
                  </a:cubicBezTo>
                  <a:close/>
                  <a:moveTo>
                    <a:pt x="11076" y="0"/>
                  </a:moveTo>
                  <a:cubicBezTo>
                    <a:pt x="9691" y="0"/>
                    <a:pt x="9016" y="1665"/>
                    <a:pt x="9988" y="2637"/>
                  </a:cubicBezTo>
                  <a:cubicBezTo>
                    <a:pt x="10302" y="2951"/>
                    <a:pt x="10687" y="3092"/>
                    <a:pt x="11064" y="3092"/>
                  </a:cubicBezTo>
                  <a:cubicBezTo>
                    <a:pt x="11853" y="3092"/>
                    <a:pt x="12609" y="2475"/>
                    <a:pt x="12609" y="1549"/>
                  </a:cubicBezTo>
                  <a:cubicBezTo>
                    <a:pt x="12609" y="692"/>
                    <a:pt x="11933" y="0"/>
                    <a:pt x="11076" y="0"/>
                  </a:cubicBezTo>
                  <a:close/>
                  <a:moveTo>
                    <a:pt x="15575" y="0"/>
                  </a:moveTo>
                  <a:cubicBezTo>
                    <a:pt x="14207" y="0"/>
                    <a:pt x="13515" y="1665"/>
                    <a:pt x="14487" y="2637"/>
                  </a:cubicBezTo>
                  <a:cubicBezTo>
                    <a:pt x="14802" y="2951"/>
                    <a:pt x="15188" y="3092"/>
                    <a:pt x="15567" y="3092"/>
                  </a:cubicBezTo>
                  <a:cubicBezTo>
                    <a:pt x="16362" y="3092"/>
                    <a:pt x="17124" y="2475"/>
                    <a:pt x="17124" y="1549"/>
                  </a:cubicBezTo>
                  <a:cubicBezTo>
                    <a:pt x="17124" y="692"/>
                    <a:pt x="16432" y="0"/>
                    <a:pt x="15592" y="0"/>
                  </a:cubicBezTo>
                  <a:close/>
                  <a:moveTo>
                    <a:pt x="20091" y="0"/>
                  </a:moveTo>
                  <a:cubicBezTo>
                    <a:pt x="18707" y="0"/>
                    <a:pt x="18031" y="1665"/>
                    <a:pt x="19003" y="2637"/>
                  </a:cubicBezTo>
                  <a:cubicBezTo>
                    <a:pt x="19317" y="2951"/>
                    <a:pt x="19702" y="3092"/>
                    <a:pt x="20079" y="3092"/>
                  </a:cubicBezTo>
                  <a:cubicBezTo>
                    <a:pt x="20869" y="3092"/>
                    <a:pt x="21624" y="2475"/>
                    <a:pt x="21624" y="1549"/>
                  </a:cubicBezTo>
                  <a:cubicBezTo>
                    <a:pt x="21624" y="692"/>
                    <a:pt x="20948" y="0"/>
                    <a:pt x="20091" y="0"/>
                  </a:cubicBezTo>
                  <a:close/>
                  <a:moveTo>
                    <a:pt x="24590" y="0"/>
                  </a:moveTo>
                  <a:cubicBezTo>
                    <a:pt x="23222" y="0"/>
                    <a:pt x="22530" y="1665"/>
                    <a:pt x="23503" y="2637"/>
                  </a:cubicBezTo>
                  <a:cubicBezTo>
                    <a:pt x="23817" y="2951"/>
                    <a:pt x="24203" y="3092"/>
                    <a:pt x="24582" y="3092"/>
                  </a:cubicBezTo>
                  <a:cubicBezTo>
                    <a:pt x="25377" y="3092"/>
                    <a:pt x="26140" y="2475"/>
                    <a:pt x="26140" y="1549"/>
                  </a:cubicBezTo>
                  <a:cubicBezTo>
                    <a:pt x="26140" y="692"/>
                    <a:pt x="25447" y="0"/>
                    <a:pt x="24590" y="0"/>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570;p48"/>
            <p:cNvSpPr/>
            <p:nvPr/>
          </p:nvSpPr>
          <p:spPr>
            <a:xfrm>
              <a:off x="3273525" y="4721900"/>
              <a:ext cx="540600" cy="77325"/>
            </a:xfrm>
            <a:custGeom>
              <a:avLst/>
              <a:gdLst/>
              <a:ahLst/>
              <a:cxnLst/>
              <a:rect l="l" t="t" r="r" b="b"/>
              <a:pathLst>
                <a:path w="21624" h="3093" extrusionOk="0">
                  <a:moveTo>
                    <a:pt x="2061" y="1"/>
                  </a:moveTo>
                  <a:cubicBezTo>
                    <a:pt x="693" y="1"/>
                    <a:pt x="1" y="1665"/>
                    <a:pt x="973" y="2638"/>
                  </a:cubicBezTo>
                  <a:cubicBezTo>
                    <a:pt x="1287" y="2952"/>
                    <a:pt x="1674" y="3092"/>
                    <a:pt x="2053" y="3092"/>
                  </a:cubicBezTo>
                  <a:cubicBezTo>
                    <a:pt x="2847" y="3092"/>
                    <a:pt x="3610" y="2476"/>
                    <a:pt x="3610" y="1550"/>
                  </a:cubicBezTo>
                  <a:cubicBezTo>
                    <a:pt x="3610" y="693"/>
                    <a:pt x="2918" y="1"/>
                    <a:pt x="2061" y="1"/>
                  </a:cubicBezTo>
                  <a:close/>
                  <a:moveTo>
                    <a:pt x="6560" y="1"/>
                  </a:moveTo>
                  <a:cubicBezTo>
                    <a:pt x="5192" y="1"/>
                    <a:pt x="4500" y="1665"/>
                    <a:pt x="5472" y="2638"/>
                  </a:cubicBezTo>
                  <a:cubicBezTo>
                    <a:pt x="5786" y="2952"/>
                    <a:pt x="6173" y="3092"/>
                    <a:pt x="6552" y="3092"/>
                  </a:cubicBezTo>
                  <a:cubicBezTo>
                    <a:pt x="7347" y="3092"/>
                    <a:pt x="8109" y="2476"/>
                    <a:pt x="8109" y="1550"/>
                  </a:cubicBezTo>
                  <a:cubicBezTo>
                    <a:pt x="8109" y="693"/>
                    <a:pt x="7417" y="1"/>
                    <a:pt x="6560" y="1"/>
                  </a:cubicBezTo>
                  <a:close/>
                  <a:moveTo>
                    <a:pt x="11076" y="1"/>
                  </a:moveTo>
                  <a:cubicBezTo>
                    <a:pt x="9691" y="1"/>
                    <a:pt x="9016" y="1665"/>
                    <a:pt x="9988" y="2638"/>
                  </a:cubicBezTo>
                  <a:cubicBezTo>
                    <a:pt x="10302" y="2952"/>
                    <a:pt x="10687" y="3092"/>
                    <a:pt x="11064" y="3092"/>
                  </a:cubicBezTo>
                  <a:cubicBezTo>
                    <a:pt x="11853" y="3092"/>
                    <a:pt x="12609" y="2476"/>
                    <a:pt x="12609" y="1550"/>
                  </a:cubicBezTo>
                  <a:cubicBezTo>
                    <a:pt x="12609" y="693"/>
                    <a:pt x="11933" y="1"/>
                    <a:pt x="11076" y="1"/>
                  </a:cubicBezTo>
                  <a:close/>
                  <a:moveTo>
                    <a:pt x="15575" y="1"/>
                  </a:moveTo>
                  <a:cubicBezTo>
                    <a:pt x="14207" y="1"/>
                    <a:pt x="13515" y="1665"/>
                    <a:pt x="14487" y="2638"/>
                  </a:cubicBezTo>
                  <a:cubicBezTo>
                    <a:pt x="14802" y="2952"/>
                    <a:pt x="15188" y="3092"/>
                    <a:pt x="15567" y="3092"/>
                  </a:cubicBezTo>
                  <a:cubicBezTo>
                    <a:pt x="16362" y="3092"/>
                    <a:pt x="17124" y="2476"/>
                    <a:pt x="17124" y="1550"/>
                  </a:cubicBezTo>
                  <a:cubicBezTo>
                    <a:pt x="17124" y="693"/>
                    <a:pt x="16432" y="1"/>
                    <a:pt x="15592" y="1"/>
                  </a:cubicBezTo>
                  <a:close/>
                  <a:moveTo>
                    <a:pt x="20091" y="1"/>
                  </a:moveTo>
                  <a:cubicBezTo>
                    <a:pt x="18707" y="1"/>
                    <a:pt x="18031" y="1665"/>
                    <a:pt x="19003" y="2638"/>
                  </a:cubicBezTo>
                  <a:cubicBezTo>
                    <a:pt x="19317" y="2952"/>
                    <a:pt x="19702" y="3092"/>
                    <a:pt x="20079" y="3092"/>
                  </a:cubicBezTo>
                  <a:cubicBezTo>
                    <a:pt x="20869" y="3092"/>
                    <a:pt x="21624" y="2476"/>
                    <a:pt x="21624" y="1550"/>
                  </a:cubicBezTo>
                  <a:cubicBezTo>
                    <a:pt x="21624" y="693"/>
                    <a:pt x="20948" y="1"/>
                    <a:pt x="20091"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571;p48"/>
            <p:cNvSpPr/>
            <p:nvPr/>
          </p:nvSpPr>
          <p:spPr>
            <a:xfrm>
              <a:off x="3273525" y="4443375"/>
              <a:ext cx="902375" cy="77300"/>
            </a:xfrm>
            <a:custGeom>
              <a:avLst/>
              <a:gdLst/>
              <a:ahLst/>
              <a:cxnLst/>
              <a:rect l="l" t="t" r="r" b="b"/>
              <a:pathLst>
                <a:path w="36095" h="3092" extrusionOk="0">
                  <a:moveTo>
                    <a:pt x="2061" y="1"/>
                  </a:moveTo>
                  <a:cubicBezTo>
                    <a:pt x="693" y="1"/>
                    <a:pt x="1" y="1649"/>
                    <a:pt x="973" y="2638"/>
                  </a:cubicBezTo>
                  <a:cubicBezTo>
                    <a:pt x="1286" y="2951"/>
                    <a:pt x="1670" y="3092"/>
                    <a:pt x="2047" y="3092"/>
                  </a:cubicBezTo>
                  <a:cubicBezTo>
                    <a:pt x="2839" y="3092"/>
                    <a:pt x="3599" y="2471"/>
                    <a:pt x="3610" y="1533"/>
                  </a:cubicBezTo>
                  <a:cubicBezTo>
                    <a:pt x="3610" y="693"/>
                    <a:pt x="2918" y="1"/>
                    <a:pt x="2061" y="1"/>
                  </a:cubicBezTo>
                  <a:close/>
                  <a:moveTo>
                    <a:pt x="6692" y="1"/>
                  </a:moveTo>
                  <a:cubicBezTo>
                    <a:pt x="5324" y="1"/>
                    <a:pt x="4632" y="1665"/>
                    <a:pt x="5604" y="2638"/>
                  </a:cubicBezTo>
                  <a:cubicBezTo>
                    <a:pt x="5918" y="2951"/>
                    <a:pt x="6303" y="3092"/>
                    <a:pt x="6682" y="3092"/>
                  </a:cubicBezTo>
                  <a:cubicBezTo>
                    <a:pt x="7477" y="3092"/>
                    <a:pt x="8241" y="2471"/>
                    <a:pt x="8241" y="1533"/>
                  </a:cubicBezTo>
                  <a:cubicBezTo>
                    <a:pt x="8241" y="693"/>
                    <a:pt x="7549" y="1"/>
                    <a:pt x="6708" y="1"/>
                  </a:cubicBezTo>
                  <a:close/>
                  <a:moveTo>
                    <a:pt x="11340" y="1"/>
                  </a:moveTo>
                  <a:cubicBezTo>
                    <a:pt x="9955" y="1"/>
                    <a:pt x="9263" y="1649"/>
                    <a:pt x="10235" y="2638"/>
                  </a:cubicBezTo>
                  <a:cubicBezTo>
                    <a:pt x="10549" y="2951"/>
                    <a:pt x="10934" y="3092"/>
                    <a:pt x="11313" y="3092"/>
                  </a:cubicBezTo>
                  <a:cubicBezTo>
                    <a:pt x="12108" y="3092"/>
                    <a:pt x="12872" y="2471"/>
                    <a:pt x="12872" y="1533"/>
                  </a:cubicBezTo>
                  <a:cubicBezTo>
                    <a:pt x="12872" y="693"/>
                    <a:pt x="12197" y="1"/>
                    <a:pt x="11340" y="1"/>
                  </a:cubicBezTo>
                  <a:close/>
                  <a:moveTo>
                    <a:pt x="15971" y="1"/>
                  </a:moveTo>
                  <a:cubicBezTo>
                    <a:pt x="14603" y="1"/>
                    <a:pt x="13911" y="1665"/>
                    <a:pt x="14883" y="2638"/>
                  </a:cubicBezTo>
                  <a:cubicBezTo>
                    <a:pt x="15197" y="2951"/>
                    <a:pt x="15582" y="3092"/>
                    <a:pt x="15961" y="3092"/>
                  </a:cubicBezTo>
                  <a:cubicBezTo>
                    <a:pt x="16756" y="3092"/>
                    <a:pt x="17520" y="2471"/>
                    <a:pt x="17520" y="1533"/>
                  </a:cubicBezTo>
                  <a:cubicBezTo>
                    <a:pt x="17520" y="693"/>
                    <a:pt x="16844" y="1"/>
                    <a:pt x="16004" y="1"/>
                  </a:cubicBezTo>
                  <a:close/>
                  <a:moveTo>
                    <a:pt x="20618" y="1"/>
                  </a:moveTo>
                  <a:cubicBezTo>
                    <a:pt x="19251" y="1"/>
                    <a:pt x="18558" y="1649"/>
                    <a:pt x="19531" y="2638"/>
                  </a:cubicBezTo>
                  <a:cubicBezTo>
                    <a:pt x="19844" y="2951"/>
                    <a:pt x="20230" y="3092"/>
                    <a:pt x="20608" y="3092"/>
                  </a:cubicBezTo>
                  <a:cubicBezTo>
                    <a:pt x="21404" y="3092"/>
                    <a:pt x="22168" y="2471"/>
                    <a:pt x="22168" y="1533"/>
                  </a:cubicBezTo>
                  <a:cubicBezTo>
                    <a:pt x="22168" y="693"/>
                    <a:pt x="21475" y="1"/>
                    <a:pt x="20635" y="1"/>
                  </a:cubicBezTo>
                  <a:close/>
                  <a:moveTo>
                    <a:pt x="25266" y="1"/>
                  </a:moveTo>
                  <a:cubicBezTo>
                    <a:pt x="23882" y="1"/>
                    <a:pt x="23206" y="1665"/>
                    <a:pt x="24178" y="2638"/>
                  </a:cubicBezTo>
                  <a:cubicBezTo>
                    <a:pt x="24492" y="2951"/>
                    <a:pt x="24876" y="3092"/>
                    <a:pt x="25252" y="3092"/>
                  </a:cubicBezTo>
                  <a:cubicBezTo>
                    <a:pt x="26042" y="3092"/>
                    <a:pt x="26799" y="2471"/>
                    <a:pt x="26799" y="1533"/>
                  </a:cubicBezTo>
                  <a:cubicBezTo>
                    <a:pt x="26799" y="693"/>
                    <a:pt x="26123" y="1"/>
                    <a:pt x="25266" y="1"/>
                  </a:cubicBezTo>
                  <a:close/>
                  <a:moveTo>
                    <a:pt x="29897" y="1"/>
                  </a:moveTo>
                  <a:cubicBezTo>
                    <a:pt x="28529" y="1"/>
                    <a:pt x="27837" y="1649"/>
                    <a:pt x="28810" y="2638"/>
                  </a:cubicBezTo>
                  <a:cubicBezTo>
                    <a:pt x="29123" y="2951"/>
                    <a:pt x="29509" y="3092"/>
                    <a:pt x="29887" y="3092"/>
                  </a:cubicBezTo>
                  <a:cubicBezTo>
                    <a:pt x="30682" y="3092"/>
                    <a:pt x="31447" y="2471"/>
                    <a:pt x="31447" y="1533"/>
                  </a:cubicBezTo>
                  <a:cubicBezTo>
                    <a:pt x="31447" y="693"/>
                    <a:pt x="30771" y="1"/>
                    <a:pt x="29914" y="1"/>
                  </a:cubicBezTo>
                  <a:close/>
                  <a:moveTo>
                    <a:pt x="34545" y="1"/>
                  </a:moveTo>
                  <a:cubicBezTo>
                    <a:pt x="33177" y="1"/>
                    <a:pt x="32485" y="1665"/>
                    <a:pt x="33457" y="2638"/>
                  </a:cubicBezTo>
                  <a:cubicBezTo>
                    <a:pt x="33771" y="2951"/>
                    <a:pt x="34156" y="3092"/>
                    <a:pt x="34535" y="3092"/>
                  </a:cubicBezTo>
                  <a:cubicBezTo>
                    <a:pt x="35330" y="3092"/>
                    <a:pt x="36094" y="2471"/>
                    <a:pt x="36094" y="1533"/>
                  </a:cubicBezTo>
                  <a:cubicBezTo>
                    <a:pt x="36094" y="693"/>
                    <a:pt x="35402" y="1"/>
                    <a:pt x="34562"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572;p48"/>
            <p:cNvSpPr/>
            <p:nvPr/>
          </p:nvSpPr>
          <p:spPr>
            <a:xfrm>
              <a:off x="3139200" y="4881775"/>
              <a:ext cx="1046575" cy="3725"/>
            </a:xfrm>
            <a:custGeom>
              <a:avLst/>
              <a:gdLst/>
              <a:ahLst/>
              <a:cxnLst/>
              <a:rect l="l" t="t" r="r" b="b"/>
              <a:pathLst>
                <a:path w="41863" h="149" extrusionOk="0">
                  <a:moveTo>
                    <a:pt x="1" y="1"/>
                  </a:moveTo>
                  <a:lnTo>
                    <a:pt x="1" y="149"/>
                  </a:lnTo>
                  <a:lnTo>
                    <a:pt x="41863" y="149"/>
                  </a:lnTo>
                  <a:lnTo>
                    <a:pt x="418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573;p48"/>
            <p:cNvSpPr/>
            <p:nvPr/>
          </p:nvSpPr>
          <p:spPr>
            <a:xfrm>
              <a:off x="3182050" y="4215125"/>
              <a:ext cx="4150" cy="721475"/>
            </a:xfrm>
            <a:custGeom>
              <a:avLst/>
              <a:gdLst/>
              <a:ahLst/>
              <a:cxnLst/>
              <a:rect l="l" t="t" r="r" b="b"/>
              <a:pathLst>
                <a:path w="166" h="28859" extrusionOk="0">
                  <a:moveTo>
                    <a:pt x="1" y="0"/>
                  </a:moveTo>
                  <a:lnTo>
                    <a:pt x="1" y="28859"/>
                  </a:lnTo>
                  <a:lnTo>
                    <a:pt x="166" y="28859"/>
                  </a:lnTo>
                  <a:lnTo>
                    <a:pt x="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574;p48"/>
            <p:cNvSpPr/>
            <p:nvPr/>
          </p:nvSpPr>
          <p:spPr>
            <a:xfrm>
              <a:off x="3293300" y="4966250"/>
              <a:ext cx="22700" cy="34225"/>
            </a:xfrm>
            <a:custGeom>
              <a:avLst/>
              <a:gdLst/>
              <a:ahLst/>
              <a:cxnLst/>
              <a:rect l="l" t="t" r="r" b="b"/>
              <a:pathLst>
                <a:path w="908" h="1369" extrusionOk="0">
                  <a:moveTo>
                    <a:pt x="462" y="132"/>
                  </a:moveTo>
                  <a:cubicBezTo>
                    <a:pt x="545" y="132"/>
                    <a:pt x="627" y="181"/>
                    <a:pt x="660" y="280"/>
                  </a:cubicBezTo>
                  <a:cubicBezTo>
                    <a:pt x="709" y="363"/>
                    <a:pt x="742" y="495"/>
                    <a:pt x="742" y="676"/>
                  </a:cubicBezTo>
                  <a:cubicBezTo>
                    <a:pt x="742" y="857"/>
                    <a:pt x="709" y="1006"/>
                    <a:pt x="660" y="1088"/>
                  </a:cubicBezTo>
                  <a:cubicBezTo>
                    <a:pt x="627" y="1187"/>
                    <a:pt x="545" y="1220"/>
                    <a:pt x="462" y="1220"/>
                  </a:cubicBezTo>
                  <a:cubicBezTo>
                    <a:pt x="363" y="1220"/>
                    <a:pt x="297" y="1187"/>
                    <a:pt x="248" y="1088"/>
                  </a:cubicBezTo>
                  <a:cubicBezTo>
                    <a:pt x="198" y="1006"/>
                    <a:pt x="182" y="857"/>
                    <a:pt x="182" y="676"/>
                  </a:cubicBezTo>
                  <a:cubicBezTo>
                    <a:pt x="182" y="495"/>
                    <a:pt x="198" y="363"/>
                    <a:pt x="248" y="280"/>
                  </a:cubicBezTo>
                  <a:cubicBezTo>
                    <a:pt x="297" y="181"/>
                    <a:pt x="363" y="132"/>
                    <a:pt x="462" y="132"/>
                  </a:cubicBezTo>
                  <a:close/>
                  <a:moveTo>
                    <a:pt x="462" y="0"/>
                  </a:moveTo>
                  <a:cubicBezTo>
                    <a:pt x="314" y="0"/>
                    <a:pt x="198" y="50"/>
                    <a:pt x="116" y="181"/>
                  </a:cubicBezTo>
                  <a:cubicBezTo>
                    <a:pt x="34" y="297"/>
                    <a:pt x="1" y="462"/>
                    <a:pt x="1" y="676"/>
                  </a:cubicBezTo>
                  <a:cubicBezTo>
                    <a:pt x="1" y="907"/>
                    <a:pt x="34" y="1071"/>
                    <a:pt x="116" y="1187"/>
                  </a:cubicBezTo>
                  <a:cubicBezTo>
                    <a:pt x="198" y="1319"/>
                    <a:pt x="314" y="1368"/>
                    <a:pt x="462" y="1368"/>
                  </a:cubicBezTo>
                  <a:cubicBezTo>
                    <a:pt x="610" y="1368"/>
                    <a:pt x="726" y="1319"/>
                    <a:pt x="792" y="1187"/>
                  </a:cubicBezTo>
                  <a:cubicBezTo>
                    <a:pt x="874" y="1071"/>
                    <a:pt x="907" y="907"/>
                    <a:pt x="907" y="676"/>
                  </a:cubicBezTo>
                  <a:cubicBezTo>
                    <a:pt x="907" y="462"/>
                    <a:pt x="874" y="297"/>
                    <a:pt x="792" y="181"/>
                  </a:cubicBezTo>
                  <a:cubicBezTo>
                    <a:pt x="726" y="50"/>
                    <a:pt x="610"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575;p48"/>
            <p:cNvSpPr/>
            <p:nvPr/>
          </p:nvSpPr>
          <p:spPr>
            <a:xfrm>
              <a:off x="3324200" y="4966650"/>
              <a:ext cx="19800" cy="33400"/>
            </a:xfrm>
            <a:custGeom>
              <a:avLst/>
              <a:gdLst/>
              <a:ahLst/>
              <a:cxnLst/>
              <a:rect l="l" t="t" r="r" b="b"/>
              <a:pathLst>
                <a:path w="792" h="1336" extrusionOk="0">
                  <a:moveTo>
                    <a:pt x="314" y="1"/>
                  </a:moveTo>
                  <a:lnTo>
                    <a:pt x="1" y="67"/>
                  </a:lnTo>
                  <a:lnTo>
                    <a:pt x="1" y="231"/>
                  </a:lnTo>
                  <a:lnTo>
                    <a:pt x="314" y="165"/>
                  </a:lnTo>
                  <a:lnTo>
                    <a:pt x="314" y="1171"/>
                  </a:lnTo>
                  <a:lnTo>
                    <a:pt x="17" y="1171"/>
                  </a:lnTo>
                  <a:lnTo>
                    <a:pt x="17" y="1336"/>
                  </a:lnTo>
                  <a:lnTo>
                    <a:pt x="792" y="1336"/>
                  </a:lnTo>
                  <a:lnTo>
                    <a:pt x="792" y="1171"/>
                  </a:lnTo>
                  <a:lnTo>
                    <a:pt x="495" y="1171"/>
                  </a:lnTo>
                  <a:lnTo>
                    <a:pt x="4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576;p48"/>
            <p:cNvSpPr/>
            <p:nvPr/>
          </p:nvSpPr>
          <p:spPr>
            <a:xfrm>
              <a:off x="3535575" y="4966250"/>
              <a:ext cx="23100" cy="34225"/>
            </a:xfrm>
            <a:custGeom>
              <a:avLst/>
              <a:gdLst/>
              <a:ahLst/>
              <a:cxnLst/>
              <a:rect l="l" t="t" r="r" b="b"/>
              <a:pathLst>
                <a:path w="924" h="1369" extrusionOk="0">
                  <a:moveTo>
                    <a:pt x="462" y="132"/>
                  </a:moveTo>
                  <a:cubicBezTo>
                    <a:pt x="561" y="132"/>
                    <a:pt x="627" y="181"/>
                    <a:pt x="676" y="280"/>
                  </a:cubicBezTo>
                  <a:cubicBezTo>
                    <a:pt x="726" y="363"/>
                    <a:pt x="742" y="495"/>
                    <a:pt x="742" y="676"/>
                  </a:cubicBezTo>
                  <a:cubicBezTo>
                    <a:pt x="742" y="857"/>
                    <a:pt x="726" y="1006"/>
                    <a:pt x="676" y="1088"/>
                  </a:cubicBezTo>
                  <a:cubicBezTo>
                    <a:pt x="627" y="1187"/>
                    <a:pt x="561" y="1220"/>
                    <a:pt x="462" y="1220"/>
                  </a:cubicBezTo>
                  <a:cubicBezTo>
                    <a:pt x="380" y="1220"/>
                    <a:pt x="297" y="1187"/>
                    <a:pt x="248" y="1088"/>
                  </a:cubicBezTo>
                  <a:cubicBezTo>
                    <a:pt x="215" y="1006"/>
                    <a:pt x="182" y="857"/>
                    <a:pt x="182" y="676"/>
                  </a:cubicBezTo>
                  <a:cubicBezTo>
                    <a:pt x="182" y="495"/>
                    <a:pt x="215" y="363"/>
                    <a:pt x="248" y="280"/>
                  </a:cubicBezTo>
                  <a:cubicBezTo>
                    <a:pt x="297" y="181"/>
                    <a:pt x="380" y="132"/>
                    <a:pt x="462" y="132"/>
                  </a:cubicBezTo>
                  <a:close/>
                  <a:moveTo>
                    <a:pt x="462" y="0"/>
                  </a:moveTo>
                  <a:cubicBezTo>
                    <a:pt x="314" y="0"/>
                    <a:pt x="198" y="50"/>
                    <a:pt x="116" y="181"/>
                  </a:cubicBezTo>
                  <a:cubicBezTo>
                    <a:pt x="50" y="297"/>
                    <a:pt x="1" y="462"/>
                    <a:pt x="1" y="676"/>
                  </a:cubicBezTo>
                  <a:cubicBezTo>
                    <a:pt x="1" y="907"/>
                    <a:pt x="50" y="1071"/>
                    <a:pt x="116" y="1187"/>
                  </a:cubicBezTo>
                  <a:cubicBezTo>
                    <a:pt x="198" y="1319"/>
                    <a:pt x="314" y="1368"/>
                    <a:pt x="462" y="1368"/>
                  </a:cubicBezTo>
                  <a:cubicBezTo>
                    <a:pt x="610" y="1368"/>
                    <a:pt x="726" y="1319"/>
                    <a:pt x="808" y="1187"/>
                  </a:cubicBezTo>
                  <a:cubicBezTo>
                    <a:pt x="874" y="1071"/>
                    <a:pt x="924" y="907"/>
                    <a:pt x="924" y="676"/>
                  </a:cubicBezTo>
                  <a:cubicBezTo>
                    <a:pt x="924" y="462"/>
                    <a:pt x="874" y="297"/>
                    <a:pt x="808" y="181"/>
                  </a:cubicBezTo>
                  <a:cubicBezTo>
                    <a:pt x="726" y="50"/>
                    <a:pt x="610"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577;p48"/>
            <p:cNvSpPr/>
            <p:nvPr/>
          </p:nvSpPr>
          <p:spPr>
            <a:xfrm>
              <a:off x="3564825" y="4966250"/>
              <a:ext cx="21050" cy="33800"/>
            </a:xfrm>
            <a:custGeom>
              <a:avLst/>
              <a:gdLst/>
              <a:ahLst/>
              <a:cxnLst/>
              <a:rect l="l" t="t" r="r" b="b"/>
              <a:pathLst>
                <a:path w="842" h="1352" extrusionOk="0">
                  <a:moveTo>
                    <a:pt x="380" y="0"/>
                  </a:moveTo>
                  <a:cubicBezTo>
                    <a:pt x="330" y="0"/>
                    <a:pt x="281" y="0"/>
                    <a:pt x="215" y="17"/>
                  </a:cubicBezTo>
                  <a:cubicBezTo>
                    <a:pt x="149" y="33"/>
                    <a:pt x="83" y="50"/>
                    <a:pt x="17" y="83"/>
                  </a:cubicBezTo>
                  <a:lnTo>
                    <a:pt x="17" y="264"/>
                  </a:lnTo>
                  <a:cubicBezTo>
                    <a:pt x="83" y="231"/>
                    <a:pt x="149" y="198"/>
                    <a:pt x="215" y="181"/>
                  </a:cubicBezTo>
                  <a:cubicBezTo>
                    <a:pt x="281" y="165"/>
                    <a:pt x="330" y="149"/>
                    <a:pt x="396" y="149"/>
                  </a:cubicBezTo>
                  <a:cubicBezTo>
                    <a:pt x="462" y="149"/>
                    <a:pt x="528" y="165"/>
                    <a:pt x="578" y="214"/>
                  </a:cubicBezTo>
                  <a:cubicBezTo>
                    <a:pt x="627" y="264"/>
                    <a:pt x="660" y="313"/>
                    <a:pt x="660" y="379"/>
                  </a:cubicBezTo>
                  <a:cubicBezTo>
                    <a:pt x="660" y="429"/>
                    <a:pt x="643" y="478"/>
                    <a:pt x="627" y="511"/>
                  </a:cubicBezTo>
                  <a:cubicBezTo>
                    <a:pt x="594" y="561"/>
                    <a:pt x="561" y="610"/>
                    <a:pt x="495" y="676"/>
                  </a:cubicBezTo>
                  <a:cubicBezTo>
                    <a:pt x="479" y="709"/>
                    <a:pt x="396" y="791"/>
                    <a:pt x="281" y="907"/>
                  </a:cubicBezTo>
                  <a:cubicBezTo>
                    <a:pt x="166" y="1022"/>
                    <a:pt x="67" y="1121"/>
                    <a:pt x="1" y="1187"/>
                  </a:cubicBezTo>
                  <a:lnTo>
                    <a:pt x="1" y="1352"/>
                  </a:lnTo>
                  <a:lnTo>
                    <a:pt x="841" y="1352"/>
                  </a:lnTo>
                  <a:lnTo>
                    <a:pt x="841" y="1187"/>
                  </a:lnTo>
                  <a:lnTo>
                    <a:pt x="215" y="1187"/>
                  </a:lnTo>
                  <a:cubicBezTo>
                    <a:pt x="363" y="1038"/>
                    <a:pt x="479" y="940"/>
                    <a:pt x="561" y="857"/>
                  </a:cubicBezTo>
                  <a:cubicBezTo>
                    <a:pt x="627" y="775"/>
                    <a:pt x="676" y="725"/>
                    <a:pt x="693" y="709"/>
                  </a:cubicBezTo>
                  <a:cubicBezTo>
                    <a:pt x="742" y="643"/>
                    <a:pt x="792" y="577"/>
                    <a:pt x="808" y="528"/>
                  </a:cubicBezTo>
                  <a:cubicBezTo>
                    <a:pt x="825" y="478"/>
                    <a:pt x="841" y="429"/>
                    <a:pt x="841" y="379"/>
                  </a:cubicBezTo>
                  <a:cubicBezTo>
                    <a:pt x="841" y="264"/>
                    <a:pt x="792" y="165"/>
                    <a:pt x="709" y="99"/>
                  </a:cubicBezTo>
                  <a:cubicBezTo>
                    <a:pt x="627" y="33"/>
                    <a:pt x="528" y="0"/>
                    <a:pt x="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578;p48"/>
            <p:cNvSpPr/>
            <p:nvPr/>
          </p:nvSpPr>
          <p:spPr>
            <a:xfrm>
              <a:off x="3778250" y="4966250"/>
              <a:ext cx="22700" cy="34225"/>
            </a:xfrm>
            <a:custGeom>
              <a:avLst/>
              <a:gdLst/>
              <a:ahLst/>
              <a:cxnLst/>
              <a:rect l="l" t="t" r="r" b="b"/>
              <a:pathLst>
                <a:path w="908" h="1369" extrusionOk="0">
                  <a:moveTo>
                    <a:pt x="446" y="132"/>
                  </a:moveTo>
                  <a:cubicBezTo>
                    <a:pt x="545" y="132"/>
                    <a:pt x="611" y="181"/>
                    <a:pt x="660" y="280"/>
                  </a:cubicBezTo>
                  <a:cubicBezTo>
                    <a:pt x="710" y="363"/>
                    <a:pt x="726" y="495"/>
                    <a:pt x="726" y="676"/>
                  </a:cubicBezTo>
                  <a:cubicBezTo>
                    <a:pt x="726" y="857"/>
                    <a:pt x="710" y="1006"/>
                    <a:pt x="660" y="1088"/>
                  </a:cubicBezTo>
                  <a:cubicBezTo>
                    <a:pt x="611" y="1187"/>
                    <a:pt x="545" y="1220"/>
                    <a:pt x="446" y="1220"/>
                  </a:cubicBezTo>
                  <a:cubicBezTo>
                    <a:pt x="364" y="1220"/>
                    <a:pt x="298" y="1187"/>
                    <a:pt x="248" y="1088"/>
                  </a:cubicBezTo>
                  <a:cubicBezTo>
                    <a:pt x="199" y="1006"/>
                    <a:pt x="182" y="857"/>
                    <a:pt x="182" y="676"/>
                  </a:cubicBezTo>
                  <a:cubicBezTo>
                    <a:pt x="182" y="495"/>
                    <a:pt x="199" y="363"/>
                    <a:pt x="248" y="280"/>
                  </a:cubicBezTo>
                  <a:cubicBezTo>
                    <a:pt x="298" y="181"/>
                    <a:pt x="364" y="132"/>
                    <a:pt x="446" y="132"/>
                  </a:cubicBezTo>
                  <a:close/>
                  <a:moveTo>
                    <a:pt x="446" y="0"/>
                  </a:moveTo>
                  <a:cubicBezTo>
                    <a:pt x="298" y="0"/>
                    <a:pt x="199" y="50"/>
                    <a:pt x="116" y="181"/>
                  </a:cubicBezTo>
                  <a:cubicBezTo>
                    <a:pt x="34" y="297"/>
                    <a:pt x="1" y="462"/>
                    <a:pt x="1" y="676"/>
                  </a:cubicBezTo>
                  <a:cubicBezTo>
                    <a:pt x="1" y="907"/>
                    <a:pt x="34" y="1071"/>
                    <a:pt x="116" y="1187"/>
                  </a:cubicBezTo>
                  <a:cubicBezTo>
                    <a:pt x="199" y="1319"/>
                    <a:pt x="298" y="1368"/>
                    <a:pt x="446" y="1368"/>
                  </a:cubicBezTo>
                  <a:cubicBezTo>
                    <a:pt x="594" y="1368"/>
                    <a:pt x="710" y="1319"/>
                    <a:pt x="792" y="1187"/>
                  </a:cubicBezTo>
                  <a:cubicBezTo>
                    <a:pt x="874" y="1071"/>
                    <a:pt x="907" y="907"/>
                    <a:pt x="907" y="676"/>
                  </a:cubicBezTo>
                  <a:cubicBezTo>
                    <a:pt x="907" y="462"/>
                    <a:pt x="874" y="297"/>
                    <a:pt x="792" y="181"/>
                  </a:cubicBezTo>
                  <a:cubicBezTo>
                    <a:pt x="710" y="50"/>
                    <a:pt x="594"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579;p48"/>
            <p:cNvSpPr/>
            <p:nvPr/>
          </p:nvSpPr>
          <p:spPr>
            <a:xfrm>
              <a:off x="3807525" y="4966250"/>
              <a:ext cx="21850" cy="34225"/>
            </a:xfrm>
            <a:custGeom>
              <a:avLst/>
              <a:gdLst/>
              <a:ahLst/>
              <a:cxnLst/>
              <a:rect l="l" t="t" r="r" b="b"/>
              <a:pathLst>
                <a:path w="874" h="1369" extrusionOk="0">
                  <a:moveTo>
                    <a:pt x="396" y="0"/>
                  </a:moveTo>
                  <a:cubicBezTo>
                    <a:pt x="346" y="0"/>
                    <a:pt x="280" y="0"/>
                    <a:pt x="231" y="17"/>
                  </a:cubicBezTo>
                  <a:cubicBezTo>
                    <a:pt x="165" y="17"/>
                    <a:pt x="99" y="33"/>
                    <a:pt x="33" y="50"/>
                  </a:cubicBezTo>
                  <a:lnTo>
                    <a:pt x="33" y="214"/>
                  </a:lnTo>
                  <a:cubicBezTo>
                    <a:pt x="99" y="198"/>
                    <a:pt x="165" y="181"/>
                    <a:pt x="231" y="165"/>
                  </a:cubicBezTo>
                  <a:cubicBezTo>
                    <a:pt x="280" y="149"/>
                    <a:pt x="330" y="149"/>
                    <a:pt x="379" y="149"/>
                  </a:cubicBezTo>
                  <a:cubicBezTo>
                    <a:pt x="478" y="149"/>
                    <a:pt x="544" y="165"/>
                    <a:pt x="593" y="198"/>
                  </a:cubicBezTo>
                  <a:cubicBezTo>
                    <a:pt x="643" y="247"/>
                    <a:pt x="659" y="297"/>
                    <a:pt x="659" y="363"/>
                  </a:cubicBezTo>
                  <a:cubicBezTo>
                    <a:pt x="659" y="429"/>
                    <a:pt x="643" y="478"/>
                    <a:pt x="593" y="511"/>
                  </a:cubicBezTo>
                  <a:cubicBezTo>
                    <a:pt x="544" y="544"/>
                    <a:pt x="478" y="561"/>
                    <a:pt x="396" y="561"/>
                  </a:cubicBezTo>
                  <a:lnTo>
                    <a:pt x="231" y="561"/>
                  </a:lnTo>
                  <a:lnTo>
                    <a:pt x="231" y="709"/>
                  </a:lnTo>
                  <a:lnTo>
                    <a:pt x="379" y="709"/>
                  </a:lnTo>
                  <a:cubicBezTo>
                    <a:pt x="478" y="709"/>
                    <a:pt x="560" y="725"/>
                    <a:pt x="610" y="775"/>
                  </a:cubicBezTo>
                  <a:cubicBezTo>
                    <a:pt x="659" y="824"/>
                    <a:pt x="692" y="874"/>
                    <a:pt x="692" y="956"/>
                  </a:cubicBezTo>
                  <a:cubicBezTo>
                    <a:pt x="692" y="1038"/>
                    <a:pt x="659" y="1104"/>
                    <a:pt x="610" y="1154"/>
                  </a:cubicBezTo>
                  <a:cubicBezTo>
                    <a:pt x="544" y="1203"/>
                    <a:pt x="462" y="1220"/>
                    <a:pt x="346" y="1220"/>
                  </a:cubicBezTo>
                  <a:cubicBezTo>
                    <a:pt x="280" y="1220"/>
                    <a:pt x="214" y="1203"/>
                    <a:pt x="165" y="1203"/>
                  </a:cubicBezTo>
                  <a:cubicBezTo>
                    <a:pt x="99" y="1187"/>
                    <a:pt x="50" y="1154"/>
                    <a:pt x="0" y="1137"/>
                  </a:cubicBezTo>
                  <a:lnTo>
                    <a:pt x="0" y="1302"/>
                  </a:lnTo>
                  <a:cubicBezTo>
                    <a:pt x="66" y="1319"/>
                    <a:pt x="115" y="1335"/>
                    <a:pt x="181" y="1352"/>
                  </a:cubicBezTo>
                  <a:cubicBezTo>
                    <a:pt x="247" y="1368"/>
                    <a:pt x="297" y="1368"/>
                    <a:pt x="346" y="1368"/>
                  </a:cubicBezTo>
                  <a:cubicBezTo>
                    <a:pt x="511" y="1368"/>
                    <a:pt x="643" y="1335"/>
                    <a:pt x="742" y="1269"/>
                  </a:cubicBezTo>
                  <a:cubicBezTo>
                    <a:pt x="824" y="1187"/>
                    <a:pt x="874" y="1088"/>
                    <a:pt x="874" y="956"/>
                  </a:cubicBezTo>
                  <a:cubicBezTo>
                    <a:pt x="874" y="874"/>
                    <a:pt x="841" y="808"/>
                    <a:pt x="791" y="742"/>
                  </a:cubicBezTo>
                  <a:cubicBezTo>
                    <a:pt x="742" y="692"/>
                    <a:pt x="676" y="643"/>
                    <a:pt x="593" y="626"/>
                  </a:cubicBezTo>
                  <a:cubicBezTo>
                    <a:pt x="676" y="610"/>
                    <a:pt x="725" y="577"/>
                    <a:pt x="775" y="528"/>
                  </a:cubicBezTo>
                  <a:cubicBezTo>
                    <a:pt x="824" y="478"/>
                    <a:pt x="841" y="412"/>
                    <a:pt x="841" y="346"/>
                  </a:cubicBezTo>
                  <a:cubicBezTo>
                    <a:pt x="841" y="231"/>
                    <a:pt x="791" y="149"/>
                    <a:pt x="725" y="83"/>
                  </a:cubicBezTo>
                  <a:cubicBezTo>
                    <a:pt x="643" y="33"/>
                    <a:pt x="528"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580;p48"/>
            <p:cNvSpPr/>
            <p:nvPr/>
          </p:nvSpPr>
          <p:spPr>
            <a:xfrm>
              <a:off x="4020525" y="4966250"/>
              <a:ext cx="23100" cy="34225"/>
            </a:xfrm>
            <a:custGeom>
              <a:avLst/>
              <a:gdLst/>
              <a:ahLst/>
              <a:cxnLst/>
              <a:rect l="l" t="t" r="r" b="b"/>
              <a:pathLst>
                <a:path w="924" h="1369" extrusionOk="0">
                  <a:moveTo>
                    <a:pt x="462" y="132"/>
                  </a:moveTo>
                  <a:cubicBezTo>
                    <a:pt x="545" y="132"/>
                    <a:pt x="627" y="181"/>
                    <a:pt x="660" y="280"/>
                  </a:cubicBezTo>
                  <a:cubicBezTo>
                    <a:pt x="710" y="363"/>
                    <a:pt x="743" y="495"/>
                    <a:pt x="743" y="676"/>
                  </a:cubicBezTo>
                  <a:cubicBezTo>
                    <a:pt x="743" y="857"/>
                    <a:pt x="710" y="1006"/>
                    <a:pt x="660" y="1088"/>
                  </a:cubicBezTo>
                  <a:cubicBezTo>
                    <a:pt x="627" y="1187"/>
                    <a:pt x="545" y="1220"/>
                    <a:pt x="462" y="1220"/>
                  </a:cubicBezTo>
                  <a:cubicBezTo>
                    <a:pt x="363" y="1220"/>
                    <a:pt x="298" y="1187"/>
                    <a:pt x="248" y="1088"/>
                  </a:cubicBezTo>
                  <a:cubicBezTo>
                    <a:pt x="199" y="1006"/>
                    <a:pt x="182" y="857"/>
                    <a:pt x="182" y="676"/>
                  </a:cubicBezTo>
                  <a:cubicBezTo>
                    <a:pt x="182" y="495"/>
                    <a:pt x="199" y="363"/>
                    <a:pt x="248" y="280"/>
                  </a:cubicBezTo>
                  <a:cubicBezTo>
                    <a:pt x="298" y="181"/>
                    <a:pt x="363" y="132"/>
                    <a:pt x="462" y="132"/>
                  </a:cubicBezTo>
                  <a:close/>
                  <a:moveTo>
                    <a:pt x="462" y="0"/>
                  </a:moveTo>
                  <a:cubicBezTo>
                    <a:pt x="314" y="0"/>
                    <a:pt x="199" y="50"/>
                    <a:pt x="116" y="181"/>
                  </a:cubicBezTo>
                  <a:cubicBezTo>
                    <a:pt x="34" y="297"/>
                    <a:pt x="1" y="462"/>
                    <a:pt x="1" y="676"/>
                  </a:cubicBezTo>
                  <a:cubicBezTo>
                    <a:pt x="1" y="907"/>
                    <a:pt x="34" y="1071"/>
                    <a:pt x="116" y="1187"/>
                  </a:cubicBezTo>
                  <a:cubicBezTo>
                    <a:pt x="199" y="1319"/>
                    <a:pt x="314" y="1368"/>
                    <a:pt x="462" y="1368"/>
                  </a:cubicBezTo>
                  <a:cubicBezTo>
                    <a:pt x="611" y="1368"/>
                    <a:pt x="726" y="1319"/>
                    <a:pt x="792" y="1187"/>
                  </a:cubicBezTo>
                  <a:cubicBezTo>
                    <a:pt x="874" y="1071"/>
                    <a:pt x="924" y="907"/>
                    <a:pt x="924" y="676"/>
                  </a:cubicBezTo>
                  <a:cubicBezTo>
                    <a:pt x="924" y="462"/>
                    <a:pt x="874" y="297"/>
                    <a:pt x="792" y="181"/>
                  </a:cubicBezTo>
                  <a:cubicBezTo>
                    <a:pt x="726" y="50"/>
                    <a:pt x="611"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581;p48"/>
            <p:cNvSpPr/>
            <p:nvPr/>
          </p:nvSpPr>
          <p:spPr>
            <a:xfrm>
              <a:off x="4048550" y="4966650"/>
              <a:ext cx="24325" cy="33400"/>
            </a:xfrm>
            <a:custGeom>
              <a:avLst/>
              <a:gdLst/>
              <a:ahLst/>
              <a:cxnLst/>
              <a:rect l="l" t="t" r="r" b="b"/>
              <a:pathLst>
                <a:path w="973" h="1336" extrusionOk="0">
                  <a:moveTo>
                    <a:pt x="594" y="165"/>
                  </a:moveTo>
                  <a:lnTo>
                    <a:pt x="594" y="874"/>
                  </a:lnTo>
                  <a:lnTo>
                    <a:pt x="149" y="874"/>
                  </a:lnTo>
                  <a:lnTo>
                    <a:pt x="594" y="165"/>
                  </a:lnTo>
                  <a:close/>
                  <a:moveTo>
                    <a:pt x="561" y="1"/>
                  </a:moveTo>
                  <a:lnTo>
                    <a:pt x="1" y="841"/>
                  </a:lnTo>
                  <a:lnTo>
                    <a:pt x="1" y="1022"/>
                  </a:lnTo>
                  <a:lnTo>
                    <a:pt x="594" y="1022"/>
                  </a:lnTo>
                  <a:lnTo>
                    <a:pt x="594" y="1336"/>
                  </a:lnTo>
                  <a:lnTo>
                    <a:pt x="775" y="1336"/>
                  </a:lnTo>
                  <a:lnTo>
                    <a:pt x="775" y="1022"/>
                  </a:lnTo>
                  <a:lnTo>
                    <a:pt x="973" y="1022"/>
                  </a:lnTo>
                  <a:lnTo>
                    <a:pt x="973" y="874"/>
                  </a:lnTo>
                  <a:lnTo>
                    <a:pt x="775" y="874"/>
                  </a:lnTo>
                  <a:lnTo>
                    <a:pt x="7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35"/>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TARGET</a:t>
            </a:r>
            <a:endParaRPr/>
          </a:p>
        </p:txBody>
      </p:sp>
      <p:sp>
        <p:nvSpPr>
          <p:cNvPr id="1010" name="Google Shape;1010;p35"/>
          <p:cNvSpPr/>
          <p:nvPr/>
        </p:nvSpPr>
        <p:spPr>
          <a:xfrm>
            <a:off x="1411483" y="1615175"/>
            <a:ext cx="1674020" cy="1674059"/>
          </a:xfrm>
          <a:custGeom>
            <a:avLst/>
            <a:gdLst/>
            <a:ahLst/>
            <a:cxnLst/>
            <a:rect l="l" t="t" r="r" b="b"/>
            <a:pathLst>
              <a:path w="43045" h="43046" extrusionOk="0">
                <a:moveTo>
                  <a:pt x="21522" y="2193"/>
                </a:moveTo>
                <a:cubicBezTo>
                  <a:pt x="32195" y="2206"/>
                  <a:pt x="40839" y="10850"/>
                  <a:pt x="40852" y="21523"/>
                </a:cubicBezTo>
                <a:cubicBezTo>
                  <a:pt x="40852" y="29348"/>
                  <a:pt x="36139" y="36392"/>
                  <a:pt x="28919" y="39391"/>
                </a:cubicBezTo>
                <a:cubicBezTo>
                  <a:pt x="26525" y="40379"/>
                  <a:pt x="24014" y="40860"/>
                  <a:pt x="21525" y="40860"/>
                </a:cubicBezTo>
                <a:cubicBezTo>
                  <a:pt x="16494" y="40860"/>
                  <a:pt x="11551" y="38896"/>
                  <a:pt x="7850" y="35195"/>
                </a:cubicBezTo>
                <a:cubicBezTo>
                  <a:pt x="2319" y="29663"/>
                  <a:pt x="668" y="21346"/>
                  <a:pt x="3654" y="14126"/>
                </a:cubicBezTo>
                <a:cubicBezTo>
                  <a:pt x="6653" y="6893"/>
                  <a:pt x="13697" y="2193"/>
                  <a:pt x="21522" y="2193"/>
                </a:cubicBezTo>
                <a:close/>
                <a:moveTo>
                  <a:pt x="21522" y="1"/>
                </a:moveTo>
                <a:cubicBezTo>
                  <a:pt x="9652" y="1"/>
                  <a:pt x="0" y="9653"/>
                  <a:pt x="0" y="21523"/>
                </a:cubicBezTo>
                <a:cubicBezTo>
                  <a:pt x="0" y="33393"/>
                  <a:pt x="9652" y="43045"/>
                  <a:pt x="21522" y="43045"/>
                </a:cubicBezTo>
                <a:cubicBezTo>
                  <a:pt x="33380" y="43045"/>
                  <a:pt x="43045" y="33393"/>
                  <a:pt x="43045" y="21523"/>
                </a:cubicBezTo>
                <a:cubicBezTo>
                  <a:pt x="43045" y="9653"/>
                  <a:pt x="33392" y="1"/>
                  <a:pt x="21522"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1508979" y="1767040"/>
            <a:ext cx="1424618" cy="1370756"/>
          </a:xfrm>
          <a:custGeom>
            <a:avLst/>
            <a:gdLst/>
            <a:ahLst/>
            <a:cxnLst/>
            <a:rect l="l" t="t" r="r" b="b"/>
            <a:pathLst>
              <a:path w="36632" h="35247" extrusionOk="0">
                <a:moveTo>
                  <a:pt x="19015" y="2182"/>
                </a:moveTo>
                <a:cubicBezTo>
                  <a:pt x="27533" y="2194"/>
                  <a:pt x="34439" y="9100"/>
                  <a:pt x="34451" y="17630"/>
                </a:cubicBezTo>
                <a:cubicBezTo>
                  <a:pt x="34451" y="23868"/>
                  <a:pt x="30684" y="29500"/>
                  <a:pt x="24913" y="31882"/>
                </a:cubicBezTo>
                <a:cubicBezTo>
                  <a:pt x="23004" y="32675"/>
                  <a:pt x="21000" y="33060"/>
                  <a:pt x="19011" y="33060"/>
                </a:cubicBezTo>
                <a:cubicBezTo>
                  <a:pt x="14997" y="33060"/>
                  <a:pt x="11048" y="31492"/>
                  <a:pt x="8090" y="28543"/>
                </a:cubicBezTo>
                <a:cubicBezTo>
                  <a:pt x="3680" y="24132"/>
                  <a:pt x="2357" y="17492"/>
                  <a:pt x="4751" y="11721"/>
                </a:cubicBezTo>
                <a:cubicBezTo>
                  <a:pt x="7133" y="5949"/>
                  <a:pt x="12765" y="2194"/>
                  <a:pt x="19015" y="2194"/>
                </a:cubicBezTo>
                <a:lnTo>
                  <a:pt x="19015" y="2182"/>
                </a:lnTo>
                <a:close/>
                <a:moveTo>
                  <a:pt x="19027" y="1"/>
                </a:moveTo>
                <a:cubicBezTo>
                  <a:pt x="14437" y="1"/>
                  <a:pt x="9927" y="1794"/>
                  <a:pt x="6553" y="5168"/>
                </a:cubicBezTo>
                <a:cubicBezTo>
                  <a:pt x="1513" y="10209"/>
                  <a:pt x="1" y="17782"/>
                  <a:pt x="2735" y="24372"/>
                </a:cubicBezTo>
                <a:cubicBezTo>
                  <a:pt x="5457" y="30950"/>
                  <a:pt x="11883" y="35246"/>
                  <a:pt x="19015" y="35246"/>
                </a:cubicBezTo>
                <a:cubicBezTo>
                  <a:pt x="28743" y="35234"/>
                  <a:pt x="36619" y="27358"/>
                  <a:pt x="36631" y="17630"/>
                </a:cubicBezTo>
                <a:cubicBezTo>
                  <a:pt x="36631" y="10498"/>
                  <a:pt x="32334" y="4072"/>
                  <a:pt x="25757" y="1338"/>
                </a:cubicBezTo>
                <a:cubicBezTo>
                  <a:pt x="23578" y="438"/>
                  <a:pt x="21293" y="1"/>
                  <a:pt x="1902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txBox="1"/>
          <p:nvPr/>
        </p:nvSpPr>
        <p:spPr>
          <a:xfrm>
            <a:off x="1446264" y="3514400"/>
            <a:ext cx="2589708"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accent3"/>
                </a:solidFill>
                <a:latin typeface="Share Tech"/>
                <a:ea typeface="Share Tech"/>
                <a:cs typeface="Share Tech"/>
                <a:sym typeface="Share Tech"/>
              </a:rPr>
              <a:t>75% </a:t>
            </a:r>
            <a:r>
              <a:rPr lang="en" sz="1600" dirty="0">
                <a:solidFill>
                  <a:schemeClr val="bg1"/>
                </a:solidFill>
                <a:latin typeface="Share Tech"/>
                <a:ea typeface="Share Tech"/>
                <a:cs typeface="Share Tech"/>
                <a:sym typeface="Share Tech"/>
              </a:rPr>
              <a:t>Automatic brakes</a:t>
            </a:r>
            <a:endParaRPr sz="1600">
              <a:solidFill>
                <a:schemeClr val="bg1"/>
              </a:solidFill>
              <a:latin typeface="Share Tech"/>
              <a:ea typeface="Share Tech"/>
              <a:cs typeface="Share Tech"/>
              <a:sym typeface="Share Tech"/>
            </a:endParaRPr>
          </a:p>
        </p:txBody>
      </p:sp>
      <p:sp>
        <p:nvSpPr>
          <p:cNvPr id="1013" name="Google Shape;1013;p35"/>
          <p:cNvSpPr/>
          <p:nvPr/>
        </p:nvSpPr>
        <p:spPr>
          <a:xfrm>
            <a:off x="1411495" y="1615425"/>
            <a:ext cx="1674000" cy="1674000"/>
          </a:xfrm>
          <a:prstGeom prst="blockArc">
            <a:avLst>
              <a:gd name="adj1" fmla="val 5981036"/>
              <a:gd name="adj2" fmla="val 1956664"/>
              <a:gd name="adj3" fmla="val 517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1563257" y="1767013"/>
            <a:ext cx="1370400" cy="1370400"/>
          </a:xfrm>
          <a:prstGeom prst="blockArc">
            <a:avLst>
              <a:gd name="adj1" fmla="val 10800000"/>
              <a:gd name="adj2" fmla="val 1840440"/>
              <a:gd name="adj3" fmla="val 598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txBox="1"/>
          <p:nvPr/>
        </p:nvSpPr>
        <p:spPr>
          <a:xfrm>
            <a:off x="1446263" y="4068100"/>
            <a:ext cx="292604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accent2"/>
                </a:solidFill>
                <a:latin typeface="Share Tech"/>
                <a:ea typeface="Share Tech"/>
                <a:cs typeface="Share Tech"/>
                <a:sym typeface="Share Tech"/>
              </a:rPr>
              <a:t>60%   </a:t>
            </a:r>
            <a:r>
              <a:rPr lang="en" sz="1600" dirty="0">
                <a:solidFill>
                  <a:schemeClr val="bg1"/>
                </a:solidFill>
                <a:latin typeface="Share Tech"/>
                <a:ea typeface="Share Tech"/>
                <a:cs typeface="Share Tech"/>
                <a:sym typeface="Share Tech"/>
              </a:rPr>
              <a:t>High Intensity Headlight</a:t>
            </a:r>
            <a:endParaRPr sz="1600">
              <a:solidFill>
                <a:schemeClr val="bg1"/>
              </a:solidFill>
              <a:latin typeface="Share Tech"/>
              <a:ea typeface="Share Tech"/>
              <a:cs typeface="Share Tech"/>
              <a:sym typeface="Share Tech"/>
            </a:endParaRPr>
          </a:p>
        </p:txBody>
      </p:sp>
      <p:sp>
        <p:nvSpPr>
          <p:cNvPr id="1016" name="Google Shape;1016;p35"/>
          <p:cNvSpPr txBox="1"/>
          <p:nvPr/>
        </p:nvSpPr>
        <p:spPr>
          <a:xfrm>
            <a:off x="2186152" y="3514400"/>
            <a:ext cx="1986455"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lt1"/>
                </a:solidFill>
                <a:latin typeface="Maven Pro"/>
                <a:ea typeface="Maven Pro"/>
                <a:cs typeface="Maven Pro"/>
                <a:sym typeface="Maven Pro"/>
              </a:rPr>
              <a:t> </a:t>
            </a:r>
            <a:endParaRPr sz="1800">
              <a:solidFill>
                <a:schemeClr val="lt1"/>
              </a:solidFill>
              <a:latin typeface="Maven Pro"/>
              <a:ea typeface="Maven Pro"/>
              <a:cs typeface="Maven Pro"/>
              <a:sym typeface="Maven Pro"/>
            </a:endParaRPr>
          </a:p>
        </p:txBody>
      </p:sp>
      <p:sp>
        <p:nvSpPr>
          <p:cNvPr id="1017" name="Google Shape;1017;p35"/>
          <p:cNvSpPr txBox="1"/>
          <p:nvPr/>
        </p:nvSpPr>
        <p:spPr>
          <a:xfrm>
            <a:off x="2230889" y="4068100"/>
            <a:ext cx="841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lt1"/>
              </a:solidFill>
              <a:latin typeface="Maven Pro"/>
              <a:ea typeface="Maven Pro"/>
              <a:cs typeface="Maven Pro"/>
              <a:sym typeface="Maven Pro"/>
            </a:endParaRPr>
          </a:p>
        </p:txBody>
      </p:sp>
      <p:cxnSp>
        <p:nvCxnSpPr>
          <p:cNvPr id="1018" name="Google Shape;1018;p35"/>
          <p:cNvCxnSpPr>
            <a:stCxn id="1014" idx="0"/>
            <a:endCxn id="1015" idx="1"/>
          </p:cNvCxnSpPr>
          <p:nvPr/>
        </p:nvCxnSpPr>
        <p:spPr>
          <a:xfrm rot="5400000">
            <a:off x="619657" y="3278818"/>
            <a:ext cx="1811188" cy="157976"/>
          </a:xfrm>
          <a:prstGeom prst="bentConnector4">
            <a:avLst>
              <a:gd name="adj1" fmla="val 25693"/>
              <a:gd name="adj2" fmla="val 244706"/>
            </a:avLst>
          </a:prstGeom>
          <a:noFill/>
          <a:ln w="9525" cap="flat" cmpd="sng">
            <a:solidFill>
              <a:schemeClr val="accent2"/>
            </a:solidFill>
            <a:prstDash val="solid"/>
            <a:round/>
            <a:headEnd type="none" w="med" len="med"/>
            <a:tailEnd type="none" w="med" len="med"/>
          </a:ln>
        </p:spPr>
      </p:cxnSp>
      <p:cxnSp>
        <p:nvCxnSpPr>
          <p:cNvPr id="1019" name="Google Shape;1019;p35"/>
          <p:cNvCxnSpPr/>
          <p:nvPr/>
        </p:nvCxnSpPr>
        <p:spPr>
          <a:xfrm rot="10800000">
            <a:off x="1709408" y="3068100"/>
            <a:ext cx="0" cy="521100"/>
          </a:xfrm>
          <a:prstGeom prst="straightConnector1">
            <a:avLst/>
          </a:prstGeom>
          <a:noFill/>
          <a:ln w="9525" cap="flat" cmpd="sng">
            <a:solidFill>
              <a:schemeClr val="accent3"/>
            </a:solidFill>
            <a:prstDash val="solid"/>
            <a:round/>
            <a:headEnd type="none" w="med" len="med"/>
            <a:tailEnd type="none" w="med" len="med"/>
          </a:ln>
        </p:spPr>
      </p:cxnSp>
      <p:sp>
        <p:nvSpPr>
          <p:cNvPr id="1020" name="Google Shape;1020;p35"/>
          <p:cNvSpPr txBox="1"/>
          <p:nvPr/>
        </p:nvSpPr>
        <p:spPr>
          <a:xfrm>
            <a:off x="3650742" y="1671325"/>
            <a:ext cx="1204800" cy="390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Maven Pro"/>
                <a:ea typeface="Maven Pro"/>
                <a:cs typeface="Maven Pro"/>
                <a:sym typeface="Maven Pro"/>
              </a:rPr>
              <a:t>18-35 yrs</a:t>
            </a:r>
            <a:endParaRPr>
              <a:solidFill>
                <a:schemeClr val="lt1"/>
              </a:solidFill>
              <a:latin typeface="Maven Pro"/>
              <a:ea typeface="Maven Pro"/>
              <a:cs typeface="Maven Pro"/>
              <a:sym typeface="Maven Pro"/>
            </a:endParaRPr>
          </a:p>
        </p:txBody>
      </p:sp>
      <p:sp>
        <p:nvSpPr>
          <p:cNvPr id="1021" name="Google Shape;1021;p35"/>
          <p:cNvSpPr txBox="1"/>
          <p:nvPr/>
        </p:nvSpPr>
        <p:spPr>
          <a:xfrm>
            <a:off x="4014342" y="2318175"/>
            <a:ext cx="841200" cy="390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Maven Pro"/>
                <a:ea typeface="Maven Pro"/>
                <a:cs typeface="Maven Pro"/>
                <a:sym typeface="Maven Pro"/>
              </a:rPr>
              <a:t>35-60</a:t>
            </a:r>
            <a:endParaRPr>
              <a:solidFill>
                <a:schemeClr val="lt1"/>
              </a:solidFill>
              <a:latin typeface="Maven Pro"/>
              <a:ea typeface="Maven Pro"/>
              <a:cs typeface="Maven Pro"/>
              <a:sym typeface="Maven Pro"/>
            </a:endParaRPr>
          </a:p>
        </p:txBody>
      </p:sp>
      <p:sp>
        <p:nvSpPr>
          <p:cNvPr id="1022" name="Google Shape;1022;p35"/>
          <p:cNvSpPr/>
          <p:nvPr/>
        </p:nvSpPr>
        <p:spPr>
          <a:xfrm>
            <a:off x="5090575"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5"/>
          <p:cNvSpPr/>
          <p:nvPr/>
        </p:nvSpPr>
        <p:spPr>
          <a:xfrm>
            <a:off x="5402750"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p:nvPr/>
        </p:nvSpPr>
        <p:spPr>
          <a:xfrm>
            <a:off x="5714925"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6027100"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5"/>
          <p:cNvSpPr/>
          <p:nvPr/>
        </p:nvSpPr>
        <p:spPr>
          <a:xfrm>
            <a:off x="6339275"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5"/>
          <p:cNvSpPr/>
          <p:nvPr/>
        </p:nvSpPr>
        <p:spPr>
          <a:xfrm>
            <a:off x="6651450"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5"/>
          <p:cNvSpPr/>
          <p:nvPr/>
        </p:nvSpPr>
        <p:spPr>
          <a:xfrm>
            <a:off x="6963625" y="161542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5"/>
          <p:cNvSpPr/>
          <p:nvPr/>
        </p:nvSpPr>
        <p:spPr>
          <a:xfrm>
            <a:off x="5090575" y="190530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5402750" y="190530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5"/>
          <p:cNvSpPr/>
          <p:nvPr/>
        </p:nvSpPr>
        <p:spPr>
          <a:xfrm>
            <a:off x="5714925" y="190530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5"/>
          <p:cNvSpPr/>
          <p:nvPr/>
        </p:nvSpPr>
        <p:spPr>
          <a:xfrm>
            <a:off x="6027100" y="190530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5"/>
          <p:cNvSpPr/>
          <p:nvPr/>
        </p:nvSpPr>
        <p:spPr>
          <a:xfrm>
            <a:off x="6339275" y="190530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6651450" y="190530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6963625" y="1905300"/>
            <a:ext cx="184200" cy="18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5090575" y="229577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5"/>
          <p:cNvSpPr/>
          <p:nvPr/>
        </p:nvSpPr>
        <p:spPr>
          <a:xfrm>
            <a:off x="5402750" y="229577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5"/>
          <p:cNvSpPr/>
          <p:nvPr/>
        </p:nvSpPr>
        <p:spPr>
          <a:xfrm>
            <a:off x="5714925" y="2295775"/>
            <a:ext cx="184200" cy="18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5"/>
          <p:cNvSpPr/>
          <p:nvPr/>
        </p:nvSpPr>
        <p:spPr>
          <a:xfrm>
            <a:off x="6027100" y="2295775"/>
            <a:ext cx="184200" cy="18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6339275" y="2295775"/>
            <a:ext cx="184200" cy="18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6651450" y="2295775"/>
            <a:ext cx="184200" cy="18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6963625" y="2295775"/>
            <a:ext cx="184200" cy="18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5090575"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5"/>
          <p:cNvSpPr/>
          <p:nvPr/>
        </p:nvSpPr>
        <p:spPr>
          <a:xfrm>
            <a:off x="5402750"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5"/>
          <p:cNvSpPr/>
          <p:nvPr/>
        </p:nvSpPr>
        <p:spPr>
          <a:xfrm>
            <a:off x="5714925"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6027100"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6339275" y="2585650"/>
            <a:ext cx="184200" cy="18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6651450" y="2585650"/>
            <a:ext cx="184200" cy="18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6963625" y="2585650"/>
            <a:ext cx="184200" cy="18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txBox="1"/>
          <p:nvPr/>
        </p:nvSpPr>
        <p:spPr>
          <a:xfrm>
            <a:off x="7275792" y="1671325"/>
            <a:ext cx="1204800" cy="39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1"/>
                </a:solidFill>
                <a:latin typeface="Share Tech"/>
                <a:ea typeface="Share Tech"/>
                <a:cs typeface="Share Tech"/>
                <a:sym typeface="Share Tech"/>
              </a:rPr>
              <a:t>80%</a:t>
            </a:r>
            <a:endParaRPr sz="2400">
              <a:solidFill>
                <a:schemeClr val="lt1"/>
              </a:solidFill>
              <a:latin typeface="Share Tech"/>
              <a:ea typeface="Share Tech"/>
              <a:cs typeface="Share Tech"/>
              <a:sym typeface="Share Tech"/>
            </a:endParaRPr>
          </a:p>
        </p:txBody>
      </p:sp>
      <p:sp>
        <p:nvSpPr>
          <p:cNvPr id="1051" name="Google Shape;1051;p35"/>
          <p:cNvSpPr txBox="1"/>
          <p:nvPr/>
        </p:nvSpPr>
        <p:spPr>
          <a:xfrm>
            <a:off x="7275792" y="2332976"/>
            <a:ext cx="841200" cy="39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lt1"/>
                </a:solidFill>
                <a:latin typeface="Share Tech"/>
                <a:ea typeface="Share Tech"/>
                <a:cs typeface="Share Tech"/>
                <a:sym typeface="Share Tech"/>
              </a:rPr>
              <a:t>50%</a:t>
            </a:r>
            <a:endParaRPr sz="2400">
              <a:solidFill>
                <a:schemeClr val="lt1"/>
              </a:solidFill>
              <a:latin typeface="Share Tech"/>
              <a:ea typeface="Share Tech"/>
              <a:cs typeface="Share Tech"/>
              <a:sym typeface="Share Tech"/>
            </a:endParaRPr>
          </a:p>
        </p:txBody>
      </p:sp>
      <p:grpSp>
        <p:nvGrpSpPr>
          <p:cNvPr id="1052" name="Google Shape;1052;p35"/>
          <p:cNvGrpSpPr/>
          <p:nvPr/>
        </p:nvGrpSpPr>
        <p:grpSpPr>
          <a:xfrm>
            <a:off x="4923267" y="3422061"/>
            <a:ext cx="417992" cy="1036638"/>
            <a:chOff x="3343310" y="4475555"/>
            <a:chExt cx="127717" cy="316753"/>
          </a:xfrm>
        </p:grpSpPr>
        <p:sp>
          <p:nvSpPr>
            <p:cNvPr id="1053" name="Google Shape;1053;p35"/>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5" name="Google Shape;1055;p35"/>
          <p:cNvSpPr txBox="1"/>
          <p:nvPr/>
        </p:nvSpPr>
        <p:spPr>
          <a:xfrm>
            <a:off x="5756375" y="3422050"/>
            <a:ext cx="1595100" cy="390600"/>
          </a:xfrm>
          <a:prstGeom prst="rect">
            <a:avLst/>
          </a:prstGeom>
          <a:noFill/>
          <a:ln>
            <a:noFill/>
          </a:ln>
        </p:spPr>
        <p:txBody>
          <a:bodyPr spcFirstLastPara="1" wrap="square" lIns="91425" tIns="91425" rIns="91425" bIns="91425" anchor="ctr" anchorCtr="0">
            <a:noAutofit/>
          </a:bodyPr>
          <a:lstStyle/>
          <a:p>
            <a:pPr marL="914400" lvl="0" indent="-914400" algn="ctr" rtl="0">
              <a:spcBef>
                <a:spcPts val="0"/>
              </a:spcBef>
              <a:spcAft>
                <a:spcPts val="0"/>
              </a:spcAft>
              <a:buNone/>
            </a:pPr>
            <a:r>
              <a:rPr lang="en" sz="3000">
                <a:solidFill>
                  <a:schemeClr val="accent3"/>
                </a:solidFill>
                <a:latin typeface="Share Tech"/>
                <a:ea typeface="Share Tech"/>
                <a:cs typeface="Share Tech"/>
                <a:sym typeface="Share Tech"/>
              </a:rPr>
              <a:t>500,000+</a:t>
            </a:r>
            <a:endParaRPr sz="3000">
              <a:solidFill>
                <a:schemeClr val="accent3"/>
              </a:solidFill>
              <a:latin typeface="Share Tech"/>
              <a:ea typeface="Share Tech"/>
              <a:cs typeface="Share Tech"/>
              <a:sym typeface="Share Tech"/>
            </a:endParaRPr>
          </a:p>
        </p:txBody>
      </p:sp>
      <p:sp>
        <p:nvSpPr>
          <p:cNvPr id="1056" name="Google Shape;1056;p35"/>
          <p:cNvSpPr txBox="1"/>
          <p:nvPr/>
        </p:nvSpPr>
        <p:spPr>
          <a:xfrm>
            <a:off x="5680687" y="3830650"/>
            <a:ext cx="2643506"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solidFill>
                  <a:schemeClr val="lt1"/>
                </a:solidFill>
                <a:latin typeface="Maven Pro"/>
                <a:ea typeface="Maven Pro"/>
                <a:cs typeface="Maven Pro"/>
                <a:sym typeface="Maven Pro"/>
              </a:rPr>
              <a:t>Lives can be saved  </a:t>
            </a:r>
            <a:endParaRPr sz="1800">
              <a:solidFill>
                <a:schemeClr val="lt1"/>
              </a:solidFill>
              <a:latin typeface="Maven Pro"/>
              <a:ea typeface="Maven Pro"/>
              <a:cs typeface="Maven Pro"/>
              <a:sym typeface="Maven Pro"/>
            </a:endParaRPr>
          </a:p>
        </p:txBody>
      </p:sp>
      <p:sp>
        <p:nvSpPr>
          <p:cNvPr id="1057" name="Google Shape;1057;p35"/>
          <p:cNvSpPr/>
          <p:nvPr/>
        </p:nvSpPr>
        <p:spPr>
          <a:xfrm>
            <a:off x="5482538" y="3388075"/>
            <a:ext cx="184200" cy="1104600"/>
          </a:xfrm>
          <a:prstGeom prst="rightBrace">
            <a:avLst>
              <a:gd name="adj1" fmla="val 0"/>
              <a:gd name="adj2" fmla="val 84884"/>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8" name="Google Shape;1058;p35"/>
          <p:cNvCxnSpPr/>
          <p:nvPr/>
        </p:nvCxnSpPr>
        <p:spPr>
          <a:xfrm>
            <a:off x="5677248" y="4315193"/>
            <a:ext cx="1774500" cy="0"/>
          </a:xfrm>
          <a:prstGeom prst="straightConnector1">
            <a:avLst/>
          </a:prstGeom>
          <a:noFill/>
          <a:ln w="9525" cap="flat" cmpd="sng">
            <a:solidFill>
              <a:schemeClr val="lt2"/>
            </a:solidFill>
            <a:prstDash val="solid"/>
            <a:round/>
            <a:headEnd type="none" w="med" len="med"/>
            <a:tailEnd type="none" w="med" len="med"/>
          </a:ln>
        </p:spPr>
      </p:cxnSp>
      <p:grpSp>
        <p:nvGrpSpPr>
          <p:cNvPr id="1059" name="Google Shape;1059;p35"/>
          <p:cNvGrpSpPr/>
          <p:nvPr/>
        </p:nvGrpSpPr>
        <p:grpSpPr>
          <a:xfrm>
            <a:off x="4363992" y="3422061"/>
            <a:ext cx="417992" cy="1036638"/>
            <a:chOff x="3343310" y="4475555"/>
            <a:chExt cx="127717" cy="316753"/>
          </a:xfrm>
        </p:grpSpPr>
        <p:sp>
          <p:nvSpPr>
            <p:cNvPr id="1060" name="Google Shape;1060;p35"/>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2" name="Google Shape;1062;p35"/>
          <p:cNvSpPr txBox="1"/>
          <p:nvPr/>
        </p:nvSpPr>
        <p:spPr>
          <a:xfrm>
            <a:off x="1307862" y="1022054"/>
            <a:ext cx="18813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lt1"/>
                </a:solidFill>
                <a:latin typeface="Share Tech"/>
                <a:ea typeface="Share Tech"/>
                <a:cs typeface="Share Tech"/>
                <a:sym typeface="Share Tech"/>
              </a:rPr>
              <a:t> </a:t>
            </a:r>
            <a:endParaRPr sz="2000">
              <a:solidFill>
                <a:schemeClr val="lt1"/>
              </a:solidFill>
              <a:latin typeface="Share Tech"/>
              <a:ea typeface="Share Tech"/>
              <a:cs typeface="Share Tech"/>
              <a:sym typeface="Share Tech"/>
            </a:endParaRPr>
          </a:p>
        </p:txBody>
      </p:sp>
      <p:sp>
        <p:nvSpPr>
          <p:cNvPr id="1063" name="Google Shape;1063;p35"/>
          <p:cNvSpPr txBox="1"/>
          <p:nvPr/>
        </p:nvSpPr>
        <p:spPr>
          <a:xfrm>
            <a:off x="5282437" y="1022054"/>
            <a:ext cx="18813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lt1"/>
                </a:solidFill>
                <a:latin typeface="Share Tech"/>
                <a:ea typeface="Share Tech"/>
                <a:cs typeface="Share Tech"/>
                <a:sym typeface="Share Tech"/>
              </a:rPr>
              <a:t>AGE</a:t>
            </a:r>
            <a:endParaRPr sz="2000">
              <a:solidFill>
                <a:schemeClr val="lt1"/>
              </a:solidFill>
              <a:latin typeface="Share Tech"/>
              <a:ea typeface="Share Tech"/>
              <a:cs typeface="Share Tech"/>
              <a:sym typeface="Share Tech"/>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cxnSp>
        <p:nvCxnSpPr>
          <p:cNvPr id="1233" name="Google Shape;1233;p43"/>
          <p:cNvCxnSpPr>
            <a:endCxn id="1234" idx="1"/>
          </p:cNvCxnSpPr>
          <p:nvPr/>
        </p:nvCxnSpPr>
        <p:spPr>
          <a:xfrm rot="5400000" flipH="1">
            <a:off x="1203175" y="2002350"/>
            <a:ext cx="2287800" cy="1226700"/>
          </a:xfrm>
          <a:prstGeom prst="bentConnector4">
            <a:avLst>
              <a:gd name="adj1" fmla="val 23940"/>
              <a:gd name="adj2" fmla="val 119412"/>
            </a:avLst>
          </a:prstGeom>
          <a:noFill/>
          <a:ln w="9525" cap="flat" cmpd="sng">
            <a:solidFill>
              <a:schemeClr val="lt2"/>
            </a:solidFill>
            <a:prstDash val="solid"/>
            <a:round/>
            <a:headEnd type="none" w="med" len="med"/>
            <a:tailEnd type="none" w="med" len="med"/>
          </a:ln>
        </p:spPr>
      </p:cxnSp>
      <p:sp>
        <p:nvSpPr>
          <p:cNvPr id="1234" name="Google Shape;1234;p43"/>
          <p:cNvSpPr txBox="1">
            <a:spLocks noGrp="1"/>
          </p:cNvSpPr>
          <p:nvPr>
            <p:ph type="title"/>
          </p:nvPr>
        </p:nvSpPr>
        <p:spPr>
          <a:xfrm>
            <a:off x="1733725" y="856650"/>
            <a:ext cx="5676600" cy="123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1,280,000,000</a:t>
            </a:r>
            <a:endParaRPr/>
          </a:p>
        </p:txBody>
      </p:sp>
      <p:sp>
        <p:nvSpPr>
          <p:cNvPr id="1235" name="Google Shape;1235;p43"/>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Total number of deaths all over the world due to accidents</a:t>
            </a:r>
            <a:endParaRPr dirty="0"/>
          </a:p>
        </p:txBody>
      </p:sp>
      <p:grpSp>
        <p:nvGrpSpPr>
          <p:cNvPr id="11" name="Google Shape;10437;p59">
            <a:extLst>
              <a:ext uri="{FF2B5EF4-FFF2-40B4-BE49-F238E27FC236}">
                <a16:creationId xmlns:a16="http://schemas.microsoft.com/office/drawing/2014/main" id="{8DCC3510-A20D-4189-9149-BD58CB8BEBB0}"/>
              </a:ext>
            </a:extLst>
          </p:cNvPr>
          <p:cNvGrpSpPr/>
          <p:nvPr/>
        </p:nvGrpSpPr>
        <p:grpSpPr>
          <a:xfrm>
            <a:off x="7469179" y="1048952"/>
            <a:ext cx="1011881" cy="733198"/>
            <a:chOff x="4878379" y="2473892"/>
            <a:chExt cx="367161" cy="287523"/>
          </a:xfrm>
        </p:grpSpPr>
        <p:sp>
          <p:nvSpPr>
            <p:cNvPr id="12" name="Google Shape;10438;p59">
              <a:extLst>
                <a:ext uri="{FF2B5EF4-FFF2-40B4-BE49-F238E27FC236}">
                  <a16:creationId xmlns:a16="http://schemas.microsoft.com/office/drawing/2014/main" id="{E89AC135-BC3E-45DF-AFC0-DE2BE572D93D}"/>
                </a:ext>
              </a:extLst>
            </p:cNvPr>
            <p:cNvSpPr/>
            <p:nvPr/>
          </p:nvSpPr>
          <p:spPr>
            <a:xfrm>
              <a:off x="5110889" y="2554676"/>
              <a:ext cx="75496" cy="71355"/>
            </a:xfrm>
            <a:custGeom>
              <a:avLst/>
              <a:gdLst/>
              <a:ahLst/>
              <a:cxnLst/>
              <a:rect l="l" t="t" r="r" b="b"/>
              <a:pathLst>
                <a:path w="2370" h="2240" extrusionOk="0">
                  <a:moveTo>
                    <a:pt x="1250" y="322"/>
                  </a:moveTo>
                  <a:lnTo>
                    <a:pt x="2048" y="1263"/>
                  </a:lnTo>
                  <a:lnTo>
                    <a:pt x="2048" y="1918"/>
                  </a:lnTo>
                  <a:lnTo>
                    <a:pt x="322" y="1918"/>
                  </a:lnTo>
                  <a:lnTo>
                    <a:pt x="322" y="322"/>
                  </a:lnTo>
                  <a:close/>
                  <a:moveTo>
                    <a:pt x="155" y="1"/>
                  </a:moveTo>
                  <a:cubicBezTo>
                    <a:pt x="72" y="1"/>
                    <a:pt x="0" y="72"/>
                    <a:pt x="0" y="155"/>
                  </a:cubicBezTo>
                  <a:lnTo>
                    <a:pt x="0" y="2084"/>
                  </a:lnTo>
                  <a:cubicBezTo>
                    <a:pt x="0" y="2168"/>
                    <a:pt x="72" y="2239"/>
                    <a:pt x="155" y="2239"/>
                  </a:cubicBezTo>
                  <a:lnTo>
                    <a:pt x="2215" y="2239"/>
                  </a:lnTo>
                  <a:cubicBezTo>
                    <a:pt x="2298" y="2239"/>
                    <a:pt x="2370" y="2168"/>
                    <a:pt x="2370" y="2084"/>
                  </a:cubicBezTo>
                  <a:lnTo>
                    <a:pt x="2370" y="1191"/>
                  </a:lnTo>
                  <a:cubicBezTo>
                    <a:pt x="2370" y="1084"/>
                    <a:pt x="2358" y="1132"/>
                    <a:pt x="1441" y="36"/>
                  </a:cubicBezTo>
                  <a:cubicBezTo>
                    <a:pt x="1429" y="13"/>
                    <a:pt x="1381" y="1"/>
                    <a:pt x="13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439;p59">
              <a:extLst>
                <a:ext uri="{FF2B5EF4-FFF2-40B4-BE49-F238E27FC236}">
                  <a16:creationId xmlns:a16="http://schemas.microsoft.com/office/drawing/2014/main" id="{4D05A359-6CD7-4F58-9B4C-973CCAB65DC9}"/>
                </a:ext>
              </a:extLst>
            </p:cNvPr>
            <p:cNvSpPr/>
            <p:nvPr/>
          </p:nvSpPr>
          <p:spPr>
            <a:xfrm>
              <a:off x="4958049" y="2691972"/>
              <a:ext cx="45521" cy="45553"/>
            </a:xfrm>
            <a:custGeom>
              <a:avLst/>
              <a:gdLst/>
              <a:ahLst/>
              <a:cxnLst/>
              <a:rect l="l" t="t" r="r" b="b"/>
              <a:pathLst>
                <a:path w="1429" h="1430" extrusionOk="0">
                  <a:moveTo>
                    <a:pt x="714" y="358"/>
                  </a:moveTo>
                  <a:cubicBezTo>
                    <a:pt x="929" y="358"/>
                    <a:pt x="1084" y="525"/>
                    <a:pt x="1084" y="727"/>
                  </a:cubicBezTo>
                  <a:cubicBezTo>
                    <a:pt x="1084" y="941"/>
                    <a:pt x="929" y="1108"/>
                    <a:pt x="714" y="1108"/>
                  </a:cubicBezTo>
                  <a:cubicBezTo>
                    <a:pt x="512" y="1108"/>
                    <a:pt x="345" y="941"/>
                    <a:pt x="345" y="727"/>
                  </a:cubicBezTo>
                  <a:cubicBezTo>
                    <a:pt x="345" y="525"/>
                    <a:pt x="512" y="358"/>
                    <a:pt x="714" y="358"/>
                  </a:cubicBezTo>
                  <a:close/>
                  <a:moveTo>
                    <a:pt x="714" y="1"/>
                  </a:moveTo>
                  <a:cubicBezTo>
                    <a:pt x="310" y="1"/>
                    <a:pt x="0" y="334"/>
                    <a:pt x="0" y="715"/>
                  </a:cubicBezTo>
                  <a:cubicBezTo>
                    <a:pt x="0" y="1108"/>
                    <a:pt x="333" y="1429"/>
                    <a:pt x="714" y="1429"/>
                  </a:cubicBezTo>
                  <a:cubicBezTo>
                    <a:pt x="1107" y="1429"/>
                    <a:pt x="1429" y="1108"/>
                    <a:pt x="1429" y="715"/>
                  </a:cubicBezTo>
                  <a:cubicBezTo>
                    <a:pt x="1429" y="334"/>
                    <a:pt x="1119" y="1"/>
                    <a:pt x="71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440;p59">
              <a:extLst>
                <a:ext uri="{FF2B5EF4-FFF2-40B4-BE49-F238E27FC236}">
                  <a16:creationId xmlns:a16="http://schemas.microsoft.com/office/drawing/2014/main" id="{81B112D5-D63F-4E95-A83B-266DF1DD83F8}"/>
                </a:ext>
              </a:extLst>
            </p:cNvPr>
            <p:cNvSpPr/>
            <p:nvPr/>
          </p:nvSpPr>
          <p:spPr>
            <a:xfrm>
              <a:off x="5130225" y="2691972"/>
              <a:ext cx="45553" cy="45553"/>
            </a:xfrm>
            <a:custGeom>
              <a:avLst/>
              <a:gdLst/>
              <a:ahLst/>
              <a:cxnLst/>
              <a:rect l="l" t="t" r="r" b="b"/>
              <a:pathLst>
                <a:path w="1430" h="1430" extrusionOk="0">
                  <a:moveTo>
                    <a:pt x="715" y="358"/>
                  </a:moveTo>
                  <a:cubicBezTo>
                    <a:pt x="917" y="358"/>
                    <a:pt x="1084" y="525"/>
                    <a:pt x="1084" y="727"/>
                  </a:cubicBezTo>
                  <a:cubicBezTo>
                    <a:pt x="1084" y="929"/>
                    <a:pt x="917" y="1108"/>
                    <a:pt x="715" y="1108"/>
                  </a:cubicBezTo>
                  <a:cubicBezTo>
                    <a:pt x="501" y="1108"/>
                    <a:pt x="346" y="941"/>
                    <a:pt x="346" y="727"/>
                  </a:cubicBezTo>
                  <a:cubicBezTo>
                    <a:pt x="346" y="525"/>
                    <a:pt x="501" y="358"/>
                    <a:pt x="715" y="358"/>
                  </a:cubicBezTo>
                  <a:close/>
                  <a:moveTo>
                    <a:pt x="715" y="1"/>
                  </a:moveTo>
                  <a:cubicBezTo>
                    <a:pt x="310" y="1"/>
                    <a:pt x="1" y="334"/>
                    <a:pt x="1" y="715"/>
                  </a:cubicBezTo>
                  <a:cubicBezTo>
                    <a:pt x="1" y="1108"/>
                    <a:pt x="322" y="1429"/>
                    <a:pt x="715" y="1429"/>
                  </a:cubicBezTo>
                  <a:cubicBezTo>
                    <a:pt x="1096" y="1429"/>
                    <a:pt x="1429" y="1108"/>
                    <a:pt x="1429" y="715"/>
                  </a:cubicBezTo>
                  <a:cubicBezTo>
                    <a:pt x="1429" y="334"/>
                    <a:pt x="1120" y="1"/>
                    <a:pt x="7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441;p59">
              <a:extLst>
                <a:ext uri="{FF2B5EF4-FFF2-40B4-BE49-F238E27FC236}">
                  <a16:creationId xmlns:a16="http://schemas.microsoft.com/office/drawing/2014/main" id="{48E0F7F7-1851-4787-9D12-A162FCE6AAB0}"/>
                </a:ext>
              </a:extLst>
            </p:cNvPr>
            <p:cNvSpPr/>
            <p:nvPr/>
          </p:nvSpPr>
          <p:spPr>
            <a:xfrm>
              <a:off x="4930717" y="2523586"/>
              <a:ext cx="100917" cy="100534"/>
            </a:xfrm>
            <a:custGeom>
              <a:avLst/>
              <a:gdLst/>
              <a:ahLst/>
              <a:cxnLst/>
              <a:rect l="l" t="t" r="r" b="b"/>
              <a:pathLst>
                <a:path w="3168" h="3156" extrusionOk="0">
                  <a:moveTo>
                    <a:pt x="1763" y="346"/>
                  </a:moveTo>
                  <a:cubicBezTo>
                    <a:pt x="1811" y="346"/>
                    <a:pt x="1858" y="393"/>
                    <a:pt x="1858" y="441"/>
                  </a:cubicBezTo>
                  <a:lnTo>
                    <a:pt x="1858" y="1120"/>
                  </a:lnTo>
                  <a:cubicBezTo>
                    <a:pt x="1858" y="1215"/>
                    <a:pt x="1930" y="1286"/>
                    <a:pt x="2013" y="1286"/>
                  </a:cubicBezTo>
                  <a:lnTo>
                    <a:pt x="2704" y="1286"/>
                  </a:lnTo>
                  <a:cubicBezTo>
                    <a:pt x="2751" y="1286"/>
                    <a:pt x="2787" y="1334"/>
                    <a:pt x="2787" y="1370"/>
                  </a:cubicBezTo>
                  <a:lnTo>
                    <a:pt x="2787" y="1774"/>
                  </a:lnTo>
                  <a:cubicBezTo>
                    <a:pt x="2787" y="1822"/>
                    <a:pt x="2751" y="1870"/>
                    <a:pt x="2704" y="1870"/>
                  </a:cubicBezTo>
                  <a:lnTo>
                    <a:pt x="2013" y="1870"/>
                  </a:lnTo>
                  <a:cubicBezTo>
                    <a:pt x="1930" y="1870"/>
                    <a:pt x="1858" y="1941"/>
                    <a:pt x="1858" y="2024"/>
                  </a:cubicBezTo>
                  <a:lnTo>
                    <a:pt x="1858" y="2715"/>
                  </a:lnTo>
                  <a:cubicBezTo>
                    <a:pt x="1858" y="2763"/>
                    <a:pt x="1811" y="2798"/>
                    <a:pt x="1763" y="2798"/>
                  </a:cubicBezTo>
                  <a:lnTo>
                    <a:pt x="1358" y="2798"/>
                  </a:lnTo>
                  <a:cubicBezTo>
                    <a:pt x="1322" y="2798"/>
                    <a:pt x="1275" y="2763"/>
                    <a:pt x="1275" y="2715"/>
                  </a:cubicBezTo>
                  <a:lnTo>
                    <a:pt x="1275" y="2024"/>
                  </a:lnTo>
                  <a:cubicBezTo>
                    <a:pt x="1275" y="1941"/>
                    <a:pt x="1203" y="1870"/>
                    <a:pt x="1108" y="1870"/>
                  </a:cubicBezTo>
                  <a:lnTo>
                    <a:pt x="429" y="1870"/>
                  </a:lnTo>
                  <a:cubicBezTo>
                    <a:pt x="382" y="1870"/>
                    <a:pt x="334" y="1822"/>
                    <a:pt x="334" y="1774"/>
                  </a:cubicBezTo>
                  <a:lnTo>
                    <a:pt x="334" y="1370"/>
                  </a:lnTo>
                  <a:cubicBezTo>
                    <a:pt x="334" y="1334"/>
                    <a:pt x="382" y="1286"/>
                    <a:pt x="429" y="1286"/>
                  </a:cubicBezTo>
                  <a:lnTo>
                    <a:pt x="1108" y="1286"/>
                  </a:lnTo>
                  <a:cubicBezTo>
                    <a:pt x="1203" y="1286"/>
                    <a:pt x="1275" y="1215"/>
                    <a:pt x="1275" y="1120"/>
                  </a:cubicBezTo>
                  <a:lnTo>
                    <a:pt x="1275" y="441"/>
                  </a:lnTo>
                  <a:cubicBezTo>
                    <a:pt x="1275" y="393"/>
                    <a:pt x="1322" y="346"/>
                    <a:pt x="1358" y="346"/>
                  </a:cubicBezTo>
                  <a:close/>
                  <a:moveTo>
                    <a:pt x="1394" y="0"/>
                  </a:moveTo>
                  <a:cubicBezTo>
                    <a:pt x="1156" y="0"/>
                    <a:pt x="965" y="203"/>
                    <a:pt x="965" y="441"/>
                  </a:cubicBezTo>
                  <a:lnTo>
                    <a:pt x="965" y="953"/>
                  </a:lnTo>
                  <a:lnTo>
                    <a:pt x="441" y="953"/>
                  </a:lnTo>
                  <a:cubicBezTo>
                    <a:pt x="203" y="953"/>
                    <a:pt x="13" y="1155"/>
                    <a:pt x="13" y="1393"/>
                  </a:cubicBezTo>
                  <a:lnTo>
                    <a:pt x="13" y="1786"/>
                  </a:lnTo>
                  <a:cubicBezTo>
                    <a:pt x="1" y="2013"/>
                    <a:pt x="191" y="2203"/>
                    <a:pt x="429" y="2203"/>
                  </a:cubicBezTo>
                  <a:lnTo>
                    <a:pt x="953" y="2203"/>
                  </a:lnTo>
                  <a:lnTo>
                    <a:pt x="953" y="2727"/>
                  </a:lnTo>
                  <a:cubicBezTo>
                    <a:pt x="953" y="2965"/>
                    <a:pt x="1144" y="3156"/>
                    <a:pt x="1382" y="3156"/>
                  </a:cubicBezTo>
                  <a:lnTo>
                    <a:pt x="1787" y="3156"/>
                  </a:lnTo>
                  <a:cubicBezTo>
                    <a:pt x="2025" y="3156"/>
                    <a:pt x="2215" y="2965"/>
                    <a:pt x="2215" y="2727"/>
                  </a:cubicBezTo>
                  <a:lnTo>
                    <a:pt x="2215" y="2203"/>
                  </a:lnTo>
                  <a:lnTo>
                    <a:pt x="2739" y="2203"/>
                  </a:lnTo>
                  <a:cubicBezTo>
                    <a:pt x="2977" y="2203"/>
                    <a:pt x="3168" y="2013"/>
                    <a:pt x="3168" y="1774"/>
                  </a:cubicBezTo>
                  <a:lnTo>
                    <a:pt x="3168" y="1370"/>
                  </a:lnTo>
                  <a:cubicBezTo>
                    <a:pt x="3168" y="1131"/>
                    <a:pt x="2977" y="941"/>
                    <a:pt x="2739" y="941"/>
                  </a:cubicBezTo>
                  <a:lnTo>
                    <a:pt x="2227" y="941"/>
                  </a:lnTo>
                  <a:lnTo>
                    <a:pt x="2227" y="441"/>
                  </a:lnTo>
                  <a:cubicBezTo>
                    <a:pt x="2227" y="203"/>
                    <a:pt x="2037" y="0"/>
                    <a:pt x="17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442;p59">
              <a:extLst>
                <a:ext uri="{FF2B5EF4-FFF2-40B4-BE49-F238E27FC236}">
                  <a16:creationId xmlns:a16="http://schemas.microsoft.com/office/drawing/2014/main" id="{2784C6DC-E767-4E38-98A0-C8AF641E0E05}"/>
                </a:ext>
              </a:extLst>
            </p:cNvPr>
            <p:cNvSpPr/>
            <p:nvPr/>
          </p:nvSpPr>
          <p:spPr>
            <a:xfrm>
              <a:off x="4878379" y="2473892"/>
              <a:ext cx="367161" cy="287523"/>
            </a:xfrm>
            <a:custGeom>
              <a:avLst/>
              <a:gdLst/>
              <a:ahLst/>
              <a:cxnLst/>
              <a:rect l="l" t="t" r="r" b="b"/>
              <a:pathLst>
                <a:path w="11526" h="9026" extrusionOk="0">
                  <a:moveTo>
                    <a:pt x="7966" y="346"/>
                  </a:moveTo>
                  <a:cubicBezTo>
                    <a:pt x="8228" y="346"/>
                    <a:pt x="8454" y="572"/>
                    <a:pt x="8454" y="834"/>
                  </a:cubicBezTo>
                  <a:lnTo>
                    <a:pt x="8454" y="1203"/>
                  </a:lnTo>
                  <a:lnTo>
                    <a:pt x="7478" y="1203"/>
                  </a:lnTo>
                  <a:lnTo>
                    <a:pt x="7478" y="834"/>
                  </a:lnTo>
                  <a:cubicBezTo>
                    <a:pt x="7478" y="572"/>
                    <a:pt x="7692" y="346"/>
                    <a:pt x="7966" y="346"/>
                  </a:cubicBezTo>
                  <a:close/>
                  <a:moveTo>
                    <a:pt x="8645" y="1548"/>
                  </a:moveTo>
                  <a:lnTo>
                    <a:pt x="8645" y="1703"/>
                  </a:lnTo>
                  <a:lnTo>
                    <a:pt x="7275" y="1703"/>
                  </a:lnTo>
                  <a:lnTo>
                    <a:pt x="7275" y="1548"/>
                  </a:lnTo>
                  <a:close/>
                  <a:moveTo>
                    <a:pt x="6132" y="5894"/>
                  </a:moveTo>
                  <a:lnTo>
                    <a:pt x="6132" y="7192"/>
                  </a:lnTo>
                  <a:lnTo>
                    <a:pt x="4644" y="7192"/>
                  </a:lnTo>
                  <a:cubicBezTo>
                    <a:pt x="4644" y="7180"/>
                    <a:pt x="4632" y="7156"/>
                    <a:pt x="4632" y="7144"/>
                  </a:cubicBezTo>
                  <a:cubicBezTo>
                    <a:pt x="4420" y="6454"/>
                    <a:pt x="3830" y="6114"/>
                    <a:pt x="3240" y="6114"/>
                  </a:cubicBezTo>
                  <a:cubicBezTo>
                    <a:pt x="2639" y="6114"/>
                    <a:pt x="2038" y="6466"/>
                    <a:pt x="1834" y="7156"/>
                  </a:cubicBezTo>
                  <a:cubicBezTo>
                    <a:pt x="1834" y="7180"/>
                    <a:pt x="1822" y="7192"/>
                    <a:pt x="1822" y="7204"/>
                  </a:cubicBezTo>
                  <a:lnTo>
                    <a:pt x="691" y="7204"/>
                  </a:lnTo>
                  <a:cubicBezTo>
                    <a:pt x="489" y="7204"/>
                    <a:pt x="334" y="7061"/>
                    <a:pt x="334" y="6847"/>
                  </a:cubicBezTo>
                  <a:lnTo>
                    <a:pt x="334" y="5894"/>
                  </a:lnTo>
                  <a:close/>
                  <a:moveTo>
                    <a:pt x="11181" y="5906"/>
                  </a:moveTo>
                  <a:lnTo>
                    <a:pt x="11181" y="6847"/>
                  </a:lnTo>
                  <a:cubicBezTo>
                    <a:pt x="11181" y="7037"/>
                    <a:pt x="11026" y="7204"/>
                    <a:pt x="10824" y="7204"/>
                  </a:cubicBezTo>
                  <a:lnTo>
                    <a:pt x="10038" y="7204"/>
                  </a:lnTo>
                  <a:cubicBezTo>
                    <a:pt x="10038" y="7192"/>
                    <a:pt x="10014" y="7180"/>
                    <a:pt x="10014" y="7156"/>
                  </a:cubicBezTo>
                  <a:cubicBezTo>
                    <a:pt x="9823" y="6525"/>
                    <a:pt x="9228" y="6109"/>
                    <a:pt x="8621" y="6109"/>
                  </a:cubicBezTo>
                  <a:cubicBezTo>
                    <a:pt x="8026" y="6109"/>
                    <a:pt x="7430" y="6490"/>
                    <a:pt x="7216" y="7156"/>
                  </a:cubicBezTo>
                  <a:cubicBezTo>
                    <a:pt x="7216" y="7180"/>
                    <a:pt x="7204" y="7192"/>
                    <a:pt x="7204" y="7204"/>
                  </a:cubicBezTo>
                  <a:lnTo>
                    <a:pt x="6466" y="7204"/>
                  </a:lnTo>
                  <a:lnTo>
                    <a:pt x="6466" y="5906"/>
                  </a:lnTo>
                  <a:close/>
                  <a:moveTo>
                    <a:pt x="3215" y="6466"/>
                  </a:moveTo>
                  <a:cubicBezTo>
                    <a:pt x="3823" y="6466"/>
                    <a:pt x="4335" y="6978"/>
                    <a:pt x="4335" y="7573"/>
                  </a:cubicBezTo>
                  <a:cubicBezTo>
                    <a:pt x="4335" y="8192"/>
                    <a:pt x="3835" y="8692"/>
                    <a:pt x="3215" y="8692"/>
                  </a:cubicBezTo>
                  <a:cubicBezTo>
                    <a:pt x="2596" y="8692"/>
                    <a:pt x="2096" y="8192"/>
                    <a:pt x="2096" y="7573"/>
                  </a:cubicBezTo>
                  <a:cubicBezTo>
                    <a:pt x="2096" y="6978"/>
                    <a:pt x="2608" y="6466"/>
                    <a:pt x="3215" y="6466"/>
                  </a:cubicBezTo>
                  <a:close/>
                  <a:moveTo>
                    <a:pt x="8621" y="6466"/>
                  </a:moveTo>
                  <a:cubicBezTo>
                    <a:pt x="9240" y="6466"/>
                    <a:pt x="9740" y="6978"/>
                    <a:pt x="9740" y="7573"/>
                  </a:cubicBezTo>
                  <a:cubicBezTo>
                    <a:pt x="9740" y="8192"/>
                    <a:pt x="9240" y="8692"/>
                    <a:pt x="8621" y="8692"/>
                  </a:cubicBezTo>
                  <a:cubicBezTo>
                    <a:pt x="7990" y="8692"/>
                    <a:pt x="7502" y="8192"/>
                    <a:pt x="7502" y="7573"/>
                  </a:cubicBezTo>
                  <a:cubicBezTo>
                    <a:pt x="7502" y="6966"/>
                    <a:pt x="8014" y="6466"/>
                    <a:pt x="8621" y="6466"/>
                  </a:cubicBezTo>
                  <a:close/>
                  <a:moveTo>
                    <a:pt x="7966" y="1"/>
                  </a:moveTo>
                  <a:cubicBezTo>
                    <a:pt x="7502" y="1"/>
                    <a:pt x="7133" y="370"/>
                    <a:pt x="7133" y="834"/>
                  </a:cubicBezTo>
                  <a:lnTo>
                    <a:pt x="7133" y="1203"/>
                  </a:lnTo>
                  <a:lnTo>
                    <a:pt x="7097" y="1203"/>
                  </a:lnTo>
                  <a:cubicBezTo>
                    <a:pt x="7014" y="1203"/>
                    <a:pt x="6942" y="1275"/>
                    <a:pt x="6942" y="1370"/>
                  </a:cubicBezTo>
                  <a:lnTo>
                    <a:pt x="6942" y="1679"/>
                  </a:lnTo>
                  <a:lnTo>
                    <a:pt x="6466" y="1679"/>
                  </a:lnTo>
                  <a:lnTo>
                    <a:pt x="6466" y="1072"/>
                  </a:lnTo>
                  <a:cubicBezTo>
                    <a:pt x="6466" y="703"/>
                    <a:pt x="6144" y="382"/>
                    <a:pt x="5775" y="382"/>
                  </a:cubicBezTo>
                  <a:lnTo>
                    <a:pt x="2311" y="382"/>
                  </a:lnTo>
                  <a:cubicBezTo>
                    <a:pt x="2215" y="382"/>
                    <a:pt x="2144" y="465"/>
                    <a:pt x="2144" y="548"/>
                  </a:cubicBezTo>
                  <a:cubicBezTo>
                    <a:pt x="2144" y="644"/>
                    <a:pt x="2215" y="715"/>
                    <a:pt x="2311" y="715"/>
                  </a:cubicBezTo>
                  <a:lnTo>
                    <a:pt x="5775" y="715"/>
                  </a:lnTo>
                  <a:cubicBezTo>
                    <a:pt x="5966" y="715"/>
                    <a:pt x="6132" y="870"/>
                    <a:pt x="6132" y="1072"/>
                  </a:cubicBezTo>
                  <a:lnTo>
                    <a:pt x="6132" y="5573"/>
                  </a:lnTo>
                  <a:lnTo>
                    <a:pt x="334" y="5573"/>
                  </a:lnTo>
                  <a:lnTo>
                    <a:pt x="334" y="1072"/>
                  </a:lnTo>
                  <a:cubicBezTo>
                    <a:pt x="334" y="882"/>
                    <a:pt x="477" y="715"/>
                    <a:pt x="691" y="715"/>
                  </a:cubicBezTo>
                  <a:lnTo>
                    <a:pt x="1477" y="715"/>
                  </a:lnTo>
                  <a:cubicBezTo>
                    <a:pt x="1560" y="715"/>
                    <a:pt x="1644" y="644"/>
                    <a:pt x="1644" y="548"/>
                  </a:cubicBezTo>
                  <a:cubicBezTo>
                    <a:pt x="1644" y="465"/>
                    <a:pt x="1560" y="394"/>
                    <a:pt x="1477" y="394"/>
                  </a:cubicBezTo>
                  <a:lnTo>
                    <a:pt x="691" y="394"/>
                  </a:lnTo>
                  <a:cubicBezTo>
                    <a:pt x="310" y="394"/>
                    <a:pt x="1" y="703"/>
                    <a:pt x="1" y="1072"/>
                  </a:cubicBezTo>
                  <a:lnTo>
                    <a:pt x="1" y="6847"/>
                  </a:lnTo>
                  <a:cubicBezTo>
                    <a:pt x="1" y="7216"/>
                    <a:pt x="310" y="7537"/>
                    <a:pt x="691" y="7537"/>
                  </a:cubicBezTo>
                  <a:lnTo>
                    <a:pt x="1775" y="7537"/>
                  </a:lnTo>
                  <a:cubicBezTo>
                    <a:pt x="1763" y="8371"/>
                    <a:pt x="2442" y="9026"/>
                    <a:pt x="3227" y="9026"/>
                  </a:cubicBezTo>
                  <a:cubicBezTo>
                    <a:pt x="4025" y="9026"/>
                    <a:pt x="4704" y="8383"/>
                    <a:pt x="4692" y="7537"/>
                  </a:cubicBezTo>
                  <a:lnTo>
                    <a:pt x="7180" y="7537"/>
                  </a:lnTo>
                  <a:cubicBezTo>
                    <a:pt x="7156" y="8371"/>
                    <a:pt x="7847" y="9026"/>
                    <a:pt x="8633" y="9026"/>
                  </a:cubicBezTo>
                  <a:cubicBezTo>
                    <a:pt x="9419" y="9026"/>
                    <a:pt x="10109" y="8383"/>
                    <a:pt x="10097" y="7537"/>
                  </a:cubicBezTo>
                  <a:lnTo>
                    <a:pt x="10835" y="7537"/>
                  </a:lnTo>
                  <a:cubicBezTo>
                    <a:pt x="11205" y="7537"/>
                    <a:pt x="11526" y="7216"/>
                    <a:pt x="11526" y="6847"/>
                  </a:cubicBezTo>
                  <a:lnTo>
                    <a:pt x="11502" y="4299"/>
                  </a:lnTo>
                  <a:cubicBezTo>
                    <a:pt x="11502" y="4084"/>
                    <a:pt x="11431" y="3870"/>
                    <a:pt x="11276" y="3692"/>
                  </a:cubicBezTo>
                  <a:lnTo>
                    <a:pt x="10657" y="2989"/>
                  </a:lnTo>
                  <a:cubicBezTo>
                    <a:pt x="10626" y="2952"/>
                    <a:pt x="10582" y="2934"/>
                    <a:pt x="10536" y="2934"/>
                  </a:cubicBezTo>
                  <a:cubicBezTo>
                    <a:pt x="10495" y="2934"/>
                    <a:pt x="10453" y="2949"/>
                    <a:pt x="10419" y="2977"/>
                  </a:cubicBezTo>
                  <a:cubicBezTo>
                    <a:pt x="10347" y="3037"/>
                    <a:pt x="10347" y="3144"/>
                    <a:pt x="10407" y="3215"/>
                  </a:cubicBezTo>
                  <a:lnTo>
                    <a:pt x="11026" y="3918"/>
                  </a:lnTo>
                  <a:cubicBezTo>
                    <a:pt x="11121" y="4025"/>
                    <a:pt x="11181" y="4156"/>
                    <a:pt x="11181" y="4287"/>
                  </a:cubicBezTo>
                  <a:lnTo>
                    <a:pt x="11181" y="5549"/>
                  </a:lnTo>
                  <a:lnTo>
                    <a:pt x="6466" y="5549"/>
                  </a:lnTo>
                  <a:lnTo>
                    <a:pt x="6466" y="2013"/>
                  </a:lnTo>
                  <a:lnTo>
                    <a:pt x="9097" y="2013"/>
                  </a:lnTo>
                  <a:cubicBezTo>
                    <a:pt x="9264" y="2013"/>
                    <a:pt x="9407" y="2084"/>
                    <a:pt x="9514" y="2203"/>
                  </a:cubicBezTo>
                  <a:lnTo>
                    <a:pt x="9812" y="2549"/>
                  </a:lnTo>
                  <a:cubicBezTo>
                    <a:pt x="9843" y="2586"/>
                    <a:pt x="9887" y="2604"/>
                    <a:pt x="9932" y="2604"/>
                  </a:cubicBezTo>
                  <a:cubicBezTo>
                    <a:pt x="9973" y="2604"/>
                    <a:pt x="10016" y="2589"/>
                    <a:pt x="10050" y="2560"/>
                  </a:cubicBezTo>
                  <a:cubicBezTo>
                    <a:pt x="10121" y="2501"/>
                    <a:pt x="10121" y="2394"/>
                    <a:pt x="10062" y="2322"/>
                  </a:cubicBezTo>
                  <a:lnTo>
                    <a:pt x="9764" y="1977"/>
                  </a:lnTo>
                  <a:cubicBezTo>
                    <a:pt x="9532" y="1709"/>
                    <a:pt x="9226" y="1676"/>
                    <a:pt x="9077" y="1676"/>
                  </a:cubicBezTo>
                  <a:cubicBezTo>
                    <a:pt x="9028" y="1676"/>
                    <a:pt x="8996" y="1679"/>
                    <a:pt x="8990" y="1679"/>
                  </a:cubicBezTo>
                  <a:lnTo>
                    <a:pt x="8990" y="1370"/>
                  </a:lnTo>
                  <a:cubicBezTo>
                    <a:pt x="8990" y="1275"/>
                    <a:pt x="8919" y="1203"/>
                    <a:pt x="8823" y="1203"/>
                  </a:cubicBezTo>
                  <a:lnTo>
                    <a:pt x="8799" y="1203"/>
                  </a:lnTo>
                  <a:lnTo>
                    <a:pt x="8799" y="834"/>
                  </a:lnTo>
                  <a:cubicBezTo>
                    <a:pt x="8799" y="370"/>
                    <a:pt x="8418" y="1"/>
                    <a:pt x="796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637;p53">
            <a:extLst>
              <a:ext uri="{FF2B5EF4-FFF2-40B4-BE49-F238E27FC236}">
                <a16:creationId xmlns:a16="http://schemas.microsoft.com/office/drawing/2014/main" id="{0EFE7309-6C56-4C13-BF86-E923A3783BCC}"/>
              </a:ext>
            </a:extLst>
          </p:cNvPr>
          <p:cNvGrpSpPr/>
          <p:nvPr/>
        </p:nvGrpSpPr>
        <p:grpSpPr>
          <a:xfrm>
            <a:off x="6081904" y="1999082"/>
            <a:ext cx="2727899" cy="1661458"/>
            <a:chOff x="3597785" y="3065882"/>
            <a:chExt cx="2241344" cy="1330656"/>
          </a:xfrm>
        </p:grpSpPr>
        <p:grpSp>
          <p:nvGrpSpPr>
            <p:cNvPr id="18" name="Google Shape;7638;p53">
              <a:extLst>
                <a:ext uri="{FF2B5EF4-FFF2-40B4-BE49-F238E27FC236}">
                  <a16:creationId xmlns:a16="http://schemas.microsoft.com/office/drawing/2014/main" id="{A328B41E-99BE-4147-A8BE-0273C3BCAF01}"/>
                </a:ext>
              </a:extLst>
            </p:cNvPr>
            <p:cNvGrpSpPr/>
            <p:nvPr/>
          </p:nvGrpSpPr>
          <p:grpSpPr>
            <a:xfrm>
              <a:off x="5296908" y="3937355"/>
              <a:ext cx="143198" cy="32380"/>
              <a:chOff x="5296908" y="3937355"/>
              <a:chExt cx="143198" cy="32380"/>
            </a:xfrm>
          </p:grpSpPr>
          <p:sp>
            <p:nvSpPr>
              <p:cNvPr id="822" name="Google Shape;7639;p53">
                <a:extLst>
                  <a:ext uri="{FF2B5EF4-FFF2-40B4-BE49-F238E27FC236}">
                    <a16:creationId xmlns:a16="http://schemas.microsoft.com/office/drawing/2014/main" id="{B11126C3-5B4F-49DB-BFE6-9977EF977304}"/>
                  </a:ext>
                </a:extLst>
              </p:cNvPr>
              <p:cNvSpPr/>
              <p:nvPr/>
            </p:nvSpPr>
            <p:spPr>
              <a:xfrm>
                <a:off x="5319457" y="3952794"/>
                <a:ext cx="111895" cy="8"/>
              </a:xfrm>
              <a:custGeom>
                <a:avLst/>
                <a:gdLst/>
                <a:ahLst/>
                <a:cxnLst/>
                <a:rect l="l" t="t" r="r" b="b"/>
                <a:pathLst>
                  <a:path w="14227" h="1" fill="none" extrusionOk="0">
                    <a:moveTo>
                      <a:pt x="1" y="0"/>
                    </a:moveTo>
                    <a:lnTo>
                      <a:pt x="142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7640;p53">
                <a:extLst>
                  <a:ext uri="{FF2B5EF4-FFF2-40B4-BE49-F238E27FC236}">
                    <a16:creationId xmlns:a16="http://schemas.microsoft.com/office/drawing/2014/main" id="{317D8AA6-588B-422C-B65E-B396A5C8EEB7}"/>
                  </a:ext>
                </a:extLst>
              </p:cNvPr>
              <p:cNvGrpSpPr/>
              <p:nvPr/>
            </p:nvGrpSpPr>
            <p:grpSpPr>
              <a:xfrm>
                <a:off x="5402331" y="3937355"/>
                <a:ext cx="37776" cy="32380"/>
                <a:chOff x="5402331" y="3937355"/>
                <a:chExt cx="37776" cy="32380"/>
              </a:xfrm>
            </p:grpSpPr>
            <p:sp>
              <p:nvSpPr>
                <p:cNvPr id="827" name="Google Shape;7641;p53">
                  <a:extLst>
                    <a:ext uri="{FF2B5EF4-FFF2-40B4-BE49-F238E27FC236}">
                      <a16:creationId xmlns:a16="http://schemas.microsoft.com/office/drawing/2014/main" id="{7853C46B-AD0D-4D1E-8868-D3A6ABF3F71D}"/>
                    </a:ext>
                  </a:extLst>
                </p:cNvPr>
                <p:cNvSpPr/>
                <p:nvPr/>
              </p:nvSpPr>
              <p:spPr>
                <a:xfrm>
                  <a:off x="5402331" y="3937355"/>
                  <a:ext cx="37776" cy="32380"/>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7642;p53">
                  <a:extLst>
                    <a:ext uri="{FF2B5EF4-FFF2-40B4-BE49-F238E27FC236}">
                      <a16:creationId xmlns:a16="http://schemas.microsoft.com/office/drawing/2014/main" id="{146DEFB0-E36C-4ACF-9780-35951D8F0E2F}"/>
                    </a:ext>
                  </a:extLst>
                </p:cNvPr>
                <p:cNvSpPr/>
                <p:nvPr/>
              </p:nvSpPr>
              <p:spPr>
                <a:xfrm>
                  <a:off x="5415174" y="3946990"/>
                  <a:ext cx="15321" cy="13064"/>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7643;p53">
                <a:extLst>
                  <a:ext uri="{FF2B5EF4-FFF2-40B4-BE49-F238E27FC236}">
                    <a16:creationId xmlns:a16="http://schemas.microsoft.com/office/drawing/2014/main" id="{65DF93D8-A812-44B6-92BD-5197CBF95FB3}"/>
                  </a:ext>
                </a:extLst>
              </p:cNvPr>
              <p:cNvGrpSpPr/>
              <p:nvPr/>
            </p:nvGrpSpPr>
            <p:grpSpPr>
              <a:xfrm>
                <a:off x="5296908" y="3937355"/>
                <a:ext cx="37783" cy="32380"/>
                <a:chOff x="5296908" y="3937355"/>
                <a:chExt cx="37783" cy="32380"/>
              </a:xfrm>
            </p:grpSpPr>
            <p:sp>
              <p:nvSpPr>
                <p:cNvPr id="825" name="Google Shape;7644;p53">
                  <a:extLst>
                    <a:ext uri="{FF2B5EF4-FFF2-40B4-BE49-F238E27FC236}">
                      <a16:creationId xmlns:a16="http://schemas.microsoft.com/office/drawing/2014/main" id="{1DC556B7-153B-46E0-B4AF-ADC214B081EC}"/>
                    </a:ext>
                  </a:extLst>
                </p:cNvPr>
                <p:cNvSpPr/>
                <p:nvPr/>
              </p:nvSpPr>
              <p:spPr>
                <a:xfrm>
                  <a:off x="5296908" y="3937355"/>
                  <a:ext cx="37783" cy="32380"/>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7645;p53">
                  <a:extLst>
                    <a:ext uri="{FF2B5EF4-FFF2-40B4-BE49-F238E27FC236}">
                      <a16:creationId xmlns:a16="http://schemas.microsoft.com/office/drawing/2014/main" id="{C57EC386-8ABD-41B3-93D0-7A5E1C50BEED}"/>
                    </a:ext>
                  </a:extLst>
                </p:cNvPr>
                <p:cNvSpPr/>
                <p:nvPr/>
              </p:nvSpPr>
              <p:spPr>
                <a:xfrm>
                  <a:off x="5309846" y="3946990"/>
                  <a:ext cx="15235" cy="13064"/>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 name="Google Shape;7646;p53">
              <a:extLst>
                <a:ext uri="{FF2B5EF4-FFF2-40B4-BE49-F238E27FC236}">
                  <a16:creationId xmlns:a16="http://schemas.microsoft.com/office/drawing/2014/main" id="{0B7FEFB2-4C54-42BB-A619-EB68D1F3638A}"/>
                </a:ext>
              </a:extLst>
            </p:cNvPr>
            <p:cNvGrpSpPr/>
            <p:nvPr/>
          </p:nvGrpSpPr>
          <p:grpSpPr>
            <a:xfrm>
              <a:off x="4724163" y="3119631"/>
              <a:ext cx="120838" cy="84218"/>
              <a:chOff x="4724163" y="3119631"/>
              <a:chExt cx="120838" cy="84218"/>
            </a:xfrm>
          </p:grpSpPr>
          <p:grpSp>
            <p:nvGrpSpPr>
              <p:cNvPr id="807" name="Google Shape;7647;p53">
                <a:extLst>
                  <a:ext uri="{FF2B5EF4-FFF2-40B4-BE49-F238E27FC236}">
                    <a16:creationId xmlns:a16="http://schemas.microsoft.com/office/drawing/2014/main" id="{F4AA4831-6712-44DC-A96A-8B49168CACAE}"/>
                  </a:ext>
                </a:extLst>
              </p:cNvPr>
              <p:cNvGrpSpPr/>
              <p:nvPr/>
            </p:nvGrpSpPr>
            <p:grpSpPr>
              <a:xfrm>
                <a:off x="4746712" y="3132773"/>
                <a:ext cx="86869" cy="56424"/>
                <a:chOff x="4746712" y="3132773"/>
                <a:chExt cx="86869" cy="56424"/>
              </a:xfrm>
            </p:grpSpPr>
            <p:sp>
              <p:nvSpPr>
                <p:cNvPr id="820" name="Google Shape;7648;p53">
                  <a:extLst>
                    <a:ext uri="{FF2B5EF4-FFF2-40B4-BE49-F238E27FC236}">
                      <a16:creationId xmlns:a16="http://schemas.microsoft.com/office/drawing/2014/main" id="{21061F45-C4EE-4A60-968D-085262A3D0B6}"/>
                    </a:ext>
                  </a:extLst>
                </p:cNvPr>
                <p:cNvSpPr/>
                <p:nvPr/>
              </p:nvSpPr>
              <p:spPr>
                <a:xfrm>
                  <a:off x="4746712" y="3132773"/>
                  <a:ext cx="86869" cy="56424"/>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7649;p53">
                  <a:extLst>
                    <a:ext uri="{FF2B5EF4-FFF2-40B4-BE49-F238E27FC236}">
                      <a16:creationId xmlns:a16="http://schemas.microsoft.com/office/drawing/2014/main" id="{9F399630-D4A8-4473-A657-5EBD74395EC3}"/>
                    </a:ext>
                  </a:extLst>
                </p:cNvPr>
                <p:cNvSpPr/>
                <p:nvPr/>
              </p:nvSpPr>
              <p:spPr>
                <a:xfrm>
                  <a:off x="4746712" y="3145334"/>
                  <a:ext cx="49479" cy="13520"/>
                </a:xfrm>
                <a:custGeom>
                  <a:avLst/>
                  <a:gdLst/>
                  <a:ahLst/>
                  <a:cxnLst/>
                  <a:rect l="l" t="t" r="r" b="b"/>
                  <a:pathLst>
                    <a:path w="6291" h="1719" fill="none" extrusionOk="0">
                      <a:moveTo>
                        <a:pt x="0" y="0"/>
                      </a:moveTo>
                      <a:lnTo>
                        <a:pt x="6290" y="171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7650;p53">
                <a:extLst>
                  <a:ext uri="{FF2B5EF4-FFF2-40B4-BE49-F238E27FC236}">
                    <a16:creationId xmlns:a16="http://schemas.microsoft.com/office/drawing/2014/main" id="{ECFB8A04-EF3B-4794-AC11-1E399955BAEB}"/>
                  </a:ext>
                </a:extLst>
              </p:cNvPr>
              <p:cNvGrpSpPr/>
              <p:nvPr/>
            </p:nvGrpSpPr>
            <p:grpSpPr>
              <a:xfrm>
                <a:off x="4773634" y="3143336"/>
                <a:ext cx="37776" cy="32451"/>
                <a:chOff x="4773634" y="3143336"/>
                <a:chExt cx="37776" cy="32451"/>
              </a:xfrm>
            </p:grpSpPr>
            <p:sp>
              <p:nvSpPr>
                <p:cNvPr id="818" name="Google Shape;7651;p53">
                  <a:extLst>
                    <a:ext uri="{FF2B5EF4-FFF2-40B4-BE49-F238E27FC236}">
                      <a16:creationId xmlns:a16="http://schemas.microsoft.com/office/drawing/2014/main" id="{3B438C3F-69FC-4893-A116-297BDAF05171}"/>
                    </a:ext>
                  </a:extLst>
                </p:cNvPr>
                <p:cNvSpPr/>
                <p:nvPr/>
              </p:nvSpPr>
              <p:spPr>
                <a:xfrm>
                  <a:off x="4773634" y="3143336"/>
                  <a:ext cx="37776" cy="32451"/>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7652;p53">
                  <a:extLst>
                    <a:ext uri="{FF2B5EF4-FFF2-40B4-BE49-F238E27FC236}">
                      <a16:creationId xmlns:a16="http://schemas.microsoft.com/office/drawing/2014/main" id="{05218121-C637-4A58-A5F4-D345099926EE}"/>
                    </a:ext>
                  </a:extLst>
                </p:cNvPr>
                <p:cNvSpPr/>
                <p:nvPr/>
              </p:nvSpPr>
              <p:spPr>
                <a:xfrm>
                  <a:off x="4788664" y="3153041"/>
                  <a:ext cx="13048" cy="1304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7653;p53">
                <a:extLst>
                  <a:ext uri="{FF2B5EF4-FFF2-40B4-BE49-F238E27FC236}">
                    <a16:creationId xmlns:a16="http://schemas.microsoft.com/office/drawing/2014/main" id="{EF24F162-43CA-4496-9C30-B63C816E9E06}"/>
                  </a:ext>
                </a:extLst>
              </p:cNvPr>
              <p:cNvGrpSpPr/>
              <p:nvPr/>
            </p:nvGrpSpPr>
            <p:grpSpPr>
              <a:xfrm>
                <a:off x="4724163" y="3131248"/>
                <a:ext cx="37776" cy="32459"/>
                <a:chOff x="4724163" y="3131248"/>
                <a:chExt cx="37776" cy="32459"/>
              </a:xfrm>
            </p:grpSpPr>
            <p:sp>
              <p:nvSpPr>
                <p:cNvPr id="816" name="Google Shape;7654;p53">
                  <a:extLst>
                    <a:ext uri="{FF2B5EF4-FFF2-40B4-BE49-F238E27FC236}">
                      <a16:creationId xmlns:a16="http://schemas.microsoft.com/office/drawing/2014/main" id="{F63C5A93-2E62-4989-9F1C-A367ADB84351}"/>
                    </a:ext>
                  </a:extLst>
                </p:cNvPr>
                <p:cNvSpPr/>
                <p:nvPr/>
              </p:nvSpPr>
              <p:spPr>
                <a:xfrm>
                  <a:off x="4724163" y="3131248"/>
                  <a:ext cx="37776" cy="32459"/>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7655;p53">
                  <a:extLst>
                    <a:ext uri="{FF2B5EF4-FFF2-40B4-BE49-F238E27FC236}">
                      <a16:creationId xmlns:a16="http://schemas.microsoft.com/office/drawing/2014/main" id="{284438A4-6FD8-4E48-8C3F-363CEE3CA1F7}"/>
                    </a:ext>
                  </a:extLst>
                </p:cNvPr>
                <p:cNvSpPr/>
                <p:nvPr/>
              </p:nvSpPr>
              <p:spPr>
                <a:xfrm>
                  <a:off x="4739288" y="3140953"/>
                  <a:ext cx="13040" cy="13048"/>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7656;p53">
                <a:extLst>
                  <a:ext uri="{FF2B5EF4-FFF2-40B4-BE49-F238E27FC236}">
                    <a16:creationId xmlns:a16="http://schemas.microsoft.com/office/drawing/2014/main" id="{B171B61D-21C9-4805-BD90-302ACE4D47DC}"/>
                  </a:ext>
                </a:extLst>
              </p:cNvPr>
              <p:cNvGrpSpPr/>
              <p:nvPr/>
            </p:nvGrpSpPr>
            <p:grpSpPr>
              <a:xfrm>
                <a:off x="4755081" y="3176054"/>
                <a:ext cx="32357" cy="27795"/>
                <a:chOff x="4755081" y="3176054"/>
                <a:chExt cx="32357" cy="27795"/>
              </a:xfrm>
            </p:grpSpPr>
            <p:sp>
              <p:nvSpPr>
                <p:cNvPr id="814" name="Google Shape;7657;p53">
                  <a:extLst>
                    <a:ext uri="{FF2B5EF4-FFF2-40B4-BE49-F238E27FC236}">
                      <a16:creationId xmlns:a16="http://schemas.microsoft.com/office/drawing/2014/main" id="{A7A85F51-CFA2-446A-A033-62A62C01360C}"/>
                    </a:ext>
                  </a:extLst>
                </p:cNvPr>
                <p:cNvSpPr/>
                <p:nvPr/>
              </p:nvSpPr>
              <p:spPr>
                <a:xfrm>
                  <a:off x="4755081" y="3176054"/>
                  <a:ext cx="32357" cy="27795"/>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7658;p53">
                  <a:extLst>
                    <a:ext uri="{FF2B5EF4-FFF2-40B4-BE49-F238E27FC236}">
                      <a16:creationId xmlns:a16="http://schemas.microsoft.com/office/drawing/2014/main" id="{9CFA1B82-3D11-4A8C-86A2-EF510C887DB5}"/>
                    </a:ext>
                  </a:extLst>
                </p:cNvPr>
                <p:cNvSpPr/>
                <p:nvPr/>
              </p:nvSpPr>
              <p:spPr>
                <a:xfrm>
                  <a:off x="4767924" y="3185768"/>
                  <a:ext cx="9902" cy="8392"/>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7659;p53">
                <a:extLst>
                  <a:ext uri="{FF2B5EF4-FFF2-40B4-BE49-F238E27FC236}">
                    <a16:creationId xmlns:a16="http://schemas.microsoft.com/office/drawing/2014/main" id="{4494ED2B-DEE0-4CE9-B4CE-BF8EC371F533}"/>
                  </a:ext>
                </a:extLst>
              </p:cNvPr>
              <p:cNvGrpSpPr/>
              <p:nvPr/>
            </p:nvGrpSpPr>
            <p:grpSpPr>
              <a:xfrm>
                <a:off x="4812550" y="3119631"/>
                <a:ext cx="32451" cy="27803"/>
                <a:chOff x="4812550" y="3119631"/>
                <a:chExt cx="32451" cy="27803"/>
              </a:xfrm>
            </p:grpSpPr>
            <p:sp>
              <p:nvSpPr>
                <p:cNvPr id="812" name="Google Shape;7660;p53">
                  <a:extLst>
                    <a:ext uri="{FF2B5EF4-FFF2-40B4-BE49-F238E27FC236}">
                      <a16:creationId xmlns:a16="http://schemas.microsoft.com/office/drawing/2014/main" id="{FA3E0D33-0367-4579-AFFC-46180FA82280}"/>
                    </a:ext>
                  </a:extLst>
                </p:cNvPr>
                <p:cNvSpPr/>
                <p:nvPr/>
              </p:nvSpPr>
              <p:spPr>
                <a:xfrm>
                  <a:off x="4812550" y="3119631"/>
                  <a:ext cx="32451" cy="27803"/>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7661;p53">
                  <a:extLst>
                    <a:ext uri="{FF2B5EF4-FFF2-40B4-BE49-F238E27FC236}">
                      <a16:creationId xmlns:a16="http://schemas.microsoft.com/office/drawing/2014/main" id="{EC43E635-479F-4C01-9483-62BD32B2B692}"/>
                    </a:ext>
                  </a:extLst>
                </p:cNvPr>
                <p:cNvSpPr/>
                <p:nvPr/>
              </p:nvSpPr>
              <p:spPr>
                <a:xfrm>
                  <a:off x="4826912" y="3129352"/>
                  <a:ext cx="8478" cy="8376"/>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 name="Google Shape;7662;p53">
              <a:extLst>
                <a:ext uri="{FF2B5EF4-FFF2-40B4-BE49-F238E27FC236}">
                  <a16:creationId xmlns:a16="http://schemas.microsoft.com/office/drawing/2014/main" id="{C336294F-EBAE-4161-A026-22C5819A5CA1}"/>
                </a:ext>
              </a:extLst>
            </p:cNvPr>
            <p:cNvGrpSpPr/>
            <p:nvPr/>
          </p:nvGrpSpPr>
          <p:grpSpPr>
            <a:xfrm>
              <a:off x="5382826" y="4027197"/>
              <a:ext cx="268967" cy="250422"/>
              <a:chOff x="5382826" y="4027197"/>
              <a:chExt cx="268967" cy="250422"/>
            </a:xfrm>
          </p:grpSpPr>
          <p:grpSp>
            <p:nvGrpSpPr>
              <p:cNvPr id="779" name="Google Shape;7663;p53">
                <a:extLst>
                  <a:ext uri="{FF2B5EF4-FFF2-40B4-BE49-F238E27FC236}">
                    <a16:creationId xmlns:a16="http://schemas.microsoft.com/office/drawing/2014/main" id="{5A358006-C9B0-4771-9D54-27CF74D07467}"/>
                  </a:ext>
                </a:extLst>
              </p:cNvPr>
              <p:cNvGrpSpPr/>
              <p:nvPr/>
            </p:nvGrpSpPr>
            <p:grpSpPr>
              <a:xfrm>
                <a:off x="5405280" y="4042510"/>
                <a:ext cx="237570" cy="218647"/>
                <a:chOff x="5405280" y="4042510"/>
                <a:chExt cx="237570" cy="218647"/>
              </a:xfrm>
            </p:grpSpPr>
            <p:sp>
              <p:nvSpPr>
                <p:cNvPr id="801" name="Google Shape;7664;p53">
                  <a:extLst>
                    <a:ext uri="{FF2B5EF4-FFF2-40B4-BE49-F238E27FC236}">
                      <a16:creationId xmlns:a16="http://schemas.microsoft.com/office/drawing/2014/main" id="{F3AE7D87-52AB-4C51-9B6B-8BC05879D6AA}"/>
                    </a:ext>
                  </a:extLst>
                </p:cNvPr>
                <p:cNvSpPr/>
                <p:nvPr/>
              </p:nvSpPr>
              <p:spPr>
                <a:xfrm>
                  <a:off x="5405280" y="4042510"/>
                  <a:ext cx="144999" cy="173832"/>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7665;p53">
                  <a:extLst>
                    <a:ext uri="{FF2B5EF4-FFF2-40B4-BE49-F238E27FC236}">
                      <a16:creationId xmlns:a16="http://schemas.microsoft.com/office/drawing/2014/main" id="{67E18BAD-434D-450C-B321-B62B53067E7D}"/>
                    </a:ext>
                  </a:extLst>
                </p:cNvPr>
                <p:cNvSpPr/>
                <p:nvPr/>
              </p:nvSpPr>
              <p:spPr>
                <a:xfrm>
                  <a:off x="5502036" y="4125093"/>
                  <a:ext cx="134350" cy="135585"/>
                </a:xfrm>
                <a:custGeom>
                  <a:avLst/>
                  <a:gdLst/>
                  <a:ahLst/>
                  <a:cxnLst/>
                  <a:rect l="l" t="t" r="r" b="b"/>
                  <a:pathLst>
                    <a:path w="17082" h="17239" fill="none" extrusionOk="0">
                      <a:moveTo>
                        <a:pt x="13513" y="17239"/>
                      </a:moveTo>
                      <a:lnTo>
                        <a:pt x="12690" y="8614"/>
                      </a:lnTo>
                      <a:lnTo>
                        <a:pt x="17081" y="1"/>
                      </a:lnTo>
                      <a:lnTo>
                        <a:pt x="0" y="202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7666;p53">
                  <a:extLst>
                    <a:ext uri="{FF2B5EF4-FFF2-40B4-BE49-F238E27FC236}">
                      <a16:creationId xmlns:a16="http://schemas.microsoft.com/office/drawing/2014/main" id="{816EECB4-C054-4D81-8AAB-A35484E76482}"/>
                    </a:ext>
                  </a:extLst>
                </p:cNvPr>
                <p:cNvSpPr/>
                <p:nvPr/>
              </p:nvSpPr>
              <p:spPr>
                <a:xfrm>
                  <a:off x="5543704" y="4042990"/>
                  <a:ext cx="99146" cy="81639"/>
                </a:xfrm>
                <a:custGeom>
                  <a:avLst/>
                  <a:gdLst/>
                  <a:ahLst/>
                  <a:cxnLst/>
                  <a:rect l="l" t="t" r="r" b="b"/>
                  <a:pathLst>
                    <a:path w="12606" h="10380" fill="none" extrusionOk="0">
                      <a:moveTo>
                        <a:pt x="1" y="0"/>
                      </a:moveTo>
                      <a:lnTo>
                        <a:pt x="12606" y="1037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7667;p53">
                  <a:extLst>
                    <a:ext uri="{FF2B5EF4-FFF2-40B4-BE49-F238E27FC236}">
                      <a16:creationId xmlns:a16="http://schemas.microsoft.com/office/drawing/2014/main" id="{0D2EB846-19FA-49F5-AE13-C7F0D286FDD5}"/>
                    </a:ext>
                  </a:extLst>
                </p:cNvPr>
                <p:cNvSpPr/>
                <p:nvPr/>
              </p:nvSpPr>
              <p:spPr>
                <a:xfrm>
                  <a:off x="5501941" y="4140980"/>
                  <a:ext cx="103708" cy="51862"/>
                </a:xfrm>
                <a:custGeom>
                  <a:avLst/>
                  <a:gdLst/>
                  <a:ahLst/>
                  <a:cxnLst/>
                  <a:rect l="l" t="t" r="r" b="b"/>
                  <a:pathLst>
                    <a:path w="13186" h="6594" fill="none" extrusionOk="0">
                      <a:moveTo>
                        <a:pt x="13186" y="6594"/>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7668;p53">
                  <a:extLst>
                    <a:ext uri="{FF2B5EF4-FFF2-40B4-BE49-F238E27FC236}">
                      <a16:creationId xmlns:a16="http://schemas.microsoft.com/office/drawing/2014/main" id="{3F22709D-A779-4755-8EFC-C6A7DE1B935E}"/>
                    </a:ext>
                  </a:extLst>
                </p:cNvPr>
                <p:cNvSpPr/>
                <p:nvPr/>
              </p:nvSpPr>
              <p:spPr>
                <a:xfrm>
                  <a:off x="5495854" y="4211010"/>
                  <a:ext cx="105989" cy="50147"/>
                </a:xfrm>
                <a:custGeom>
                  <a:avLst/>
                  <a:gdLst/>
                  <a:ahLst/>
                  <a:cxnLst/>
                  <a:rect l="l" t="t" r="r" b="b"/>
                  <a:pathLst>
                    <a:path w="13476" h="6376" fill="none" extrusionOk="0">
                      <a:moveTo>
                        <a:pt x="0" y="0"/>
                      </a:moveTo>
                      <a:lnTo>
                        <a:pt x="13476" y="637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7669;p53">
                  <a:extLst>
                    <a:ext uri="{FF2B5EF4-FFF2-40B4-BE49-F238E27FC236}">
                      <a16:creationId xmlns:a16="http://schemas.microsoft.com/office/drawing/2014/main" id="{17DAA771-5254-4C9F-9F21-20E4113B8C58}"/>
                    </a:ext>
                  </a:extLst>
                </p:cNvPr>
                <p:cNvSpPr/>
                <p:nvPr/>
              </p:nvSpPr>
              <p:spPr>
                <a:xfrm>
                  <a:off x="5405280" y="4134420"/>
                  <a:ext cx="96669" cy="6567"/>
                </a:xfrm>
                <a:custGeom>
                  <a:avLst/>
                  <a:gdLst/>
                  <a:ahLst/>
                  <a:cxnLst/>
                  <a:rect l="l" t="t" r="r" b="b"/>
                  <a:pathLst>
                    <a:path w="12291" h="835" fill="none" extrusionOk="0">
                      <a:moveTo>
                        <a:pt x="12290" y="835"/>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670;p53">
                <a:extLst>
                  <a:ext uri="{FF2B5EF4-FFF2-40B4-BE49-F238E27FC236}">
                    <a16:creationId xmlns:a16="http://schemas.microsoft.com/office/drawing/2014/main" id="{0968B109-9681-4FE6-B94D-5D1A96558218}"/>
                  </a:ext>
                </a:extLst>
              </p:cNvPr>
              <p:cNvGrpSpPr/>
              <p:nvPr/>
            </p:nvGrpSpPr>
            <p:grpSpPr>
              <a:xfrm>
                <a:off x="5382826" y="4125549"/>
                <a:ext cx="37776" cy="32380"/>
                <a:chOff x="5382826" y="4125549"/>
                <a:chExt cx="37776" cy="32380"/>
              </a:xfrm>
            </p:grpSpPr>
            <p:sp>
              <p:nvSpPr>
                <p:cNvPr id="799" name="Google Shape;7671;p53">
                  <a:extLst>
                    <a:ext uri="{FF2B5EF4-FFF2-40B4-BE49-F238E27FC236}">
                      <a16:creationId xmlns:a16="http://schemas.microsoft.com/office/drawing/2014/main" id="{66512B3C-1C63-4F84-98C0-F399F26C016A}"/>
                    </a:ext>
                  </a:extLst>
                </p:cNvPr>
                <p:cNvSpPr/>
                <p:nvPr/>
              </p:nvSpPr>
              <p:spPr>
                <a:xfrm>
                  <a:off x="5382826" y="4125549"/>
                  <a:ext cx="37776" cy="32380"/>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7672;p53">
                  <a:extLst>
                    <a:ext uri="{FF2B5EF4-FFF2-40B4-BE49-F238E27FC236}">
                      <a16:creationId xmlns:a16="http://schemas.microsoft.com/office/drawing/2014/main" id="{19B38CCA-6205-48C9-A479-068560753046}"/>
                    </a:ext>
                  </a:extLst>
                </p:cNvPr>
                <p:cNvSpPr/>
                <p:nvPr/>
              </p:nvSpPr>
              <p:spPr>
                <a:xfrm>
                  <a:off x="5395669" y="4135176"/>
                  <a:ext cx="15227" cy="13072"/>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673;p53">
                <a:extLst>
                  <a:ext uri="{FF2B5EF4-FFF2-40B4-BE49-F238E27FC236}">
                    <a16:creationId xmlns:a16="http://schemas.microsoft.com/office/drawing/2014/main" id="{F37DDD20-2C6A-4B04-B934-E6F48F66C12E}"/>
                  </a:ext>
                </a:extLst>
              </p:cNvPr>
              <p:cNvGrpSpPr/>
              <p:nvPr/>
            </p:nvGrpSpPr>
            <p:grpSpPr>
              <a:xfrm>
                <a:off x="5475680" y="4195587"/>
                <a:ext cx="37783" cy="32364"/>
                <a:chOff x="5475680" y="4195587"/>
                <a:chExt cx="37783" cy="32364"/>
              </a:xfrm>
            </p:grpSpPr>
            <p:sp>
              <p:nvSpPr>
                <p:cNvPr id="797" name="Google Shape;7674;p53">
                  <a:extLst>
                    <a:ext uri="{FF2B5EF4-FFF2-40B4-BE49-F238E27FC236}">
                      <a16:creationId xmlns:a16="http://schemas.microsoft.com/office/drawing/2014/main" id="{114D4150-6126-4471-AF80-30D4489385D0}"/>
                    </a:ext>
                  </a:extLst>
                </p:cNvPr>
                <p:cNvSpPr/>
                <p:nvPr/>
              </p:nvSpPr>
              <p:spPr>
                <a:xfrm>
                  <a:off x="5475680" y="4195587"/>
                  <a:ext cx="37783" cy="32364"/>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675;p53">
                  <a:extLst>
                    <a:ext uri="{FF2B5EF4-FFF2-40B4-BE49-F238E27FC236}">
                      <a16:creationId xmlns:a16="http://schemas.microsoft.com/office/drawing/2014/main" id="{32E33B08-52BC-4116-8FE7-20071098B672}"/>
                    </a:ext>
                  </a:extLst>
                </p:cNvPr>
                <p:cNvSpPr/>
                <p:nvPr/>
              </p:nvSpPr>
              <p:spPr>
                <a:xfrm>
                  <a:off x="5488523" y="4205300"/>
                  <a:ext cx="15329" cy="1304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676;p53">
                <a:extLst>
                  <a:ext uri="{FF2B5EF4-FFF2-40B4-BE49-F238E27FC236}">
                    <a16:creationId xmlns:a16="http://schemas.microsoft.com/office/drawing/2014/main" id="{0B7E79C3-7041-4B80-99E9-BB35C5053A3C}"/>
                  </a:ext>
                </a:extLst>
              </p:cNvPr>
              <p:cNvGrpSpPr/>
              <p:nvPr/>
            </p:nvGrpSpPr>
            <p:grpSpPr>
              <a:xfrm>
                <a:off x="5532575" y="4027197"/>
                <a:ext cx="33308" cy="32262"/>
                <a:chOff x="5532575" y="4027197"/>
                <a:chExt cx="33308" cy="32262"/>
              </a:xfrm>
            </p:grpSpPr>
            <p:sp>
              <p:nvSpPr>
                <p:cNvPr id="795" name="Google Shape;7677;p53">
                  <a:extLst>
                    <a:ext uri="{FF2B5EF4-FFF2-40B4-BE49-F238E27FC236}">
                      <a16:creationId xmlns:a16="http://schemas.microsoft.com/office/drawing/2014/main" id="{45816243-CBE7-427E-8F44-5954849947DB}"/>
                    </a:ext>
                  </a:extLst>
                </p:cNvPr>
                <p:cNvSpPr/>
                <p:nvPr/>
              </p:nvSpPr>
              <p:spPr>
                <a:xfrm>
                  <a:off x="5532575" y="4027197"/>
                  <a:ext cx="33308" cy="32262"/>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678;p53">
                  <a:extLst>
                    <a:ext uri="{FF2B5EF4-FFF2-40B4-BE49-F238E27FC236}">
                      <a16:creationId xmlns:a16="http://schemas.microsoft.com/office/drawing/2014/main" id="{8357CAD3-7376-4BE0-A330-A83A7863C1E1}"/>
                    </a:ext>
                  </a:extLst>
                </p:cNvPr>
                <p:cNvSpPr/>
                <p:nvPr/>
              </p:nvSpPr>
              <p:spPr>
                <a:xfrm>
                  <a:off x="5540661" y="4036792"/>
                  <a:ext cx="15502" cy="13064"/>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679;p53">
                <a:extLst>
                  <a:ext uri="{FF2B5EF4-FFF2-40B4-BE49-F238E27FC236}">
                    <a16:creationId xmlns:a16="http://schemas.microsoft.com/office/drawing/2014/main" id="{A248BD3C-7C8F-4C22-8FC2-8981D7BE2921}"/>
                  </a:ext>
                </a:extLst>
              </p:cNvPr>
              <p:cNvGrpSpPr/>
              <p:nvPr/>
            </p:nvGrpSpPr>
            <p:grpSpPr>
              <a:xfrm>
                <a:off x="5590706" y="4245348"/>
                <a:ext cx="33497" cy="32270"/>
                <a:chOff x="5590706" y="4245348"/>
                <a:chExt cx="33497" cy="32270"/>
              </a:xfrm>
            </p:grpSpPr>
            <p:sp>
              <p:nvSpPr>
                <p:cNvPr id="793" name="Google Shape;7680;p53">
                  <a:extLst>
                    <a:ext uri="{FF2B5EF4-FFF2-40B4-BE49-F238E27FC236}">
                      <a16:creationId xmlns:a16="http://schemas.microsoft.com/office/drawing/2014/main" id="{03F591FD-C880-4E29-BA74-5CF6E9FC8D71}"/>
                    </a:ext>
                  </a:extLst>
                </p:cNvPr>
                <p:cNvSpPr/>
                <p:nvPr/>
              </p:nvSpPr>
              <p:spPr>
                <a:xfrm>
                  <a:off x="5590706" y="4245348"/>
                  <a:ext cx="33497" cy="32270"/>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681;p53">
                  <a:extLst>
                    <a:ext uri="{FF2B5EF4-FFF2-40B4-BE49-F238E27FC236}">
                      <a16:creationId xmlns:a16="http://schemas.microsoft.com/office/drawing/2014/main" id="{3AA834F3-9B6A-4F86-A857-4A083285CE99}"/>
                    </a:ext>
                  </a:extLst>
                </p:cNvPr>
                <p:cNvSpPr/>
                <p:nvPr/>
              </p:nvSpPr>
              <p:spPr>
                <a:xfrm>
                  <a:off x="5598791" y="4254944"/>
                  <a:ext cx="15408" cy="13048"/>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682;p53">
                <a:extLst>
                  <a:ext uri="{FF2B5EF4-FFF2-40B4-BE49-F238E27FC236}">
                    <a16:creationId xmlns:a16="http://schemas.microsoft.com/office/drawing/2014/main" id="{DA800929-A462-4AFB-ACD1-ED8720DF0282}"/>
                  </a:ext>
                </a:extLst>
              </p:cNvPr>
              <p:cNvGrpSpPr/>
              <p:nvPr/>
            </p:nvGrpSpPr>
            <p:grpSpPr>
              <a:xfrm>
                <a:off x="5618681" y="4109677"/>
                <a:ext cx="33112" cy="32357"/>
                <a:chOff x="5618681" y="4109677"/>
                <a:chExt cx="33112" cy="32357"/>
              </a:xfrm>
            </p:grpSpPr>
            <p:sp>
              <p:nvSpPr>
                <p:cNvPr id="791" name="Google Shape;7683;p53">
                  <a:extLst>
                    <a:ext uri="{FF2B5EF4-FFF2-40B4-BE49-F238E27FC236}">
                      <a16:creationId xmlns:a16="http://schemas.microsoft.com/office/drawing/2014/main" id="{F2518181-C864-407F-B94C-C2AB2C3AE34F}"/>
                    </a:ext>
                  </a:extLst>
                </p:cNvPr>
                <p:cNvSpPr/>
                <p:nvPr/>
              </p:nvSpPr>
              <p:spPr>
                <a:xfrm>
                  <a:off x="5618681" y="4109677"/>
                  <a:ext cx="33112" cy="32357"/>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684;p53">
                  <a:extLst>
                    <a:ext uri="{FF2B5EF4-FFF2-40B4-BE49-F238E27FC236}">
                      <a16:creationId xmlns:a16="http://schemas.microsoft.com/office/drawing/2014/main" id="{C6F823CB-3BA2-4F1E-8CA2-0AE023BF17B6}"/>
                    </a:ext>
                  </a:extLst>
                </p:cNvPr>
                <p:cNvSpPr/>
                <p:nvPr/>
              </p:nvSpPr>
              <p:spPr>
                <a:xfrm>
                  <a:off x="5626767" y="4119280"/>
                  <a:ext cx="15494" cy="13056"/>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685;p53">
                <a:extLst>
                  <a:ext uri="{FF2B5EF4-FFF2-40B4-BE49-F238E27FC236}">
                    <a16:creationId xmlns:a16="http://schemas.microsoft.com/office/drawing/2014/main" id="{B75E9C80-9D73-4EC7-A170-A5D09AB90CD3}"/>
                  </a:ext>
                </a:extLst>
              </p:cNvPr>
              <p:cNvGrpSpPr/>
              <p:nvPr/>
            </p:nvGrpSpPr>
            <p:grpSpPr>
              <a:xfrm>
                <a:off x="5479298" y="4128262"/>
                <a:ext cx="31405" cy="26906"/>
                <a:chOff x="5479298" y="4128262"/>
                <a:chExt cx="31405" cy="26906"/>
              </a:xfrm>
            </p:grpSpPr>
            <p:sp>
              <p:nvSpPr>
                <p:cNvPr id="789" name="Google Shape;7686;p53">
                  <a:extLst>
                    <a:ext uri="{FF2B5EF4-FFF2-40B4-BE49-F238E27FC236}">
                      <a16:creationId xmlns:a16="http://schemas.microsoft.com/office/drawing/2014/main" id="{D057DB82-7F39-47FC-8EE4-67754E8F9C3C}"/>
                    </a:ext>
                  </a:extLst>
                </p:cNvPr>
                <p:cNvSpPr/>
                <p:nvPr/>
              </p:nvSpPr>
              <p:spPr>
                <a:xfrm>
                  <a:off x="5479298" y="4128262"/>
                  <a:ext cx="31405" cy="26906"/>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687;p53">
                  <a:extLst>
                    <a:ext uri="{FF2B5EF4-FFF2-40B4-BE49-F238E27FC236}">
                      <a16:creationId xmlns:a16="http://schemas.microsoft.com/office/drawing/2014/main" id="{38E74DB8-1217-48ED-A1FF-5D6261199392}"/>
                    </a:ext>
                  </a:extLst>
                </p:cNvPr>
                <p:cNvSpPr/>
                <p:nvPr/>
              </p:nvSpPr>
              <p:spPr>
                <a:xfrm>
                  <a:off x="5493471" y="4137936"/>
                  <a:ext cx="7621" cy="7621"/>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688;p53">
                <a:extLst>
                  <a:ext uri="{FF2B5EF4-FFF2-40B4-BE49-F238E27FC236}">
                    <a16:creationId xmlns:a16="http://schemas.microsoft.com/office/drawing/2014/main" id="{AFDC17C9-0229-4BB3-9D93-AE77DA644454}"/>
                  </a:ext>
                </a:extLst>
              </p:cNvPr>
              <p:cNvGrpSpPr/>
              <p:nvPr/>
            </p:nvGrpSpPr>
            <p:grpSpPr>
              <a:xfrm>
                <a:off x="5582903" y="4180116"/>
                <a:ext cx="31499" cy="26898"/>
                <a:chOff x="5582903" y="4180116"/>
                <a:chExt cx="31499" cy="26898"/>
              </a:xfrm>
            </p:grpSpPr>
            <p:sp>
              <p:nvSpPr>
                <p:cNvPr id="787" name="Google Shape;7689;p53">
                  <a:extLst>
                    <a:ext uri="{FF2B5EF4-FFF2-40B4-BE49-F238E27FC236}">
                      <a16:creationId xmlns:a16="http://schemas.microsoft.com/office/drawing/2014/main" id="{C67C7133-C23D-4EDC-B87D-47BE773C90A1}"/>
                    </a:ext>
                  </a:extLst>
                </p:cNvPr>
                <p:cNvSpPr/>
                <p:nvPr/>
              </p:nvSpPr>
              <p:spPr>
                <a:xfrm>
                  <a:off x="5582903" y="4180116"/>
                  <a:ext cx="31499" cy="26898"/>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690;p53">
                  <a:extLst>
                    <a:ext uri="{FF2B5EF4-FFF2-40B4-BE49-F238E27FC236}">
                      <a16:creationId xmlns:a16="http://schemas.microsoft.com/office/drawing/2014/main" id="{446F6458-D015-427A-BE0C-EDFFFECFF0B0}"/>
                    </a:ext>
                  </a:extLst>
                </p:cNvPr>
                <p:cNvSpPr/>
                <p:nvPr/>
              </p:nvSpPr>
              <p:spPr>
                <a:xfrm>
                  <a:off x="5597084" y="4189790"/>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7691;p53">
              <a:extLst>
                <a:ext uri="{FF2B5EF4-FFF2-40B4-BE49-F238E27FC236}">
                  <a16:creationId xmlns:a16="http://schemas.microsoft.com/office/drawing/2014/main" id="{F07A78D7-33B1-4ADC-A01C-D26E85EBFA03}"/>
                </a:ext>
              </a:extLst>
            </p:cNvPr>
            <p:cNvGrpSpPr/>
            <p:nvPr/>
          </p:nvGrpSpPr>
          <p:grpSpPr>
            <a:xfrm>
              <a:off x="3977681" y="3230323"/>
              <a:ext cx="94584" cy="84085"/>
              <a:chOff x="3977681" y="3230323"/>
              <a:chExt cx="94584" cy="84085"/>
            </a:xfrm>
          </p:grpSpPr>
          <p:grpSp>
            <p:nvGrpSpPr>
              <p:cNvPr id="763" name="Google Shape;7692;p53">
                <a:extLst>
                  <a:ext uri="{FF2B5EF4-FFF2-40B4-BE49-F238E27FC236}">
                    <a16:creationId xmlns:a16="http://schemas.microsoft.com/office/drawing/2014/main" id="{EA97D876-DB2F-4B15-A6A5-C7C7A10C4AF7}"/>
                  </a:ext>
                </a:extLst>
              </p:cNvPr>
              <p:cNvGrpSpPr/>
              <p:nvPr/>
            </p:nvGrpSpPr>
            <p:grpSpPr>
              <a:xfrm>
                <a:off x="4000135" y="3243041"/>
                <a:ext cx="59570" cy="57186"/>
                <a:chOff x="4000135" y="3243041"/>
                <a:chExt cx="59570" cy="57186"/>
              </a:xfrm>
            </p:grpSpPr>
            <p:sp>
              <p:nvSpPr>
                <p:cNvPr id="776" name="Google Shape;7693;p53">
                  <a:extLst>
                    <a:ext uri="{FF2B5EF4-FFF2-40B4-BE49-F238E27FC236}">
                      <a16:creationId xmlns:a16="http://schemas.microsoft.com/office/drawing/2014/main" id="{A1025675-190D-4244-867F-543A55CCD9EB}"/>
                    </a:ext>
                  </a:extLst>
                </p:cNvPr>
                <p:cNvSpPr/>
                <p:nvPr/>
              </p:nvSpPr>
              <p:spPr>
                <a:xfrm>
                  <a:off x="4000135" y="3243041"/>
                  <a:ext cx="59570" cy="57092"/>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694;p53">
                  <a:extLst>
                    <a:ext uri="{FF2B5EF4-FFF2-40B4-BE49-F238E27FC236}">
                      <a16:creationId xmlns:a16="http://schemas.microsoft.com/office/drawing/2014/main" id="{986A7B3D-045F-4F68-8D5F-3E250A4CFF25}"/>
                    </a:ext>
                  </a:extLst>
                </p:cNvPr>
                <p:cNvSpPr/>
                <p:nvPr/>
              </p:nvSpPr>
              <p:spPr>
                <a:xfrm>
                  <a:off x="4024210" y="3246847"/>
                  <a:ext cx="15706" cy="53380"/>
                </a:xfrm>
                <a:custGeom>
                  <a:avLst/>
                  <a:gdLst/>
                  <a:ahLst/>
                  <a:cxnLst/>
                  <a:rect l="l" t="t" r="r" b="b"/>
                  <a:pathLst>
                    <a:path w="1997" h="6787" fill="none" extrusionOk="0">
                      <a:moveTo>
                        <a:pt x="0" y="6787"/>
                      </a:moveTo>
                      <a:lnTo>
                        <a:pt x="199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695;p53">
                  <a:extLst>
                    <a:ext uri="{FF2B5EF4-FFF2-40B4-BE49-F238E27FC236}">
                      <a16:creationId xmlns:a16="http://schemas.microsoft.com/office/drawing/2014/main" id="{3B15F624-7B25-4DBB-A0C4-60E056D7247B}"/>
                    </a:ext>
                  </a:extLst>
                </p:cNvPr>
                <p:cNvSpPr/>
                <p:nvPr/>
              </p:nvSpPr>
              <p:spPr>
                <a:xfrm>
                  <a:off x="4002896" y="3261311"/>
                  <a:ext cx="56809" cy="14086"/>
                </a:xfrm>
                <a:custGeom>
                  <a:avLst/>
                  <a:gdLst/>
                  <a:ahLst/>
                  <a:cxnLst/>
                  <a:rect l="l" t="t" r="r" b="b"/>
                  <a:pathLst>
                    <a:path w="7223" h="1791" fill="none" extrusionOk="0">
                      <a:moveTo>
                        <a:pt x="7222" y="179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96;p53">
                <a:extLst>
                  <a:ext uri="{FF2B5EF4-FFF2-40B4-BE49-F238E27FC236}">
                    <a16:creationId xmlns:a16="http://schemas.microsoft.com/office/drawing/2014/main" id="{C767E322-D292-4605-9651-1250E8886F8A}"/>
                  </a:ext>
                </a:extLst>
              </p:cNvPr>
              <p:cNvGrpSpPr/>
              <p:nvPr/>
            </p:nvGrpSpPr>
            <p:grpSpPr>
              <a:xfrm>
                <a:off x="3977681" y="3245872"/>
                <a:ext cx="37783" cy="32380"/>
                <a:chOff x="3977681" y="3245872"/>
                <a:chExt cx="37783" cy="32380"/>
              </a:xfrm>
            </p:grpSpPr>
            <p:sp>
              <p:nvSpPr>
                <p:cNvPr id="774" name="Google Shape;7697;p53">
                  <a:extLst>
                    <a:ext uri="{FF2B5EF4-FFF2-40B4-BE49-F238E27FC236}">
                      <a16:creationId xmlns:a16="http://schemas.microsoft.com/office/drawing/2014/main" id="{FA645ADD-9560-466A-B3DE-D952CEF69EF8}"/>
                    </a:ext>
                  </a:extLst>
                </p:cNvPr>
                <p:cNvSpPr/>
                <p:nvPr/>
              </p:nvSpPr>
              <p:spPr>
                <a:xfrm>
                  <a:off x="3977681" y="3245872"/>
                  <a:ext cx="37783" cy="32380"/>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698;p53">
                  <a:extLst>
                    <a:ext uri="{FF2B5EF4-FFF2-40B4-BE49-F238E27FC236}">
                      <a16:creationId xmlns:a16="http://schemas.microsoft.com/office/drawing/2014/main" id="{74021A38-F0B3-4A9F-A473-C0822DB2F125}"/>
                    </a:ext>
                  </a:extLst>
                </p:cNvPr>
                <p:cNvSpPr/>
                <p:nvPr/>
              </p:nvSpPr>
              <p:spPr>
                <a:xfrm>
                  <a:off x="3992718" y="3255507"/>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99;p53">
                <a:extLst>
                  <a:ext uri="{FF2B5EF4-FFF2-40B4-BE49-F238E27FC236}">
                    <a16:creationId xmlns:a16="http://schemas.microsoft.com/office/drawing/2014/main" id="{9CDAD834-50DE-4302-A524-47F258495754}"/>
                  </a:ext>
                </a:extLst>
              </p:cNvPr>
              <p:cNvGrpSpPr/>
              <p:nvPr/>
            </p:nvGrpSpPr>
            <p:grpSpPr>
              <a:xfrm>
                <a:off x="4040860" y="3262672"/>
                <a:ext cx="31405" cy="27001"/>
                <a:chOff x="4040860" y="3262672"/>
                <a:chExt cx="31405" cy="27001"/>
              </a:xfrm>
            </p:grpSpPr>
            <p:sp>
              <p:nvSpPr>
                <p:cNvPr id="772" name="Google Shape;7700;p53">
                  <a:extLst>
                    <a:ext uri="{FF2B5EF4-FFF2-40B4-BE49-F238E27FC236}">
                      <a16:creationId xmlns:a16="http://schemas.microsoft.com/office/drawing/2014/main" id="{819AB6F4-3797-4DF8-805C-1414EE978706}"/>
                    </a:ext>
                  </a:extLst>
                </p:cNvPr>
                <p:cNvSpPr/>
                <p:nvPr/>
              </p:nvSpPr>
              <p:spPr>
                <a:xfrm>
                  <a:off x="4040860" y="3262672"/>
                  <a:ext cx="31405" cy="27001"/>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01;p53">
                  <a:extLst>
                    <a:ext uri="{FF2B5EF4-FFF2-40B4-BE49-F238E27FC236}">
                      <a16:creationId xmlns:a16="http://schemas.microsoft.com/office/drawing/2014/main" id="{0DEBFECA-638F-4C8C-B427-7DB8688ADD75}"/>
                    </a:ext>
                  </a:extLst>
                </p:cNvPr>
                <p:cNvSpPr/>
                <p:nvPr/>
              </p:nvSpPr>
              <p:spPr>
                <a:xfrm>
                  <a:off x="4054938" y="3272346"/>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702;p53">
                <a:extLst>
                  <a:ext uri="{FF2B5EF4-FFF2-40B4-BE49-F238E27FC236}">
                    <a16:creationId xmlns:a16="http://schemas.microsoft.com/office/drawing/2014/main" id="{80925C2F-A47B-4FFD-8C84-2826A25449B0}"/>
                  </a:ext>
                </a:extLst>
              </p:cNvPr>
              <p:cNvGrpSpPr/>
              <p:nvPr/>
            </p:nvGrpSpPr>
            <p:grpSpPr>
              <a:xfrm>
                <a:off x="4021072" y="3230323"/>
                <a:ext cx="31397" cy="26906"/>
                <a:chOff x="4021072" y="3230323"/>
                <a:chExt cx="31397" cy="26906"/>
              </a:xfrm>
            </p:grpSpPr>
            <p:sp>
              <p:nvSpPr>
                <p:cNvPr id="770" name="Google Shape;7703;p53">
                  <a:extLst>
                    <a:ext uri="{FF2B5EF4-FFF2-40B4-BE49-F238E27FC236}">
                      <a16:creationId xmlns:a16="http://schemas.microsoft.com/office/drawing/2014/main" id="{D440919C-B98B-470A-957B-A75557B85723}"/>
                    </a:ext>
                  </a:extLst>
                </p:cNvPr>
                <p:cNvSpPr/>
                <p:nvPr/>
              </p:nvSpPr>
              <p:spPr>
                <a:xfrm>
                  <a:off x="4021072" y="3230323"/>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04;p53">
                  <a:extLst>
                    <a:ext uri="{FF2B5EF4-FFF2-40B4-BE49-F238E27FC236}">
                      <a16:creationId xmlns:a16="http://schemas.microsoft.com/office/drawing/2014/main" id="{85877874-52EC-4CB6-9512-0212ABBD9FCF}"/>
                    </a:ext>
                  </a:extLst>
                </p:cNvPr>
                <p:cNvSpPr/>
                <p:nvPr/>
              </p:nvSpPr>
              <p:spPr>
                <a:xfrm>
                  <a:off x="403524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705;p53">
                <a:extLst>
                  <a:ext uri="{FF2B5EF4-FFF2-40B4-BE49-F238E27FC236}">
                    <a16:creationId xmlns:a16="http://schemas.microsoft.com/office/drawing/2014/main" id="{5DA6F3AD-781B-4B4A-AE91-FEBBEDBCF695}"/>
                  </a:ext>
                </a:extLst>
              </p:cNvPr>
              <p:cNvGrpSpPr/>
              <p:nvPr/>
            </p:nvGrpSpPr>
            <p:grpSpPr>
              <a:xfrm>
                <a:off x="4001472" y="3287462"/>
                <a:ext cx="31499" cy="26945"/>
                <a:chOff x="4001472" y="3287462"/>
                <a:chExt cx="31499" cy="26945"/>
              </a:xfrm>
            </p:grpSpPr>
            <p:sp>
              <p:nvSpPr>
                <p:cNvPr id="768" name="Google Shape;7706;p53">
                  <a:extLst>
                    <a:ext uri="{FF2B5EF4-FFF2-40B4-BE49-F238E27FC236}">
                      <a16:creationId xmlns:a16="http://schemas.microsoft.com/office/drawing/2014/main" id="{5F2AA4F1-C3E2-4D90-BF56-830F7BC7B308}"/>
                    </a:ext>
                  </a:extLst>
                </p:cNvPr>
                <p:cNvSpPr/>
                <p:nvPr/>
              </p:nvSpPr>
              <p:spPr>
                <a:xfrm>
                  <a:off x="4001472" y="3287462"/>
                  <a:ext cx="31499" cy="26945"/>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707;p53">
                  <a:extLst>
                    <a:ext uri="{FF2B5EF4-FFF2-40B4-BE49-F238E27FC236}">
                      <a16:creationId xmlns:a16="http://schemas.microsoft.com/office/drawing/2014/main" id="{28AC7F0D-1B70-43B6-9418-7B3A394E5EF7}"/>
                    </a:ext>
                  </a:extLst>
                </p:cNvPr>
                <p:cNvSpPr/>
                <p:nvPr/>
              </p:nvSpPr>
              <p:spPr>
                <a:xfrm>
                  <a:off x="4014410" y="3297175"/>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 name="Google Shape;7708;p53">
              <a:extLst>
                <a:ext uri="{FF2B5EF4-FFF2-40B4-BE49-F238E27FC236}">
                  <a16:creationId xmlns:a16="http://schemas.microsoft.com/office/drawing/2014/main" id="{0D9D843F-FACE-493F-A188-F0E3ED022873}"/>
                </a:ext>
              </a:extLst>
            </p:cNvPr>
            <p:cNvGrpSpPr/>
            <p:nvPr/>
          </p:nvGrpSpPr>
          <p:grpSpPr>
            <a:xfrm>
              <a:off x="4084715" y="3258865"/>
              <a:ext cx="184961" cy="137268"/>
              <a:chOff x="4084715" y="3258865"/>
              <a:chExt cx="184961" cy="137268"/>
            </a:xfrm>
          </p:grpSpPr>
          <p:grpSp>
            <p:nvGrpSpPr>
              <p:cNvPr id="740" name="Google Shape;7709;p53">
                <a:extLst>
                  <a:ext uri="{FF2B5EF4-FFF2-40B4-BE49-F238E27FC236}">
                    <a16:creationId xmlns:a16="http://schemas.microsoft.com/office/drawing/2014/main" id="{FA562DF4-9916-493D-950B-7C993F1584C0}"/>
                  </a:ext>
                </a:extLst>
              </p:cNvPr>
              <p:cNvGrpSpPr/>
              <p:nvPr/>
            </p:nvGrpSpPr>
            <p:grpSpPr>
              <a:xfrm>
                <a:off x="4107453" y="3271583"/>
                <a:ext cx="153470" cy="110275"/>
                <a:chOff x="4107453" y="3271583"/>
                <a:chExt cx="153470" cy="110275"/>
              </a:xfrm>
            </p:grpSpPr>
            <p:sp>
              <p:nvSpPr>
                <p:cNvPr id="759" name="Google Shape;7710;p53">
                  <a:extLst>
                    <a:ext uri="{FF2B5EF4-FFF2-40B4-BE49-F238E27FC236}">
                      <a16:creationId xmlns:a16="http://schemas.microsoft.com/office/drawing/2014/main" id="{9F345180-5B90-47A7-8091-A7B10FDBF341}"/>
                    </a:ext>
                  </a:extLst>
                </p:cNvPr>
                <p:cNvSpPr/>
                <p:nvPr/>
              </p:nvSpPr>
              <p:spPr>
                <a:xfrm>
                  <a:off x="4107453" y="3271583"/>
                  <a:ext cx="153470" cy="11027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711;p53">
                  <a:extLst>
                    <a:ext uri="{FF2B5EF4-FFF2-40B4-BE49-F238E27FC236}">
                      <a16:creationId xmlns:a16="http://schemas.microsoft.com/office/drawing/2014/main" id="{E54B1E8A-2A8F-43D1-AF72-D4A9B43AB612}"/>
                    </a:ext>
                  </a:extLst>
                </p:cNvPr>
                <p:cNvSpPr/>
                <p:nvPr/>
              </p:nvSpPr>
              <p:spPr>
                <a:xfrm>
                  <a:off x="4155886" y="3271968"/>
                  <a:ext cx="22171" cy="20559"/>
                </a:xfrm>
                <a:custGeom>
                  <a:avLst/>
                  <a:gdLst/>
                  <a:ahLst/>
                  <a:cxnLst/>
                  <a:rect l="l" t="t" r="r" b="b"/>
                  <a:pathLst>
                    <a:path w="2819" h="2614" fill="none" extrusionOk="0">
                      <a:moveTo>
                        <a:pt x="2819" y="2613"/>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712;p53">
                  <a:extLst>
                    <a:ext uri="{FF2B5EF4-FFF2-40B4-BE49-F238E27FC236}">
                      <a16:creationId xmlns:a16="http://schemas.microsoft.com/office/drawing/2014/main" id="{C6C09E5E-8578-466E-8826-4A1B84447D22}"/>
                    </a:ext>
                  </a:extLst>
                </p:cNvPr>
                <p:cNvSpPr/>
                <p:nvPr/>
              </p:nvSpPr>
              <p:spPr>
                <a:xfrm>
                  <a:off x="4178049" y="3279196"/>
                  <a:ext cx="42345" cy="13331"/>
                </a:xfrm>
                <a:custGeom>
                  <a:avLst/>
                  <a:gdLst/>
                  <a:ahLst/>
                  <a:cxnLst/>
                  <a:rect l="l" t="t" r="r" b="b"/>
                  <a:pathLst>
                    <a:path w="5384" h="1695" fill="none" extrusionOk="0">
                      <a:moveTo>
                        <a:pt x="1" y="1694"/>
                      </a:moveTo>
                      <a:lnTo>
                        <a:pt x="53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713;p53">
                  <a:extLst>
                    <a:ext uri="{FF2B5EF4-FFF2-40B4-BE49-F238E27FC236}">
                      <a16:creationId xmlns:a16="http://schemas.microsoft.com/office/drawing/2014/main" id="{4EF1D29B-FF66-4AAA-8DE7-669809D68EE6}"/>
                    </a:ext>
                  </a:extLst>
                </p:cNvPr>
                <p:cNvSpPr/>
                <p:nvPr/>
              </p:nvSpPr>
              <p:spPr>
                <a:xfrm>
                  <a:off x="4220387" y="3279196"/>
                  <a:ext cx="8" cy="71745"/>
                </a:xfrm>
                <a:custGeom>
                  <a:avLst/>
                  <a:gdLst/>
                  <a:ahLst/>
                  <a:cxnLst/>
                  <a:rect l="l" t="t" r="r" b="b"/>
                  <a:pathLst>
                    <a:path w="1" h="9122" fill="none" extrusionOk="0">
                      <a:moveTo>
                        <a:pt x="1" y="0"/>
                      </a:moveTo>
                      <a:lnTo>
                        <a:pt x="1" y="91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714;p53">
                <a:extLst>
                  <a:ext uri="{FF2B5EF4-FFF2-40B4-BE49-F238E27FC236}">
                    <a16:creationId xmlns:a16="http://schemas.microsoft.com/office/drawing/2014/main" id="{7E15A7F0-B25D-4BEC-B5CF-751ED193CBC1}"/>
                  </a:ext>
                </a:extLst>
              </p:cNvPr>
              <p:cNvGrpSpPr/>
              <p:nvPr/>
            </p:nvGrpSpPr>
            <p:grpSpPr>
              <a:xfrm>
                <a:off x="4136947" y="3258865"/>
                <a:ext cx="31499" cy="27001"/>
                <a:chOff x="4136947" y="3258865"/>
                <a:chExt cx="31499" cy="27001"/>
              </a:xfrm>
            </p:grpSpPr>
            <p:sp>
              <p:nvSpPr>
                <p:cNvPr id="757" name="Google Shape;7715;p53">
                  <a:extLst>
                    <a:ext uri="{FF2B5EF4-FFF2-40B4-BE49-F238E27FC236}">
                      <a16:creationId xmlns:a16="http://schemas.microsoft.com/office/drawing/2014/main" id="{518E979A-F707-4AD1-8028-7005667EA17E}"/>
                    </a:ext>
                  </a:extLst>
                </p:cNvPr>
                <p:cNvSpPr/>
                <p:nvPr/>
              </p:nvSpPr>
              <p:spPr>
                <a:xfrm>
                  <a:off x="4136947" y="3258865"/>
                  <a:ext cx="31499" cy="27001"/>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716;p53">
                  <a:extLst>
                    <a:ext uri="{FF2B5EF4-FFF2-40B4-BE49-F238E27FC236}">
                      <a16:creationId xmlns:a16="http://schemas.microsoft.com/office/drawing/2014/main" id="{6707EFFD-0163-4F6F-A15E-5749A01C41AE}"/>
                    </a:ext>
                  </a:extLst>
                </p:cNvPr>
                <p:cNvSpPr/>
                <p:nvPr/>
              </p:nvSpPr>
              <p:spPr>
                <a:xfrm>
                  <a:off x="4151222" y="3268539"/>
                  <a:ext cx="7621" cy="7621"/>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717;p53">
                <a:extLst>
                  <a:ext uri="{FF2B5EF4-FFF2-40B4-BE49-F238E27FC236}">
                    <a16:creationId xmlns:a16="http://schemas.microsoft.com/office/drawing/2014/main" id="{F9F60DFF-64D9-4E60-9DA6-2E70F3607446}"/>
                  </a:ext>
                </a:extLst>
              </p:cNvPr>
              <p:cNvGrpSpPr/>
              <p:nvPr/>
            </p:nvGrpSpPr>
            <p:grpSpPr>
              <a:xfrm>
                <a:off x="4084715" y="3266478"/>
                <a:ext cx="31468" cy="26898"/>
                <a:chOff x="4084715" y="3266478"/>
                <a:chExt cx="31468" cy="26898"/>
              </a:xfrm>
            </p:grpSpPr>
            <p:sp>
              <p:nvSpPr>
                <p:cNvPr id="755" name="Google Shape;7718;p53">
                  <a:extLst>
                    <a:ext uri="{FF2B5EF4-FFF2-40B4-BE49-F238E27FC236}">
                      <a16:creationId xmlns:a16="http://schemas.microsoft.com/office/drawing/2014/main" id="{78242A12-1F34-41C3-83FF-B64961A36097}"/>
                    </a:ext>
                  </a:extLst>
                </p:cNvPr>
                <p:cNvSpPr/>
                <p:nvPr/>
              </p:nvSpPr>
              <p:spPr>
                <a:xfrm>
                  <a:off x="4084715" y="3266478"/>
                  <a:ext cx="31468" cy="26898"/>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719;p53">
                  <a:extLst>
                    <a:ext uri="{FF2B5EF4-FFF2-40B4-BE49-F238E27FC236}">
                      <a16:creationId xmlns:a16="http://schemas.microsoft.com/office/drawing/2014/main" id="{6A68AD94-EC10-4B99-A45D-2FBCA9E8DA06}"/>
                    </a:ext>
                  </a:extLst>
                </p:cNvPr>
                <p:cNvSpPr/>
                <p:nvPr/>
              </p:nvSpPr>
              <p:spPr>
                <a:xfrm>
                  <a:off x="4098896" y="3276152"/>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720;p53">
                <a:extLst>
                  <a:ext uri="{FF2B5EF4-FFF2-40B4-BE49-F238E27FC236}">
                    <a16:creationId xmlns:a16="http://schemas.microsoft.com/office/drawing/2014/main" id="{59B18E78-A692-4D50-B9D3-8F65CEE3DAAF}"/>
                  </a:ext>
                </a:extLst>
              </p:cNvPr>
              <p:cNvGrpSpPr/>
              <p:nvPr/>
            </p:nvGrpSpPr>
            <p:grpSpPr>
              <a:xfrm>
                <a:off x="4159213" y="3279849"/>
                <a:ext cx="31405" cy="26945"/>
                <a:chOff x="4159213" y="3279849"/>
                <a:chExt cx="31405" cy="26945"/>
              </a:xfrm>
            </p:grpSpPr>
            <p:sp>
              <p:nvSpPr>
                <p:cNvPr id="753" name="Google Shape;7721;p53">
                  <a:extLst>
                    <a:ext uri="{FF2B5EF4-FFF2-40B4-BE49-F238E27FC236}">
                      <a16:creationId xmlns:a16="http://schemas.microsoft.com/office/drawing/2014/main" id="{18B4CDA3-61A6-4C29-AF2F-463B6E3EB2CB}"/>
                    </a:ext>
                  </a:extLst>
                </p:cNvPr>
                <p:cNvSpPr/>
                <p:nvPr/>
              </p:nvSpPr>
              <p:spPr>
                <a:xfrm>
                  <a:off x="4159213" y="3279849"/>
                  <a:ext cx="31405" cy="26945"/>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722;p53">
                  <a:extLst>
                    <a:ext uri="{FF2B5EF4-FFF2-40B4-BE49-F238E27FC236}">
                      <a16:creationId xmlns:a16="http://schemas.microsoft.com/office/drawing/2014/main" id="{AAF30A62-FFC7-4F02-8B64-1D26C5EBBFD4}"/>
                    </a:ext>
                  </a:extLst>
                </p:cNvPr>
                <p:cNvSpPr/>
                <p:nvPr/>
              </p:nvSpPr>
              <p:spPr>
                <a:xfrm>
                  <a:off x="4173385" y="3289570"/>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723;p53">
                <a:extLst>
                  <a:ext uri="{FF2B5EF4-FFF2-40B4-BE49-F238E27FC236}">
                    <a16:creationId xmlns:a16="http://schemas.microsoft.com/office/drawing/2014/main" id="{2DDEE82C-AEEE-4DBA-AE0F-BFB98A9FD2AB}"/>
                  </a:ext>
                </a:extLst>
              </p:cNvPr>
              <p:cNvGrpSpPr/>
              <p:nvPr/>
            </p:nvGrpSpPr>
            <p:grpSpPr>
              <a:xfrm>
                <a:off x="4201550" y="3266502"/>
                <a:ext cx="31405" cy="26883"/>
                <a:chOff x="4201550" y="3266502"/>
                <a:chExt cx="31405" cy="26883"/>
              </a:xfrm>
            </p:grpSpPr>
            <p:sp>
              <p:nvSpPr>
                <p:cNvPr id="751" name="Google Shape;7724;p53">
                  <a:extLst>
                    <a:ext uri="{FF2B5EF4-FFF2-40B4-BE49-F238E27FC236}">
                      <a16:creationId xmlns:a16="http://schemas.microsoft.com/office/drawing/2014/main" id="{07FEF1B8-31F6-420C-B0A4-C1294F9DCDE4}"/>
                    </a:ext>
                  </a:extLst>
                </p:cNvPr>
                <p:cNvSpPr/>
                <p:nvPr/>
              </p:nvSpPr>
              <p:spPr>
                <a:xfrm>
                  <a:off x="4201550" y="3266502"/>
                  <a:ext cx="31405" cy="26883"/>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725;p53">
                  <a:extLst>
                    <a:ext uri="{FF2B5EF4-FFF2-40B4-BE49-F238E27FC236}">
                      <a16:creationId xmlns:a16="http://schemas.microsoft.com/office/drawing/2014/main" id="{2862E8C1-95ED-40CE-B2A5-9D135DB3549D}"/>
                    </a:ext>
                  </a:extLst>
                </p:cNvPr>
                <p:cNvSpPr/>
                <p:nvPr/>
              </p:nvSpPr>
              <p:spPr>
                <a:xfrm>
                  <a:off x="4214331" y="3276247"/>
                  <a:ext cx="8919" cy="7582"/>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726;p53">
                <a:extLst>
                  <a:ext uri="{FF2B5EF4-FFF2-40B4-BE49-F238E27FC236}">
                    <a16:creationId xmlns:a16="http://schemas.microsoft.com/office/drawing/2014/main" id="{AF126AF0-DFF1-4867-B993-804A08881F9C}"/>
                  </a:ext>
                </a:extLst>
              </p:cNvPr>
              <p:cNvGrpSpPr/>
              <p:nvPr/>
            </p:nvGrpSpPr>
            <p:grpSpPr>
              <a:xfrm>
                <a:off x="4201550" y="3338278"/>
                <a:ext cx="31405" cy="26930"/>
                <a:chOff x="4201550" y="3338278"/>
                <a:chExt cx="31405" cy="26930"/>
              </a:xfrm>
            </p:grpSpPr>
            <p:sp>
              <p:nvSpPr>
                <p:cNvPr id="749" name="Google Shape;7727;p53">
                  <a:extLst>
                    <a:ext uri="{FF2B5EF4-FFF2-40B4-BE49-F238E27FC236}">
                      <a16:creationId xmlns:a16="http://schemas.microsoft.com/office/drawing/2014/main" id="{46FCC4F3-AA05-4ADF-8127-2D69A752D52F}"/>
                    </a:ext>
                  </a:extLst>
                </p:cNvPr>
                <p:cNvSpPr/>
                <p:nvPr/>
              </p:nvSpPr>
              <p:spPr>
                <a:xfrm>
                  <a:off x="4201550" y="3338278"/>
                  <a:ext cx="31405" cy="2693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728;p53">
                  <a:extLst>
                    <a:ext uri="{FF2B5EF4-FFF2-40B4-BE49-F238E27FC236}">
                      <a16:creationId xmlns:a16="http://schemas.microsoft.com/office/drawing/2014/main" id="{61F7C02E-B902-4CA6-B4FA-95E1E7B2F10B}"/>
                    </a:ext>
                  </a:extLst>
                </p:cNvPr>
                <p:cNvSpPr/>
                <p:nvPr/>
              </p:nvSpPr>
              <p:spPr>
                <a:xfrm>
                  <a:off x="4214331" y="3347976"/>
                  <a:ext cx="8919" cy="7590"/>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729;p53">
                <a:extLst>
                  <a:ext uri="{FF2B5EF4-FFF2-40B4-BE49-F238E27FC236}">
                    <a16:creationId xmlns:a16="http://schemas.microsoft.com/office/drawing/2014/main" id="{BF83FF06-E682-402C-B5EC-A82C2BFF3C3B}"/>
                  </a:ext>
                </a:extLst>
              </p:cNvPr>
              <p:cNvGrpSpPr/>
              <p:nvPr/>
            </p:nvGrpSpPr>
            <p:grpSpPr>
              <a:xfrm>
                <a:off x="4238272" y="3369132"/>
                <a:ext cx="31405" cy="27001"/>
                <a:chOff x="4238272" y="3369132"/>
                <a:chExt cx="31405" cy="27001"/>
              </a:xfrm>
            </p:grpSpPr>
            <p:sp>
              <p:nvSpPr>
                <p:cNvPr id="747" name="Google Shape;7730;p53">
                  <a:extLst>
                    <a:ext uri="{FF2B5EF4-FFF2-40B4-BE49-F238E27FC236}">
                      <a16:creationId xmlns:a16="http://schemas.microsoft.com/office/drawing/2014/main" id="{C921E184-AA48-4AF1-BC31-F7624B729C32}"/>
                    </a:ext>
                  </a:extLst>
                </p:cNvPr>
                <p:cNvSpPr/>
                <p:nvPr/>
              </p:nvSpPr>
              <p:spPr>
                <a:xfrm>
                  <a:off x="4238272" y="3369132"/>
                  <a:ext cx="31405" cy="27001"/>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731;p53">
                  <a:extLst>
                    <a:ext uri="{FF2B5EF4-FFF2-40B4-BE49-F238E27FC236}">
                      <a16:creationId xmlns:a16="http://schemas.microsoft.com/office/drawing/2014/main" id="{4CF6CAF5-9E5B-4E29-AE0F-8D3D0DBB8451}"/>
                    </a:ext>
                  </a:extLst>
                </p:cNvPr>
                <p:cNvSpPr/>
                <p:nvPr/>
              </p:nvSpPr>
              <p:spPr>
                <a:xfrm>
                  <a:off x="4251217" y="3378806"/>
                  <a:ext cx="8856" cy="760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 name="Google Shape;7732;p53">
              <a:extLst>
                <a:ext uri="{FF2B5EF4-FFF2-40B4-BE49-F238E27FC236}">
                  <a16:creationId xmlns:a16="http://schemas.microsoft.com/office/drawing/2014/main" id="{E5712C4B-8118-42C0-A8F2-600A9424A404}"/>
                </a:ext>
              </a:extLst>
            </p:cNvPr>
            <p:cNvGrpSpPr/>
            <p:nvPr/>
          </p:nvGrpSpPr>
          <p:grpSpPr>
            <a:xfrm>
              <a:off x="4068639" y="3200169"/>
              <a:ext cx="77643" cy="37272"/>
              <a:chOff x="4068639" y="3200169"/>
              <a:chExt cx="77643" cy="37272"/>
            </a:xfrm>
          </p:grpSpPr>
          <p:sp>
            <p:nvSpPr>
              <p:cNvPr id="733" name="Google Shape;7733;p53">
                <a:extLst>
                  <a:ext uri="{FF2B5EF4-FFF2-40B4-BE49-F238E27FC236}">
                    <a16:creationId xmlns:a16="http://schemas.microsoft.com/office/drawing/2014/main" id="{D661F30D-FE47-4110-9900-BB0D3E6121D6}"/>
                  </a:ext>
                </a:extLst>
              </p:cNvPr>
              <p:cNvSpPr/>
              <p:nvPr/>
            </p:nvSpPr>
            <p:spPr>
              <a:xfrm>
                <a:off x="4087570" y="3212886"/>
                <a:ext cx="49958" cy="10374"/>
              </a:xfrm>
              <a:custGeom>
                <a:avLst/>
                <a:gdLst/>
                <a:ahLst/>
                <a:cxnLst/>
                <a:rect l="l" t="t" r="r" b="b"/>
                <a:pathLst>
                  <a:path w="6352" h="1319" fill="none" extrusionOk="0">
                    <a:moveTo>
                      <a:pt x="1" y="1319"/>
                    </a:moveTo>
                    <a:lnTo>
                      <a:pt x="635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 name="Google Shape;7734;p53">
                <a:extLst>
                  <a:ext uri="{FF2B5EF4-FFF2-40B4-BE49-F238E27FC236}">
                    <a16:creationId xmlns:a16="http://schemas.microsoft.com/office/drawing/2014/main" id="{C8C40894-F81A-4A84-B6A0-13BAE0D84698}"/>
                  </a:ext>
                </a:extLst>
              </p:cNvPr>
              <p:cNvGrpSpPr/>
              <p:nvPr/>
            </p:nvGrpSpPr>
            <p:grpSpPr>
              <a:xfrm>
                <a:off x="4114878" y="3200169"/>
                <a:ext cx="31405" cy="26993"/>
                <a:chOff x="4114878" y="3200169"/>
                <a:chExt cx="31405" cy="26993"/>
              </a:xfrm>
            </p:grpSpPr>
            <p:sp>
              <p:nvSpPr>
                <p:cNvPr id="738" name="Google Shape;7735;p53">
                  <a:extLst>
                    <a:ext uri="{FF2B5EF4-FFF2-40B4-BE49-F238E27FC236}">
                      <a16:creationId xmlns:a16="http://schemas.microsoft.com/office/drawing/2014/main" id="{26EA9A6C-DD06-4BC3-8C41-DD62C8C960A8}"/>
                    </a:ext>
                  </a:extLst>
                </p:cNvPr>
                <p:cNvSpPr/>
                <p:nvPr/>
              </p:nvSpPr>
              <p:spPr>
                <a:xfrm>
                  <a:off x="4114878" y="3200169"/>
                  <a:ext cx="31405" cy="26993"/>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736;p53">
                  <a:extLst>
                    <a:ext uri="{FF2B5EF4-FFF2-40B4-BE49-F238E27FC236}">
                      <a16:creationId xmlns:a16="http://schemas.microsoft.com/office/drawing/2014/main" id="{6C77169B-58C0-4300-921A-9134BEE52A17}"/>
                    </a:ext>
                  </a:extLst>
                </p:cNvPr>
                <p:cNvSpPr/>
                <p:nvPr/>
              </p:nvSpPr>
              <p:spPr>
                <a:xfrm>
                  <a:off x="4127721" y="3209835"/>
                  <a:ext cx="8950" cy="7684"/>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737;p53">
                <a:extLst>
                  <a:ext uri="{FF2B5EF4-FFF2-40B4-BE49-F238E27FC236}">
                    <a16:creationId xmlns:a16="http://schemas.microsoft.com/office/drawing/2014/main" id="{11F44E6F-80D8-4EBC-8051-365BCA0B790D}"/>
                  </a:ext>
                </a:extLst>
              </p:cNvPr>
              <p:cNvGrpSpPr/>
              <p:nvPr/>
            </p:nvGrpSpPr>
            <p:grpSpPr>
              <a:xfrm>
                <a:off x="4068639" y="3210535"/>
                <a:ext cx="31499" cy="26906"/>
                <a:chOff x="4068639" y="3210535"/>
                <a:chExt cx="31499" cy="26906"/>
              </a:xfrm>
            </p:grpSpPr>
            <p:sp>
              <p:nvSpPr>
                <p:cNvPr id="736" name="Google Shape;7738;p53">
                  <a:extLst>
                    <a:ext uri="{FF2B5EF4-FFF2-40B4-BE49-F238E27FC236}">
                      <a16:creationId xmlns:a16="http://schemas.microsoft.com/office/drawing/2014/main" id="{A6CC78B1-6F0D-4D12-A83D-8CC5118ECD47}"/>
                    </a:ext>
                  </a:extLst>
                </p:cNvPr>
                <p:cNvSpPr/>
                <p:nvPr/>
              </p:nvSpPr>
              <p:spPr>
                <a:xfrm>
                  <a:off x="4068639" y="3210535"/>
                  <a:ext cx="31499" cy="26906"/>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739;p53">
                  <a:extLst>
                    <a:ext uri="{FF2B5EF4-FFF2-40B4-BE49-F238E27FC236}">
                      <a16:creationId xmlns:a16="http://schemas.microsoft.com/office/drawing/2014/main" id="{F57679B8-BE9E-4C46-A7FD-1294DE7196C5}"/>
                    </a:ext>
                  </a:extLst>
                </p:cNvPr>
                <p:cNvSpPr/>
                <p:nvPr/>
              </p:nvSpPr>
              <p:spPr>
                <a:xfrm>
                  <a:off x="4081577" y="3220209"/>
                  <a:ext cx="8856" cy="7582"/>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 name="Google Shape;7740;p53">
              <a:extLst>
                <a:ext uri="{FF2B5EF4-FFF2-40B4-BE49-F238E27FC236}">
                  <a16:creationId xmlns:a16="http://schemas.microsoft.com/office/drawing/2014/main" id="{CC572A91-C712-42F8-8665-F151F4DABC1C}"/>
                </a:ext>
              </a:extLst>
            </p:cNvPr>
            <p:cNvGrpSpPr/>
            <p:nvPr/>
          </p:nvGrpSpPr>
          <p:grpSpPr>
            <a:xfrm>
              <a:off x="3869702" y="3066935"/>
              <a:ext cx="382664" cy="190294"/>
              <a:chOff x="3869702" y="3066935"/>
              <a:chExt cx="382664" cy="190294"/>
            </a:xfrm>
          </p:grpSpPr>
          <p:grpSp>
            <p:nvGrpSpPr>
              <p:cNvPr id="699" name="Google Shape;7741;p53">
                <a:extLst>
                  <a:ext uri="{FF2B5EF4-FFF2-40B4-BE49-F238E27FC236}">
                    <a16:creationId xmlns:a16="http://schemas.microsoft.com/office/drawing/2014/main" id="{7CFFF55C-6FA7-4A33-8C0F-AF02E797D198}"/>
                  </a:ext>
                </a:extLst>
              </p:cNvPr>
              <p:cNvGrpSpPr/>
              <p:nvPr/>
            </p:nvGrpSpPr>
            <p:grpSpPr>
              <a:xfrm>
                <a:off x="3888633" y="3082351"/>
                <a:ext cx="351172" cy="160698"/>
                <a:chOff x="3888633" y="3082351"/>
                <a:chExt cx="351172" cy="160698"/>
              </a:xfrm>
            </p:grpSpPr>
            <p:sp>
              <p:nvSpPr>
                <p:cNvPr id="727" name="Google Shape;7742;p53">
                  <a:extLst>
                    <a:ext uri="{FF2B5EF4-FFF2-40B4-BE49-F238E27FC236}">
                      <a16:creationId xmlns:a16="http://schemas.microsoft.com/office/drawing/2014/main" id="{07E2B420-29B1-49E2-97B2-D1DC2917E696}"/>
                    </a:ext>
                  </a:extLst>
                </p:cNvPr>
                <p:cNvSpPr/>
                <p:nvPr/>
              </p:nvSpPr>
              <p:spPr>
                <a:xfrm>
                  <a:off x="3892440" y="3082351"/>
                  <a:ext cx="347366" cy="160698"/>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743;p53">
                  <a:extLst>
                    <a:ext uri="{FF2B5EF4-FFF2-40B4-BE49-F238E27FC236}">
                      <a16:creationId xmlns:a16="http://schemas.microsoft.com/office/drawing/2014/main" id="{0DB9F0AE-AD6D-4C02-B21F-64F041844FD6}"/>
                    </a:ext>
                  </a:extLst>
                </p:cNvPr>
                <p:cNvSpPr/>
                <p:nvPr/>
              </p:nvSpPr>
              <p:spPr>
                <a:xfrm>
                  <a:off x="3888633" y="3172924"/>
                  <a:ext cx="72979" cy="70124"/>
                </a:xfrm>
                <a:custGeom>
                  <a:avLst/>
                  <a:gdLst/>
                  <a:ahLst/>
                  <a:cxnLst/>
                  <a:rect l="l" t="t" r="r" b="b"/>
                  <a:pathLst>
                    <a:path w="9279" h="8916" fill="none" extrusionOk="0">
                      <a:moveTo>
                        <a:pt x="0" y="8916"/>
                      </a:moveTo>
                      <a:lnTo>
                        <a:pt x="9279" y="6883"/>
                      </a:lnTo>
                      <a:lnTo>
                        <a:pt x="704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744;p53">
                  <a:extLst>
                    <a:ext uri="{FF2B5EF4-FFF2-40B4-BE49-F238E27FC236}">
                      <a16:creationId xmlns:a16="http://schemas.microsoft.com/office/drawing/2014/main" id="{F1433C07-716D-4906-BA9D-BC1530175A22}"/>
                    </a:ext>
                  </a:extLst>
                </p:cNvPr>
                <p:cNvSpPr/>
                <p:nvPr/>
              </p:nvSpPr>
              <p:spPr>
                <a:xfrm>
                  <a:off x="3960370" y="3203653"/>
                  <a:ext cx="79547" cy="19607"/>
                </a:xfrm>
                <a:custGeom>
                  <a:avLst/>
                  <a:gdLst/>
                  <a:ahLst/>
                  <a:cxnLst/>
                  <a:rect l="l" t="t" r="r" b="b"/>
                  <a:pathLst>
                    <a:path w="10114" h="2493" fill="none" extrusionOk="0">
                      <a:moveTo>
                        <a:pt x="0" y="2493"/>
                      </a:moveTo>
                      <a:lnTo>
                        <a:pt x="1011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745;p53">
                  <a:extLst>
                    <a:ext uri="{FF2B5EF4-FFF2-40B4-BE49-F238E27FC236}">
                      <a16:creationId xmlns:a16="http://schemas.microsoft.com/office/drawing/2014/main" id="{DC455A66-46C7-46F2-BE70-FAA53557D27F}"/>
                    </a:ext>
                  </a:extLst>
                </p:cNvPr>
                <p:cNvSpPr/>
                <p:nvPr/>
              </p:nvSpPr>
              <p:spPr>
                <a:xfrm>
                  <a:off x="4043613" y="3161504"/>
                  <a:ext cx="108474" cy="42156"/>
                </a:xfrm>
                <a:custGeom>
                  <a:avLst/>
                  <a:gdLst/>
                  <a:ahLst/>
                  <a:cxnLst/>
                  <a:rect l="l" t="t" r="r" b="b"/>
                  <a:pathLst>
                    <a:path w="13792" h="5360" fill="none" extrusionOk="0">
                      <a:moveTo>
                        <a:pt x="1" y="5360"/>
                      </a:moveTo>
                      <a:lnTo>
                        <a:pt x="1379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746;p53">
                  <a:extLst>
                    <a:ext uri="{FF2B5EF4-FFF2-40B4-BE49-F238E27FC236}">
                      <a16:creationId xmlns:a16="http://schemas.microsoft.com/office/drawing/2014/main" id="{A5E2D609-94CE-4B11-BEE7-6DB0666E45EC}"/>
                    </a:ext>
                  </a:extLst>
                </p:cNvPr>
                <p:cNvSpPr/>
                <p:nvPr/>
              </p:nvSpPr>
              <p:spPr>
                <a:xfrm>
                  <a:off x="4152079" y="3082351"/>
                  <a:ext cx="17224" cy="82968"/>
                </a:xfrm>
                <a:custGeom>
                  <a:avLst/>
                  <a:gdLst/>
                  <a:ahLst/>
                  <a:cxnLst/>
                  <a:rect l="l" t="t" r="r" b="b"/>
                  <a:pathLst>
                    <a:path w="2190" h="10549" fill="none" extrusionOk="0">
                      <a:moveTo>
                        <a:pt x="0" y="10549"/>
                      </a:moveTo>
                      <a:lnTo>
                        <a:pt x="219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747;p53">
                  <a:extLst>
                    <a:ext uri="{FF2B5EF4-FFF2-40B4-BE49-F238E27FC236}">
                      <a16:creationId xmlns:a16="http://schemas.microsoft.com/office/drawing/2014/main" id="{72645073-CA05-4AB6-9CE6-7611725513D5}"/>
                    </a:ext>
                  </a:extLst>
                </p:cNvPr>
                <p:cNvSpPr/>
                <p:nvPr/>
              </p:nvSpPr>
              <p:spPr>
                <a:xfrm>
                  <a:off x="4169296" y="3082351"/>
                  <a:ext cx="25797" cy="63557"/>
                </a:xfrm>
                <a:custGeom>
                  <a:avLst/>
                  <a:gdLst/>
                  <a:ahLst/>
                  <a:cxnLst/>
                  <a:rect l="l" t="t" r="r" b="b"/>
                  <a:pathLst>
                    <a:path w="3280" h="8081" fill="none" extrusionOk="0">
                      <a:moveTo>
                        <a:pt x="1" y="0"/>
                      </a:moveTo>
                      <a:lnTo>
                        <a:pt x="3279" y="808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748;p53">
                <a:extLst>
                  <a:ext uri="{FF2B5EF4-FFF2-40B4-BE49-F238E27FC236}">
                    <a16:creationId xmlns:a16="http://schemas.microsoft.com/office/drawing/2014/main" id="{7C4081CB-90EB-419F-B400-E5F139A53F8B}"/>
                  </a:ext>
                </a:extLst>
              </p:cNvPr>
              <p:cNvGrpSpPr/>
              <p:nvPr/>
            </p:nvGrpSpPr>
            <p:grpSpPr>
              <a:xfrm>
                <a:off x="4143703" y="3066935"/>
                <a:ext cx="37783" cy="32357"/>
                <a:chOff x="4143703" y="3066935"/>
                <a:chExt cx="37783" cy="32357"/>
              </a:xfrm>
            </p:grpSpPr>
            <p:sp>
              <p:nvSpPr>
                <p:cNvPr id="725" name="Google Shape;7749;p53">
                  <a:extLst>
                    <a:ext uri="{FF2B5EF4-FFF2-40B4-BE49-F238E27FC236}">
                      <a16:creationId xmlns:a16="http://schemas.microsoft.com/office/drawing/2014/main" id="{AC026CD6-90A3-4542-8785-BBA8D6535E9F}"/>
                    </a:ext>
                  </a:extLst>
                </p:cNvPr>
                <p:cNvSpPr/>
                <p:nvPr/>
              </p:nvSpPr>
              <p:spPr>
                <a:xfrm>
                  <a:off x="4143703" y="3066935"/>
                  <a:ext cx="37783" cy="32357"/>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750;p53">
                  <a:extLst>
                    <a:ext uri="{FF2B5EF4-FFF2-40B4-BE49-F238E27FC236}">
                      <a16:creationId xmlns:a16="http://schemas.microsoft.com/office/drawing/2014/main" id="{F2BB5A0D-F35E-4F48-8C32-E670E6EC5D59}"/>
                    </a:ext>
                  </a:extLst>
                </p:cNvPr>
                <p:cNvSpPr/>
                <p:nvPr/>
              </p:nvSpPr>
              <p:spPr>
                <a:xfrm>
                  <a:off x="4158741" y="3076641"/>
                  <a:ext cx="13040" cy="1304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751;p53">
                <a:extLst>
                  <a:ext uri="{FF2B5EF4-FFF2-40B4-BE49-F238E27FC236}">
                    <a16:creationId xmlns:a16="http://schemas.microsoft.com/office/drawing/2014/main" id="{A15A388B-5ABA-452A-8B04-74AF4EE0CC0C}"/>
                  </a:ext>
                </a:extLst>
              </p:cNvPr>
              <p:cNvGrpSpPr/>
              <p:nvPr/>
            </p:nvGrpSpPr>
            <p:grpSpPr>
              <a:xfrm>
                <a:off x="4044565" y="3103563"/>
                <a:ext cx="37783" cy="32451"/>
                <a:chOff x="4044565" y="3103563"/>
                <a:chExt cx="37783" cy="32451"/>
              </a:xfrm>
            </p:grpSpPr>
            <p:sp>
              <p:nvSpPr>
                <p:cNvPr id="723" name="Google Shape;7752;p53">
                  <a:extLst>
                    <a:ext uri="{FF2B5EF4-FFF2-40B4-BE49-F238E27FC236}">
                      <a16:creationId xmlns:a16="http://schemas.microsoft.com/office/drawing/2014/main" id="{B25C3582-C1D9-4BEB-BB36-86AA9E22E04E}"/>
                    </a:ext>
                  </a:extLst>
                </p:cNvPr>
                <p:cNvSpPr/>
                <p:nvPr/>
              </p:nvSpPr>
              <p:spPr>
                <a:xfrm>
                  <a:off x="4044565" y="3103563"/>
                  <a:ext cx="37783" cy="32451"/>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753;p53">
                  <a:extLst>
                    <a:ext uri="{FF2B5EF4-FFF2-40B4-BE49-F238E27FC236}">
                      <a16:creationId xmlns:a16="http://schemas.microsoft.com/office/drawing/2014/main" id="{AC4B65FA-61C9-4733-AC89-92FC795E4968}"/>
                    </a:ext>
                  </a:extLst>
                </p:cNvPr>
                <p:cNvSpPr/>
                <p:nvPr/>
              </p:nvSpPr>
              <p:spPr>
                <a:xfrm>
                  <a:off x="4059602" y="3113268"/>
                  <a:ext cx="13040" cy="13048"/>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754;p53">
                <a:extLst>
                  <a:ext uri="{FF2B5EF4-FFF2-40B4-BE49-F238E27FC236}">
                    <a16:creationId xmlns:a16="http://schemas.microsoft.com/office/drawing/2014/main" id="{6F02F028-BF4B-4A7F-BFD8-704F5B8D887F}"/>
                  </a:ext>
                </a:extLst>
              </p:cNvPr>
              <p:cNvGrpSpPr/>
              <p:nvPr/>
            </p:nvGrpSpPr>
            <p:grpSpPr>
              <a:xfrm>
                <a:off x="4017454" y="3188237"/>
                <a:ext cx="37776" cy="32357"/>
                <a:chOff x="4017454" y="3188237"/>
                <a:chExt cx="37776" cy="32357"/>
              </a:xfrm>
            </p:grpSpPr>
            <p:sp>
              <p:nvSpPr>
                <p:cNvPr id="721" name="Google Shape;7755;p53">
                  <a:extLst>
                    <a:ext uri="{FF2B5EF4-FFF2-40B4-BE49-F238E27FC236}">
                      <a16:creationId xmlns:a16="http://schemas.microsoft.com/office/drawing/2014/main" id="{156C8150-43DF-4610-9D66-A3C3166D6F0C}"/>
                    </a:ext>
                  </a:extLst>
                </p:cNvPr>
                <p:cNvSpPr/>
                <p:nvPr/>
              </p:nvSpPr>
              <p:spPr>
                <a:xfrm>
                  <a:off x="4017454" y="3188237"/>
                  <a:ext cx="37776" cy="32357"/>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756;p53">
                  <a:extLst>
                    <a:ext uri="{FF2B5EF4-FFF2-40B4-BE49-F238E27FC236}">
                      <a16:creationId xmlns:a16="http://schemas.microsoft.com/office/drawing/2014/main" id="{3CF5DE37-9A97-462A-9749-B06B74830D88}"/>
                    </a:ext>
                  </a:extLst>
                </p:cNvPr>
                <p:cNvSpPr/>
                <p:nvPr/>
              </p:nvSpPr>
              <p:spPr>
                <a:xfrm>
                  <a:off x="4032484" y="3197943"/>
                  <a:ext cx="13040" cy="13048"/>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757;p53">
                <a:extLst>
                  <a:ext uri="{FF2B5EF4-FFF2-40B4-BE49-F238E27FC236}">
                    <a16:creationId xmlns:a16="http://schemas.microsoft.com/office/drawing/2014/main" id="{9561437F-157D-4BC7-A9A3-3B18E40E316D}"/>
                  </a:ext>
                </a:extLst>
              </p:cNvPr>
              <p:cNvGrpSpPr/>
              <p:nvPr/>
            </p:nvGrpSpPr>
            <p:grpSpPr>
              <a:xfrm>
                <a:off x="3921548" y="3157509"/>
                <a:ext cx="37783" cy="32357"/>
                <a:chOff x="3921548" y="3157509"/>
                <a:chExt cx="37783" cy="32357"/>
              </a:xfrm>
            </p:grpSpPr>
            <p:sp>
              <p:nvSpPr>
                <p:cNvPr id="719" name="Google Shape;7758;p53">
                  <a:extLst>
                    <a:ext uri="{FF2B5EF4-FFF2-40B4-BE49-F238E27FC236}">
                      <a16:creationId xmlns:a16="http://schemas.microsoft.com/office/drawing/2014/main" id="{EF46BAFD-6ADF-4CB6-B902-1EC64C610093}"/>
                    </a:ext>
                  </a:extLst>
                </p:cNvPr>
                <p:cNvSpPr/>
                <p:nvPr/>
              </p:nvSpPr>
              <p:spPr>
                <a:xfrm>
                  <a:off x="3921548" y="3157509"/>
                  <a:ext cx="37783" cy="32357"/>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759;p53">
                  <a:extLst>
                    <a:ext uri="{FF2B5EF4-FFF2-40B4-BE49-F238E27FC236}">
                      <a16:creationId xmlns:a16="http://schemas.microsoft.com/office/drawing/2014/main" id="{183FB64D-884E-4B28-B74F-2C0CD0725878}"/>
                    </a:ext>
                  </a:extLst>
                </p:cNvPr>
                <p:cNvSpPr/>
                <p:nvPr/>
              </p:nvSpPr>
              <p:spPr>
                <a:xfrm>
                  <a:off x="3936586" y="3167214"/>
                  <a:ext cx="13040" cy="1304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760;p53">
                <a:extLst>
                  <a:ext uri="{FF2B5EF4-FFF2-40B4-BE49-F238E27FC236}">
                    <a16:creationId xmlns:a16="http://schemas.microsoft.com/office/drawing/2014/main" id="{96EAF3D4-19CA-4C38-863D-2E16E9F79C81}"/>
                  </a:ext>
                </a:extLst>
              </p:cNvPr>
              <p:cNvGrpSpPr/>
              <p:nvPr/>
            </p:nvGrpSpPr>
            <p:grpSpPr>
              <a:xfrm>
                <a:off x="3939056" y="3211620"/>
                <a:ext cx="37783" cy="32380"/>
                <a:chOff x="3939056" y="3211620"/>
                <a:chExt cx="37783" cy="32380"/>
              </a:xfrm>
            </p:grpSpPr>
            <p:sp>
              <p:nvSpPr>
                <p:cNvPr id="717" name="Google Shape;7761;p53">
                  <a:extLst>
                    <a:ext uri="{FF2B5EF4-FFF2-40B4-BE49-F238E27FC236}">
                      <a16:creationId xmlns:a16="http://schemas.microsoft.com/office/drawing/2014/main" id="{5C27945C-C720-4B78-A88A-D6695935E6BB}"/>
                    </a:ext>
                  </a:extLst>
                </p:cNvPr>
                <p:cNvSpPr/>
                <p:nvPr/>
              </p:nvSpPr>
              <p:spPr>
                <a:xfrm>
                  <a:off x="3939056" y="3211620"/>
                  <a:ext cx="37783" cy="32380"/>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762;p53">
                  <a:extLst>
                    <a:ext uri="{FF2B5EF4-FFF2-40B4-BE49-F238E27FC236}">
                      <a16:creationId xmlns:a16="http://schemas.microsoft.com/office/drawing/2014/main" id="{A90EFC43-5F6A-4074-ABB3-EF4AE220D944}"/>
                    </a:ext>
                  </a:extLst>
                </p:cNvPr>
                <p:cNvSpPr/>
                <p:nvPr/>
              </p:nvSpPr>
              <p:spPr>
                <a:xfrm>
                  <a:off x="3954188" y="3221255"/>
                  <a:ext cx="13040" cy="1304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763;p53">
                <a:extLst>
                  <a:ext uri="{FF2B5EF4-FFF2-40B4-BE49-F238E27FC236}">
                    <a16:creationId xmlns:a16="http://schemas.microsoft.com/office/drawing/2014/main" id="{D8AB983D-18D2-4F15-940E-9D7CB9D6E9D7}"/>
                  </a:ext>
                </a:extLst>
              </p:cNvPr>
              <p:cNvGrpSpPr/>
              <p:nvPr/>
            </p:nvGrpSpPr>
            <p:grpSpPr>
              <a:xfrm>
                <a:off x="4176240" y="3136965"/>
                <a:ext cx="31405" cy="26930"/>
                <a:chOff x="4176240" y="3136965"/>
                <a:chExt cx="31405" cy="26930"/>
              </a:xfrm>
            </p:grpSpPr>
            <p:sp>
              <p:nvSpPr>
                <p:cNvPr id="715" name="Google Shape;7764;p53">
                  <a:extLst>
                    <a:ext uri="{FF2B5EF4-FFF2-40B4-BE49-F238E27FC236}">
                      <a16:creationId xmlns:a16="http://schemas.microsoft.com/office/drawing/2014/main" id="{8D106872-1D10-4D33-BBE4-F5BD64CEA76F}"/>
                    </a:ext>
                  </a:extLst>
                </p:cNvPr>
                <p:cNvSpPr/>
                <p:nvPr/>
              </p:nvSpPr>
              <p:spPr>
                <a:xfrm>
                  <a:off x="4176240" y="3136965"/>
                  <a:ext cx="31405" cy="2693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765;p53">
                  <a:extLst>
                    <a:ext uri="{FF2B5EF4-FFF2-40B4-BE49-F238E27FC236}">
                      <a16:creationId xmlns:a16="http://schemas.microsoft.com/office/drawing/2014/main" id="{2E415B99-EA0D-4EC6-A903-D7ACA0949A27}"/>
                    </a:ext>
                  </a:extLst>
                </p:cNvPr>
                <p:cNvSpPr/>
                <p:nvPr/>
              </p:nvSpPr>
              <p:spPr>
                <a:xfrm>
                  <a:off x="4190327" y="3146663"/>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766;p53">
                <a:extLst>
                  <a:ext uri="{FF2B5EF4-FFF2-40B4-BE49-F238E27FC236}">
                    <a16:creationId xmlns:a16="http://schemas.microsoft.com/office/drawing/2014/main" id="{359E2739-32E7-427C-85E1-506F2FBCBA44}"/>
                  </a:ext>
                </a:extLst>
              </p:cNvPr>
              <p:cNvGrpSpPr/>
              <p:nvPr/>
            </p:nvGrpSpPr>
            <p:grpSpPr>
              <a:xfrm>
                <a:off x="4133148" y="3152593"/>
                <a:ext cx="31499" cy="27001"/>
                <a:chOff x="4133148" y="3152593"/>
                <a:chExt cx="31499" cy="27001"/>
              </a:xfrm>
            </p:grpSpPr>
            <p:sp>
              <p:nvSpPr>
                <p:cNvPr id="713" name="Google Shape;7767;p53">
                  <a:extLst>
                    <a:ext uri="{FF2B5EF4-FFF2-40B4-BE49-F238E27FC236}">
                      <a16:creationId xmlns:a16="http://schemas.microsoft.com/office/drawing/2014/main" id="{39506A9E-BD2B-4820-A79C-2D112E572C62}"/>
                    </a:ext>
                  </a:extLst>
                </p:cNvPr>
                <p:cNvSpPr/>
                <p:nvPr/>
              </p:nvSpPr>
              <p:spPr>
                <a:xfrm>
                  <a:off x="4133148" y="3152593"/>
                  <a:ext cx="31499" cy="27001"/>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768;p53">
                  <a:extLst>
                    <a:ext uri="{FF2B5EF4-FFF2-40B4-BE49-F238E27FC236}">
                      <a16:creationId xmlns:a16="http://schemas.microsoft.com/office/drawing/2014/main" id="{2EB7F8F3-9471-4430-8DD7-8289DDF57971}"/>
                    </a:ext>
                  </a:extLst>
                </p:cNvPr>
                <p:cNvSpPr/>
                <p:nvPr/>
              </p:nvSpPr>
              <p:spPr>
                <a:xfrm>
                  <a:off x="4147321" y="316226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769;p53">
                <a:extLst>
                  <a:ext uri="{FF2B5EF4-FFF2-40B4-BE49-F238E27FC236}">
                    <a16:creationId xmlns:a16="http://schemas.microsoft.com/office/drawing/2014/main" id="{AABCCAC7-82DF-4BCA-8861-2F4CA922542D}"/>
                  </a:ext>
                </a:extLst>
              </p:cNvPr>
              <p:cNvGrpSpPr/>
              <p:nvPr/>
            </p:nvGrpSpPr>
            <p:grpSpPr>
              <a:xfrm>
                <a:off x="4220866" y="3073534"/>
                <a:ext cx="31499" cy="26898"/>
                <a:chOff x="4220866" y="3073534"/>
                <a:chExt cx="31499" cy="26898"/>
              </a:xfrm>
            </p:grpSpPr>
            <p:sp>
              <p:nvSpPr>
                <p:cNvPr id="711" name="Google Shape;7770;p53">
                  <a:extLst>
                    <a:ext uri="{FF2B5EF4-FFF2-40B4-BE49-F238E27FC236}">
                      <a16:creationId xmlns:a16="http://schemas.microsoft.com/office/drawing/2014/main" id="{7454FE8F-8459-4976-A8BA-3562746C45C2}"/>
                    </a:ext>
                  </a:extLst>
                </p:cNvPr>
                <p:cNvSpPr/>
                <p:nvPr/>
              </p:nvSpPr>
              <p:spPr>
                <a:xfrm>
                  <a:off x="4220866" y="307353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771;p53">
                  <a:extLst>
                    <a:ext uri="{FF2B5EF4-FFF2-40B4-BE49-F238E27FC236}">
                      <a16:creationId xmlns:a16="http://schemas.microsoft.com/office/drawing/2014/main" id="{7DE03FED-EBC6-4CF1-8DC8-B6C137752D6A}"/>
                    </a:ext>
                  </a:extLst>
                </p:cNvPr>
                <p:cNvSpPr/>
                <p:nvPr/>
              </p:nvSpPr>
              <p:spPr>
                <a:xfrm>
                  <a:off x="4235039" y="3083114"/>
                  <a:ext cx="7621" cy="7613"/>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772;p53">
                <a:extLst>
                  <a:ext uri="{FF2B5EF4-FFF2-40B4-BE49-F238E27FC236}">
                    <a16:creationId xmlns:a16="http://schemas.microsoft.com/office/drawing/2014/main" id="{2E28C03E-AFE5-4C0A-A9AB-F7897142B9A3}"/>
                  </a:ext>
                </a:extLst>
              </p:cNvPr>
              <p:cNvGrpSpPr/>
              <p:nvPr/>
            </p:nvGrpSpPr>
            <p:grpSpPr>
              <a:xfrm>
                <a:off x="3869702" y="3230323"/>
                <a:ext cx="31499" cy="26906"/>
                <a:chOff x="3869702" y="3230323"/>
                <a:chExt cx="31499" cy="26906"/>
              </a:xfrm>
            </p:grpSpPr>
            <p:sp>
              <p:nvSpPr>
                <p:cNvPr id="709" name="Google Shape;7773;p53">
                  <a:extLst>
                    <a:ext uri="{FF2B5EF4-FFF2-40B4-BE49-F238E27FC236}">
                      <a16:creationId xmlns:a16="http://schemas.microsoft.com/office/drawing/2014/main" id="{7FFDD46E-581A-4774-A756-CECB7395EC67}"/>
                    </a:ext>
                  </a:extLst>
                </p:cNvPr>
                <p:cNvSpPr/>
                <p:nvPr/>
              </p:nvSpPr>
              <p:spPr>
                <a:xfrm>
                  <a:off x="3869702" y="3230323"/>
                  <a:ext cx="31499" cy="26906"/>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774;p53">
                  <a:extLst>
                    <a:ext uri="{FF2B5EF4-FFF2-40B4-BE49-F238E27FC236}">
                      <a16:creationId xmlns:a16="http://schemas.microsoft.com/office/drawing/2014/main" id="{61BEBA11-C86A-4DD3-B983-7FD8581DE404}"/>
                    </a:ext>
                  </a:extLst>
                </p:cNvPr>
                <p:cNvSpPr/>
                <p:nvPr/>
              </p:nvSpPr>
              <p:spPr>
                <a:xfrm>
                  <a:off x="388387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 name="Google Shape;7775;p53">
              <a:extLst>
                <a:ext uri="{FF2B5EF4-FFF2-40B4-BE49-F238E27FC236}">
                  <a16:creationId xmlns:a16="http://schemas.microsoft.com/office/drawing/2014/main" id="{4A39BEC8-1787-4E07-9D17-F18DD1CA4B10}"/>
                </a:ext>
              </a:extLst>
            </p:cNvPr>
            <p:cNvGrpSpPr/>
            <p:nvPr/>
          </p:nvGrpSpPr>
          <p:grpSpPr>
            <a:xfrm>
              <a:off x="4271383" y="3065882"/>
              <a:ext cx="304556" cy="341663"/>
              <a:chOff x="4271383" y="3065882"/>
              <a:chExt cx="304556" cy="341663"/>
            </a:xfrm>
          </p:grpSpPr>
          <p:grpSp>
            <p:nvGrpSpPr>
              <p:cNvPr id="642" name="Google Shape;7776;p53">
                <a:extLst>
                  <a:ext uri="{FF2B5EF4-FFF2-40B4-BE49-F238E27FC236}">
                    <a16:creationId xmlns:a16="http://schemas.microsoft.com/office/drawing/2014/main" id="{AA0C4BA0-6CA6-4C3A-9579-4D2FCDD03E9D}"/>
                  </a:ext>
                </a:extLst>
              </p:cNvPr>
              <p:cNvGrpSpPr/>
              <p:nvPr/>
            </p:nvGrpSpPr>
            <p:grpSpPr>
              <a:xfrm>
                <a:off x="4293838" y="3078639"/>
                <a:ext cx="269353" cy="311973"/>
                <a:chOff x="4293838" y="3078639"/>
                <a:chExt cx="269353" cy="311973"/>
              </a:xfrm>
            </p:grpSpPr>
            <p:sp>
              <p:nvSpPr>
                <p:cNvPr id="682" name="Google Shape;7777;p53">
                  <a:extLst>
                    <a:ext uri="{FF2B5EF4-FFF2-40B4-BE49-F238E27FC236}">
                      <a16:creationId xmlns:a16="http://schemas.microsoft.com/office/drawing/2014/main" id="{B501EB45-668B-40AC-A5F4-163FF66A6F0A}"/>
                    </a:ext>
                  </a:extLst>
                </p:cNvPr>
                <p:cNvSpPr/>
                <p:nvPr/>
              </p:nvSpPr>
              <p:spPr>
                <a:xfrm>
                  <a:off x="4293838" y="3078639"/>
                  <a:ext cx="269353" cy="311973"/>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7778;p53">
                  <a:extLst>
                    <a:ext uri="{FF2B5EF4-FFF2-40B4-BE49-F238E27FC236}">
                      <a16:creationId xmlns:a16="http://schemas.microsoft.com/office/drawing/2014/main" id="{54C41210-B087-475F-84F3-85652BA07739}"/>
                    </a:ext>
                  </a:extLst>
                </p:cNvPr>
                <p:cNvSpPr/>
                <p:nvPr/>
              </p:nvSpPr>
              <p:spPr>
                <a:xfrm>
                  <a:off x="4306965" y="3099473"/>
                  <a:ext cx="62519" cy="69652"/>
                </a:xfrm>
                <a:custGeom>
                  <a:avLst/>
                  <a:gdLst/>
                  <a:ahLst/>
                  <a:cxnLst/>
                  <a:rect l="l" t="t" r="r" b="b"/>
                  <a:pathLst>
                    <a:path w="7949" h="8856" fill="none" extrusionOk="0">
                      <a:moveTo>
                        <a:pt x="1" y="1"/>
                      </a:moveTo>
                      <a:lnTo>
                        <a:pt x="7948" y="885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7779;p53">
                  <a:extLst>
                    <a:ext uri="{FF2B5EF4-FFF2-40B4-BE49-F238E27FC236}">
                      <a16:creationId xmlns:a16="http://schemas.microsoft.com/office/drawing/2014/main" id="{2B575CA7-D537-4856-A734-68A2709903D2}"/>
                    </a:ext>
                  </a:extLst>
                </p:cNvPr>
                <p:cNvSpPr/>
                <p:nvPr/>
              </p:nvSpPr>
              <p:spPr>
                <a:xfrm>
                  <a:off x="4369476" y="3169118"/>
                  <a:ext cx="26072" cy="98666"/>
                </a:xfrm>
                <a:custGeom>
                  <a:avLst/>
                  <a:gdLst/>
                  <a:ahLst/>
                  <a:cxnLst/>
                  <a:rect l="l" t="t" r="r" b="b"/>
                  <a:pathLst>
                    <a:path w="3315" h="12545" fill="none" extrusionOk="0">
                      <a:moveTo>
                        <a:pt x="0" y="1"/>
                      </a:moveTo>
                      <a:lnTo>
                        <a:pt x="3315" y="1254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7780;p53">
                  <a:extLst>
                    <a:ext uri="{FF2B5EF4-FFF2-40B4-BE49-F238E27FC236}">
                      <a16:creationId xmlns:a16="http://schemas.microsoft.com/office/drawing/2014/main" id="{88AB7536-48F9-4226-B6E3-8F3485D19CCB}"/>
                    </a:ext>
                  </a:extLst>
                </p:cNvPr>
                <p:cNvSpPr/>
                <p:nvPr/>
              </p:nvSpPr>
              <p:spPr>
                <a:xfrm>
                  <a:off x="4399347" y="3078639"/>
                  <a:ext cx="60041" cy="110558"/>
                </a:xfrm>
                <a:custGeom>
                  <a:avLst/>
                  <a:gdLst/>
                  <a:ahLst/>
                  <a:cxnLst/>
                  <a:rect l="l" t="t" r="r" b="b"/>
                  <a:pathLst>
                    <a:path w="7634" h="14057" fill="none" extrusionOk="0">
                      <a:moveTo>
                        <a:pt x="7634" y="14057"/>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7781;p53">
                  <a:extLst>
                    <a:ext uri="{FF2B5EF4-FFF2-40B4-BE49-F238E27FC236}">
                      <a16:creationId xmlns:a16="http://schemas.microsoft.com/office/drawing/2014/main" id="{9BCEE69B-06CB-431D-B660-99D8FEF1BEEA}"/>
                    </a:ext>
                  </a:extLst>
                </p:cNvPr>
                <p:cNvSpPr/>
                <p:nvPr/>
              </p:nvSpPr>
              <p:spPr>
                <a:xfrm>
                  <a:off x="4373282" y="3169118"/>
                  <a:ext cx="82299" cy="20079"/>
                </a:xfrm>
                <a:custGeom>
                  <a:avLst/>
                  <a:gdLst/>
                  <a:ahLst/>
                  <a:cxnLst/>
                  <a:rect l="l" t="t" r="r" b="b"/>
                  <a:pathLst>
                    <a:path w="10464" h="2553" fill="none" extrusionOk="0">
                      <a:moveTo>
                        <a:pt x="0" y="1"/>
                      </a:moveTo>
                      <a:lnTo>
                        <a:pt x="10464" y="2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7782;p53">
                  <a:extLst>
                    <a:ext uri="{FF2B5EF4-FFF2-40B4-BE49-F238E27FC236}">
                      <a16:creationId xmlns:a16="http://schemas.microsoft.com/office/drawing/2014/main" id="{B2CEB936-217C-4331-AF86-0094818ECB87}"/>
                    </a:ext>
                  </a:extLst>
                </p:cNvPr>
                <p:cNvSpPr/>
                <p:nvPr/>
              </p:nvSpPr>
              <p:spPr>
                <a:xfrm>
                  <a:off x="4369476" y="3078639"/>
                  <a:ext cx="29879" cy="90487"/>
                </a:xfrm>
                <a:custGeom>
                  <a:avLst/>
                  <a:gdLst/>
                  <a:ahLst/>
                  <a:cxnLst/>
                  <a:rect l="l" t="t" r="r" b="b"/>
                  <a:pathLst>
                    <a:path w="3799" h="11505" fill="none" extrusionOk="0">
                      <a:moveTo>
                        <a:pt x="0" y="11505"/>
                      </a:moveTo>
                      <a:lnTo>
                        <a:pt x="379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7783;p53">
                  <a:extLst>
                    <a:ext uri="{FF2B5EF4-FFF2-40B4-BE49-F238E27FC236}">
                      <a16:creationId xmlns:a16="http://schemas.microsoft.com/office/drawing/2014/main" id="{898CFF15-6AE5-4022-8B67-4F61C73BFA88}"/>
                    </a:ext>
                  </a:extLst>
                </p:cNvPr>
                <p:cNvSpPr/>
                <p:nvPr/>
              </p:nvSpPr>
              <p:spPr>
                <a:xfrm>
                  <a:off x="4293932" y="3169118"/>
                  <a:ext cx="75551" cy="41110"/>
                </a:xfrm>
                <a:custGeom>
                  <a:avLst/>
                  <a:gdLst/>
                  <a:ahLst/>
                  <a:cxnLst/>
                  <a:rect l="l" t="t" r="r" b="b"/>
                  <a:pathLst>
                    <a:path w="9606" h="5227" fill="none" extrusionOk="0">
                      <a:moveTo>
                        <a:pt x="1" y="5226"/>
                      </a:moveTo>
                      <a:lnTo>
                        <a:pt x="960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7784;p53">
                  <a:extLst>
                    <a:ext uri="{FF2B5EF4-FFF2-40B4-BE49-F238E27FC236}">
                      <a16:creationId xmlns:a16="http://schemas.microsoft.com/office/drawing/2014/main" id="{C0D7DB36-0285-4B02-AD85-1B22ED31AE5C}"/>
                    </a:ext>
                  </a:extLst>
                </p:cNvPr>
                <p:cNvSpPr/>
                <p:nvPr/>
              </p:nvSpPr>
              <p:spPr>
                <a:xfrm>
                  <a:off x="4350159" y="3267776"/>
                  <a:ext cx="45389" cy="27032"/>
                </a:xfrm>
                <a:custGeom>
                  <a:avLst/>
                  <a:gdLst/>
                  <a:ahLst/>
                  <a:cxnLst/>
                  <a:rect l="l" t="t" r="r" b="b"/>
                  <a:pathLst>
                    <a:path w="5771" h="3437" fill="none" extrusionOk="0">
                      <a:moveTo>
                        <a:pt x="1" y="3436"/>
                      </a:moveTo>
                      <a:lnTo>
                        <a:pt x="57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7785;p53">
                  <a:extLst>
                    <a:ext uri="{FF2B5EF4-FFF2-40B4-BE49-F238E27FC236}">
                      <a16:creationId xmlns:a16="http://schemas.microsoft.com/office/drawing/2014/main" id="{9C07653B-323A-4D3D-91E1-16B4DA810574}"/>
                    </a:ext>
                  </a:extLst>
                </p:cNvPr>
                <p:cNvSpPr/>
                <p:nvPr/>
              </p:nvSpPr>
              <p:spPr>
                <a:xfrm>
                  <a:off x="4395540" y="3267776"/>
                  <a:ext cx="38830" cy="76031"/>
                </a:xfrm>
                <a:custGeom>
                  <a:avLst/>
                  <a:gdLst/>
                  <a:ahLst/>
                  <a:cxnLst/>
                  <a:rect l="l" t="t" r="r" b="b"/>
                  <a:pathLst>
                    <a:path w="4937" h="9667" fill="none" extrusionOk="0">
                      <a:moveTo>
                        <a:pt x="1" y="1"/>
                      </a:moveTo>
                      <a:lnTo>
                        <a:pt x="4936" y="9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7786;p53">
                  <a:extLst>
                    <a:ext uri="{FF2B5EF4-FFF2-40B4-BE49-F238E27FC236}">
                      <a16:creationId xmlns:a16="http://schemas.microsoft.com/office/drawing/2014/main" id="{116A921C-3FB4-4454-B3E6-38B836D63699}"/>
                    </a:ext>
                  </a:extLst>
                </p:cNvPr>
                <p:cNvSpPr/>
                <p:nvPr/>
              </p:nvSpPr>
              <p:spPr>
                <a:xfrm>
                  <a:off x="4360439" y="3267776"/>
                  <a:ext cx="35109" cy="121978"/>
                </a:xfrm>
                <a:custGeom>
                  <a:avLst/>
                  <a:gdLst/>
                  <a:ahLst/>
                  <a:cxnLst/>
                  <a:rect l="l" t="t" r="r" b="b"/>
                  <a:pathLst>
                    <a:path w="4464" h="15509" fill="none" extrusionOk="0">
                      <a:moveTo>
                        <a:pt x="0" y="15509"/>
                      </a:moveTo>
                      <a:lnTo>
                        <a:pt x="446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7787;p53">
                  <a:extLst>
                    <a:ext uri="{FF2B5EF4-FFF2-40B4-BE49-F238E27FC236}">
                      <a16:creationId xmlns:a16="http://schemas.microsoft.com/office/drawing/2014/main" id="{409319E6-3C98-4D06-BBFB-84208C2B3AA4}"/>
                    </a:ext>
                  </a:extLst>
                </p:cNvPr>
                <p:cNvSpPr/>
                <p:nvPr/>
              </p:nvSpPr>
              <p:spPr>
                <a:xfrm>
                  <a:off x="4293932" y="3210220"/>
                  <a:ext cx="101616" cy="57564"/>
                </a:xfrm>
                <a:custGeom>
                  <a:avLst/>
                  <a:gdLst/>
                  <a:ahLst/>
                  <a:cxnLst/>
                  <a:rect l="l" t="t" r="r" b="b"/>
                  <a:pathLst>
                    <a:path w="12920" h="7319" fill="none" extrusionOk="0">
                      <a:moveTo>
                        <a:pt x="1" y="0"/>
                      </a:moveTo>
                      <a:lnTo>
                        <a:pt x="12920" y="73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7788;p53">
                  <a:extLst>
                    <a:ext uri="{FF2B5EF4-FFF2-40B4-BE49-F238E27FC236}">
                      <a16:creationId xmlns:a16="http://schemas.microsoft.com/office/drawing/2014/main" id="{4EE0966D-48C1-4C2A-B60A-0F65A93A278A}"/>
                    </a:ext>
                  </a:extLst>
                </p:cNvPr>
                <p:cNvSpPr/>
                <p:nvPr/>
              </p:nvSpPr>
              <p:spPr>
                <a:xfrm>
                  <a:off x="4395540" y="3186436"/>
                  <a:ext cx="66420" cy="79735"/>
                </a:xfrm>
                <a:custGeom>
                  <a:avLst/>
                  <a:gdLst/>
                  <a:ahLst/>
                  <a:cxnLst/>
                  <a:rect l="l" t="t" r="r" b="b"/>
                  <a:pathLst>
                    <a:path w="8445" h="10138" fill="none" extrusionOk="0">
                      <a:moveTo>
                        <a:pt x="8444" y="0"/>
                      </a:moveTo>
                      <a:lnTo>
                        <a:pt x="1" y="1013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7789;p53">
                  <a:extLst>
                    <a:ext uri="{FF2B5EF4-FFF2-40B4-BE49-F238E27FC236}">
                      <a16:creationId xmlns:a16="http://schemas.microsoft.com/office/drawing/2014/main" id="{34CB7B7D-B83D-4C8B-ACFA-B17F5782D30E}"/>
                    </a:ext>
                  </a:extLst>
                </p:cNvPr>
                <p:cNvSpPr/>
                <p:nvPr/>
              </p:nvSpPr>
              <p:spPr>
                <a:xfrm>
                  <a:off x="4459380" y="3189669"/>
                  <a:ext cx="41873" cy="123402"/>
                </a:xfrm>
                <a:custGeom>
                  <a:avLst/>
                  <a:gdLst/>
                  <a:ahLst/>
                  <a:cxnLst/>
                  <a:rect l="l" t="t" r="r" b="b"/>
                  <a:pathLst>
                    <a:path w="5324" h="15690" fill="none" extrusionOk="0">
                      <a:moveTo>
                        <a:pt x="1" y="0"/>
                      </a:moveTo>
                      <a:lnTo>
                        <a:pt x="5323" y="15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7790;p53">
                  <a:extLst>
                    <a:ext uri="{FF2B5EF4-FFF2-40B4-BE49-F238E27FC236}">
                      <a16:creationId xmlns:a16="http://schemas.microsoft.com/office/drawing/2014/main" id="{8C9F8408-4A8E-4BA8-805E-AF6C751010FA}"/>
                    </a:ext>
                  </a:extLst>
                </p:cNvPr>
                <p:cNvSpPr/>
                <p:nvPr/>
              </p:nvSpPr>
              <p:spPr>
                <a:xfrm>
                  <a:off x="4395540" y="3267776"/>
                  <a:ext cx="105713" cy="45295"/>
                </a:xfrm>
                <a:custGeom>
                  <a:avLst/>
                  <a:gdLst/>
                  <a:ahLst/>
                  <a:cxnLst/>
                  <a:rect l="l" t="t" r="r" b="b"/>
                  <a:pathLst>
                    <a:path w="13441" h="5759" fill="none" extrusionOk="0">
                      <a:moveTo>
                        <a:pt x="1" y="1"/>
                      </a:moveTo>
                      <a:lnTo>
                        <a:pt x="13440" y="575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7791;p53">
                  <a:extLst>
                    <a:ext uri="{FF2B5EF4-FFF2-40B4-BE49-F238E27FC236}">
                      <a16:creationId xmlns:a16="http://schemas.microsoft.com/office/drawing/2014/main" id="{AEF72B40-DA7A-4628-B883-D77E499DA831}"/>
                    </a:ext>
                  </a:extLst>
                </p:cNvPr>
                <p:cNvSpPr/>
                <p:nvPr/>
              </p:nvSpPr>
              <p:spPr>
                <a:xfrm>
                  <a:off x="4501246" y="3223252"/>
                  <a:ext cx="46435" cy="89818"/>
                </a:xfrm>
                <a:custGeom>
                  <a:avLst/>
                  <a:gdLst/>
                  <a:ahLst/>
                  <a:cxnLst/>
                  <a:rect l="l" t="t" r="r" b="b"/>
                  <a:pathLst>
                    <a:path w="5904" h="11420" fill="none" extrusionOk="0">
                      <a:moveTo>
                        <a:pt x="0" y="11420"/>
                      </a:moveTo>
                      <a:lnTo>
                        <a:pt x="590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7792;p53">
                  <a:extLst>
                    <a:ext uri="{FF2B5EF4-FFF2-40B4-BE49-F238E27FC236}">
                      <a16:creationId xmlns:a16="http://schemas.microsoft.com/office/drawing/2014/main" id="{F896E14A-E504-4EAE-9DAD-87784914289A}"/>
                    </a:ext>
                  </a:extLst>
                </p:cNvPr>
                <p:cNvSpPr/>
                <p:nvPr/>
              </p:nvSpPr>
              <p:spPr>
                <a:xfrm>
                  <a:off x="4459671" y="3104231"/>
                  <a:ext cx="58421" cy="84966"/>
                </a:xfrm>
                <a:custGeom>
                  <a:avLst/>
                  <a:gdLst/>
                  <a:ahLst/>
                  <a:cxnLst/>
                  <a:rect l="l" t="t" r="r" b="b"/>
                  <a:pathLst>
                    <a:path w="7428" h="10803" fill="none" extrusionOk="0">
                      <a:moveTo>
                        <a:pt x="0" y="10803"/>
                      </a:moveTo>
                      <a:lnTo>
                        <a:pt x="7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7793;p53">
                  <a:extLst>
                    <a:ext uri="{FF2B5EF4-FFF2-40B4-BE49-F238E27FC236}">
                      <a16:creationId xmlns:a16="http://schemas.microsoft.com/office/drawing/2014/main" id="{A91BAF6A-9D37-4A2C-B9C6-D8910C1A2CBC}"/>
                    </a:ext>
                  </a:extLst>
                </p:cNvPr>
                <p:cNvSpPr/>
                <p:nvPr/>
              </p:nvSpPr>
              <p:spPr>
                <a:xfrm>
                  <a:off x="4459671" y="3189189"/>
                  <a:ext cx="86586" cy="36737"/>
                </a:xfrm>
                <a:custGeom>
                  <a:avLst/>
                  <a:gdLst/>
                  <a:ahLst/>
                  <a:cxnLst/>
                  <a:rect l="l" t="t" r="r" b="b"/>
                  <a:pathLst>
                    <a:path w="11009" h="4671" fill="none" extrusionOk="0">
                      <a:moveTo>
                        <a:pt x="0" y="1"/>
                      </a:moveTo>
                      <a:lnTo>
                        <a:pt x="11008" y="4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7794;p53">
                <a:extLst>
                  <a:ext uri="{FF2B5EF4-FFF2-40B4-BE49-F238E27FC236}">
                    <a16:creationId xmlns:a16="http://schemas.microsoft.com/office/drawing/2014/main" id="{1F9ED0EA-165A-4348-A09B-D926FB3CECFB}"/>
                  </a:ext>
                </a:extLst>
              </p:cNvPr>
              <p:cNvGrpSpPr/>
              <p:nvPr/>
            </p:nvGrpSpPr>
            <p:grpSpPr>
              <a:xfrm>
                <a:off x="4538164" y="3342061"/>
                <a:ext cx="37776" cy="32380"/>
                <a:chOff x="4538164" y="3342061"/>
                <a:chExt cx="37776" cy="32380"/>
              </a:xfrm>
            </p:grpSpPr>
            <p:sp>
              <p:nvSpPr>
                <p:cNvPr id="680" name="Google Shape;7795;p53">
                  <a:extLst>
                    <a:ext uri="{FF2B5EF4-FFF2-40B4-BE49-F238E27FC236}">
                      <a16:creationId xmlns:a16="http://schemas.microsoft.com/office/drawing/2014/main" id="{B21752A7-0A8D-4E5F-9AB2-8BA0BE43A493}"/>
                    </a:ext>
                  </a:extLst>
                </p:cNvPr>
                <p:cNvSpPr/>
                <p:nvPr/>
              </p:nvSpPr>
              <p:spPr>
                <a:xfrm>
                  <a:off x="4538164" y="3342061"/>
                  <a:ext cx="37776" cy="32380"/>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7796;p53">
                  <a:extLst>
                    <a:ext uri="{FF2B5EF4-FFF2-40B4-BE49-F238E27FC236}">
                      <a16:creationId xmlns:a16="http://schemas.microsoft.com/office/drawing/2014/main" id="{1756C113-C12E-424D-B51C-DDFF32773BAB}"/>
                    </a:ext>
                  </a:extLst>
                </p:cNvPr>
                <p:cNvSpPr/>
                <p:nvPr/>
              </p:nvSpPr>
              <p:spPr>
                <a:xfrm>
                  <a:off x="4553194" y="3351790"/>
                  <a:ext cx="13040" cy="1304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7797;p53">
                <a:extLst>
                  <a:ext uri="{FF2B5EF4-FFF2-40B4-BE49-F238E27FC236}">
                    <a16:creationId xmlns:a16="http://schemas.microsoft.com/office/drawing/2014/main" id="{4113E123-33C7-4F5B-93AE-15ECAFB18D6A}"/>
                  </a:ext>
                </a:extLst>
              </p:cNvPr>
              <p:cNvGrpSpPr/>
              <p:nvPr/>
            </p:nvGrpSpPr>
            <p:grpSpPr>
              <a:xfrm>
                <a:off x="4271383" y="3194742"/>
                <a:ext cx="37783" cy="32420"/>
                <a:chOff x="4271383" y="3194742"/>
                <a:chExt cx="37783" cy="32420"/>
              </a:xfrm>
            </p:grpSpPr>
            <p:sp>
              <p:nvSpPr>
                <p:cNvPr id="678" name="Google Shape;7798;p53">
                  <a:extLst>
                    <a:ext uri="{FF2B5EF4-FFF2-40B4-BE49-F238E27FC236}">
                      <a16:creationId xmlns:a16="http://schemas.microsoft.com/office/drawing/2014/main" id="{7C946909-3CC1-4701-9E22-F0868BDC5BDD}"/>
                    </a:ext>
                  </a:extLst>
                </p:cNvPr>
                <p:cNvSpPr/>
                <p:nvPr/>
              </p:nvSpPr>
              <p:spPr>
                <a:xfrm>
                  <a:off x="4271383" y="3194742"/>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7799;p53">
                  <a:extLst>
                    <a:ext uri="{FF2B5EF4-FFF2-40B4-BE49-F238E27FC236}">
                      <a16:creationId xmlns:a16="http://schemas.microsoft.com/office/drawing/2014/main" id="{93DC9198-96CF-404B-A134-486FD6AC20A5}"/>
                    </a:ext>
                  </a:extLst>
                </p:cNvPr>
                <p:cNvSpPr/>
                <p:nvPr/>
              </p:nvSpPr>
              <p:spPr>
                <a:xfrm>
                  <a:off x="4286516" y="3204416"/>
                  <a:ext cx="13040" cy="1304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7800;p53">
                <a:extLst>
                  <a:ext uri="{FF2B5EF4-FFF2-40B4-BE49-F238E27FC236}">
                    <a16:creationId xmlns:a16="http://schemas.microsoft.com/office/drawing/2014/main" id="{2DCEAA0F-0E13-441D-8196-20F3762384A0}"/>
                  </a:ext>
                </a:extLst>
              </p:cNvPr>
              <p:cNvGrpSpPr/>
              <p:nvPr/>
            </p:nvGrpSpPr>
            <p:grpSpPr>
              <a:xfrm>
                <a:off x="4284416" y="3084058"/>
                <a:ext cx="37783" cy="32357"/>
                <a:chOff x="4284416" y="3084058"/>
                <a:chExt cx="37783" cy="32357"/>
              </a:xfrm>
            </p:grpSpPr>
            <p:sp>
              <p:nvSpPr>
                <p:cNvPr id="676" name="Google Shape;7801;p53">
                  <a:extLst>
                    <a:ext uri="{FF2B5EF4-FFF2-40B4-BE49-F238E27FC236}">
                      <a16:creationId xmlns:a16="http://schemas.microsoft.com/office/drawing/2014/main" id="{C13DDF84-1577-4BD2-9FE5-579E22B0D6DE}"/>
                    </a:ext>
                  </a:extLst>
                </p:cNvPr>
                <p:cNvSpPr/>
                <p:nvPr/>
              </p:nvSpPr>
              <p:spPr>
                <a:xfrm>
                  <a:off x="4284416" y="3084058"/>
                  <a:ext cx="37783" cy="32357"/>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7802;p53">
                  <a:extLst>
                    <a:ext uri="{FF2B5EF4-FFF2-40B4-BE49-F238E27FC236}">
                      <a16:creationId xmlns:a16="http://schemas.microsoft.com/office/drawing/2014/main" id="{7635C21E-5487-4D18-BBBA-AD08D07CCF2C}"/>
                    </a:ext>
                  </a:extLst>
                </p:cNvPr>
                <p:cNvSpPr/>
                <p:nvPr/>
              </p:nvSpPr>
              <p:spPr>
                <a:xfrm>
                  <a:off x="4299548" y="3093763"/>
                  <a:ext cx="13040" cy="13048"/>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7803;p53">
                <a:extLst>
                  <a:ext uri="{FF2B5EF4-FFF2-40B4-BE49-F238E27FC236}">
                    <a16:creationId xmlns:a16="http://schemas.microsoft.com/office/drawing/2014/main" id="{9F0C499F-107B-49F2-9585-FD0BD68412D7}"/>
                  </a:ext>
                </a:extLst>
              </p:cNvPr>
              <p:cNvGrpSpPr/>
              <p:nvPr/>
            </p:nvGrpSpPr>
            <p:grpSpPr>
              <a:xfrm>
                <a:off x="4478697" y="3297561"/>
                <a:ext cx="37776" cy="32451"/>
                <a:chOff x="4478697" y="3297561"/>
                <a:chExt cx="37776" cy="32451"/>
              </a:xfrm>
            </p:grpSpPr>
            <p:sp>
              <p:nvSpPr>
                <p:cNvPr id="674" name="Google Shape;7804;p53">
                  <a:extLst>
                    <a:ext uri="{FF2B5EF4-FFF2-40B4-BE49-F238E27FC236}">
                      <a16:creationId xmlns:a16="http://schemas.microsoft.com/office/drawing/2014/main" id="{603F2C33-AD1C-4A67-B3CC-85CCDD716943}"/>
                    </a:ext>
                  </a:extLst>
                </p:cNvPr>
                <p:cNvSpPr/>
                <p:nvPr/>
              </p:nvSpPr>
              <p:spPr>
                <a:xfrm>
                  <a:off x="4478697" y="3297561"/>
                  <a:ext cx="37776" cy="32451"/>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7805;p53">
                  <a:extLst>
                    <a:ext uri="{FF2B5EF4-FFF2-40B4-BE49-F238E27FC236}">
                      <a16:creationId xmlns:a16="http://schemas.microsoft.com/office/drawing/2014/main" id="{139035F6-F5CE-44AE-B1FB-13DD8ABDD457}"/>
                    </a:ext>
                  </a:extLst>
                </p:cNvPr>
                <p:cNvSpPr/>
                <p:nvPr/>
              </p:nvSpPr>
              <p:spPr>
                <a:xfrm>
                  <a:off x="4493727" y="3307361"/>
                  <a:ext cx="13048" cy="1304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7806;p53">
                <a:extLst>
                  <a:ext uri="{FF2B5EF4-FFF2-40B4-BE49-F238E27FC236}">
                    <a16:creationId xmlns:a16="http://schemas.microsoft.com/office/drawing/2014/main" id="{201540E8-885E-4546-9F45-B17648FC5F85}"/>
                  </a:ext>
                </a:extLst>
              </p:cNvPr>
              <p:cNvGrpSpPr/>
              <p:nvPr/>
            </p:nvGrpSpPr>
            <p:grpSpPr>
              <a:xfrm>
                <a:off x="4411813" y="3331711"/>
                <a:ext cx="37776" cy="32451"/>
                <a:chOff x="4411813" y="3331711"/>
                <a:chExt cx="37776" cy="32451"/>
              </a:xfrm>
            </p:grpSpPr>
            <p:sp>
              <p:nvSpPr>
                <p:cNvPr id="672" name="Google Shape;7807;p53">
                  <a:extLst>
                    <a:ext uri="{FF2B5EF4-FFF2-40B4-BE49-F238E27FC236}">
                      <a16:creationId xmlns:a16="http://schemas.microsoft.com/office/drawing/2014/main" id="{3CCF14BE-F1E3-43BD-8623-31D76259B633}"/>
                    </a:ext>
                  </a:extLst>
                </p:cNvPr>
                <p:cNvSpPr/>
                <p:nvPr/>
              </p:nvSpPr>
              <p:spPr>
                <a:xfrm>
                  <a:off x="4411813" y="3331711"/>
                  <a:ext cx="37776" cy="32451"/>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7808;p53">
                  <a:extLst>
                    <a:ext uri="{FF2B5EF4-FFF2-40B4-BE49-F238E27FC236}">
                      <a16:creationId xmlns:a16="http://schemas.microsoft.com/office/drawing/2014/main" id="{E856A484-6C21-4B81-917C-8CA59254AE96}"/>
                    </a:ext>
                  </a:extLst>
                </p:cNvPr>
                <p:cNvSpPr/>
                <p:nvPr/>
              </p:nvSpPr>
              <p:spPr>
                <a:xfrm>
                  <a:off x="4426937" y="3341416"/>
                  <a:ext cx="13048" cy="13048"/>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7809;p53">
                <a:extLst>
                  <a:ext uri="{FF2B5EF4-FFF2-40B4-BE49-F238E27FC236}">
                    <a16:creationId xmlns:a16="http://schemas.microsoft.com/office/drawing/2014/main" id="{57160636-D0F9-4017-AFC5-9CA55DB89708}"/>
                  </a:ext>
                </a:extLst>
              </p:cNvPr>
              <p:cNvGrpSpPr/>
              <p:nvPr/>
            </p:nvGrpSpPr>
            <p:grpSpPr>
              <a:xfrm>
                <a:off x="4337984" y="3375188"/>
                <a:ext cx="37776" cy="32357"/>
                <a:chOff x="4337984" y="3375188"/>
                <a:chExt cx="37776" cy="32357"/>
              </a:xfrm>
            </p:grpSpPr>
            <p:sp>
              <p:nvSpPr>
                <p:cNvPr id="670" name="Google Shape;7810;p53">
                  <a:extLst>
                    <a:ext uri="{FF2B5EF4-FFF2-40B4-BE49-F238E27FC236}">
                      <a16:creationId xmlns:a16="http://schemas.microsoft.com/office/drawing/2014/main" id="{9A88D7C4-4269-48A6-B5E1-3A34414745BB}"/>
                    </a:ext>
                  </a:extLst>
                </p:cNvPr>
                <p:cNvSpPr/>
                <p:nvPr/>
              </p:nvSpPr>
              <p:spPr>
                <a:xfrm>
                  <a:off x="4337984" y="3375188"/>
                  <a:ext cx="37776" cy="32357"/>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7811;p53">
                  <a:extLst>
                    <a:ext uri="{FF2B5EF4-FFF2-40B4-BE49-F238E27FC236}">
                      <a16:creationId xmlns:a16="http://schemas.microsoft.com/office/drawing/2014/main" id="{2B268728-19E8-40EB-9FDC-1ED058E8DAC8}"/>
                    </a:ext>
                  </a:extLst>
                </p:cNvPr>
                <p:cNvSpPr/>
                <p:nvPr/>
              </p:nvSpPr>
              <p:spPr>
                <a:xfrm>
                  <a:off x="4353108" y="3384894"/>
                  <a:ext cx="13048" cy="13048"/>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7812;p53">
                <a:extLst>
                  <a:ext uri="{FF2B5EF4-FFF2-40B4-BE49-F238E27FC236}">
                    <a16:creationId xmlns:a16="http://schemas.microsoft.com/office/drawing/2014/main" id="{CC3B86B7-D309-4C4E-A930-20D2E1D402F4}"/>
                  </a:ext>
                </a:extLst>
              </p:cNvPr>
              <p:cNvGrpSpPr/>
              <p:nvPr/>
            </p:nvGrpSpPr>
            <p:grpSpPr>
              <a:xfrm>
                <a:off x="4494867" y="3090530"/>
                <a:ext cx="37878" cy="32451"/>
                <a:chOff x="4494867" y="3090530"/>
                <a:chExt cx="37878" cy="32451"/>
              </a:xfrm>
            </p:grpSpPr>
            <p:sp>
              <p:nvSpPr>
                <p:cNvPr id="668" name="Google Shape;7813;p53">
                  <a:extLst>
                    <a:ext uri="{FF2B5EF4-FFF2-40B4-BE49-F238E27FC236}">
                      <a16:creationId xmlns:a16="http://schemas.microsoft.com/office/drawing/2014/main" id="{1DEB4785-3B4B-4420-87B3-321191099EA1}"/>
                    </a:ext>
                  </a:extLst>
                </p:cNvPr>
                <p:cNvSpPr/>
                <p:nvPr/>
              </p:nvSpPr>
              <p:spPr>
                <a:xfrm>
                  <a:off x="4494867" y="3090530"/>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7814;p53">
                  <a:extLst>
                    <a:ext uri="{FF2B5EF4-FFF2-40B4-BE49-F238E27FC236}">
                      <a16:creationId xmlns:a16="http://schemas.microsoft.com/office/drawing/2014/main" id="{9E9052F2-49EB-4AFC-A57C-9FC95AE65923}"/>
                    </a:ext>
                  </a:extLst>
                </p:cNvPr>
                <p:cNvSpPr/>
                <p:nvPr/>
              </p:nvSpPr>
              <p:spPr>
                <a:xfrm>
                  <a:off x="4510000" y="3100236"/>
                  <a:ext cx="13040" cy="1304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7815;p53">
                <a:extLst>
                  <a:ext uri="{FF2B5EF4-FFF2-40B4-BE49-F238E27FC236}">
                    <a16:creationId xmlns:a16="http://schemas.microsoft.com/office/drawing/2014/main" id="{137D0ADA-E317-4D95-B483-7280C6171C9B}"/>
                  </a:ext>
                </a:extLst>
              </p:cNvPr>
              <p:cNvGrpSpPr/>
              <p:nvPr/>
            </p:nvGrpSpPr>
            <p:grpSpPr>
              <a:xfrm>
                <a:off x="4525124" y="3207774"/>
                <a:ext cx="37783" cy="32420"/>
                <a:chOff x="4525124" y="3207774"/>
                <a:chExt cx="37783" cy="32420"/>
              </a:xfrm>
            </p:grpSpPr>
            <p:sp>
              <p:nvSpPr>
                <p:cNvPr id="666" name="Google Shape;7816;p53">
                  <a:extLst>
                    <a:ext uri="{FF2B5EF4-FFF2-40B4-BE49-F238E27FC236}">
                      <a16:creationId xmlns:a16="http://schemas.microsoft.com/office/drawing/2014/main" id="{6AB7798B-1B76-4990-A1AB-C8EAC9C0BC1A}"/>
                    </a:ext>
                  </a:extLst>
                </p:cNvPr>
                <p:cNvSpPr/>
                <p:nvPr/>
              </p:nvSpPr>
              <p:spPr>
                <a:xfrm>
                  <a:off x="4525124" y="3207774"/>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7817;p53">
                  <a:extLst>
                    <a:ext uri="{FF2B5EF4-FFF2-40B4-BE49-F238E27FC236}">
                      <a16:creationId xmlns:a16="http://schemas.microsoft.com/office/drawing/2014/main" id="{03CA30B0-6F4E-4A20-B4EC-710FAC14C011}"/>
                    </a:ext>
                  </a:extLst>
                </p:cNvPr>
                <p:cNvSpPr/>
                <p:nvPr/>
              </p:nvSpPr>
              <p:spPr>
                <a:xfrm>
                  <a:off x="4540256" y="3217448"/>
                  <a:ext cx="13040" cy="1304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7818;p53">
                <a:extLst>
                  <a:ext uri="{FF2B5EF4-FFF2-40B4-BE49-F238E27FC236}">
                    <a16:creationId xmlns:a16="http://schemas.microsoft.com/office/drawing/2014/main" id="{9C4D5628-7B7A-4551-BEBE-5DA523AB5B1B}"/>
                  </a:ext>
                </a:extLst>
              </p:cNvPr>
              <p:cNvGrpSpPr/>
              <p:nvPr/>
            </p:nvGrpSpPr>
            <p:grpSpPr>
              <a:xfrm>
                <a:off x="4440544" y="3176479"/>
                <a:ext cx="31499" cy="26898"/>
                <a:chOff x="4440544" y="3176479"/>
                <a:chExt cx="31499" cy="26898"/>
              </a:xfrm>
            </p:grpSpPr>
            <p:sp>
              <p:nvSpPr>
                <p:cNvPr id="664" name="Google Shape;7819;p53">
                  <a:extLst>
                    <a:ext uri="{FF2B5EF4-FFF2-40B4-BE49-F238E27FC236}">
                      <a16:creationId xmlns:a16="http://schemas.microsoft.com/office/drawing/2014/main" id="{10050117-0448-44DA-8D50-121E999B5CCB}"/>
                    </a:ext>
                  </a:extLst>
                </p:cNvPr>
                <p:cNvSpPr/>
                <p:nvPr/>
              </p:nvSpPr>
              <p:spPr>
                <a:xfrm>
                  <a:off x="4440544" y="3176479"/>
                  <a:ext cx="31499" cy="26898"/>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7820;p53">
                  <a:extLst>
                    <a:ext uri="{FF2B5EF4-FFF2-40B4-BE49-F238E27FC236}">
                      <a16:creationId xmlns:a16="http://schemas.microsoft.com/office/drawing/2014/main" id="{DBA33358-2769-4D80-A620-D69BA81460BA}"/>
                    </a:ext>
                  </a:extLst>
                </p:cNvPr>
                <p:cNvSpPr/>
                <p:nvPr/>
              </p:nvSpPr>
              <p:spPr>
                <a:xfrm>
                  <a:off x="4454724" y="3186145"/>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7821;p53">
                <a:extLst>
                  <a:ext uri="{FF2B5EF4-FFF2-40B4-BE49-F238E27FC236}">
                    <a16:creationId xmlns:a16="http://schemas.microsoft.com/office/drawing/2014/main" id="{8C89DC9D-9187-4652-A9D0-1B9995424560}"/>
                  </a:ext>
                </a:extLst>
              </p:cNvPr>
              <p:cNvGrpSpPr/>
              <p:nvPr/>
            </p:nvGrpSpPr>
            <p:grpSpPr>
              <a:xfrm>
                <a:off x="4350545" y="3156400"/>
                <a:ext cx="31405" cy="27001"/>
                <a:chOff x="4350545" y="3156400"/>
                <a:chExt cx="31405" cy="27001"/>
              </a:xfrm>
            </p:grpSpPr>
            <p:sp>
              <p:nvSpPr>
                <p:cNvPr id="662" name="Google Shape;7822;p53">
                  <a:extLst>
                    <a:ext uri="{FF2B5EF4-FFF2-40B4-BE49-F238E27FC236}">
                      <a16:creationId xmlns:a16="http://schemas.microsoft.com/office/drawing/2014/main" id="{8B9EADF5-29B7-4FC8-B37F-6D803FE2D02F}"/>
                    </a:ext>
                  </a:extLst>
                </p:cNvPr>
                <p:cNvSpPr/>
                <p:nvPr/>
              </p:nvSpPr>
              <p:spPr>
                <a:xfrm>
                  <a:off x="4350545" y="3156400"/>
                  <a:ext cx="31405" cy="27001"/>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7823;p53">
                  <a:extLst>
                    <a:ext uri="{FF2B5EF4-FFF2-40B4-BE49-F238E27FC236}">
                      <a16:creationId xmlns:a16="http://schemas.microsoft.com/office/drawing/2014/main" id="{8F713A16-1691-44A0-97C4-DB5B1C477434}"/>
                    </a:ext>
                  </a:extLst>
                </p:cNvPr>
                <p:cNvSpPr/>
                <p:nvPr/>
              </p:nvSpPr>
              <p:spPr>
                <a:xfrm>
                  <a:off x="4364717" y="3166074"/>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7824;p53">
                <a:extLst>
                  <a:ext uri="{FF2B5EF4-FFF2-40B4-BE49-F238E27FC236}">
                    <a16:creationId xmlns:a16="http://schemas.microsoft.com/office/drawing/2014/main" id="{5BD3770E-0779-40B2-A460-D8BFADF33B86}"/>
                  </a:ext>
                </a:extLst>
              </p:cNvPr>
              <p:cNvGrpSpPr/>
              <p:nvPr/>
            </p:nvGrpSpPr>
            <p:grpSpPr>
              <a:xfrm>
                <a:off x="4376703" y="3255058"/>
                <a:ext cx="31405" cy="27001"/>
                <a:chOff x="4376703" y="3255058"/>
                <a:chExt cx="31405" cy="27001"/>
              </a:xfrm>
            </p:grpSpPr>
            <p:sp>
              <p:nvSpPr>
                <p:cNvPr id="660" name="Google Shape;7825;p53">
                  <a:extLst>
                    <a:ext uri="{FF2B5EF4-FFF2-40B4-BE49-F238E27FC236}">
                      <a16:creationId xmlns:a16="http://schemas.microsoft.com/office/drawing/2014/main" id="{0485D202-42D5-401C-960F-D446FF79FDAE}"/>
                    </a:ext>
                  </a:extLst>
                </p:cNvPr>
                <p:cNvSpPr/>
                <p:nvPr/>
              </p:nvSpPr>
              <p:spPr>
                <a:xfrm>
                  <a:off x="4376703" y="3255058"/>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7826;p53">
                  <a:extLst>
                    <a:ext uri="{FF2B5EF4-FFF2-40B4-BE49-F238E27FC236}">
                      <a16:creationId xmlns:a16="http://schemas.microsoft.com/office/drawing/2014/main" id="{8A4A9A3B-9054-4634-B382-069861E7DB25}"/>
                    </a:ext>
                  </a:extLst>
                </p:cNvPr>
                <p:cNvSpPr/>
                <p:nvPr/>
              </p:nvSpPr>
              <p:spPr>
                <a:xfrm>
                  <a:off x="4390884" y="3264732"/>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7827;p53">
                <a:extLst>
                  <a:ext uri="{FF2B5EF4-FFF2-40B4-BE49-F238E27FC236}">
                    <a16:creationId xmlns:a16="http://schemas.microsoft.com/office/drawing/2014/main" id="{073BE6E0-E90F-49C5-8F81-F26957CDA09F}"/>
                  </a:ext>
                </a:extLst>
              </p:cNvPr>
              <p:cNvGrpSpPr/>
              <p:nvPr/>
            </p:nvGrpSpPr>
            <p:grpSpPr>
              <a:xfrm>
                <a:off x="4331322" y="3283656"/>
                <a:ext cx="31405" cy="26945"/>
                <a:chOff x="4331322" y="3283656"/>
                <a:chExt cx="31405" cy="26945"/>
              </a:xfrm>
            </p:grpSpPr>
            <p:sp>
              <p:nvSpPr>
                <p:cNvPr id="658" name="Google Shape;7828;p53">
                  <a:extLst>
                    <a:ext uri="{FF2B5EF4-FFF2-40B4-BE49-F238E27FC236}">
                      <a16:creationId xmlns:a16="http://schemas.microsoft.com/office/drawing/2014/main" id="{088FB085-2C2A-4CDF-B7D1-15F2C465A888}"/>
                    </a:ext>
                  </a:extLst>
                </p:cNvPr>
                <p:cNvSpPr/>
                <p:nvPr/>
              </p:nvSpPr>
              <p:spPr>
                <a:xfrm>
                  <a:off x="4331322" y="3283656"/>
                  <a:ext cx="31405" cy="26945"/>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7829;p53">
                  <a:extLst>
                    <a:ext uri="{FF2B5EF4-FFF2-40B4-BE49-F238E27FC236}">
                      <a16:creationId xmlns:a16="http://schemas.microsoft.com/office/drawing/2014/main" id="{572B8888-D9AA-4154-959A-60CCEFC510A4}"/>
                    </a:ext>
                  </a:extLst>
                </p:cNvPr>
                <p:cNvSpPr/>
                <p:nvPr/>
              </p:nvSpPr>
              <p:spPr>
                <a:xfrm>
                  <a:off x="4345503" y="3293274"/>
                  <a:ext cx="7613" cy="7621"/>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7830;p53">
                <a:extLst>
                  <a:ext uri="{FF2B5EF4-FFF2-40B4-BE49-F238E27FC236}">
                    <a16:creationId xmlns:a16="http://schemas.microsoft.com/office/drawing/2014/main" id="{CA2DFCB1-8E75-4998-85B3-572B048452C1}"/>
                  </a:ext>
                </a:extLst>
              </p:cNvPr>
              <p:cNvGrpSpPr/>
              <p:nvPr/>
            </p:nvGrpSpPr>
            <p:grpSpPr>
              <a:xfrm>
                <a:off x="4380510" y="3065882"/>
                <a:ext cx="31405" cy="26938"/>
                <a:chOff x="4380510" y="3065882"/>
                <a:chExt cx="31405" cy="26938"/>
              </a:xfrm>
            </p:grpSpPr>
            <p:sp>
              <p:nvSpPr>
                <p:cNvPr id="656" name="Google Shape;7831;p53">
                  <a:extLst>
                    <a:ext uri="{FF2B5EF4-FFF2-40B4-BE49-F238E27FC236}">
                      <a16:creationId xmlns:a16="http://schemas.microsoft.com/office/drawing/2014/main" id="{D1098D44-0DAC-4886-9FF9-D0D1D8E41118}"/>
                    </a:ext>
                  </a:extLst>
                </p:cNvPr>
                <p:cNvSpPr/>
                <p:nvPr/>
              </p:nvSpPr>
              <p:spPr>
                <a:xfrm>
                  <a:off x="4380510" y="3065882"/>
                  <a:ext cx="31405" cy="26938"/>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7832;p53">
                  <a:extLst>
                    <a:ext uri="{FF2B5EF4-FFF2-40B4-BE49-F238E27FC236}">
                      <a16:creationId xmlns:a16="http://schemas.microsoft.com/office/drawing/2014/main" id="{7877AD4F-2EE6-44D0-9D49-0957AD4EEB0D}"/>
                    </a:ext>
                  </a:extLst>
                </p:cNvPr>
                <p:cNvSpPr/>
                <p:nvPr/>
              </p:nvSpPr>
              <p:spPr>
                <a:xfrm>
                  <a:off x="4393354" y="3075500"/>
                  <a:ext cx="8950" cy="7676"/>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 name="Google Shape;7833;p53">
              <a:extLst>
                <a:ext uri="{FF2B5EF4-FFF2-40B4-BE49-F238E27FC236}">
                  <a16:creationId xmlns:a16="http://schemas.microsoft.com/office/drawing/2014/main" id="{2C79F449-3B53-4FC3-9DD4-92B720FC1011}"/>
                </a:ext>
              </a:extLst>
            </p:cNvPr>
            <p:cNvGrpSpPr/>
            <p:nvPr/>
          </p:nvGrpSpPr>
          <p:grpSpPr>
            <a:xfrm>
              <a:off x="4558998" y="3188237"/>
              <a:ext cx="1280131" cy="1052746"/>
              <a:chOff x="4558998" y="3188237"/>
              <a:chExt cx="1280131" cy="1052746"/>
            </a:xfrm>
          </p:grpSpPr>
          <p:sp>
            <p:nvSpPr>
              <p:cNvPr id="222" name="Google Shape;7834;p53">
                <a:extLst>
                  <a:ext uri="{FF2B5EF4-FFF2-40B4-BE49-F238E27FC236}">
                    <a16:creationId xmlns:a16="http://schemas.microsoft.com/office/drawing/2014/main" id="{4C0E8BC6-69C7-497A-9D15-6E0ED72EAFCA}"/>
                  </a:ext>
                </a:extLst>
              </p:cNvPr>
              <p:cNvSpPr/>
              <p:nvPr/>
            </p:nvSpPr>
            <p:spPr>
              <a:xfrm>
                <a:off x="4916156" y="3750813"/>
                <a:ext cx="8" cy="8"/>
              </a:xfrm>
              <a:custGeom>
                <a:avLst/>
                <a:gdLst/>
                <a:ahLst/>
                <a:cxnLst/>
                <a:rect l="l" t="t" r="r" b="b"/>
                <a:pathLst>
                  <a:path w="1" h="1" fill="none" extrusionOk="0">
                    <a:moveTo>
                      <a:pt x="0" y="0"/>
                    </a:move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7835;p53">
                <a:extLst>
                  <a:ext uri="{FF2B5EF4-FFF2-40B4-BE49-F238E27FC236}">
                    <a16:creationId xmlns:a16="http://schemas.microsoft.com/office/drawing/2014/main" id="{30DDD53D-ACD9-4C97-BDE6-DB96F25FAC2E}"/>
                  </a:ext>
                </a:extLst>
              </p:cNvPr>
              <p:cNvGrpSpPr/>
              <p:nvPr/>
            </p:nvGrpSpPr>
            <p:grpSpPr>
              <a:xfrm>
                <a:off x="4579164" y="3203653"/>
                <a:ext cx="1244833" cy="1020397"/>
                <a:chOff x="4579164" y="3203653"/>
                <a:chExt cx="1244833" cy="1020397"/>
              </a:xfrm>
            </p:grpSpPr>
            <p:sp>
              <p:nvSpPr>
                <p:cNvPr id="541" name="Google Shape;7836;p53">
                  <a:extLst>
                    <a:ext uri="{FF2B5EF4-FFF2-40B4-BE49-F238E27FC236}">
                      <a16:creationId xmlns:a16="http://schemas.microsoft.com/office/drawing/2014/main" id="{F36C1EE1-2631-4C2F-80AB-04922AADF5C7}"/>
                    </a:ext>
                  </a:extLst>
                </p:cNvPr>
                <p:cNvSpPr/>
                <p:nvPr/>
              </p:nvSpPr>
              <p:spPr>
                <a:xfrm>
                  <a:off x="5490144" y="3482892"/>
                  <a:ext cx="58995" cy="4955"/>
                </a:xfrm>
                <a:custGeom>
                  <a:avLst/>
                  <a:gdLst/>
                  <a:ahLst/>
                  <a:cxnLst/>
                  <a:rect l="l" t="t" r="r" b="b"/>
                  <a:pathLst>
                    <a:path w="7501" h="630" fill="none" extrusionOk="0">
                      <a:moveTo>
                        <a:pt x="0" y="630"/>
                      </a:moveTo>
                      <a:lnTo>
                        <a:pt x="750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7837;p53">
                  <a:extLst>
                    <a:ext uri="{FF2B5EF4-FFF2-40B4-BE49-F238E27FC236}">
                      <a16:creationId xmlns:a16="http://schemas.microsoft.com/office/drawing/2014/main" id="{F3003D71-4EAC-4D36-80AB-AC41F219FECF}"/>
                    </a:ext>
                  </a:extLst>
                </p:cNvPr>
                <p:cNvSpPr/>
                <p:nvPr/>
              </p:nvSpPr>
              <p:spPr>
                <a:xfrm>
                  <a:off x="5490616" y="3482892"/>
                  <a:ext cx="66137" cy="77360"/>
                </a:xfrm>
                <a:custGeom>
                  <a:avLst/>
                  <a:gdLst/>
                  <a:ahLst/>
                  <a:cxnLst/>
                  <a:rect l="l" t="t" r="r" b="b"/>
                  <a:pathLst>
                    <a:path w="8409" h="9836" fill="none" extrusionOk="0">
                      <a:moveTo>
                        <a:pt x="1" y="1"/>
                      </a:moveTo>
                      <a:lnTo>
                        <a:pt x="8408" y="98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 name="Google Shape;7838;p53">
                  <a:extLst>
                    <a:ext uri="{FF2B5EF4-FFF2-40B4-BE49-F238E27FC236}">
                      <a16:creationId xmlns:a16="http://schemas.microsoft.com/office/drawing/2014/main" id="{8C67B1AA-97D6-451F-B741-674EDE84EB18}"/>
                    </a:ext>
                  </a:extLst>
                </p:cNvPr>
                <p:cNvGrpSpPr/>
                <p:nvPr/>
              </p:nvGrpSpPr>
              <p:grpSpPr>
                <a:xfrm>
                  <a:off x="4579164" y="3203653"/>
                  <a:ext cx="1244833" cy="1020397"/>
                  <a:chOff x="4579164" y="3203653"/>
                  <a:chExt cx="1244833" cy="1020397"/>
                </a:xfrm>
              </p:grpSpPr>
              <p:sp>
                <p:nvSpPr>
                  <p:cNvPr id="544" name="Google Shape;7839;p53">
                    <a:extLst>
                      <a:ext uri="{FF2B5EF4-FFF2-40B4-BE49-F238E27FC236}">
                        <a16:creationId xmlns:a16="http://schemas.microsoft.com/office/drawing/2014/main" id="{1A798790-89F9-4938-A294-8E55C665574B}"/>
                      </a:ext>
                    </a:extLst>
                  </p:cNvPr>
                  <p:cNvSpPr/>
                  <p:nvPr/>
                </p:nvSpPr>
                <p:spPr>
                  <a:xfrm>
                    <a:off x="4787909" y="3833395"/>
                    <a:ext cx="69267" cy="22266"/>
                  </a:xfrm>
                  <a:custGeom>
                    <a:avLst/>
                    <a:gdLst/>
                    <a:ahLst/>
                    <a:cxnLst/>
                    <a:rect l="l" t="t" r="r" b="b"/>
                    <a:pathLst>
                      <a:path w="8807" h="2831" fill="none" extrusionOk="0">
                        <a:moveTo>
                          <a:pt x="8806" y="0"/>
                        </a:moveTo>
                        <a:lnTo>
                          <a:pt x="0" y="283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7840;p53">
                    <a:extLst>
                      <a:ext uri="{FF2B5EF4-FFF2-40B4-BE49-F238E27FC236}">
                        <a16:creationId xmlns:a16="http://schemas.microsoft.com/office/drawing/2014/main" id="{B2FE00A1-0EE5-4F8F-B4C4-39690E8A0662}"/>
                      </a:ext>
                    </a:extLst>
                  </p:cNvPr>
                  <p:cNvSpPr/>
                  <p:nvPr/>
                </p:nvSpPr>
                <p:spPr>
                  <a:xfrm>
                    <a:off x="4857263" y="3819695"/>
                    <a:ext cx="69936" cy="14181"/>
                  </a:xfrm>
                  <a:custGeom>
                    <a:avLst/>
                    <a:gdLst/>
                    <a:ahLst/>
                    <a:cxnLst/>
                    <a:rect l="l" t="t" r="r" b="b"/>
                    <a:pathLst>
                      <a:path w="8892" h="1803" fill="none" extrusionOk="0">
                        <a:moveTo>
                          <a:pt x="1" y="1803"/>
                        </a:moveTo>
                        <a:lnTo>
                          <a:pt x="889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7841;p53">
                    <a:extLst>
                      <a:ext uri="{FF2B5EF4-FFF2-40B4-BE49-F238E27FC236}">
                        <a16:creationId xmlns:a16="http://schemas.microsoft.com/office/drawing/2014/main" id="{C056606C-7321-4B28-B696-E955AD476B2C}"/>
                      </a:ext>
                    </a:extLst>
                  </p:cNvPr>
                  <p:cNvGrpSpPr/>
                  <p:nvPr/>
                </p:nvGrpSpPr>
                <p:grpSpPr>
                  <a:xfrm>
                    <a:off x="4579164" y="3203653"/>
                    <a:ext cx="1244833" cy="1020397"/>
                    <a:chOff x="4579164" y="3203653"/>
                    <a:chExt cx="1244833" cy="1020397"/>
                  </a:xfrm>
                </p:grpSpPr>
                <p:sp>
                  <p:nvSpPr>
                    <p:cNvPr id="547" name="Google Shape;7842;p53">
                      <a:extLst>
                        <a:ext uri="{FF2B5EF4-FFF2-40B4-BE49-F238E27FC236}">
                          <a16:creationId xmlns:a16="http://schemas.microsoft.com/office/drawing/2014/main" id="{2157767C-0C90-4766-9202-B29C9E19E4C3}"/>
                        </a:ext>
                      </a:extLst>
                    </p:cNvPr>
                    <p:cNvSpPr/>
                    <p:nvPr/>
                  </p:nvSpPr>
                  <p:spPr>
                    <a:xfrm>
                      <a:off x="4930329" y="3363965"/>
                      <a:ext cx="23894" cy="102764"/>
                    </a:xfrm>
                    <a:custGeom>
                      <a:avLst/>
                      <a:gdLst/>
                      <a:ahLst/>
                      <a:cxnLst/>
                      <a:rect l="l" t="t" r="r" b="b"/>
                      <a:pathLst>
                        <a:path w="3038" h="13066" fill="none" extrusionOk="0">
                          <a:moveTo>
                            <a:pt x="3037" y="13065"/>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7843;p53">
                      <a:extLst>
                        <a:ext uri="{FF2B5EF4-FFF2-40B4-BE49-F238E27FC236}">
                          <a16:creationId xmlns:a16="http://schemas.microsoft.com/office/drawing/2014/main" id="{E5F315A5-7950-40C4-8A0A-D87B335221EF}"/>
                        </a:ext>
                      </a:extLst>
                    </p:cNvPr>
                    <p:cNvSpPr/>
                    <p:nvPr/>
                  </p:nvSpPr>
                  <p:spPr>
                    <a:xfrm>
                      <a:off x="4849846" y="3385948"/>
                      <a:ext cx="104085" cy="79256"/>
                    </a:xfrm>
                    <a:custGeom>
                      <a:avLst/>
                      <a:gdLst/>
                      <a:ahLst/>
                      <a:cxnLst/>
                      <a:rect l="l" t="t" r="r" b="b"/>
                      <a:pathLst>
                        <a:path w="13234" h="10077" fill="none" extrusionOk="0">
                          <a:moveTo>
                            <a:pt x="0" y="0"/>
                          </a:moveTo>
                          <a:lnTo>
                            <a:pt x="13234"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7844;p53">
                      <a:extLst>
                        <a:ext uri="{FF2B5EF4-FFF2-40B4-BE49-F238E27FC236}">
                          <a16:creationId xmlns:a16="http://schemas.microsoft.com/office/drawing/2014/main" id="{0E201E46-D60A-4FA4-BE16-3569D8A0CE15}"/>
                        </a:ext>
                      </a:extLst>
                    </p:cNvPr>
                    <p:cNvSpPr/>
                    <p:nvPr/>
                  </p:nvSpPr>
                  <p:spPr>
                    <a:xfrm>
                      <a:off x="4849650" y="3306598"/>
                      <a:ext cx="45869" cy="79358"/>
                    </a:xfrm>
                    <a:custGeom>
                      <a:avLst/>
                      <a:gdLst/>
                      <a:ahLst/>
                      <a:cxnLst/>
                      <a:rect l="l" t="t" r="r" b="b"/>
                      <a:pathLst>
                        <a:path w="5832" h="10090" fill="none" extrusionOk="0">
                          <a:moveTo>
                            <a:pt x="5831" y="0"/>
                          </a:moveTo>
                          <a:lnTo>
                            <a:pt x="1"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7845;p53">
                      <a:extLst>
                        <a:ext uri="{FF2B5EF4-FFF2-40B4-BE49-F238E27FC236}">
                          <a16:creationId xmlns:a16="http://schemas.microsoft.com/office/drawing/2014/main" id="{05BF82E5-BBD2-4787-B528-578BC56A161D}"/>
                        </a:ext>
                      </a:extLst>
                    </p:cNvPr>
                    <p:cNvSpPr/>
                    <p:nvPr/>
                  </p:nvSpPr>
                  <p:spPr>
                    <a:xfrm>
                      <a:off x="4849650" y="3361299"/>
                      <a:ext cx="84305" cy="24657"/>
                    </a:xfrm>
                    <a:custGeom>
                      <a:avLst/>
                      <a:gdLst/>
                      <a:ahLst/>
                      <a:cxnLst/>
                      <a:rect l="l" t="t" r="r" b="b"/>
                      <a:pathLst>
                        <a:path w="10719" h="3135" fill="none" extrusionOk="0">
                          <a:moveTo>
                            <a:pt x="1" y="3134"/>
                          </a:moveTo>
                          <a:lnTo>
                            <a:pt x="107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7846;p53">
                      <a:extLst>
                        <a:ext uri="{FF2B5EF4-FFF2-40B4-BE49-F238E27FC236}">
                          <a16:creationId xmlns:a16="http://schemas.microsoft.com/office/drawing/2014/main" id="{CC0DC35D-9194-482D-B1C2-048A1A1B6F15}"/>
                        </a:ext>
                      </a:extLst>
                    </p:cNvPr>
                    <p:cNvSpPr/>
                    <p:nvPr/>
                  </p:nvSpPr>
                  <p:spPr>
                    <a:xfrm>
                      <a:off x="4789616" y="3306598"/>
                      <a:ext cx="19702" cy="54709"/>
                    </a:xfrm>
                    <a:custGeom>
                      <a:avLst/>
                      <a:gdLst/>
                      <a:ahLst/>
                      <a:cxnLst/>
                      <a:rect l="l" t="t" r="r" b="b"/>
                      <a:pathLst>
                        <a:path w="2505" h="6956" fill="none" extrusionOk="0">
                          <a:moveTo>
                            <a:pt x="2505" y="6956"/>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7847;p53">
                      <a:extLst>
                        <a:ext uri="{FF2B5EF4-FFF2-40B4-BE49-F238E27FC236}">
                          <a16:creationId xmlns:a16="http://schemas.microsoft.com/office/drawing/2014/main" id="{B9627EF3-EB63-43FB-B7A2-D4FED23FE604}"/>
                        </a:ext>
                      </a:extLst>
                    </p:cNvPr>
                    <p:cNvSpPr/>
                    <p:nvPr/>
                  </p:nvSpPr>
                  <p:spPr>
                    <a:xfrm>
                      <a:off x="4738242" y="3357500"/>
                      <a:ext cx="74883" cy="10280"/>
                    </a:xfrm>
                    <a:custGeom>
                      <a:avLst/>
                      <a:gdLst/>
                      <a:ahLst/>
                      <a:cxnLst/>
                      <a:rect l="l" t="t" r="r" b="b"/>
                      <a:pathLst>
                        <a:path w="9521" h="1307" fill="none" extrusionOk="0">
                          <a:moveTo>
                            <a:pt x="1" y="1307"/>
                          </a:moveTo>
                          <a:lnTo>
                            <a:pt x="952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7848;p53">
                      <a:extLst>
                        <a:ext uri="{FF2B5EF4-FFF2-40B4-BE49-F238E27FC236}">
                          <a16:creationId xmlns:a16="http://schemas.microsoft.com/office/drawing/2014/main" id="{77DD013B-A0AD-44C2-910E-D272FDDBF6CA}"/>
                        </a:ext>
                      </a:extLst>
                    </p:cNvPr>
                    <p:cNvSpPr/>
                    <p:nvPr/>
                  </p:nvSpPr>
                  <p:spPr>
                    <a:xfrm>
                      <a:off x="4710274" y="3357500"/>
                      <a:ext cx="99044" cy="63557"/>
                    </a:xfrm>
                    <a:custGeom>
                      <a:avLst/>
                      <a:gdLst/>
                      <a:ahLst/>
                      <a:cxnLst/>
                      <a:rect l="l" t="t" r="r" b="b"/>
                      <a:pathLst>
                        <a:path w="12593" h="8081" fill="none" extrusionOk="0">
                          <a:moveTo>
                            <a:pt x="0" y="8081"/>
                          </a:moveTo>
                          <a:lnTo>
                            <a:pt x="1259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7849;p53">
                      <a:extLst>
                        <a:ext uri="{FF2B5EF4-FFF2-40B4-BE49-F238E27FC236}">
                          <a16:creationId xmlns:a16="http://schemas.microsoft.com/office/drawing/2014/main" id="{133F7261-31DB-4F0E-B5BA-CE5298832C9C}"/>
                        </a:ext>
                      </a:extLst>
                    </p:cNvPr>
                    <p:cNvSpPr/>
                    <p:nvPr/>
                  </p:nvSpPr>
                  <p:spPr>
                    <a:xfrm>
                      <a:off x="4809310" y="3306598"/>
                      <a:ext cx="87443" cy="50910"/>
                    </a:xfrm>
                    <a:custGeom>
                      <a:avLst/>
                      <a:gdLst/>
                      <a:ahLst/>
                      <a:cxnLst/>
                      <a:rect l="l" t="t" r="r" b="b"/>
                      <a:pathLst>
                        <a:path w="11118" h="6473" fill="none" extrusionOk="0">
                          <a:moveTo>
                            <a:pt x="1" y="6472"/>
                          </a:moveTo>
                          <a:lnTo>
                            <a:pt x="1111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7850;p53">
                      <a:extLst>
                        <a:ext uri="{FF2B5EF4-FFF2-40B4-BE49-F238E27FC236}">
                          <a16:creationId xmlns:a16="http://schemas.microsoft.com/office/drawing/2014/main" id="{3259FB41-1E91-4455-A666-FD7F547857D7}"/>
                        </a:ext>
                      </a:extLst>
                    </p:cNvPr>
                    <p:cNvGrpSpPr/>
                    <p:nvPr/>
                  </p:nvGrpSpPr>
                  <p:grpSpPr>
                    <a:xfrm>
                      <a:off x="4579164" y="3203653"/>
                      <a:ext cx="1244833" cy="1020397"/>
                      <a:chOff x="4579164" y="3203653"/>
                      <a:chExt cx="1244833" cy="1020397"/>
                    </a:xfrm>
                  </p:grpSpPr>
                  <p:sp>
                    <p:nvSpPr>
                      <p:cNvPr id="556" name="Google Shape;7851;p53">
                        <a:extLst>
                          <a:ext uri="{FF2B5EF4-FFF2-40B4-BE49-F238E27FC236}">
                            <a16:creationId xmlns:a16="http://schemas.microsoft.com/office/drawing/2014/main" id="{F23521A4-CA5F-4EE2-9D7D-E6DB6428B9C1}"/>
                          </a:ext>
                        </a:extLst>
                      </p:cNvPr>
                      <p:cNvSpPr/>
                      <p:nvPr/>
                    </p:nvSpPr>
                    <p:spPr>
                      <a:xfrm>
                        <a:off x="4617986" y="3614284"/>
                        <a:ext cx="53002" cy="21031"/>
                      </a:xfrm>
                      <a:custGeom>
                        <a:avLst/>
                        <a:gdLst/>
                        <a:ahLst/>
                        <a:cxnLst/>
                        <a:rect l="l" t="t" r="r" b="b"/>
                        <a:pathLst>
                          <a:path w="6739" h="2674" fill="none" extrusionOk="0">
                            <a:moveTo>
                              <a:pt x="0" y="0"/>
                            </a:moveTo>
                            <a:lnTo>
                              <a:pt x="6738" y="267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7852;p53">
                        <a:extLst>
                          <a:ext uri="{FF2B5EF4-FFF2-40B4-BE49-F238E27FC236}">
                            <a16:creationId xmlns:a16="http://schemas.microsoft.com/office/drawing/2014/main" id="{95223DBD-D61B-468C-83F4-660196F77DF4}"/>
                          </a:ext>
                        </a:extLst>
                      </p:cNvPr>
                      <p:cNvSpPr/>
                      <p:nvPr/>
                    </p:nvSpPr>
                    <p:spPr>
                      <a:xfrm>
                        <a:off x="4624545" y="3589069"/>
                        <a:ext cx="43682" cy="63180"/>
                      </a:xfrm>
                      <a:custGeom>
                        <a:avLst/>
                        <a:gdLst/>
                        <a:ahLst/>
                        <a:cxnLst/>
                        <a:rect l="l" t="t" r="r" b="b"/>
                        <a:pathLst>
                          <a:path w="5554" h="8033" fill="none" extrusionOk="0">
                            <a:moveTo>
                              <a:pt x="1" y="8033"/>
                            </a:moveTo>
                            <a:lnTo>
                              <a:pt x="555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7853;p53">
                        <a:extLst>
                          <a:ext uri="{FF2B5EF4-FFF2-40B4-BE49-F238E27FC236}">
                            <a16:creationId xmlns:a16="http://schemas.microsoft.com/office/drawing/2014/main" id="{12EE472B-41AA-41D4-857E-DDC82B7DFDD9}"/>
                          </a:ext>
                        </a:extLst>
                      </p:cNvPr>
                      <p:cNvSpPr/>
                      <p:nvPr/>
                    </p:nvSpPr>
                    <p:spPr>
                      <a:xfrm>
                        <a:off x="4668220" y="3517907"/>
                        <a:ext cx="112178" cy="71170"/>
                      </a:xfrm>
                      <a:custGeom>
                        <a:avLst/>
                        <a:gdLst/>
                        <a:ahLst/>
                        <a:cxnLst/>
                        <a:rect l="l" t="t" r="r" b="b"/>
                        <a:pathLst>
                          <a:path w="14263" h="9049" fill="none" extrusionOk="0">
                            <a:moveTo>
                              <a:pt x="0" y="9049"/>
                            </a:moveTo>
                            <a:lnTo>
                              <a:pt x="1426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7854;p53">
                        <a:extLst>
                          <a:ext uri="{FF2B5EF4-FFF2-40B4-BE49-F238E27FC236}">
                            <a16:creationId xmlns:a16="http://schemas.microsoft.com/office/drawing/2014/main" id="{20FE07D5-6340-42C0-881F-B9E99014BC79}"/>
                          </a:ext>
                        </a:extLst>
                      </p:cNvPr>
                      <p:cNvSpPr/>
                      <p:nvPr/>
                    </p:nvSpPr>
                    <p:spPr>
                      <a:xfrm>
                        <a:off x="4706562" y="3516766"/>
                        <a:ext cx="77455" cy="79924"/>
                      </a:xfrm>
                      <a:custGeom>
                        <a:avLst/>
                        <a:gdLst/>
                        <a:ahLst/>
                        <a:cxnLst/>
                        <a:rect l="l" t="t" r="r" b="b"/>
                        <a:pathLst>
                          <a:path w="9848" h="10162" fill="none" extrusionOk="0">
                            <a:moveTo>
                              <a:pt x="0" y="10161"/>
                            </a:moveTo>
                            <a:lnTo>
                              <a:pt x="98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7855;p53">
                        <a:extLst>
                          <a:ext uri="{FF2B5EF4-FFF2-40B4-BE49-F238E27FC236}">
                            <a16:creationId xmlns:a16="http://schemas.microsoft.com/office/drawing/2014/main" id="{8BAE0204-8403-47AD-B31A-0D43BBA0E0E8}"/>
                          </a:ext>
                        </a:extLst>
                      </p:cNvPr>
                      <p:cNvSpPr/>
                      <p:nvPr/>
                    </p:nvSpPr>
                    <p:spPr>
                      <a:xfrm>
                        <a:off x="4763646" y="3516766"/>
                        <a:ext cx="20370" cy="52806"/>
                      </a:xfrm>
                      <a:custGeom>
                        <a:avLst/>
                        <a:gdLst/>
                        <a:ahLst/>
                        <a:cxnLst/>
                        <a:rect l="l" t="t" r="r" b="b"/>
                        <a:pathLst>
                          <a:path w="2590" h="6714" fill="none" extrusionOk="0">
                            <a:moveTo>
                              <a:pt x="0" y="6714"/>
                            </a:moveTo>
                            <a:lnTo>
                              <a:pt x="25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7856;p53">
                        <a:extLst>
                          <a:ext uri="{FF2B5EF4-FFF2-40B4-BE49-F238E27FC236}">
                            <a16:creationId xmlns:a16="http://schemas.microsoft.com/office/drawing/2014/main" id="{4EF2EB3C-38AE-4AFF-8AF9-A704190715F6}"/>
                          </a:ext>
                        </a:extLst>
                      </p:cNvPr>
                      <p:cNvSpPr/>
                      <p:nvPr/>
                    </p:nvSpPr>
                    <p:spPr>
                      <a:xfrm>
                        <a:off x="4783151" y="3520565"/>
                        <a:ext cx="45861" cy="97432"/>
                      </a:xfrm>
                      <a:custGeom>
                        <a:avLst/>
                        <a:gdLst/>
                        <a:ahLst/>
                        <a:cxnLst/>
                        <a:rect l="l" t="t" r="r" b="b"/>
                        <a:pathLst>
                          <a:path w="5831" h="12388" fill="none" extrusionOk="0">
                            <a:moveTo>
                              <a:pt x="5831" y="1238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7857;p53">
                        <a:extLst>
                          <a:ext uri="{FF2B5EF4-FFF2-40B4-BE49-F238E27FC236}">
                            <a16:creationId xmlns:a16="http://schemas.microsoft.com/office/drawing/2014/main" id="{914FDD53-2A9E-4758-A9E9-4D7B1A3ED49C}"/>
                          </a:ext>
                        </a:extLst>
                      </p:cNvPr>
                      <p:cNvSpPr/>
                      <p:nvPr/>
                    </p:nvSpPr>
                    <p:spPr>
                      <a:xfrm>
                        <a:off x="4738242" y="3483175"/>
                        <a:ext cx="44917" cy="37398"/>
                      </a:xfrm>
                      <a:custGeom>
                        <a:avLst/>
                        <a:gdLst/>
                        <a:ahLst/>
                        <a:cxnLst/>
                        <a:rect l="l" t="t" r="r" b="b"/>
                        <a:pathLst>
                          <a:path w="5711" h="4755" fill="none" extrusionOk="0">
                            <a:moveTo>
                              <a:pt x="1" y="1"/>
                            </a:moveTo>
                            <a:lnTo>
                              <a:pt x="5710" y="475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7858;p53">
                        <a:extLst>
                          <a:ext uri="{FF2B5EF4-FFF2-40B4-BE49-F238E27FC236}">
                            <a16:creationId xmlns:a16="http://schemas.microsoft.com/office/drawing/2014/main" id="{87F44608-BF40-4997-8350-31D746466B66}"/>
                          </a:ext>
                        </a:extLst>
                      </p:cNvPr>
                      <p:cNvSpPr/>
                      <p:nvPr/>
                    </p:nvSpPr>
                    <p:spPr>
                      <a:xfrm>
                        <a:off x="4704941" y="3501823"/>
                        <a:ext cx="78217" cy="18750"/>
                      </a:xfrm>
                      <a:custGeom>
                        <a:avLst/>
                        <a:gdLst/>
                        <a:ahLst/>
                        <a:cxnLst/>
                        <a:rect l="l" t="t" r="r" b="b"/>
                        <a:pathLst>
                          <a:path w="9945" h="2384" fill="none" extrusionOk="0">
                            <a:moveTo>
                              <a:pt x="1" y="1"/>
                            </a:moveTo>
                            <a:lnTo>
                              <a:pt x="9944" y="238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7859;p53">
                        <a:extLst>
                          <a:ext uri="{FF2B5EF4-FFF2-40B4-BE49-F238E27FC236}">
                            <a16:creationId xmlns:a16="http://schemas.microsoft.com/office/drawing/2014/main" id="{B88DE068-B052-4F5D-87EA-141FFFCD6104}"/>
                          </a:ext>
                        </a:extLst>
                      </p:cNvPr>
                      <p:cNvSpPr/>
                      <p:nvPr/>
                    </p:nvSpPr>
                    <p:spPr>
                      <a:xfrm>
                        <a:off x="4668220" y="3520565"/>
                        <a:ext cx="115796" cy="19324"/>
                      </a:xfrm>
                      <a:custGeom>
                        <a:avLst/>
                        <a:gdLst/>
                        <a:ahLst/>
                        <a:cxnLst/>
                        <a:rect l="l" t="t" r="r" b="b"/>
                        <a:pathLst>
                          <a:path w="14723" h="2457" fill="none" extrusionOk="0">
                            <a:moveTo>
                              <a:pt x="0" y="2457"/>
                            </a:moveTo>
                            <a:lnTo>
                              <a:pt x="1472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7860;p53">
                        <a:extLst>
                          <a:ext uri="{FF2B5EF4-FFF2-40B4-BE49-F238E27FC236}">
                            <a16:creationId xmlns:a16="http://schemas.microsoft.com/office/drawing/2014/main" id="{03EC98A6-193A-4EF8-88AE-085CD7402D2F}"/>
                          </a:ext>
                        </a:extLst>
                      </p:cNvPr>
                      <p:cNvSpPr/>
                      <p:nvPr/>
                    </p:nvSpPr>
                    <p:spPr>
                      <a:xfrm>
                        <a:off x="4813117" y="3462915"/>
                        <a:ext cx="40347" cy="51193"/>
                      </a:xfrm>
                      <a:custGeom>
                        <a:avLst/>
                        <a:gdLst/>
                        <a:ahLst/>
                        <a:cxnLst/>
                        <a:rect l="l" t="t" r="r" b="b"/>
                        <a:pathLst>
                          <a:path w="5130" h="6509" fill="none" extrusionOk="0">
                            <a:moveTo>
                              <a:pt x="5130" y="6508"/>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7861;p53">
                        <a:extLst>
                          <a:ext uri="{FF2B5EF4-FFF2-40B4-BE49-F238E27FC236}">
                            <a16:creationId xmlns:a16="http://schemas.microsoft.com/office/drawing/2014/main" id="{77B01504-3961-4A4B-9D75-BC1BE19B71A6}"/>
                          </a:ext>
                        </a:extLst>
                      </p:cNvPr>
                      <p:cNvSpPr/>
                      <p:nvPr/>
                    </p:nvSpPr>
                    <p:spPr>
                      <a:xfrm>
                        <a:off x="4787807" y="3462915"/>
                        <a:ext cx="25317" cy="55000"/>
                      </a:xfrm>
                      <a:custGeom>
                        <a:avLst/>
                        <a:gdLst/>
                        <a:ahLst/>
                        <a:cxnLst/>
                        <a:rect l="l" t="t" r="r" b="b"/>
                        <a:pathLst>
                          <a:path w="3219" h="6993" fill="none" extrusionOk="0">
                            <a:moveTo>
                              <a:pt x="1" y="6992"/>
                            </a:moveTo>
                            <a:lnTo>
                              <a:pt x="321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7862;p53">
                        <a:extLst>
                          <a:ext uri="{FF2B5EF4-FFF2-40B4-BE49-F238E27FC236}">
                            <a16:creationId xmlns:a16="http://schemas.microsoft.com/office/drawing/2014/main" id="{3810E9F5-479F-4743-8FBB-7B41235D6E16}"/>
                          </a:ext>
                        </a:extLst>
                      </p:cNvPr>
                      <p:cNvSpPr/>
                      <p:nvPr/>
                    </p:nvSpPr>
                    <p:spPr>
                      <a:xfrm>
                        <a:off x="4781342" y="3514100"/>
                        <a:ext cx="72311" cy="6953"/>
                      </a:xfrm>
                      <a:custGeom>
                        <a:avLst/>
                        <a:gdLst/>
                        <a:ahLst/>
                        <a:cxnLst/>
                        <a:rect l="l" t="t" r="r" b="b"/>
                        <a:pathLst>
                          <a:path w="9194" h="884" fill="none" extrusionOk="0">
                            <a:moveTo>
                              <a:pt x="0" y="883"/>
                            </a:moveTo>
                            <a:lnTo>
                              <a:pt x="91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7863;p53">
                        <a:extLst>
                          <a:ext uri="{FF2B5EF4-FFF2-40B4-BE49-F238E27FC236}">
                            <a16:creationId xmlns:a16="http://schemas.microsoft.com/office/drawing/2014/main" id="{7384A025-38B8-4A4D-994D-0234BA5D103D}"/>
                          </a:ext>
                        </a:extLst>
                      </p:cNvPr>
                      <p:cNvSpPr/>
                      <p:nvPr/>
                    </p:nvSpPr>
                    <p:spPr>
                      <a:xfrm>
                        <a:off x="4853645" y="3514100"/>
                        <a:ext cx="26175" cy="59184"/>
                      </a:xfrm>
                      <a:custGeom>
                        <a:avLst/>
                        <a:gdLst/>
                        <a:ahLst/>
                        <a:cxnLst/>
                        <a:rect l="l" t="t" r="r" b="b"/>
                        <a:pathLst>
                          <a:path w="3328" h="7525" fill="none" extrusionOk="0">
                            <a:moveTo>
                              <a:pt x="1" y="0"/>
                            </a:moveTo>
                            <a:lnTo>
                              <a:pt x="3328" y="75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7864;p53">
                        <a:extLst>
                          <a:ext uri="{FF2B5EF4-FFF2-40B4-BE49-F238E27FC236}">
                            <a16:creationId xmlns:a16="http://schemas.microsoft.com/office/drawing/2014/main" id="{F2EB0CD4-E9F1-47F0-A5E9-3322D1AF2146}"/>
                          </a:ext>
                        </a:extLst>
                      </p:cNvPr>
                      <p:cNvSpPr/>
                      <p:nvPr/>
                    </p:nvSpPr>
                    <p:spPr>
                      <a:xfrm>
                        <a:off x="4827392" y="3514100"/>
                        <a:ext cx="26261" cy="100381"/>
                      </a:xfrm>
                      <a:custGeom>
                        <a:avLst/>
                        <a:gdLst/>
                        <a:ahLst/>
                        <a:cxnLst/>
                        <a:rect l="l" t="t" r="r" b="b"/>
                        <a:pathLst>
                          <a:path w="3339" h="12763" fill="none" extrusionOk="0">
                            <a:moveTo>
                              <a:pt x="3339" y="0"/>
                            </a:moveTo>
                            <a:lnTo>
                              <a:pt x="0" y="127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7865;p53">
                        <a:extLst>
                          <a:ext uri="{FF2B5EF4-FFF2-40B4-BE49-F238E27FC236}">
                            <a16:creationId xmlns:a16="http://schemas.microsoft.com/office/drawing/2014/main" id="{1A9FC2D0-6088-46FF-9214-A4E67DB523EA}"/>
                          </a:ext>
                        </a:extLst>
                      </p:cNvPr>
                      <p:cNvGrpSpPr/>
                      <p:nvPr/>
                    </p:nvGrpSpPr>
                    <p:grpSpPr>
                      <a:xfrm>
                        <a:off x="4579164" y="3203653"/>
                        <a:ext cx="1244833" cy="1020397"/>
                        <a:chOff x="4579164" y="3203653"/>
                        <a:chExt cx="1244833" cy="1020397"/>
                      </a:xfrm>
                    </p:grpSpPr>
                    <p:sp>
                      <p:nvSpPr>
                        <p:cNvPr id="571" name="Google Shape;7866;p53">
                          <a:extLst>
                            <a:ext uri="{FF2B5EF4-FFF2-40B4-BE49-F238E27FC236}">
                              <a16:creationId xmlns:a16="http://schemas.microsoft.com/office/drawing/2014/main" id="{6E6094F2-7BA4-4B89-847E-AD3F568C98FB}"/>
                            </a:ext>
                          </a:extLst>
                        </p:cNvPr>
                        <p:cNvSpPr/>
                        <p:nvPr/>
                      </p:nvSpPr>
                      <p:spPr>
                        <a:xfrm>
                          <a:off x="4879812" y="3466721"/>
                          <a:ext cx="74411" cy="106563"/>
                        </a:xfrm>
                        <a:custGeom>
                          <a:avLst/>
                          <a:gdLst/>
                          <a:ahLst/>
                          <a:cxnLst/>
                          <a:rect l="l" t="t" r="r" b="b"/>
                          <a:pathLst>
                            <a:path w="9461" h="13549" fill="none" extrusionOk="0">
                              <a:moveTo>
                                <a:pt x="1" y="13549"/>
                              </a:moveTo>
                              <a:lnTo>
                                <a:pt x="946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7867;p53">
                          <a:extLst>
                            <a:ext uri="{FF2B5EF4-FFF2-40B4-BE49-F238E27FC236}">
                              <a16:creationId xmlns:a16="http://schemas.microsoft.com/office/drawing/2014/main" id="{16064941-8759-4819-93DB-9ABBF3DE6CAE}"/>
                            </a:ext>
                          </a:extLst>
                        </p:cNvPr>
                        <p:cNvSpPr/>
                        <p:nvPr/>
                      </p:nvSpPr>
                      <p:spPr>
                        <a:xfrm>
                          <a:off x="4954215" y="3408017"/>
                          <a:ext cx="105989" cy="58712"/>
                        </a:xfrm>
                        <a:custGeom>
                          <a:avLst/>
                          <a:gdLst/>
                          <a:ahLst/>
                          <a:cxnLst/>
                          <a:rect l="l" t="t" r="r" b="b"/>
                          <a:pathLst>
                            <a:path w="13476" h="7465" fill="none" extrusionOk="0">
                              <a:moveTo>
                                <a:pt x="0" y="7464"/>
                              </a:moveTo>
                              <a:lnTo>
                                <a:pt x="1347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7868;p53">
                          <a:extLst>
                            <a:ext uri="{FF2B5EF4-FFF2-40B4-BE49-F238E27FC236}">
                              <a16:creationId xmlns:a16="http://schemas.microsoft.com/office/drawing/2014/main" id="{220387A6-C8CC-446F-BD18-7712E13AE05F}"/>
                            </a:ext>
                          </a:extLst>
                        </p:cNvPr>
                        <p:cNvSpPr/>
                        <p:nvPr/>
                      </p:nvSpPr>
                      <p:spPr>
                        <a:xfrm>
                          <a:off x="4953924" y="3465195"/>
                          <a:ext cx="119792" cy="54811"/>
                        </a:xfrm>
                        <a:custGeom>
                          <a:avLst/>
                          <a:gdLst/>
                          <a:ahLst/>
                          <a:cxnLst/>
                          <a:rect l="l" t="t" r="r" b="b"/>
                          <a:pathLst>
                            <a:path w="15231" h="6969" fill="none" extrusionOk="0">
                              <a:moveTo>
                                <a:pt x="1" y="1"/>
                              </a:moveTo>
                              <a:lnTo>
                                <a:pt x="15231" y="696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7869;p53">
                          <a:extLst>
                            <a:ext uri="{FF2B5EF4-FFF2-40B4-BE49-F238E27FC236}">
                              <a16:creationId xmlns:a16="http://schemas.microsoft.com/office/drawing/2014/main" id="{C703DD96-C410-45B3-A492-B0B719A6F2C7}"/>
                            </a:ext>
                          </a:extLst>
                        </p:cNvPr>
                        <p:cNvSpPr/>
                        <p:nvPr/>
                      </p:nvSpPr>
                      <p:spPr>
                        <a:xfrm>
                          <a:off x="5073708" y="3521045"/>
                          <a:ext cx="26938" cy="71839"/>
                        </a:xfrm>
                        <a:custGeom>
                          <a:avLst/>
                          <a:gdLst/>
                          <a:ahLst/>
                          <a:cxnLst/>
                          <a:rect l="l" t="t" r="r" b="b"/>
                          <a:pathLst>
                            <a:path w="3425" h="9134" fill="none" extrusionOk="0">
                              <a:moveTo>
                                <a:pt x="1" y="0"/>
                              </a:moveTo>
                              <a:lnTo>
                                <a:pt x="3424" y="913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7870;p53">
                          <a:extLst>
                            <a:ext uri="{FF2B5EF4-FFF2-40B4-BE49-F238E27FC236}">
                              <a16:creationId xmlns:a16="http://schemas.microsoft.com/office/drawing/2014/main" id="{FFB9FFF7-B44C-447C-BB7E-B4E2CA7965C6}"/>
                            </a:ext>
                          </a:extLst>
                        </p:cNvPr>
                        <p:cNvSpPr/>
                        <p:nvPr/>
                      </p:nvSpPr>
                      <p:spPr>
                        <a:xfrm>
                          <a:off x="5100637" y="3586309"/>
                          <a:ext cx="26741" cy="81167"/>
                        </a:xfrm>
                        <a:custGeom>
                          <a:avLst/>
                          <a:gdLst/>
                          <a:ahLst/>
                          <a:cxnLst/>
                          <a:rect l="l" t="t" r="r" b="b"/>
                          <a:pathLst>
                            <a:path w="3400" h="10320" fill="none" extrusionOk="0">
                              <a:moveTo>
                                <a:pt x="3399" y="1031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7871;p53">
                          <a:extLst>
                            <a:ext uri="{FF2B5EF4-FFF2-40B4-BE49-F238E27FC236}">
                              <a16:creationId xmlns:a16="http://schemas.microsoft.com/office/drawing/2014/main" id="{055C21CB-0E32-473D-8D18-4512B2801C1E}"/>
                            </a:ext>
                          </a:extLst>
                        </p:cNvPr>
                        <p:cNvSpPr/>
                        <p:nvPr/>
                      </p:nvSpPr>
                      <p:spPr>
                        <a:xfrm>
                          <a:off x="5088549" y="3252840"/>
                          <a:ext cx="693968" cy="520624"/>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7872;p53">
                          <a:extLst>
                            <a:ext uri="{FF2B5EF4-FFF2-40B4-BE49-F238E27FC236}">
                              <a16:creationId xmlns:a16="http://schemas.microsoft.com/office/drawing/2014/main" id="{4CFA0EE2-E096-4B6A-8ECC-B980434032C9}"/>
                            </a:ext>
                          </a:extLst>
                        </p:cNvPr>
                        <p:cNvSpPr/>
                        <p:nvPr/>
                      </p:nvSpPr>
                      <p:spPr>
                        <a:xfrm>
                          <a:off x="5060203" y="3203653"/>
                          <a:ext cx="544588" cy="316354"/>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7873;p53">
                          <a:extLst>
                            <a:ext uri="{FF2B5EF4-FFF2-40B4-BE49-F238E27FC236}">
                              <a16:creationId xmlns:a16="http://schemas.microsoft.com/office/drawing/2014/main" id="{6D162CF0-E9FD-4061-A49C-E0EACEA792A9}"/>
                            </a:ext>
                          </a:extLst>
                        </p:cNvPr>
                        <p:cNvSpPr/>
                        <p:nvPr/>
                      </p:nvSpPr>
                      <p:spPr>
                        <a:xfrm>
                          <a:off x="5127371" y="3507533"/>
                          <a:ext cx="124739" cy="267835"/>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7874;p53">
                          <a:extLst>
                            <a:ext uri="{FF2B5EF4-FFF2-40B4-BE49-F238E27FC236}">
                              <a16:creationId xmlns:a16="http://schemas.microsoft.com/office/drawing/2014/main" id="{DE19707D-0215-4A05-99C8-4A1B3DC32B4C}"/>
                            </a:ext>
                          </a:extLst>
                        </p:cNvPr>
                        <p:cNvSpPr/>
                        <p:nvPr/>
                      </p:nvSpPr>
                      <p:spPr>
                        <a:xfrm>
                          <a:off x="5100637" y="3507533"/>
                          <a:ext cx="99618" cy="78784"/>
                        </a:xfrm>
                        <a:custGeom>
                          <a:avLst/>
                          <a:gdLst/>
                          <a:ahLst/>
                          <a:cxnLst/>
                          <a:rect l="l" t="t" r="r" b="b"/>
                          <a:pathLst>
                            <a:path w="12666" h="10017" fill="none" extrusionOk="0">
                              <a:moveTo>
                                <a:pt x="0" y="10017"/>
                              </a:moveTo>
                              <a:lnTo>
                                <a:pt x="1266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7875;p53">
                          <a:extLst>
                            <a:ext uri="{FF2B5EF4-FFF2-40B4-BE49-F238E27FC236}">
                              <a16:creationId xmlns:a16="http://schemas.microsoft.com/office/drawing/2014/main" id="{83C9800F-67F6-4C51-B54E-2DAE3CD4AB4E}"/>
                            </a:ext>
                          </a:extLst>
                        </p:cNvPr>
                        <p:cNvSpPr/>
                        <p:nvPr/>
                      </p:nvSpPr>
                      <p:spPr>
                        <a:xfrm>
                          <a:off x="5200248" y="3501068"/>
                          <a:ext cx="156514" cy="6473"/>
                        </a:xfrm>
                        <a:custGeom>
                          <a:avLst/>
                          <a:gdLst/>
                          <a:ahLst/>
                          <a:cxnLst/>
                          <a:rect l="l" t="t" r="r" b="b"/>
                          <a:pathLst>
                            <a:path w="19900" h="823" fill="none" extrusionOk="0">
                              <a:moveTo>
                                <a:pt x="0" y="823"/>
                              </a:moveTo>
                              <a:lnTo>
                                <a:pt x="19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7876;p53">
                          <a:extLst>
                            <a:ext uri="{FF2B5EF4-FFF2-40B4-BE49-F238E27FC236}">
                              <a16:creationId xmlns:a16="http://schemas.microsoft.com/office/drawing/2014/main" id="{A92C6C56-1593-4842-AC58-A3C70D35A44F}"/>
                            </a:ext>
                          </a:extLst>
                        </p:cNvPr>
                        <p:cNvSpPr/>
                        <p:nvPr/>
                      </p:nvSpPr>
                      <p:spPr>
                        <a:xfrm>
                          <a:off x="5127371" y="3507533"/>
                          <a:ext cx="72885" cy="155853"/>
                        </a:xfrm>
                        <a:custGeom>
                          <a:avLst/>
                          <a:gdLst/>
                          <a:ahLst/>
                          <a:cxnLst/>
                          <a:rect l="l" t="t" r="r" b="b"/>
                          <a:pathLst>
                            <a:path w="9267" h="19816" fill="none" extrusionOk="0">
                              <a:moveTo>
                                <a:pt x="9266" y="1"/>
                              </a:moveTo>
                              <a:lnTo>
                                <a:pt x="0" y="1981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7877;p53">
                          <a:extLst>
                            <a:ext uri="{FF2B5EF4-FFF2-40B4-BE49-F238E27FC236}">
                              <a16:creationId xmlns:a16="http://schemas.microsoft.com/office/drawing/2014/main" id="{CD434944-A2AC-4967-B4A7-50E9C4310746}"/>
                            </a:ext>
                          </a:extLst>
                        </p:cNvPr>
                        <p:cNvSpPr/>
                        <p:nvPr/>
                      </p:nvSpPr>
                      <p:spPr>
                        <a:xfrm>
                          <a:off x="5352947" y="3384139"/>
                          <a:ext cx="126265" cy="117692"/>
                        </a:xfrm>
                        <a:custGeom>
                          <a:avLst/>
                          <a:gdLst/>
                          <a:ahLst/>
                          <a:cxnLst/>
                          <a:rect l="l" t="t" r="r" b="b"/>
                          <a:pathLst>
                            <a:path w="16054" h="14964" fill="none" extrusionOk="0">
                              <a:moveTo>
                                <a:pt x="1" y="14964"/>
                              </a:moveTo>
                              <a:lnTo>
                                <a:pt x="1605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7878;p53">
                          <a:extLst>
                            <a:ext uri="{FF2B5EF4-FFF2-40B4-BE49-F238E27FC236}">
                              <a16:creationId xmlns:a16="http://schemas.microsoft.com/office/drawing/2014/main" id="{7167CABA-FB7C-44B6-BDD1-4B302782D054}"/>
                            </a:ext>
                          </a:extLst>
                        </p:cNvPr>
                        <p:cNvSpPr/>
                        <p:nvPr/>
                      </p:nvSpPr>
                      <p:spPr>
                        <a:xfrm>
                          <a:off x="5356753" y="3246375"/>
                          <a:ext cx="61567" cy="254700"/>
                        </a:xfrm>
                        <a:custGeom>
                          <a:avLst/>
                          <a:gdLst/>
                          <a:ahLst/>
                          <a:cxnLst/>
                          <a:rect l="l" t="t" r="r" b="b"/>
                          <a:pathLst>
                            <a:path w="7828" h="32384" fill="none" extrusionOk="0">
                              <a:moveTo>
                                <a:pt x="1" y="32383"/>
                              </a:moveTo>
                              <a:lnTo>
                                <a:pt x="78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7879;p53">
                          <a:extLst>
                            <a:ext uri="{FF2B5EF4-FFF2-40B4-BE49-F238E27FC236}">
                              <a16:creationId xmlns:a16="http://schemas.microsoft.com/office/drawing/2014/main" id="{BEAC1B6B-A183-4C1D-B8B2-DD48DB0A1606}"/>
                            </a:ext>
                          </a:extLst>
                        </p:cNvPr>
                        <p:cNvSpPr/>
                        <p:nvPr/>
                      </p:nvSpPr>
                      <p:spPr>
                        <a:xfrm>
                          <a:off x="5352947" y="3486698"/>
                          <a:ext cx="141483" cy="10571"/>
                        </a:xfrm>
                        <a:custGeom>
                          <a:avLst/>
                          <a:gdLst/>
                          <a:ahLst/>
                          <a:cxnLst/>
                          <a:rect l="l" t="t" r="r" b="b"/>
                          <a:pathLst>
                            <a:path w="17989" h="1344" fill="none" extrusionOk="0">
                              <a:moveTo>
                                <a:pt x="1" y="1343"/>
                              </a:moveTo>
                              <a:lnTo>
                                <a:pt x="179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7880;p53">
                          <a:extLst>
                            <a:ext uri="{FF2B5EF4-FFF2-40B4-BE49-F238E27FC236}">
                              <a16:creationId xmlns:a16="http://schemas.microsoft.com/office/drawing/2014/main" id="{8096019A-0CB0-40D6-B8F4-DF7FCE2D1C9E}"/>
                            </a:ext>
                          </a:extLst>
                        </p:cNvPr>
                        <p:cNvSpPr/>
                        <p:nvPr/>
                      </p:nvSpPr>
                      <p:spPr>
                        <a:xfrm>
                          <a:off x="5353898" y="3501068"/>
                          <a:ext cx="18089" cy="136725"/>
                        </a:xfrm>
                        <a:custGeom>
                          <a:avLst/>
                          <a:gdLst/>
                          <a:ahLst/>
                          <a:cxnLst/>
                          <a:rect l="l" t="t" r="r" b="b"/>
                          <a:pathLst>
                            <a:path w="2300" h="17384" fill="none" extrusionOk="0">
                              <a:moveTo>
                                <a:pt x="1" y="0"/>
                              </a:moveTo>
                              <a:lnTo>
                                <a:pt x="2299" y="1738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7881;p53">
                          <a:extLst>
                            <a:ext uri="{FF2B5EF4-FFF2-40B4-BE49-F238E27FC236}">
                              <a16:creationId xmlns:a16="http://schemas.microsoft.com/office/drawing/2014/main" id="{94058A2E-E8B9-41AD-B879-C93B58E721A8}"/>
                            </a:ext>
                          </a:extLst>
                        </p:cNvPr>
                        <p:cNvSpPr/>
                        <p:nvPr/>
                      </p:nvSpPr>
                      <p:spPr>
                        <a:xfrm>
                          <a:off x="5206721" y="3620749"/>
                          <a:ext cx="102379" cy="98863"/>
                        </a:xfrm>
                        <a:custGeom>
                          <a:avLst/>
                          <a:gdLst/>
                          <a:ahLst/>
                          <a:cxnLst/>
                          <a:rect l="l" t="t" r="r" b="b"/>
                          <a:pathLst>
                            <a:path w="13017" h="12570" fill="none" extrusionOk="0">
                              <a:moveTo>
                                <a:pt x="0" y="1"/>
                              </a:moveTo>
                              <a:lnTo>
                                <a:pt x="13016" y="125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7882;p53">
                          <a:extLst>
                            <a:ext uri="{FF2B5EF4-FFF2-40B4-BE49-F238E27FC236}">
                              <a16:creationId xmlns:a16="http://schemas.microsoft.com/office/drawing/2014/main" id="{688419A9-8CA5-4ACE-8F67-72C1296EFA09}"/>
                            </a:ext>
                          </a:extLst>
                        </p:cNvPr>
                        <p:cNvSpPr/>
                        <p:nvPr/>
                      </p:nvSpPr>
                      <p:spPr>
                        <a:xfrm>
                          <a:off x="5293102" y="3715798"/>
                          <a:ext cx="15997" cy="101238"/>
                        </a:xfrm>
                        <a:custGeom>
                          <a:avLst/>
                          <a:gdLst/>
                          <a:ahLst/>
                          <a:cxnLst/>
                          <a:rect l="l" t="t" r="r" b="b"/>
                          <a:pathLst>
                            <a:path w="2034" h="12872" fill="none" extrusionOk="0">
                              <a:moveTo>
                                <a:pt x="2033" y="0"/>
                              </a:moveTo>
                              <a:lnTo>
                                <a:pt x="1" y="1287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7883;p53">
                          <a:extLst>
                            <a:ext uri="{FF2B5EF4-FFF2-40B4-BE49-F238E27FC236}">
                              <a16:creationId xmlns:a16="http://schemas.microsoft.com/office/drawing/2014/main" id="{C4269326-4063-422A-A8E7-A73F2D52F960}"/>
                            </a:ext>
                          </a:extLst>
                        </p:cNvPr>
                        <p:cNvSpPr/>
                        <p:nvPr/>
                      </p:nvSpPr>
                      <p:spPr>
                        <a:xfrm>
                          <a:off x="5127371" y="3659854"/>
                          <a:ext cx="92862" cy="134539"/>
                        </a:xfrm>
                        <a:custGeom>
                          <a:avLst/>
                          <a:gdLst/>
                          <a:ahLst/>
                          <a:cxnLst/>
                          <a:rect l="l" t="t" r="r" b="b"/>
                          <a:pathLst>
                            <a:path w="11807" h="17106" fill="none" extrusionOk="0">
                              <a:moveTo>
                                <a:pt x="11807" y="17105"/>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7884;p53">
                          <a:extLst>
                            <a:ext uri="{FF2B5EF4-FFF2-40B4-BE49-F238E27FC236}">
                              <a16:creationId xmlns:a16="http://schemas.microsoft.com/office/drawing/2014/main" id="{F041A853-35B9-4166-8C9E-CFB5775611C3}"/>
                            </a:ext>
                          </a:extLst>
                        </p:cNvPr>
                        <p:cNvSpPr/>
                        <p:nvPr/>
                      </p:nvSpPr>
                      <p:spPr>
                        <a:xfrm>
                          <a:off x="5479203" y="3327149"/>
                          <a:ext cx="150615" cy="56998"/>
                        </a:xfrm>
                        <a:custGeom>
                          <a:avLst/>
                          <a:gdLst/>
                          <a:ahLst/>
                          <a:cxnLst/>
                          <a:rect l="l" t="t" r="r" b="b"/>
                          <a:pathLst>
                            <a:path w="19150" h="7247" fill="none" extrusionOk="0">
                              <a:moveTo>
                                <a:pt x="19149" y="0"/>
                              </a:moveTo>
                              <a:lnTo>
                                <a:pt x="0" y="72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7885;p53">
                          <a:extLst>
                            <a:ext uri="{FF2B5EF4-FFF2-40B4-BE49-F238E27FC236}">
                              <a16:creationId xmlns:a16="http://schemas.microsoft.com/office/drawing/2014/main" id="{1CDD1E18-BB67-48E5-9883-12B8FAC8120F}"/>
                            </a:ext>
                          </a:extLst>
                        </p:cNvPr>
                        <p:cNvSpPr/>
                        <p:nvPr/>
                      </p:nvSpPr>
                      <p:spPr>
                        <a:xfrm>
                          <a:off x="5371980" y="3633790"/>
                          <a:ext cx="59373" cy="4003"/>
                        </a:xfrm>
                        <a:custGeom>
                          <a:avLst/>
                          <a:gdLst/>
                          <a:ahLst/>
                          <a:cxnLst/>
                          <a:rect l="l" t="t" r="r" b="b"/>
                          <a:pathLst>
                            <a:path w="7549" h="509" fill="none" extrusionOk="0">
                              <a:moveTo>
                                <a:pt x="0" y="508"/>
                              </a:moveTo>
                              <a:lnTo>
                                <a:pt x="754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7886;p53">
                          <a:extLst>
                            <a:ext uri="{FF2B5EF4-FFF2-40B4-BE49-F238E27FC236}">
                              <a16:creationId xmlns:a16="http://schemas.microsoft.com/office/drawing/2014/main" id="{6317BCE9-2D73-44B0-B117-92240FCB3BAF}"/>
                            </a:ext>
                          </a:extLst>
                        </p:cNvPr>
                        <p:cNvSpPr/>
                        <p:nvPr/>
                      </p:nvSpPr>
                      <p:spPr>
                        <a:xfrm>
                          <a:off x="5352947" y="3497261"/>
                          <a:ext cx="78406" cy="136536"/>
                        </a:xfrm>
                        <a:custGeom>
                          <a:avLst/>
                          <a:gdLst/>
                          <a:ahLst/>
                          <a:cxnLst/>
                          <a:rect l="l" t="t" r="r" b="b"/>
                          <a:pathLst>
                            <a:path w="9969" h="17360" fill="none" extrusionOk="0">
                              <a:moveTo>
                                <a:pt x="9969" y="17359"/>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7887;p53">
                          <a:extLst>
                            <a:ext uri="{FF2B5EF4-FFF2-40B4-BE49-F238E27FC236}">
                              <a16:creationId xmlns:a16="http://schemas.microsoft.com/office/drawing/2014/main" id="{344968F2-BAD8-46AD-9A19-13AF13F2DB39}"/>
                            </a:ext>
                          </a:extLst>
                        </p:cNvPr>
                        <p:cNvSpPr/>
                        <p:nvPr/>
                      </p:nvSpPr>
                      <p:spPr>
                        <a:xfrm>
                          <a:off x="4917296" y="3466721"/>
                          <a:ext cx="40733" cy="122356"/>
                        </a:xfrm>
                        <a:custGeom>
                          <a:avLst/>
                          <a:gdLst/>
                          <a:ahLst/>
                          <a:cxnLst/>
                          <a:rect l="l" t="t" r="r" b="b"/>
                          <a:pathLst>
                            <a:path w="5179" h="15557" fill="none" extrusionOk="0">
                              <a:moveTo>
                                <a:pt x="1" y="15557"/>
                              </a:moveTo>
                              <a:lnTo>
                                <a:pt x="517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7888;p53">
                          <a:extLst>
                            <a:ext uri="{FF2B5EF4-FFF2-40B4-BE49-F238E27FC236}">
                              <a16:creationId xmlns:a16="http://schemas.microsoft.com/office/drawing/2014/main" id="{4C42A2A6-8985-4245-A9B5-EBF369F9AB14}"/>
                            </a:ext>
                          </a:extLst>
                        </p:cNvPr>
                        <p:cNvSpPr/>
                        <p:nvPr/>
                      </p:nvSpPr>
                      <p:spPr>
                        <a:xfrm>
                          <a:off x="5060203" y="3408017"/>
                          <a:ext cx="111416" cy="19513"/>
                        </a:xfrm>
                        <a:custGeom>
                          <a:avLst/>
                          <a:gdLst/>
                          <a:ahLst/>
                          <a:cxnLst/>
                          <a:rect l="l" t="t" r="r" b="b"/>
                          <a:pathLst>
                            <a:path w="14166" h="2481" fill="none" extrusionOk="0">
                              <a:moveTo>
                                <a:pt x="0" y="0"/>
                              </a:moveTo>
                              <a:lnTo>
                                <a:pt x="14165" y="248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7889;p53">
                          <a:extLst>
                            <a:ext uri="{FF2B5EF4-FFF2-40B4-BE49-F238E27FC236}">
                              <a16:creationId xmlns:a16="http://schemas.microsoft.com/office/drawing/2014/main" id="{066C6353-E52D-4C9F-895B-DB14C58FCFD2}"/>
                            </a:ext>
                          </a:extLst>
                        </p:cNvPr>
                        <p:cNvSpPr/>
                        <p:nvPr/>
                      </p:nvSpPr>
                      <p:spPr>
                        <a:xfrm>
                          <a:off x="5127371" y="3620749"/>
                          <a:ext cx="79358" cy="42636"/>
                        </a:xfrm>
                        <a:custGeom>
                          <a:avLst/>
                          <a:gdLst/>
                          <a:ahLst/>
                          <a:cxnLst/>
                          <a:rect l="l" t="t" r="r" b="b"/>
                          <a:pathLst>
                            <a:path w="10090" h="5421" fill="none" extrusionOk="0">
                              <a:moveTo>
                                <a:pt x="0" y="5420"/>
                              </a:moveTo>
                              <a:lnTo>
                                <a:pt x="1008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7890;p53">
                          <a:extLst>
                            <a:ext uri="{FF2B5EF4-FFF2-40B4-BE49-F238E27FC236}">
                              <a16:creationId xmlns:a16="http://schemas.microsoft.com/office/drawing/2014/main" id="{F223C7ED-0896-4251-BF59-994225099F00}"/>
                            </a:ext>
                          </a:extLst>
                        </p:cNvPr>
                        <p:cNvGrpSpPr/>
                        <p:nvPr/>
                      </p:nvGrpSpPr>
                      <p:grpSpPr>
                        <a:xfrm>
                          <a:off x="4579164" y="3203653"/>
                          <a:ext cx="1244833" cy="1020397"/>
                          <a:chOff x="4579164" y="3203653"/>
                          <a:chExt cx="1244833" cy="1020397"/>
                        </a:xfrm>
                      </p:grpSpPr>
                      <p:sp>
                        <p:nvSpPr>
                          <p:cNvPr id="597" name="Google Shape;7891;p53">
                            <a:extLst>
                              <a:ext uri="{FF2B5EF4-FFF2-40B4-BE49-F238E27FC236}">
                                <a16:creationId xmlns:a16="http://schemas.microsoft.com/office/drawing/2014/main" id="{60E5A74F-C2E5-484D-90A0-ECEC38D71038}"/>
                              </a:ext>
                            </a:extLst>
                          </p:cNvPr>
                          <p:cNvSpPr/>
                          <p:nvPr/>
                        </p:nvSpPr>
                        <p:spPr>
                          <a:xfrm>
                            <a:off x="4949551" y="3708185"/>
                            <a:ext cx="37972" cy="3815"/>
                          </a:xfrm>
                          <a:custGeom>
                            <a:avLst/>
                            <a:gdLst/>
                            <a:ahLst/>
                            <a:cxnLst/>
                            <a:rect l="l" t="t" r="r" b="b"/>
                            <a:pathLst>
                              <a:path w="4828" h="485" fill="none" extrusionOk="0">
                                <a:moveTo>
                                  <a:pt x="0" y="1"/>
                                </a:moveTo>
                                <a:lnTo>
                                  <a:pt x="4827" y="48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7892;p53">
                            <a:extLst>
                              <a:ext uri="{FF2B5EF4-FFF2-40B4-BE49-F238E27FC236}">
                                <a16:creationId xmlns:a16="http://schemas.microsoft.com/office/drawing/2014/main" id="{74696288-F47F-4DE6-B8FA-B469B6C6A255}"/>
                              </a:ext>
                            </a:extLst>
                          </p:cNvPr>
                          <p:cNvGrpSpPr/>
                          <p:nvPr/>
                        </p:nvGrpSpPr>
                        <p:grpSpPr>
                          <a:xfrm>
                            <a:off x="4579164" y="3203653"/>
                            <a:ext cx="1244833" cy="1020397"/>
                            <a:chOff x="4579164" y="3203653"/>
                            <a:chExt cx="1244833" cy="1020397"/>
                          </a:xfrm>
                        </p:grpSpPr>
                        <p:sp>
                          <p:nvSpPr>
                            <p:cNvPr id="599" name="Google Shape;7893;p53">
                              <a:extLst>
                                <a:ext uri="{FF2B5EF4-FFF2-40B4-BE49-F238E27FC236}">
                                  <a16:creationId xmlns:a16="http://schemas.microsoft.com/office/drawing/2014/main" id="{FACF59C7-F4EB-49FC-8406-20F3B44F1C62}"/>
                                </a:ext>
                              </a:extLst>
                            </p:cNvPr>
                            <p:cNvSpPr/>
                            <p:nvPr/>
                          </p:nvSpPr>
                          <p:spPr>
                            <a:xfrm>
                              <a:off x="4953357" y="3586309"/>
                              <a:ext cx="147288" cy="121884"/>
                            </a:xfrm>
                            <a:custGeom>
                              <a:avLst/>
                              <a:gdLst/>
                              <a:ahLst/>
                              <a:cxnLst/>
                              <a:rect l="l" t="t" r="r" b="b"/>
                              <a:pathLst>
                                <a:path w="18727" h="15497" fill="none" extrusionOk="0">
                                  <a:moveTo>
                                    <a:pt x="18726" y="1"/>
                                  </a:moveTo>
                                  <a:lnTo>
                                    <a:pt x="0" y="1549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7894;p53">
                              <a:extLst>
                                <a:ext uri="{FF2B5EF4-FFF2-40B4-BE49-F238E27FC236}">
                                  <a16:creationId xmlns:a16="http://schemas.microsoft.com/office/drawing/2014/main" id="{3E6CA162-5287-4088-9AD6-89FF0484A1C1}"/>
                                </a:ext>
                              </a:extLst>
                            </p:cNvPr>
                            <p:cNvSpPr/>
                            <p:nvPr/>
                          </p:nvSpPr>
                          <p:spPr>
                            <a:xfrm>
                              <a:off x="4987515" y="3592876"/>
                              <a:ext cx="113130" cy="119123"/>
                            </a:xfrm>
                            <a:custGeom>
                              <a:avLst/>
                              <a:gdLst/>
                              <a:ahLst/>
                              <a:cxnLst/>
                              <a:rect l="l" t="t" r="r" b="b"/>
                              <a:pathLst>
                                <a:path w="14384" h="15146" fill="none" extrusionOk="0">
                                  <a:moveTo>
                                    <a:pt x="0" y="15146"/>
                                  </a:moveTo>
                                  <a:lnTo>
                                    <a:pt x="1438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7895;p53">
                              <a:extLst>
                                <a:ext uri="{FF2B5EF4-FFF2-40B4-BE49-F238E27FC236}">
                                  <a16:creationId xmlns:a16="http://schemas.microsoft.com/office/drawing/2014/main" id="{7997878C-39FE-4E23-956C-9466E04706DF}"/>
                                </a:ext>
                              </a:extLst>
                            </p:cNvPr>
                            <p:cNvSpPr/>
                            <p:nvPr/>
                          </p:nvSpPr>
                          <p:spPr>
                            <a:xfrm>
                              <a:off x="4913395" y="3708185"/>
                              <a:ext cx="39970" cy="45389"/>
                            </a:xfrm>
                            <a:custGeom>
                              <a:avLst/>
                              <a:gdLst/>
                              <a:ahLst/>
                              <a:cxnLst/>
                              <a:rect l="l" t="t" r="r" b="b"/>
                              <a:pathLst>
                                <a:path w="5082" h="5771" fill="none" extrusionOk="0">
                                  <a:moveTo>
                                    <a:pt x="1" y="5771"/>
                                  </a:moveTo>
                                  <a:lnTo>
                                    <a:pt x="508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7896;p53">
                              <a:extLst>
                                <a:ext uri="{FF2B5EF4-FFF2-40B4-BE49-F238E27FC236}">
                                  <a16:creationId xmlns:a16="http://schemas.microsoft.com/office/drawing/2014/main" id="{1B82E594-1D15-4286-B69C-16F8888B2CB0}"/>
                                </a:ext>
                              </a:extLst>
                            </p:cNvPr>
                            <p:cNvSpPr/>
                            <p:nvPr/>
                          </p:nvSpPr>
                          <p:spPr>
                            <a:xfrm>
                              <a:off x="4888943" y="3704378"/>
                              <a:ext cx="60616" cy="26080"/>
                            </a:xfrm>
                            <a:custGeom>
                              <a:avLst/>
                              <a:gdLst/>
                              <a:ahLst/>
                              <a:cxnLst/>
                              <a:rect l="l" t="t" r="r" b="b"/>
                              <a:pathLst>
                                <a:path w="7707" h="3316" fill="none" extrusionOk="0">
                                  <a:moveTo>
                                    <a:pt x="1" y="3315"/>
                                  </a:moveTo>
                                  <a:lnTo>
                                    <a:pt x="77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7897;p53">
                              <a:extLst>
                                <a:ext uri="{FF2B5EF4-FFF2-40B4-BE49-F238E27FC236}">
                                  <a16:creationId xmlns:a16="http://schemas.microsoft.com/office/drawing/2014/main" id="{F7590E75-B9B3-45A7-9B2F-751A2410AB7D}"/>
                                </a:ext>
                              </a:extLst>
                            </p:cNvPr>
                            <p:cNvSpPr/>
                            <p:nvPr/>
                          </p:nvSpPr>
                          <p:spPr>
                            <a:xfrm>
                              <a:off x="4917296" y="3589069"/>
                              <a:ext cx="32262" cy="119123"/>
                            </a:xfrm>
                            <a:custGeom>
                              <a:avLst/>
                              <a:gdLst/>
                              <a:ahLst/>
                              <a:cxnLst/>
                              <a:rect l="l" t="t" r="r" b="b"/>
                              <a:pathLst>
                                <a:path w="4102" h="15146" fill="none" extrusionOk="0">
                                  <a:moveTo>
                                    <a:pt x="1" y="1"/>
                                  </a:moveTo>
                                  <a:lnTo>
                                    <a:pt x="4101" y="15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7898;p53">
                              <a:extLst>
                                <a:ext uri="{FF2B5EF4-FFF2-40B4-BE49-F238E27FC236}">
                                  <a16:creationId xmlns:a16="http://schemas.microsoft.com/office/drawing/2014/main" id="{3B484FF6-2A7E-4242-B947-2B7FA15973D1}"/>
                                </a:ext>
                              </a:extLst>
                            </p:cNvPr>
                            <p:cNvSpPr/>
                            <p:nvPr/>
                          </p:nvSpPr>
                          <p:spPr>
                            <a:xfrm>
                              <a:off x="4949551" y="3708185"/>
                              <a:ext cx="22840" cy="72885"/>
                            </a:xfrm>
                            <a:custGeom>
                              <a:avLst/>
                              <a:gdLst/>
                              <a:ahLst/>
                              <a:cxnLst/>
                              <a:rect l="l" t="t" r="r" b="b"/>
                              <a:pathLst>
                                <a:path w="2904" h="9267" fill="none" extrusionOk="0">
                                  <a:moveTo>
                                    <a:pt x="0" y="1"/>
                                  </a:moveTo>
                                  <a:lnTo>
                                    <a:pt x="2904" y="926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7899;p53">
                              <a:extLst>
                                <a:ext uri="{FF2B5EF4-FFF2-40B4-BE49-F238E27FC236}">
                                  <a16:creationId xmlns:a16="http://schemas.microsoft.com/office/drawing/2014/main" id="{8D5FEBC8-1216-485B-B37D-15D94D10929E}"/>
                                </a:ext>
                              </a:extLst>
                            </p:cNvPr>
                            <p:cNvSpPr/>
                            <p:nvPr/>
                          </p:nvSpPr>
                          <p:spPr>
                            <a:xfrm>
                              <a:off x="4912066" y="3752237"/>
                              <a:ext cx="60325" cy="28833"/>
                            </a:xfrm>
                            <a:custGeom>
                              <a:avLst/>
                              <a:gdLst/>
                              <a:ahLst/>
                              <a:cxnLst/>
                              <a:rect l="l" t="t" r="r" b="b"/>
                              <a:pathLst>
                                <a:path w="7670" h="3666" fill="none" extrusionOk="0">
                                  <a:moveTo>
                                    <a:pt x="0" y="1"/>
                                  </a:moveTo>
                                  <a:lnTo>
                                    <a:pt x="7670" y="3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7900;p53">
                              <a:extLst>
                                <a:ext uri="{FF2B5EF4-FFF2-40B4-BE49-F238E27FC236}">
                                  <a16:creationId xmlns:a16="http://schemas.microsoft.com/office/drawing/2014/main" id="{C7C16A8A-9EAB-4473-9538-10D843FFD76D}"/>
                                </a:ext>
                              </a:extLst>
                            </p:cNvPr>
                            <p:cNvGrpSpPr/>
                            <p:nvPr/>
                          </p:nvGrpSpPr>
                          <p:grpSpPr>
                            <a:xfrm>
                              <a:off x="4579164" y="3203653"/>
                              <a:ext cx="1244833" cy="1020397"/>
                              <a:chOff x="4579164" y="3203653"/>
                              <a:chExt cx="1244833" cy="1020397"/>
                            </a:xfrm>
                          </p:grpSpPr>
                          <p:sp>
                            <p:nvSpPr>
                              <p:cNvPr id="610" name="Google Shape;7901;p53">
                                <a:extLst>
                                  <a:ext uri="{FF2B5EF4-FFF2-40B4-BE49-F238E27FC236}">
                                    <a16:creationId xmlns:a16="http://schemas.microsoft.com/office/drawing/2014/main" id="{9C662B6A-183B-46A2-8E62-A4ECF21B5946}"/>
                                  </a:ext>
                                </a:extLst>
                              </p:cNvPr>
                              <p:cNvSpPr/>
                              <p:nvPr/>
                            </p:nvSpPr>
                            <p:spPr>
                              <a:xfrm>
                                <a:off x="4590301" y="3738347"/>
                                <a:ext cx="92956" cy="91722"/>
                              </a:xfrm>
                              <a:custGeom>
                                <a:avLst/>
                                <a:gdLst/>
                                <a:ahLst/>
                                <a:cxnLst/>
                                <a:rect l="l" t="t" r="r" b="b"/>
                                <a:pathLst>
                                  <a:path w="11819" h="11662" fill="none" extrusionOk="0">
                                    <a:moveTo>
                                      <a:pt x="0" y="0"/>
                                    </a:moveTo>
                                    <a:lnTo>
                                      <a:pt x="11819" y="116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7902;p53">
                                <a:extLst>
                                  <a:ext uri="{FF2B5EF4-FFF2-40B4-BE49-F238E27FC236}">
                                    <a16:creationId xmlns:a16="http://schemas.microsoft.com/office/drawing/2014/main" id="{41E98A09-8764-4760-983C-B62887C645B3}"/>
                                  </a:ext>
                                </a:extLst>
                              </p:cNvPr>
                              <p:cNvSpPr/>
                              <p:nvPr/>
                            </p:nvSpPr>
                            <p:spPr>
                              <a:xfrm>
                                <a:off x="4683250" y="3652241"/>
                                <a:ext cx="33591" cy="177828"/>
                              </a:xfrm>
                              <a:custGeom>
                                <a:avLst/>
                                <a:gdLst/>
                                <a:ahLst/>
                                <a:cxnLst/>
                                <a:rect l="l" t="t" r="r" b="b"/>
                                <a:pathLst>
                                  <a:path w="4271" h="22610" fill="none" extrusionOk="0">
                                    <a:moveTo>
                                      <a:pt x="1" y="22610"/>
                                    </a:moveTo>
                                    <a:lnTo>
                                      <a:pt x="42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7903;p53">
                                <a:extLst>
                                  <a:ext uri="{FF2B5EF4-FFF2-40B4-BE49-F238E27FC236}">
                                    <a16:creationId xmlns:a16="http://schemas.microsoft.com/office/drawing/2014/main" id="{646AA36D-3AA0-472C-9C53-99D484FEB088}"/>
                                  </a:ext>
                                </a:extLst>
                              </p:cNvPr>
                              <p:cNvSpPr/>
                              <p:nvPr/>
                            </p:nvSpPr>
                            <p:spPr>
                              <a:xfrm>
                                <a:off x="4716833" y="3652241"/>
                                <a:ext cx="70982" cy="207707"/>
                              </a:xfrm>
                              <a:custGeom>
                                <a:avLst/>
                                <a:gdLst/>
                                <a:ahLst/>
                                <a:cxnLst/>
                                <a:rect l="l" t="t" r="r" b="b"/>
                                <a:pathLst>
                                  <a:path w="9025" h="26409" fill="none" extrusionOk="0">
                                    <a:moveTo>
                                      <a:pt x="1" y="1"/>
                                    </a:moveTo>
                                    <a:lnTo>
                                      <a:pt x="9025" y="2640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7904;p53">
                                <a:extLst>
                                  <a:ext uri="{FF2B5EF4-FFF2-40B4-BE49-F238E27FC236}">
                                    <a16:creationId xmlns:a16="http://schemas.microsoft.com/office/drawing/2014/main" id="{BB8DA32D-3519-4A0E-8C39-794DA004165C}"/>
                                  </a:ext>
                                </a:extLst>
                              </p:cNvPr>
                              <p:cNvSpPr/>
                              <p:nvPr/>
                            </p:nvSpPr>
                            <p:spPr>
                              <a:xfrm>
                                <a:off x="4813117" y="3694578"/>
                                <a:ext cx="44154" cy="139297"/>
                              </a:xfrm>
                              <a:custGeom>
                                <a:avLst/>
                                <a:gdLst/>
                                <a:ahLst/>
                                <a:cxnLst/>
                                <a:rect l="l" t="t" r="r" b="b"/>
                                <a:pathLst>
                                  <a:path w="5614" h="17711" fill="none" extrusionOk="0">
                                    <a:moveTo>
                                      <a:pt x="5614" y="1771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7905;p53">
                                <a:extLst>
                                  <a:ext uri="{FF2B5EF4-FFF2-40B4-BE49-F238E27FC236}">
                                    <a16:creationId xmlns:a16="http://schemas.microsoft.com/office/drawing/2014/main" id="{D8001975-4909-47B5-93E4-AAD55F08B926}"/>
                                  </a:ext>
                                </a:extLst>
                              </p:cNvPr>
                              <p:cNvSpPr/>
                              <p:nvPr/>
                            </p:nvSpPr>
                            <p:spPr>
                              <a:xfrm>
                                <a:off x="4787807" y="3694578"/>
                                <a:ext cx="25317" cy="165369"/>
                              </a:xfrm>
                              <a:custGeom>
                                <a:avLst/>
                                <a:gdLst/>
                                <a:ahLst/>
                                <a:cxnLst/>
                                <a:rect l="l" t="t" r="r" b="b"/>
                                <a:pathLst>
                                  <a:path w="3219" h="21026" fill="none" extrusionOk="0">
                                    <a:moveTo>
                                      <a:pt x="3219" y="1"/>
                                    </a:moveTo>
                                    <a:lnTo>
                                      <a:pt x="1" y="210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7906;p53">
                                <a:extLst>
                                  <a:ext uri="{FF2B5EF4-FFF2-40B4-BE49-F238E27FC236}">
                                    <a16:creationId xmlns:a16="http://schemas.microsoft.com/office/drawing/2014/main" id="{7A18FF63-B91C-42C2-B42C-F2BA7FDC4484}"/>
                                  </a:ext>
                                </a:extLst>
                              </p:cNvPr>
                              <p:cNvSpPr/>
                              <p:nvPr/>
                            </p:nvSpPr>
                            <p:spPr>
                              <a:xfrm>
                                <a:off x="4683250" y="3830061"/>
                                <a:ext cx="106374" cy="25223"/>
                              </a:xfrm>
                              <a:custGeom>
                                <a:avLst/>
                                <a:gdLst/>
                                <a:ahLst/>
                                <a:cxnLst/>
                                <a:rect l="l" t="t" r="r" b="b"/>
                                <a:pathLst>
                                  <a:path w="13525" h="3207" fill="none" extrusionOk="0">
                                    <a:moveTo>
                                      <a:pt x="1" y="1"/>
                                    </a:moveTo>
                                    <a:lnTo>
                                      <a:pt x="13525" y="320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7907;p53">
                                <a:extLst>
                                  <a:ext uri="{FF2B5EF4-FFF2-40B4-BE49-F238E27FC236}">
                                    <a16:creationId xmlns:a16="http://schemas.microsoft.com/office/drawing/2014/main" id="{2F13BE41-45A7-4434-AF30-EFB4EA181164}"/>
                                  </a:ext>
                                </a:extLst>
                              </p:cNvPr>
                              <p:cNvSpPr/>
                              <p:nvPr/>
                            </p:nvSpPr>
                            <p:spPr>
                              <a:xfrm>
                                <a:off x="4670980" y="3830061"/>
                                <a:ext cx="12277" cy="79263"/>
                              </a:xfrm>
                              <a:custGeom>
                                <a:avLst/>
                                <a:gdLst/>
                                <a:ahLst/>
                                <a:cxnLst/>
                                <a:rect l="l" t="t" r="r" b="b"/>
                                <a:pathLst>
                                  <a:path w="1561" h="10078" fill="none" extrusionOk="0">
                                    <a:moveTo>
                                      <a:pt x="1561" y="1"/>
                                    </a:moveTo>
                                    <a:lnTo>
                                      <a:pt x="0"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7908;p53">
                                <a:extLst>
                                  <a:ext uri="{FF2B5EF4-FFF2-40B4-BE49-F238E27FC236}">
                                    <a16:creationId xmlns:a16="http://schemas.microsoft.com/office/drawing/2014/main" id="{7AAC5126-E855-4D3F-87B6-317AE9C0E48B}"/>
                                  </a:ext>
                                </a:extLst>
                              </p:cNvPr>
                              <p:cNvSpPr/>
                              <p:nvPr/>
                            </p:nvSpPr>
                            <p:spPr>
                              <a:xfrm>
                                <a:off x="4583828" y="3830061"/>
                                <a:ext cx="99429" cy="34543"/>
                              </a:xfrm>
                              <a:custGeom>
                                <a:avLst/>
                                <a:gdLst/>
                                <a:ahLst/>
                                <a:cxnLst/>
                                <a:rect l="l" t="t" r="r" b="b"/>
                                <a:pathLst>
                                  <a:path w="12642" h="4392" fill="none" extrusionOk="0">
                                    <a:moveTo>
                                      <a:pt x="0" y="4392"/>
                                    </a:moveTo>
                                    <a:lnTo>
                                      <a:pt x="1264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7909;p53">
                                <a:extLst>
                                  <a:ext uri="{FF2B5EF4-FFF2-40B4-BE49-F238E27FC236}">
                                    <a16:creationId xmlns:a16="http://schemas.microsoft.com/office/drawing/2014/main" id="{67897531-AB8B-4549-8A2D-906AAC759720}"/>
                                  </a:ext>
                                </a:extLst>
                              </p:cNvPr>
                              <p:cNvSpPr/>
                              <p:nvPr/>
                            </p:nvSpPr>
                            <p:spPr>
                              <a:xfrm>
                                <a:off x="4683250" y="3830061"/>
                                <a:ext cx="50336" cy="117983"/>
                              </a:xfrm>
                              <a:custGeom>
                                <a:avLst/>
                                <a:gdLst/>
                                <a:ahLst/>
                                <a:cxnLst/>
                                <a:rect l="l" t="t" r="r" b="b"/>
                                <a:pathLst>
                                  <a:path w="6400" h="15001" fill="none" extrusionOk="0">
                                    <a:moveTo>
                                      <a:pt x="1" y="1"/>
                                    </a:moveTo>
                                    <a:lnTo>
                                      <a:pt x="6400" y="1500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7910;p53">
                                <a:extLst>
                                  <a:ext uri="{FF2B5EF4-FFF2-40B4-BE49-F238E27FC236}">
                                    <a16:creationId xmlns:a16="http://schemas.microsoft.com/office/drawing/2014/main" id="{8D5BE692-B0DB-498E-BE63-E579115E1B26}"/>
                                  </a:ext>
                                </a:extLst>
                              </p:cNvPr>
                              <p:cNvSpPr/>
                              <p:nvPr/>
                            </p:nvSpPr>
                            <p:spPr>
                              <a:xfrm>
                                <a:off x="4733578" y="3855276"/>
                                <a:ext cx="56046" cy="92768"/>
                              </a:xfrm>
                              <a:custGeom>
                                <a:avLst/>
                                <a:gdLst/>
                                <a:ahLst/>
                                <a:cxnLst/>
                                <a:rect l="l" t="t" r="r" b="b"/>
                                <a:pathLst>
                                  <a:path w="7126" h="11795" fill="none" extrusionOk="0">
                                    <a:moveTo>
                                      <a:pt x="1" y="11795"/>
                                    </a:moveTo>
                                    <a:lnTo>
                                      <a:pt x="712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7911;p53">
                                <a:extLst>
                                  <a:ext uri="{FF2B5EF4-FFF2-40B4-BE49-F238E27FC236}">
                                    <a16:creationId xmlns:a16="http://schemas.microsoft.com/office/drawing/2014/main" id="{969E04D2-C1EF-47FB-A54A-2F638EA92278}"/>
                                  </a:ext>
                                </a:extLst>
                              </p:cNvPr>
                              <p:cNvSpPr/>
                              <p:nvPr/>
                            </p:nvSpPr>
                            <p:spPr>
                              <a:xfrm>
                                <a:off x="4888943" y="3730450"/>
                                <a:ext cx="34928" cy="89252"/>
                              </a:xfrm>
                              <a:custGeom>
                                <a:avLst/>
                                <a:gdLst/>
                                <a:ahLst/>
                                <a:cxnLst/>
                                <a:rect l="l" t="t" r="r" b="b"/>
                                <a:pathLst>
                                  <a:path w="4441" h="11348" fill="none" extrusionOk="0">
                                    <a:moveTo>
                                      <a:pt x="4440" y="11347"/>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7912;p53">
                                <a:extLst>
                                  <a:ext uri="{FF2B5EF4-FFF2-40B4-BE49-F238E27FC236}">
                                    <a16:creationId xmlns:a16="http://schemas.microsoft.com/office/drawing/2014/main" id="{14A19D90-5788-43E0-91CF-2AA85E9563CD}"/>
                                  </a:ext>
                                </a:extLst>
                              </p:cNvPr>
                              <p:cNvSpPr/>
                              <p:nvPr/>
                            </p:nvSpPr>
                            <p:spPr>
                              <a:xfrm>
                                <a:off x="4590301" y="3667468"/>
                                <a:ext cx="49762" cy="70887"/>
                              </a:xfrm>
                              <a:custGeom>
                                <a:avLst/>
                                <a:gdLst/>
                                <a:ahLst/>
                                <a:cxnLst/>
                                <a:rect l="l" t="t" r="r" b="b"/>
                                <a:pathLst>
                                  <a:path w="6327" h="9013" fill="none" extrusionOk="0">
                                    <a:moveTo>
                                      <a:pt x="0" y="9012"/>
                                    </a:moveTo>
                                    <a:lnTo>
                                      <a:pt x="63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7913;p53">
                                <a:extLst>
                                  <a:ext uri="{FF2B5EF4-FFF2-40B4-BE49-F238E27FC236}">
                                    <a16:creationId xmlns:a16="http://schemas.microsoft.com/office/drawing/2014/main" id="{BCD08B9F-4A4E-4DA0-B190-B4D151514B01}"/>
                                  </a:ext>
                                </a:extLst>
                              </p:cNvPr>
                              <p:cNvSpPr/>
                              <p:nvPr/>
                            </p:nvSpPr>
                            <p:spPr>
                              <a:xfrm>
                                <a:off x="4640338" y="3648536"/>
                                <a:ext cx="80593" cy="20268"/>
                              </a:xfrm>
                              <a:custGeom>
                                <a:avLst/>
                                <a:gdLst/>
                                <a:ahLst/>
                                <a:cxnLst/>
                                <a:rect l="l" t="t" r="r" b="b"/>
                                <a:pathLst>
                                  <a:path w="10247" h="2577" fill="none" extrusionOk="0">
                                    <a:moveTo>
                                      <a:pt x="1" y="2577"/>
                                    </a:moveTo>
                                    <a:lnTo>
                                      <a:pt x="102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7914;p53">
                                <a:extLst>
                                  <a:ext uri="{FF2B5EF4-FFF2-40B4-BE49-F238E27FC236}">
                                    <a16:creationId xmlns:a16="http://schemas.microsoft.com/office/drawing/2014/main" id="{A4B881AA-9AEE-44BC-98B3-BE5C6577E223}"/>
                                  </a:ext>
                                </a:extLst>
                              </p:cNvPr>
                              <p:cNvGrpSpPr/>
                              <p:nvPr/>
                            </p:nvGrpSpPr>
                            <p:grpSpPr>
                              <a:xfrm>
                                <a:off x="4579164" y="3203653"/>
                                <a:ext cx="1244833" cy="1020397"/>
                                <a:chOff x="4579164" y="3203653"/>
                                <a:chExt cx="1244833" cy="1020397"/>
                              </a:xfrm>
                            </p:grpSpPr>
                            <p:sp>
                              <p:nvSpPr>
                                <p:cNvPr id="624" name="Google Shape;7915;p53">
                                  <a:extLst>
                                    <a:ext uri="{FF2B5EF4-FFF2-40B4-BE49-F238E27FC236}">
                                      <a16:creationId xmlns:a16="http://schemas.microsoft.com/office/drawing/2014/main" id="{0E401F10-8BB9-41B4-BC01-51E1864F4D85}"/>
                                    </a:ext>
                                  </a:extLst>
                                </p:cNvPr>
                                <p:cNvSpPr/>
                                <p:nvPr/>
                              </p:nvSpPr>
                              <p:spPr>
                                <a:xfrm>
                                  <a:off x="4753083" y="3966015"/>
                                  <a:ext cx="92964" cy="53765"/>
                                </a:xfrm>
                                <a:custGeom>
                                  <a:avLst/>
                                  <a:gdLst/>
                                  <a:ahLst/>
                                  <a:cxnLst/>
                                  <a:rect l="l" t="t" r="r" b="b"/>
                                  <a:pathLst>
                                    <a:path w="11820" h="6836" fill="none" extrusionOk="0">
                                      <a:moveTo>
                                        <a:pt x="1" y="6836"/>
                                      </a:moveTo>
                                      <a:lnTo>
                                        <a:pt x="118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7916;p53">
                                  <a:extLst>
                                    <a:ext uri="{FF2B5EF4-FFF2-40B4-BE49-F238E27FC236}">
                                      <a16:creationId xmlns:a16="http://schemas.microsoft.com/office/drawing/2014/main" id="{62A5AFE0-096D-4E79-8863-6C2A9EBCC58F}"/>
                                    </a:ext>
                                  </a:extLst>
                                </p:cNvPr>
                                <p:cNvSpPr/>
                                <p:nvPr/>
                              </p:nvSpPr>
                              <p:spPr>
                                <a:xfrm>
                                  <a:off x="4846040" y="3952794"/>
                                  <a:ext cx="103519" cy="13135"/>
                                </a:xfrm>
                                <a:custGeom>
                                  <a:avLst/>
                                  <a:gdLst/>
                                  <a:ahLst/>
                                  <a:cxnLst/>
                                  <a:rect l="l" t="t" r="r" b="b"/>
                                  <a:pathLst>
                                    <a:path w="13162" h="1670" fill="none" extrusionOk="0">
                                      <a:moveTo>
                                        <a:pt x="13161" y="0"/>
                                      </a:moveTo>
                                      <a:lnTo>
                                        <a:pt x="0" y="1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7917;p53">
                                  <a:extLst>
                                    <a:ext uri="{FF2B5EF4-FFF2-40B4-BE49-F238E27FC236}">
                                      <a16:creationId xmlns:a16="http://schemas.microsoft.com/office/drawing/2014/main" id="{2DEA62A0-275F-4FBF-ACF1-2881C23276F4}"/>
                                    </a:ext>
                                  </a:extLst>
                                </p:cNvPr>
                                <p:cNvSpPr/>
                                <p:nvPr/>
                              </p:nvSpPr>
                              <p:spPr>
                                <a:xfrm>
                                  <a:off x="4846040" y="3962216"/>
                                  <a:ext cx="64800" cy="128066"/>
                                </a:xfrm>
                                <a:custGeom>
                                  <a:avLst/>
                                  <a:gdLst/>
                                  <a:ahLst/>
                                  <a:cxnLst/>
                                  <a:rect l="l" t="t" r="r" b="b"/>
                                  <a:pathLst>
                                    <a:path w="8239" h="16283" fill="none" extrusionOk="0">
                                      <a:moveTo>
                                        <a:pt x="0" y="0"/>
                                      </a:moveTo>
                                      <a:lnTo>
                                        <a:pt x="8238" y="1628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7918;p53">
                                  <a:extLst>
                                    <a:ext uri="{FF2B5EF4-FFF2-40B4-BE49-F238E27FC236}">
                                      <a16:creationId xmlns:a16="http://schemas.microsoft.com/office/drawing/2014/main" id="{AA668CA5-19D2-4DDB-B195-6B5CBA4B25CB}"/>
                                    </a:ext>
                                  </a:extLst>
                                </p:cNvPr>
                                <p:cNvSpPr/>
                                <p:nvPr/>
                              </p:nvSpPr>
                              <p:spPr>
                                <a:xfrm>
                                  <a:off x="4842233" y="3962216"/>
                                  <a:ext cx="3815" cy="164787"/>
                                </a:xfrm>
                                <a:custGeom>
                                  <a:avLst/>
                                  <a:gdLst/>
                                  <a:ahLst/>
                                  <a:cxnLst/>
                                  <a:rect l="l" t="t" r="r" b="b"/>
                                  <a:pathLst>
                                    <a:path w="485" h="20952" fill="none" extrusionOk="0">
                                      <a:moveTo>
                                        <a:pt x="0" y="20952"/>
                                      </a:moveTo>
                                      <a:lnTo>
                                        <a:pt x="4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7919;p53">
                                  <a:extLst>
                                    <a:ext uri="{FF2B5EF4-FFF2-40B4-BE49-F238E27FC236}">
                                      <a16:creationId xmlns:a16="http://schemas.microsoft.com/office/drawing/2014/main" id="{54DD144A-C258-498C-B2F0-5B541F67DF21}"/>
                                    </a:ext>
                                  </a:extLst>
                                </p:cNvPr>
                                <p:cNvSpPr/>
                                <p:nvPr/>
                              </p:nvSpPr>
                              <p:spPr>
                                <a:xfrm>
                                  <a:off x="4842233" y="4123189"/>
                                  <a:ext cx="37587" cy="53002"/>
                                </a:xfrm>
                                <a:custGeom>
                                  <a:avLst/>
                                  <a:gdLst/>
                                  <a:ahLst/>
                                  <a:cxnLst/>
                                  <a:rect l="l" t="t" r="r" b="b"/>
                                  <a:pathLst>
                                    <a:path w="4779" h="6739" fill="none" extrusionOk="0">
                                      <a:moveTo>
                                        <a:pt x="4779" y="673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7920;p53">
                                  <a:extLst>
                                    <a:ext uri="{FF2B5EF4-FFF2-40B4-BE49-F238E27FC236}">
                                      <a16:creationId xmlns:a16="http://schemas.microsoft.com/office/drawing/2014/main" id="{771585F1-55D0-49F1-ACAA-DC15321227CF}"/>
                                    </a:ext>
                                  </a:extLst>
                                </p:cNvPr>
                                <p:cNvSpPr/>
                                <p:nvPr/>
                              </p:nvSpPr>
                              <p:spPr>
                                <a:xfrm>
                                  <a:off x="4770779" y="4118525"/>
                                  <a:ext cx="71461" cy="4672"/>
                                </a:xfrm>
                                <a:custGeom>
                                  <a:avLst/>
                                  <a:gdLst/>
                                  <a:ahLst/>
                                  <a:cxnLst/>
                                  <a:rect l="l" t="t" r="r" b="b"/>
                                  <a:pathLst>
                                    <a:path w="9086" h="594" fill="none" extrusionOk="0">
                                      <a:moveTo>
                                        <a:pt x="9085" y="594"/>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7921;p53">
                                  <a:extLst>
                                    <a:ext uri="{FF2B5EF4-FFF2-40B4-BE49-F238E27FC236}">
                                      <a16:creationId xmlns:a16="http://schemas.microsoft.com/office/drawing/2014/main" id="{87CDA912-6458-4D47-8BA3-09DCFE63AA63}"/>
                                    </a:ext>
                                  </a:extLst>
                                </p:cNvPr>
                                <p:cNvSpPr/>
                                <p:nvPr/>
                              </p:nvSpPr>
                              <p:spPr>
                                <a:xfrm>
                                  <a:off x="4842233" y="4090274"/>
                                  <a:ext cx="68606" cy="32923"/>
                                </a:xfrm>
                                <a:custGeom>
                                  <a:avLst/>
                                  <a:gdLst/>
                                  <a:ahLst/>
                                  <a:cxnLst/>
                                  <a:rect l="l" t="t" r="r" b="b"/>
                                  <a:pathLst>
                                    <a:path w="8723" h="4186" fill="none" extrusionOk="0">
                                      <a:moveTo>
                                        <a:pt x="0" y="4186"/>
                                      </a:moveTo>
                                      <a:lnTo>
                                        <a:pt x="872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7922;p53">
                                  <a:extLst>
                                    <a:ext uri="{FF2B5EF4-FFF2-40B4-BE49-F238E27FC236}">
                                      <a16:creationId xmlns:a16="http://schemas.microsoft.com/office/drawing/2014/main" id="{F79FDFFD-66BF-4DB9-997A-CA2A360FE871}"/>
                                    </a:ext>
                                  </a:extLst>
                                </p:cNvPr>
                                <p:cNvGrpSpPr/>
                                <p:nvPr/>
                              </p:nvGrpSpPr>
                              <p:grpSpPr>
                                <a:xfrm>
                                  <a:off x="4579164" y="3203653"/>
                                  <a:ext cx="1244833" cy="1020397"/>
                                  <a:chOff x="4579164" y="3203653"/>
                                  <a:chExt cx="1244833" cy="1020397"/>
                                </a:xfrm>
                              </p:grpSpPr>
                              <p:sp>
                                <p:nvSpPr>
                                  <p:cNvPr id="632" name="Google Shape;7923;p53">
                                    <a:extLst>
                                      <a:ext uri="{FF2B5EF4-FFF2-40B4-BE49-F238E27FC236}">
                                        <a16:creationId xmlns:a16="http://schemas.microsoft.com/office/drawing/2014/main" id="{638831EF-0A79-4F97-ADF9-707248A485AD}"/>
                                      </a:ext>
                                    </a:extLst>
                                  </p:cNvPr>
                                  <p:cNvSpPr/>
                                  <p:nvPr/>
                                </p:nvSpPr>
                                <p:spPr>
                                  <a:xfrm>
                                    <a:off x="4788476" y="3855276"/>
                                    <a:ext cx="57572" cy="110747"/>
                                  </a:xfrm>
                                  <a:custGeom>
                                    <a:avLst/>
                                    <a:gdLst/>
                                    <a:ahLst/>
                                    <a:cxnLst/>
                                    <a:rect l="l" t="t" r="r" b="b"/>
                                    <a:pathLst>
                                      <a:path w="7320" h="14081" fill="none" extrusionOk="0">
                                        <a:moveTo>
                                          <a:pt x="7319" y="1408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7924;p53">
                                    <a:extLst>
                                      <a:ext uri="{FF2B5EF4-FFF2-40B4-BE49-F238E27FC236}">
                                        <a16:creationId xmlns:a16="http://schemas.microsoft.com/office/drawing/2014/main" id="{3DE6E819-031A-4BCD-B47A-524D07EE4219}"/>
                                      </a:ext>
                                    </a:extLst>
                                  </p:cNvPr>
                                  <p:cNvSpPr/>
                                  <p:nvPr/>
                                </p:nvSpPr>
                                <p:spPr>
                                  <a:xfrm>
                                    <a:off x="4846040" y="3833867"/>
                                    <a:ext cx="11231" cy="132156"/>
                                  </a:xfrm>
                                  <a:custGeom>
                                    <a:avLst/>
                                    <a:gdLst/>
                                    <a:ahLst/>
                                    <a:cxnLst/>
                                    <a:rect l="l" t="t" r="r" b="b"/>
                                    <a:pathLst>
                                      <a:path w="1428" h="16803" fill="none" extrusionOk="0">
                                        <a:moveTo>
                                          <a:pt x="0" y="16803"/>
                                        </a:moveTo>
                                        <a:lnTo>
                                          <a:pt x="1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7925;p53">
                                    <a:extLst>
                                      <a:ext uri="{FF2B5EF4-FFF2-40B4-BE49-F238E27FC236}">
                                        <a16:creationId xmlns:a16="http://schemas.microsoft.com/office/drawing/2014/main" id="{97F8DB55-D09C-43D9-A756-DB7932C8D608}"/>
                                      </a:ext>
                                    </a:extLst>
                                  </p:cNvPr>
                                  <p:cNvSpPr/>
                                  <p:nvPr/>
                                </p:nvSpPr>
                                <p:spPr>
                                  <a:xfrm>
                                    <a:off x="4761554" y="3854796"/>
                                    <a:ext cx="26261" cy="164984"/>
                                  </a:xfrm>
                                  <a:custGeom>
                                    <a:avLst/>
                                    <a:gdLst/>
                                    <a:ahLst/>
                                    <a:cxnLst/>
                                    <a:rect l="l" t="t" r="r" b="b"/>
                                    <a:pathLst>
                                      <a:path w="3339" h="20977" fill="none" extrusionOk="0">
                                        <a:moveTo>
                                          <a:pt x="0" y="20977"/>
                                        </a:moveTo>
                                        <a:lnTo>
                                          <a:pt x="33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7926;p53">
                                    <a:extLst>
                                      <a:ext uri="{FF2B5EF4-FFF2-40B4-BE49-F238E27FC236}">
                                        <a16:creationId xmlns:a16="http://schemas.microsoft.com/office/drawing/2014/main" id="{4C21F611-2CD1-4BAA-92B6-1C118E2CF4D0}"/>
                                      </a:ext>
                                    </a:extLst>
                                  </p:cNvPr>
                                  <p:cNvSpPr/>
                                  <p:nvPr/>
                                </p:nvSpPr>
                                <p:spPr>
                                  <a:xfrm>
                                    <a:off x="4846991" y="3818263"/>
                                    <a:ext cx="74025" cy="146242"/>
                                  </a:xfrm>
                                  <a:custGeom>
                                    <a:avLst/>
                                    <a:gdLst/>
                                    <a:ahLst/>
                                    <a:cxnLst/>
                                    <a:rect l="l" t="t" r="r" b="b"/>
                                    <a:pathLst>
                                      <a:path w="9412" h="18594" fill="none" extrusionOk="0">
                                        <a:moveTo>
                                          <a:pt x="0" y="18593"/>
                                        </a:moveTo>
                                        <a:lnTo>
                                          <a:pt x="941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7927;p53">
                                    <a:extLst>
                                      <a:ext uri="{FF2B5EF4-FFF2-40B4-BE49-F238E27FC236}">
                                        <a16:creationId xmlns:a16="http://schemas.microsoft.com/office/drawing/2014/main" id="{F9B58BE8-14C4-40F9-8FF7-CCE4CB12C434}"/>
                                      </a:ext>
                                    </a:extLst>
                                  </p:cNvPr>
                                  <p:cNvSpPr/>
                                  <p:nvPr/>
                                </p:nvSpPr>
                                <p:spPr>
                                  <a:xfrm>
                                    <a:off x="4927191" y="3823305"/>
                                    <a:ext cx="22368" cy="129497"/>
                                  </a:xfrm>
                                  <a:custGeom>
                                    <a:avLst/>
                                    <a:gdLst/>
                                    <a:ahLst/>
                                    <a:cxnLst/>
                                    <a:rect l="l" t="t" r="r" b="b"/>
                                    <a:pathLst>
                                      <a:path w="2844" h="16465" fill="none" extrusionOk="0">
                                        <a:moveTo>
                                          <a:pt x="1" y="1"/>
                                        </a:moveTo>
                                        <a:lnTo>
                                          <a:pt x="2843" y="1646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 name="Google Shape;7928;p53">
                                    <a:extLst>
                                      <a:ext uri="{FF2B5EF4-FFF2-40B4-BE49-F238E27FC236}">
                                        <a16:creationId xmlns:a16="http://schemas.microsoft.com/office/drawing/2014/main" id="{D22EECE6-020A-4E4D-ADA5-AFF150D5FDDB}"/>
                                      </a:ext>
                                    </a:extLst>
                                  </p:cNvPr>
                                  <p:cNvGrpSpPr/>
                                  <p:nvPr/>
                                </p:nvGrpSpPr>
                                <p:grpSpPr>
                                  <a:xfrm>
                                    <a:off x="4579164" y="3203653"/>
                                    <a:ext cx="1244833" cy="1020397"/>
                                    <a:chOff x="4579164" y="3203653"/>
                                    <a:chExt cx="1244833" cy="1020397"/>
                                  </a:xfrm>
                                </p:grpSpPr>
                                <p:sp>
                                  <p:nvSpPr>
                                    <p:cNvPr id="638" name="Google Shape;7929;p53">
                                      <a:extLst>
                                        <a:ext uri="{FF2B5EF4-FFF2-40B4-BE49-F238E27FC236}">
                                          <a16:creationId xmlns:a16="http://schemas.microsoft.com/office/drawing/2014/main" id="{95B77BAD-99AA-45F2-BCE2-58F6E9F62590}"/>
                                        </a:ext>
                                      </a:extLst>
                                    </p:cNvPr>
                                    <p:cNvSpPr/>
                                    <p:nvPr/>
                                  </p:nvSpPr>
                                  <p:spPr>
                                    <a:xfrm>
                                      <a:off x="4579164" y="3652241"/>
                                      <a:ext cx="422626" cy="571809"/>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7930;p53">
                                      <a:extLst>
                                        <a:ext uri="{FF2B5EF4-FFF2-40B4-BE49-F238E27FC236}">
                                          <a16:creationId xmlns:a16="http://schemas.microsoft.com/office/drawing/2014/main" id="{7442CF16-7D19-4322-BB17-9C9F9D413899}"/>
                                        </a:ext>
                                      </a:extLst>
                                    </p:cNvPr>
                                    <p:cNvSpPr/>
                                    <p:nvPr/>
                                  </p:nvSpPr>
                                  <p:spPr>
                                    <a:xfrm>
                                      <a:off x="4617986" y="3203653"/>
                                      <a:ext cx="1206011" cy="684357"/>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7931;p53">
                                      <a:extLst>
                                        <a:ext uri="{FF2B5EF4-FFF2-40B4-BE49-F238E27FC236}">
                                          <a16:creationId xmlns:a16="http://schemas.microsoft.com/office/drawing/2014/main" id="{B391902D-CF3B-40FA-905A-73BB9C8CB240}"/>
                                        </a:ext>
                                      </a:extLst>
                                    </p:cNvPr>
                                    <p:cNvSpPr/>
                                    <p:nvPr/>
                                  </p:nvSpPr>
                                  <p:spPr>
                                    <a:xfrm>
                                      <a:off x="4906356" y="3466721"/>
                                      <a:ext cx="194289" cy="35888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7932;p53">
                                      <a:extLst>
                                        <a:ext uri="{FF2B5EF4-FFF2-40B4-BE49-F238E27FC236}">
                                          <a16:creationId xmlns:a16="http://schemas.microsoft.com/office/drawing/2014/main" id="{B86BA3A0-0E71-460F-A109-612163E28DCB}"/>
                                        </a:ext>
                                      </a:extLst>
                                    </p:cNvPr>
                                    <p:cNvSpPr/>
                                    <p:nvPr/>
                                  </p:nvSpPr>
                                  <p:spPr>
                                    <a:xfrm>
                                      <a:off x="4972383" y="3756043"/>
                                      <a:ext cx="25412" cy="25026"/>
                                    </a:xfrm>
                                    <a:custGeom>
                                      <a:avLst/>
                                      <a:gdLst/>
                                      <a:ahLst/>
                                      <a:cxnLst/>
                                      <a:rect l="l" t="t" r="r" b="b"/>
                                      <a:pathLst>
                                        <a:path w="3231" h="3182" fill="none" extrusionOk="0">
                                          <a:moveTo>
                                            <a:pt x="1" y="3182"/>
                                          </a:moveTo>
                                          <a:lnTo>
                                            <a:pt x="323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607" name="Google Shape;7933;p53">
                              <a:extLst>
                                <a:ext uri="{FF2B5EF4-FFF2-40B4-BE49-F238E27FC236}">
                                  <a16:creationId xmlns:a16="http://schemas.microsoft.com/office/drawing/2014/main" id="{17B7CF88-E54D-425A-A869-FB133ABFBC4D}"/>
                                </a:ext>
                              </a:extLst>
                            </p:cNvPr>
                            <p:cNvSpPr/>
                            <p:nvPr/>
                          </p:nvSpPr>
                          <p:spPr>
                            <a:xfrm>
                              <a:off x="4890375" y="3688019"/>
                              <a:ext cx="5144" cy="43769"/>
                            </a:xfrm>
                            <a:custGeom>
                              <a:avLst/>
                              <a:gdLst/>
                              <a:ahLst/>
                              <a:cxnLst/>
                              <a:rect l="l" t="t" r="r" b="b"/>
                              <a:pathLst>
                                <a:path w="654" h="5565" fill="none" extrusionOk="0">
                                  <a:moveTo>
                                    <a:pt x="653" y="0"/>
                                  </a:moveTo>
                                  <a:lnTo>
                                    <a:pt x="0" y="5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7934;p53">
                              <a:extLst>
                                <a:ext uri="{FF2B5EF4-FFF2-40B4-BE49-F238E27FC236}">
                                  <a16:creationId xmlns:a16="http://schemas.microsoft.com/office/drawing/2014/main" id="{193FCEEE-6617-433F-A049-7325E8EB8C4D}"/>
                                </a:ext>
                              </a:extLst>
                            </p:cNvPr>
                            <p:cNvSpPr/>
                            <p:nvPr/>
                          </p:nvSpPr>
                          <p:spPr>
                            <a:xfrm>
                              <a:off x="4899317" y="3688019"/>
                              <a:ext cx="54048" cy="20174"/>
                            </a:xfrm>
                            <a:custGeom>
                              <a:avLst/>
                              <a:gdLst/>
                              <a:ahLst/>
                              <a:cxnLst/>
                              <a:rect l="l" t="t" r="r" b="b"/>
                              <a:pathLst>
                                <a:path w="6872" h="2565" fill="none" extrusionOk="0">
                                  <a:moveTo>
                                    <a:pt x="0" y="0"/>
                                  </a:moveTo>
                                  <a:lnTo>
                                    <a:pt x="6871" y="2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7935;p53">
                              <a:extLst>
                                <a:ext uri="{FF2B5EF4-FFF2-40B4-BE49-F238E27FC236}">
                                  <a16:creationId xmlns:a16="http://schemas.microsoft.com/office/drawing/2014/main" id="{8652CD04-91AA-4EA6-8ECF-BB8639E5AC7B}"/>
                                </a:ext>
                              </a:extLst>
                            </p:cNvPr>
                            <p:cNvSpPr/>
                            <p:nvPr/>
                          </p:nvSpPr>
                          <p:spPr>
                            <a:xfrm>
                              <a:off x="4862690" y="3700571"/>
                              <a:ext cx="27693" cy="31216"/>
                            </a:xfrm>
                            <a:custGeom>
                              <a:avLst/>
                              <a:gdLst/>
                              <a:ahLst/>
                              <a:cxnLst/>
                              <a:rect l="l" t="t" r="r" b="b"/>
                              <a:pathLst>
                                <a:path w="3521" h="3969" fill="none" extrusionOk="0">
                                  <a:moveTo>
                                    <a:pt x="0" y="1"/>
                                  </a:moveTo>
                                  <a:lnTo>
                                    <a:pt x="3520" y="39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6" name="Google Shape;7936;p53">
                          <a:extLst>
                            <a:ext uri="{FF2B5EF4-FFF2-40B4-BE49-F238E27FC236}">
                              <a16:creationId xmlns:a16="http://schemas.microsoft.com/office/drawing/2014/main" id="{738DA8BE-E6B3-424A-BE72-BEEDB05F40D5}"/>
                            </a:ext>
                          </a:extLst>
                        </p:cNvPr>
                        <p:cNvSpPr/>
                        <p:nvPr/>
                      </p:nvSpPr>
                      <p:spPr>
                        <a:xfrm>
                          <a:off x="4953924" y="3297081"/>
                          <a:ext cx="146053" cy="168122"/>
                        </a:xfrm>
                        <a:custGeom>
                          <a:avLst/>
                          <a:gdLst/>
                          <a:ahLst/>
                          <a:cxnLst/>
                          <a:rect l="l" t="t" r="r" b="b"/>
                          <a:pathLst>
                            <a:path w="18570" h="21376" fill="none" extrusionOk="0">
                              <a:moveTo>
                                <a:pt x="1" y="21376"/>
                              </a:moveTo>
                              <a:lnTo>
                                <a:pt x="18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224" name="Google Shape;7937;p53">
                <a:extLst>
                  <a:ext uri="{FF2B5EF4-FFF2-40B4-BE49-F238E27FC236}">
                    <a16:creationId xmlns:a16="http://schemas.microsoft.com/office/drawing/2014/main" id="{82EC0E07-383D-4508-B8C3-59ABA40321F3}"/>
                  </a:ext>
                </a:extLst>
              </p:cNvPr>
              <p:cNvGrpSpPr/>
              <p:nvPr/>
            </p:nvGrpSpPr>
            <p:grpSpPr>
              <a:xfrm>
                <a:off x="4595437" y="3598775"/>
                <a:ext cx="37776" cy="32451"/>
                <a:chOff x="4595437" y="3598775"/>
                <a:chExt cx="37776" cy="32451"/>
              </a:xfrm>
            </p:grpSpPr>
            <p:sp>
              <p:nvSpPr>
                <p:cNvPr id="539" name="Google Shape;7938;p53">
                  <a:extLst>
                    <a:ext uri="{FF2B5EF4-FFF2-40B4-BE49-F238E27FC236}">
                      <a16:creationId xmlns:a16="http://schemas.microsoft.com/office/drawing/2014/main" id="{5E61A1FC-78B0-4F0A-88A2-779C9182A13C}"/>
                    </a:ext>
                  </a:extLst>
                </p:cNvPr>
                <p:cNvSpPr/>
                <p:nvPr/>
              </p:nvSpPr>
              <p:spPr>
                <a:xfrm>
                  <a:off x="4595437" y="3598775"/>
                  <a:ext cx="37776" cy="32451"/>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7939;p53">
                  <a:extLst>
                    <a:ext uri="{FF2B5EF4-FFF2-40B4-BE49-F238E27FC236}">
                      <a16:creationId xmlns:a16="http://schemas.microsoft.com/office/drawing/2014/main" id="{264E2882-09DD-4684-8BE7-4E445D4B2D37}"/>
                    </a:ext>
                  </a:extLst>
                </p:cNvPr>
                <p:cNvSpPr/>
                <p:nvPr/>
              </p:nvSpPr>
              <p:spPr>
                <a:xfrm>
                  <a:off x="4610561" y="3608480"/>
                  <a:ext cx="13040" cy="1304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7940;p53">
                <a:extLst>
                  <a:ext uri="{FF2B5EF4-FFF2-40B4-BE49-F238E27FC236}">
                    <a16:creationId xmlns:a16="http://schemas.microsoft.com/office/drawing/2014/main" id="{E6046C0E-7174-4FC3-8F32-CD6E2CF230FB}"/>
                  </a:ext>
                </a:extLst>
              </p:cNvPr>
              <p:cNvGrpSpPr/>
              <p:nvPr/>
            </p:nvGrpSpPr>
            <p:grpSpPr>
              <a:xfrm>
                <a:off x="4641864" y="3524443"/>
                <a:ext cx="37776" cy="32380"/>
                <a:chOff x="4641864" y="3524443"/>
                <a:chExt cx="37776" cy="32380"/>
              </a:xfrm>
            </p:grpSpPr>
            <p:sp>
              <p:nvSpPr>
                <p:cNvPr id="537" name="Google Shape;7941;p53">
                  <a:extLst>
                    <a:ext uri="{FF2B5EF4-FFF2-40B4-BE49-F238E27FC236}">
                      <a16:creationId xmlns:a16="http://schemas.microsoft.com/office/drawing/2014/main" id="{A8462BFF-1D4F-4F2D-BCF1-2ACAEBB81637}"/>
                    </a:ext>
                  </a:extLst>
                </p:cNvPr>
                <p:cNvSpPr/>
                <p:nvPr/>
              </p:nvSpPr>
              <p:spPr>
                <a:xfrm>
                  <a:off x="4641864" y="3524443"/>
                  <a:ext cx="37776" cy="32380"/>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7942;p53">
                  <a:extLst>
                    <a:ext uri="{FF2B5EF4-FFF2-40B4-BE49-F238E27FC236}">
                      <a16:creationId xmlns:a16="http://schemas.microsoft.com/office/drawing/2014/main" id="{CD99ACFD-57C4-47FE-91B2-81C75F4DDF15}"/>
                    </a:ext>
                  </a:extLst>
                </p:cNvPr>
                <p:cNvSpPr/>
                <p:nvPr/>
              </p:nvSpPr>
              <p:spPr>
                <a:xfrm>
                  <a:off x="4656988" y="3534077"/>
                  <a:ext cx="13048" cy="1304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7943;p53">
                <a:extLst>
                  <a:ext uri="{FF2B5EF4-FFF2-40B4-BE49-F238E27FC236}">
                    <a16:creationId xmlns:a16="http://schemas.microsoft.com/office/drawing/2014/main" id="{99456735-C828-4909-9E92-D3356F378E97}"/>
                  </a:ext>
                </a:extLst>
              </p:cNvPr>
              <p:cNvGrpSpPr/>
              <p:nvPr/>
            </p:nvGrpSpPr>
            <p:grpSpPr>
              <a:xfrm>
                <a:off x="4648431" y="3893901"/>
                <a:ext cx="37776" cy="32357"/>
                <a:chOff x="4648431" y="3893901"/>
                <a:chExt cx="37776" cy="32357"/>
              </a:xfrm>
            </p:grpSpPr>
            <p:sp>
              <p:nvSpPr>
                <p:cNvPr id="535" name="Google Shape;7944;p53">
                  <a:extLst>
                    <a:ext uri="{FF2B5EF4-FFF2-40B4-BE49-F238E27FC236}">
                      <a16:creationId xmlns:a16="http://schemas.microsoft.com/office/drawing/2014/main" id="{52031550-6A8C-47A0-ABD6-55E792FFB849}"/>
                    </a:ext>
                  </a:extLst>
                </p:cNvPr>
                <p:cNvSpPr/>
                <p:nvPr/>
              </p:nvSpPr>
              <p:spPr>
                <a:xfrm>
                  <a:off x="4648431" y="3893901"/>
                  <a:ext cx="37776" cy="32357"/>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7945;p53">
                  <a:extLst>
                    <a:ext uri="{FF2B5EF4-FFF2-40B4-BE49-F238E27FC236}">
                      <a16:creationId xmlns:a16="http://schemas.microsoft.com/office/drawing/2014/main" id="{50530C31-EB69-4AF7-8E1F-C4F51BB86B46}"/>
                    </a:ext>
                  </a:extLst>
                </p:cNvPr>
                <p:cNvSpPr/>
                <p:nvPr/>
              </p:nvSpPr>
              <p:spPr>
                <a:xfrm>
                  <a:off x="4663556" y="3903606"/>
                  <a:ext cx="13040" cy="1304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7946;p53">
                <a:extLst>
                  <a:ext uri="{FF2B5EF4-FFF2-40B4-BE49-F238E27FC236}">
                    <a16:creationId xmlns:a16="http://schemas.microsoft.com/office/drawing/2014/main" id="{93BC69E5-EB1F-42FD-99AF-55D72A2DEE08}"/>
                  </a:ext>
                </a:extLst>
              </p:cNvPr>
              <p:cNvGrpSpPr/>
              <p:nvPr/>
            </p:nvGrpSpPr>
            <p:grpSpPr>
              <a:xfrm>
                <a:off x="4567752" y="3722908"/>
                <a:ext cx="37870" cy="32380"/>
                <a:chOff x="4567752" y="3722908"/>
                <a:chExt cx="37870" cy="32380"/>
              </a:xfrm>
            </p:grpSpPr>
            <p:sp>
              <p:nvSpPr>
                <p:cNvPr id="533" name="Google Shape;7947;p53">
                  <a:extLst>
                    <a:ext uri="{FF2B5EF4-FFF2-40B4-BE49-F238E27FC236}">
                      <a16:creationId xmlns:a16="http://schemas.microsoft.com/office/drawing/2014/main" id="{E718535C-421B-48D1-AFEC-E6F38C18ABF6}"/>
                    </a:ext>
                  </a:extLst>
                </p:cNvPr>
                <p:cNvSpPr/>
                <p:nvPr/>
              </p:nvSpPr>
              <p:spPr>
                <a:xfrm>
                  <a:off x="4567752" y="3722908"/>
                  <a:ext cx="37870" cy="32380"/>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7948;p53">
                  <a:extLst>
                    <a:ext uri="{FF2B5EF4-FFF2-40B4-BE49-F238E27FC236}">
                      <a16:creationId xmlns:a16="http://schemas.microsoft.com/office/drawing/2014/main" id="{ED3AEE9E-F2B8-49B9-9293-3F70C720888B}"/>
                    </a:ext>
                  </a:extLst>
                </p:cNvPr>
                <p:cNvSpPr/>
                <p:nvPr/>
              </p:nvSpPr>
              <p:spPr>
                <a:xfrm>
                  <a:off x="4580690" y="3732543"/>
                  <a:ext cx="15227" cy="13064"/>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7949;p53">
                <a:extLst>
                  <a:ext uri="{FF2B5EF4-FFF2-40B4-BE49-F238E27FC236}">
                    <a16:creationId xmlns:a16="http://schemas.microsoft.com/office/drawing/2014/main" id="{51F38BE5-36E3-40D9-BD54-989E98FE5E7A}"/>
                  </a:ext>
                </a:extLst>
              </p:cNvPr>
              <p:cNvGrpSpPr/>
              <p:nvPr/>
            </p:nvGrpSpPr>
            <p:grpSpPr>
              <a:xfrm>
                <a:off x="4617506" y="3652052"/>
                <a:ext cx="37783" cy="32357"/>
                <a:chOff x="4617506" y="3652052"/>
                <a:chExt cx="37783" cy="32357"/>
              </a:xfrm>
            </p:grpSpPr>
            <p:sp>
              <p:nvSpPr>
                <p:cNvPr id="531" name="Google Shape;7950;p53">
                  <a:extLst>
                    <a:ext uri="{FF2B5EF4-FFF2-40B4-BE49-F238E27FC236}">
                      <a16:creationId xmlns:a16="http://schemas.microsoft.com/office/drawing/2014/main" id="{1EFF7ABC-5EB7-4DA0-B2AC-FC29F97E323C}"/>
                    </a:ext>
                  </a:extLst>
                </p:cNvPr>
                <p:cNvSpPr/>
                <p:nvPr/>
              </p:nvSpPr>
              <p:spPr>
                <a:xfrm>
                  <a:off x="4617506" y="3652052"/>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7951;p53">
                  <a:extLst>
                    <a:ext uri="{FF2B5EF4-FFF2-40B4-BE49-F238E27FC236}">
                      <a16:creationId xmlns:a16="http://schemas.microsoft.com/office/drawing/2014/main" id="{3BCC4564-173D-48D9-937A-C32C833FE128}"/>
                    </a:ext>
                  </a:extLst>
                </p:cNvPr>
                <p:cNvSpPr/>
                <p:nvPr/>
              </p:nvSpPr>
              <p:spPr>
                <a:xfrm>
                  <a:off x="4632638" y="3661758"/>
                  <a:ext cx="13040" cy="1304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7952;p53">
                <a:extLst>
                  <a:ext uri="{FF2B5EF4-FFF2-40B4-BE49-F238E27FC236}">
                    <a16:creationId xmlns:a16="http://schemas.microsoft.com/office/drawing/2014/main" id="{8D9113B7-A445-425E-912D-4F6B92B14697}"/>
                  </a:ext>
                </a:extLst>
              </p:cNvPr>
              <p:cNvGrpSpPr/>
              <p:nvPr/>
            </p:nvGrpSpPr>
            <p:grpSpPr>
              <a:xfrm>
                <a:off x="4739005" y="3554149"/>
                <a:ext cx="37870" cy="32357"/>
                <a:chOff x="4739005" y="3554149"/>
                <a:chExt cx="37870" cy="32357"/>
              </a:xfrm>
            </p:grpSpPr>
            <p:sp>
              <p:nvSpPr>
                <p:cNvPr id="529" name="Google Shape;7953;p53">
                  <a:extLst>
                    <a:ext uri="{FF2B5EF4-FFF2-40B4-BE49-F238E27FC236}">
                      <a16:creationId xmlns:a16="http://schemas.microsoft.com/office/drawing/2014/main" id="{7C15767B-90F0-4988-9F84-A3BAFF0EEC72}"/>
                    </a:ext>
                  </a:extLst>
                </p:cNvPr>
                <p:cNvSpPr/>
                <p:nvPr/>
              </p:nvSpPr>
              <p:spPr>
                <a:xfrm>
                  <a:off x="4739005" y="3554149"/>
                  <a:ext cx="37870" cy="32357"/>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7954;p53">
                  <a:extLst>
                    <a:ext uri="{FF2B5EF4-FFF2-40B4-BE49-F238E27FC236}">
                      <a16:creationId xmlns:a16="http://schemas.microsoft.com/office/drawing/2014/main" id="{CAA124A2-33DF-40D9-9A21-974F3CC3A3D9}"/>
                    </a:ext>
                  </a:extLst>
                </p:cNvPr>
                <p:cNvSpPr/>
                <p:nvPr/>
              </p:nvSpPr>
              <p:spPr>
                <a:xfrm>
                  <a:off x="4751943" y="3563854"/>
                  <a:ext cx="15227" cy="13048"/>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7955;p53">
                <a:extLst>
                  <a:ext uri="{FF2B5EF4-FFF2-40B4-BE49-F238E27FC236}">
                    <a16:creationId xmlns:a16="http://schemas.microsoft.com/office/drawing/2014/main" id="{8B9F3933-E52F-4977-BF12-2739C09250A8}"/>
                  </a:ext>
                </a:extLst>
              </p:cNvPr>
              <p:cNvGrpSpPr/>
              <p:nvPr/>
            </p:nvGrpSpPr>
            <p:grpSpPr>
              <a:xfrm>
                <a:off x="4806557" y="3630258"/>
                <a:ext cx="37776" cy="32364"/>
                <a:chOff x="4806557" y="3630258"/>
                <a:chExt cx="37776" cy="32364"/>
              </a:xfrm>
            </p:grpSpPr>
            <p:sp>
              <p:nvSpPr>
                <p:cNvPr id="527" name="Google Shape;7956;p53">
                  <a:extLst>
                    <a:ext uri="{FF2B5EF4-FFF2-40B4-BE49-F238E27FC236}">
                      <a16:creationId xmlns:a16="http://schemas.microsoft.com/office/drawing/2014/main" id="{243EF64A-798E-4D65-BD3E-B7DB557D875A}"/>
                    </a:ext>
                  </a:extLst>
                </p:cNvPr>
                <p:cNvSpPr/>
                <p:nvPr/>
              </p:nvSpPr>
              <p:spPr>
                <a:xfrm>
                  <a:off x="4806557" y="3630258"/>
                  <a:ext cx="37776" cy="32364"/>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7957;p53">
                  <a:extLst>
                    <a:ext uri="{FF2B5EF4-FFF2-40B4-BE49-F238E27FC236}">
                      <a16:creationId xmlns:a16="http://schemas.microsoft.com/office/drawing/2014/main" id="{81AD234B-25B3-466C-A127-E76A0654B7B4}"/>
                    </a:ext>
                  </a:extLst>
                </p:cNvPr>
                <p:cNvSpPr/>
                <p:nvPr/>
              </p:nvSpPr>
              <p:spPr>
                <a:xfrm>
                  <a:off x="4819495" y="3639972"/>
                  <a:ext cx="15227" cy="1304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7958;p53">
                <a:extLst>
                  <a:ext uri="{FF2B5EF4-FFF2-40B4-BE49-F238E27FC236}">
                    <a16:creationId xmlns:a16="http://schemas.microsoft.com/office/drawing/2014/main" id="{33FF92CF-2F5A-4FBC-BC96-9D2FF82732DF}"/>
                  </a:ext>
                </a:extLst>
              </p:cNvPr>
              <p:cNvGrpSpPr/>
              <p:nvPr/>
            </p:nvGrpSpPr>
            <p:grpSpPr>
              <a:xfrm>
                <a:off x="4737007" y="4004357"/>
                <a:ext cx="37870" cy="32357"/>
                <a:chOff x="4737007" y="4004357"/>
                <a:chExt cx="37870" cy="32357"/>
              </a:xfrm>
            </p:grpSpPr>
            <p:sp>
              <p:nvSpPr>
                <p:cNvPr id="525" name="Google Shape;7959;p53">
                  <a:extLst>
                    <a:ext uri="{FF2B5EF4-FFF2-40B4-BE49-F238E27FC236}">
                      <a16:creationId xmlns:a16="http://schemas.microsoft.com/office/drawing/2014/main" id="{93EBE8DD-1E74-492F-BFB5-1CC97FB7D709}"/>
                    </a:ext>
                  </a:extLst>
                </p:cNvPr>
                <p:cNvSpPr/>
                <p:nvPr/>
              </p:nvSpPr>
              <p:spPr>
                <a:xfrm>
                  <a:off x="4737007" y="4004357"/>
                  <a:ext cx="37870" cy="32357"/>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7960;p53">
                  <a:extLst>
                    <a:ext uri="{FF2B5EF4-FFF2-40B4-BE49-F238E27FC236}">
                      <a16:creationId xmlns:a16="http://schemas.microsoft.com/office/drawing/2014/main" id="{531470C7-3276-4703-A087-B76B8EF36992}"/>
                    </a:ext>
                  </a:extLst>
                </p:cNvPr>
                <p:cNvSpPr/>
                <p:nvPr/>
              </p:nvSpPr>
              <p:spPr>
                <a:xfrm>
                  <a:off x="4752131" y="4014062"/>
                  <a:ext cx="13040" cy="13048"/>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7961;p53">
                <a:extLst>
                  <a:ext uri="{FF2B5EF4-FFF2-40B4-BE49-F238E27FC236}">
                    <a16:creationId xmlns:a16="http://schemas.microsoft.com/office/drawing/2014/main" id="{C9026283-B572-4E5D-AA97-F7D9276668EF}"/>
                  </a:ext>
                </a:extLst>
              </p:cNvPr>
              <p:cNvGrpSpPr/>
              <p:nvPr/>
            </p:nvGrpSpPr>
            <p:grpSpPr>
              <a:xfrm>
                <a:off x="4773634" y="4208627"/>
                <a:ext cx="37776" cy="32357"/>
                <a:chOff x="4773634" y="4208627"/>
                <a:chExt cx="37776" cy="32357"/>
              </a:xfrm>
            </p:grpSpPr>
            <p:sp>
              <p:nvSpPr>
                <p:cNvPr id="523" name="Google Shape;7962;p53">
                  <a:extLst>
                    <a:ext uri="{FF2B5EF4-FFF2-40B4-BE49-F238E27FC236}">
                      <a16:creationId xmlns:a16="http://schemas.microsoft.com/office/drawing/2014/main" id="{8FB69E8F-3E4D-4D8D-8000-D64607A7A924}"/>
                    </a:ext>
                  </a:extLst>
                </p:cNvPr>
                <p:cNvSpPr/>
                <p:nvPr/>
              </p:nvSpPr>
              <p:spPr>
                <a:xfrm>
                  <a:off x="4773634" y="4208627"/>
                  <a:ext cx="37776" cy="32357"/>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7963;p53">
                  <a:extLst>
                    <a:ext uri="{FF2B5EF4-FFF2-40B4-BE49-F238E27FC236}">
                      <a16:creationId xmlns:a16="http://schemas.microsoft.com/office/drawing/2014/main" id="{1616D037-E8D4-498C-A26A-018C31791ADD}"/>
                    </a:ext>
                  </a:extLst>
                </p:cNvPr>
                <p:cNvSpPr/>
                <p:nvPr/>
              </p:nvSpPr>
              <p:spPr>
                <a:xfrm>
                  <a:off x="4788664" y="4218332"/>
                  <a:ext cx="13048" cy="1304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7964;p53">
                <a:extLst>
                  <a:ext uri="{FF2B5EF4-FFF2-40B4-BE49-F238E27FC236}">
                    <a16:creationId xmlns:a16="http://schemas.microsoft.com/office/drawing/2014/main" id="{6A174AFB-1AD6-4C41-AB48-78B289E98EBC}"/>
                  </a:ext>
                </a:extLst>
              </p:cNvPr>
              <p:cNvGrpSpPr/>
              <p:nvPr/>
            </p:nvGrpSpPr>
            <p:grpSpPr>
              <a:xfrm>
                <a:off x="4888282" y="4074764"/>
                <a:ext cx="37776" cy="32451"/>
                <a:chOff x="4888282" y="4074764"/>
                <a:chExt cx="37776" cy="32451"/>
              </a:xfrm>
            </p:grpSpPr>
            <p:sp>
              <p:nvSpPr>
                <p:cNvPr id="521" name="Google Shape;7965;p53">
                  <a:extLst>
                    <a:ext uri="{FF2B5EF4-FFF2-40B4-BE49-F238E27FC236}">
                      <a16:creationId xmlns:a16="http://schemas.microsoft.com/office/drawing/2014/main" id="{4A69BE3C-54B3-438C-A6ED-7FACD30D2C46}"/>
                    </a:ext>
                  </a:extLst>
                </p:cNvPr>
                <p:cNvSpPr/>
                <p:nvPr/>
              </p:nvSpPr>
              <p:spPr>
                <a:xfrm>
                  <a:off x="4888282" y="4074764"/>
                  <a:ext cx="37776" cy="32451"/>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7966;p53">
                  <a:extLst>
                    <a:ext uri="{FF2B5EF4-FFF2-40B4-BE49-F238E27FC236}">
                      <a16:creationId xmlns:a16="http://schemas.microsoft.com/office/drawing/2014/main" id="{A280027A-60AF-496D-966C-20F383AF6FB1}"/>
                    </a:ext>
                  </a:extLst>
                </p:cNvPr>
                <p:cNvSpPr/>
                <p:nvPr/>
              </p:nvSpPr>
              <p:spPr>
                <a:xfrm>
                  <a:off x="4901220" y="4084470"/>
                  <a:ext cx="15227" cy="13064"/>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7967;p53">
                <a:extLst>
                  <a:ext uri="{FF2B5EF4-FFF2-40B4-BE49-F238E27FC236}">
                    <a16:creationId xmlns:a16="http://schemas.microsoft.com/office/drawing/2014/main" id="{E0070BB8-9DA4-43A2-9F1B-07903B4A0207}"/>
                  </a:ext>
                </a:extLst>
              </p:cNvPr>
              <p:cNvGrpSpPr/>
              <p:nvPr/>
            </p:nvGrpSpPr>
            <p:grpSpPr>
              <a:xfrm>
                <a:off x="4901315" y="3804271"/>
                <a:ext cx="37776" cy="32364"/>
                <a:chOff x="4901315" y="3804271"/>
                <a:chExt cx="37776" cy="32364"/>
              </a:xfrm>
            </p:grpSpPr>
            <p:sp>
              <p:nvSpPr>
                <p:cNvPr id="519" name="Google Shape;7968;p53">
                  <a:extLst>
                    <a:ext uri="{FF2B5EF4-FFF2-40B4-BE49-F238E27FC236}">
                      <a16:creationId xmlns:a16="http://schemas.microsoft.com/office/drawing/2014/main" id="{90AACE4C-A686-4179-8802-8ACC560CDD98}"/>
                    </a:ext>
                  </a:extLst>
                </p:cNvPr>
                <p:cNvSpPr/>
                <p:nvPr/>
              </p:nvSpPr>
              <p:spPr>
                <a:xfrm>
                  <a:off x="4901315" y="3804271"/>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7969;p53">
                  <a:extLst>
                    <a:ext uri="{FF2B5EF4-FFF2-40B4-BE49-F238E27FC236}">
                      <a16:creationId xmlns:a16="http://schemas.microsoft.com/office/drawing/2014/main" id="{798FBD6A-7D39-4B74-B44F-BA76310C0B6A}"/>
                    </a:ext>
                  </a:extLst>
                </p:cNvPr>
                <p:cNvSpPr/>
                <p:nvPr/>
              </p:nvSpPr>
              <p:spPr>
                <a:xfrm>
                  <a:off x="4914253" y="3813985"/>
                  <a:ext cx="15235" cy="1304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7970;p53">
                <a:extLst>
                  <a:ext uri="{FF2B5EF4-FFF2-40B4-BE49-F238E27FC236}">
                    <a16:creationId xmlns:a16="http://schemas.microsoft.com/office/drawing/2014/main" id="{A791B525-C142-4D61-BBBE-F770E7887246}"/>
                  </a:ext>
                </a:extLst>
              </p:cNvPr>
              <p:cNvGrpSpPr/>
              <p:nvPr/>
            </p:nvGrpSpPr>
            <p:grpSpPr>
              <a:xfrm>
                <a:off x="4866394" y="3715035"/>
                <a:ext cx="37846" cy="32357"/>
                <a:chOff x="4866394" y="3715035"/>
                <a:chExt cx="37846" cy="32357"/>
              </a:xfrm>
            </p:grpSpPr>
            <p:sp>
              <p:nvSpPr>
                <p:cNvPr id="517" name="Google Shape;7971;p53">
                  <a:extLst>
                    <a:ext uri="{FF2B5EF4-FFF2-40B4-BE49-F238E27FC236}">
                      <a16:creationId xmlns:a16="http://schemas.microsoft.com/office/drawing/2014/main" id="{1AE07F22-4671-410E-86F9-8261D7168680}"/>
                    </a:ext>
                  </a:extLst>
                </p:cNvPr>
                <p:cNvSpPr/>
                <p:nvPr/>
              </p:nvSpPr>
              <p:spPr>
                <a:xfrm>
                  <a:off x="4866394" y="3715035"/>
                  <a:ext cx="37846" cy="32357"/>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7972;p53">
                  <a:extLst>
                    <a:ext uri="{FF2B5EF4-FFF2-40B4-BE49-F238E27FC236}">
                      <a16:creationId xmlns:a16="http://schemas.microsoft.com/office/drawing/2014/main" id="{6B4A429E-001A-4756-A07D-B7C27920C72E}"/>
                    </a:ext>
                  </a:extLst>
                </p:cNvPr>
                <p:cNvSpPr/>
                <p:nvPr/>
              </p:nvSpPr>
              <p:spPr>
                <a:xfrm>
                  <a:off x="4879340" y="3724646"/>
                  <a:ext cx="15227" cy="13103"/>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7973;p53">
                <a:extLst>
                  <a:ext uri="{FF2B5EF4-FFF2-40B4-BE49-F238E27FC236}">
                    <a16:creationId xmlns:a16="http://schemas.microsoft.com/office/drawing/2014/main" id="{A522CBA2-5A05-476A-88CB-11F37253A953}"/>
                  </a:ext>
                </a:extLst>
              </p:cNvPr>
              <p:cNvGrpSpPr/>
              <p:nvPr/>
            </p:nvGrpSpPr>
            <p:grpSpPr>
              <a:xfrm>
                <a:off x="4979233" y="3839798"/>
                <a:ext cx="37878" cy="32420"/>
                <a:chOff x="4979233" y="3839798"/>
                <a:chExt cx="37878" cy="32420"/>
              </a:xfrm>
            </p:grpSpPr>
            <p:sp>
              <p:nvSpPr>
                <p:cNvPr id="515" name="Google Shape;7974;p53">
                  <a:extLst>
                    <a:ext uri="{FF2B5EF4-FFF2-40B4-BE49-F238E27FC236}">
                      <a16:creationId xmlns:a16="http://schemas.microsoft.com/office/drawing/2014/main" id="{66122F0D-82B0-4FFD-91C3-6D258F0F48F8}"/>
                    </a:ext>
                  </a:extLst>
                </p:cNvPr>
                <p:cNvSpPr/>
                <p:nvPr/>
              </p:nvSpPr>
              <p:spPr>
                <a:xfrm>
                  <a:off x="4979233" y="3839798"/>
                  <a:ext cx="37878" cy="3242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7975;p53">
                  <a:extLst>
                    <a:ext uri="{FF2B5EF4-FFF2-40B4-BE49-F238E27FC236}">
                      <a16:creationId xmlns:a16="http://schemas.microsoft.com/office/drawing/2014/main" id="{F1050554-FB91-4CAD-A8F1-4D6A1701FF68}"/>
                    </a:ext>
                  </a:extLst>
                </p:cNvPr>
                <p:cNvSpPr/>
                <p:nvPr/>
              </p:nvSpPr>
              <p:spPr>
                <a:xfrm>
                  <a:off x="4994366" y="384947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7976;p53">
                <a:extLst>
                  <a:ext uri="{FF2B5EF4-FFF2-40B4-BE49-F238E27FC236}">
                    <a16:creationId xmlns:a16="http://schemas.microsoft.com/office/drawing/2014/main" id="{E59ACC93-6D9F-48A7-ADD7-EECA58DFD646}"/>
                  </a:ext>
                </a:extLst>
              </p:cNvPr>
              <p:cNvGrpSpPr/>
              <p:nvPr/>
            </p:nvGrpSpPr>
            <p:grpSpPr>
              <a:xfrm>
                <a:off x="4790662" y="3679147"/>
                <a:ext cx="37783" cy="32380"/>
                <a:chOff x="4790662" y="3679147"/>
                <a:chExt cx="37783" cy="32380"/>
              </a:xfrm>
            </p:grpSpPr>
            <p:sp>
              <p:nvSpPr>
                <p:cNvPr id="513" name="Google Shape;7977;p53">
                  <a:extLst>
                    <a:ext uri="{FF2B5EF4-FFF2-40B4-BE49-F238E27FC236}">
                      <a16:creationId xmlns:a16="http://schemas.microsoft.com/office/drawing/2014/main" id="{00FB337F-9E54-4E4D-8C6F-58BCE2CD79F6}"/>
                    </a:ext>
                  </a:extLst>
                </p:cNvPr>
                <p:cNvSpPr/>
                <p:nvPr/>
              </p:nvSpPr>
              <p:spPr>
                <a:xfrm>
                  <a:off x="4790662" y="3679147"/>
                  <a:ext cx="37783" cy="32380"/>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7978;p53">
                  <a:extLst>
                    <a:ext uri="{FF2B5EF4-FFF2-40B4-BE49-F238E27FC236}">
                      <a16:creationId xmlns:a16="http://schemas.microsoft.com/office/drawing/2014/main" id="{DDC4B32F-7C9E-4E44-B4B1-A34C29192897}"/>
                    </a:ext>
                  </a:extLst>
                </p:cNvPr>
                <p:cNvSpPr/>
                <p:nvPr/>
              </p:nvSpPr>
              <p:spPr>
                <a:xfrm>
                  <a:off x="4803506" y="3688774"/>
                  <a:ext cx="15235" cy="13072"/>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7979;p53">
                <a:extLst>
                  <a:ext uri="{FF2B5EF4-FFF2-40B4-BE49-F238E27FC236}">
                    <a16:creationId xmlns:a16="http://schemas.microsoft.com/office/drawing/2014/main" id="{8AF761C2-7621-4257-8B20-7E61C4AA40CA}"/>
                  </a:ext>
                </a:extLst>
              </p:cNvPr>
              <p:cNvGrpSpPr/>
              <p:nvPr/>
            </p:nvGrpSpPr>
            <p:grpSpPr>
              <a:xfrm>
                <a:off x="4857263" y="3557861"/>
                <a:ext cx="37776" cy="32357"/>
                <a:chOff x="4857263" y="3557861"/>
                <a:chExt cx="37776" cy="32357"/>
              </a:xfrm>
            </p:grpSpPr>
            <p:sp>
              <p:nvSpPr>
                <p:cNvPr id="511" name="Google Shape;7980;p53">
                  <a:extLst>
                    <a:ext uri="{FF2B5EF4-FFF2-40B4-BE49-F238E27FC236}">
                      <a16:creationId xmlns:a16="http://schemas.microsoft.com/office/drawing/2014/main" id="{B0C114F5-E07C-4CEB-BAC4-6D51F4235B3C}"/>
                    </a:ext>
                  </a:extLst>
                </p:cNvPr>
                <p:cNvSpPr/>
                <p:nvPr/>
              </p:nvSpPr>
              <p:spPr>
                <a:xfrm>
                  <a:off x="4857263" y="3557861"/>
                  <a:ext cx="37776" cy="32357"/>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7981;p53">
                  <a:extLst>
                    <a:ext uri="{FF2B5EF4-FFF2-40B4-BE49-F238E27FC236}">
                      <a16:creationId xmlns:a16="http://schemas.microsoft.com/office/drawing/2014/main" id="{3B8B5449-8B34-4110-A361-0A121F8542C6}"/>
                    </a:ext>
                  </a:extLst>
                </p:cNvPr>
                <p:cNvSpPr/>
                <p:nvPr/>
              </p:nvSpPr>
              <p:spPr>
                <a:xfrm>
                  <a:off x="4870106" y="3567566"/>
                  <a:ext cx="15329" cy="1304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7982;p53">
                <a:extLst>
                  <a:ext uri="{FF2B5EF4-FFF2-40B4-BE49-F238E27FC236}">
                    <a16:creationId xmlns:a16="http://schemas.microsoft.com/office/drawing/2014/main" id="{0E7348F0-DE51-442C-A9C0-37AC1B824ABA}"/>
                  </a:ext>
                </a:extLst>
              </p:cNvPr>
              <p:cNvGrpSpPr/>
              <p:nvPr/>
            </p:nvGrpSpPr>
            <p:grpSpPr>
              <a:xfrm>
                <a:off x="4883902" y="3648033"/>
                <a:ext cx="37783" cy="32380"/>
                <a:chOff x="4883902" y="3648033"/>
                <a:chExt cx="37783" cy="32380"/>
              </a:xfrm>
            </p:grpSpPr>
            <p:sp>
              <p:nvSpPr>
                <p:cNvPr id="509" name="Google Shape;7983;p53">
                  <a:extLst>
                    <a:ext uri="{FF2B5EF4-FFF2-40B4-BE49-F238E27FC236}">
                      <a16:creationId xmlns:a16="http://schemas.microsoft.com/office/drawing/2014/main" id="{D36D1F3A-407B-4B1D-BE43-9DF8BE3F4FD1}"/>
                    </a:ext>
                  </a:extLst>
                </p:cNvPr>
                <p:cNvSpPr/>
                <p:nvPr/>
              </p:nvSpPr>
              <p:spPr>
                <a:xfrm>
                  <a:off x="4883902" y="3648033"/>
                  <a:ext cx="37783" cy="32380"/>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7984;p53">
                  <a:extLst>
                    <a:ext uri="{FF2B5EF4-FFF2-40B4-BE49-F238E27FC236}">
                      <a16:creationId xmlns:a16="http://schemas.microsoft.com/office/drawing/2014/main" id="{23F491E0-75BB-44C0-B9F8-AB4A8073488B}"/>
                    </a:ext>
                  </a:extLst>
                </p:cNvPr>
                <p:cNvSpPr/>
                <p:nvPr/>
              </p:nvSpPr>
              <p:spPr>
                <a:xfrm>
                  <a:off x="4896745" y="3657668"/>
                  <a:ext cx="15329" cy="13009"/>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7985;p53">
                <a:extLst>
                  <a:ext uri="{FF2B5EF4-FFF2-40B4-BE49-F238E27FC236}">
                    <a16:creationId xmlns:a16="http://schemas.microsoft.com/office/drawing/2014/main" id="{B95399C2-8276-4E61-948D-CF1BF3E6625D}"/>
                  </a:ext>
                </a:extLst>
              </p:cNvPr>
              <p:cNvGrpSpPr/>
              <p:nvPr/>
            </p:nvGrpSpPr>
            <p:grpSpPr>
              <a:xfrm>
                <a:off x="4907780" y="3347220"/>
                <a:ext cx="37878" cy="32357"/>
                <a:chOff x="4907780" y="3347220"/>
                <a:chExt cx="37878" cy="32357"/>
              </a:xfrm>
            </p:grpSpPr>
            <p:sp>
              <p:nvSpPr>
                <p:cNvPr id="507" name="Google Shape;7986;p53">
                  <a:extLst>
                    <a:ext uri="{FF2B5EF4-FFF2-40B4-BE49-F238E27FC236}">
                      <a16:creationId xmlns:a16="http://schemas.microsoft.com/office/drawing/2014/main" id="{9F850A9D-BB6C-458A-B978-6CC94926AEDD}"/>
                    </a:ext>
                  </a:extLst>
                </p:cNvPr>
                <p:cNvSpPr/>
                <p:nvPr/>
              </p:nvSpPr>
              <p:spPr>
                <a:xfrm>
                  <a:off x="4907780" y="3347220"/>
                  <a:ext cx="37878" cy="32357"/>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7987;p53">
                  <a:extLst>
                    <a:ext uri="{FF2B5EF4-FFF2-40B4-BE49-F238E27FC236}">
                      <a16:creationId xmlns:a16="http://schemas.microsoft.com/office/drawing/2014/main" id="{18DFE549-6701-4008-9736-BB62F8B69A4B}"/>
                    </a:ext>
                  </a:extLst>
                </p:cNvPr>
                <p:cNvSpPr/>
                <p:nvPr/>
              </p:nvSpPr>
              <p:spPr>
                <a:xfrm>
                  <a:off x="4922912" y="3356926"/>
                  <a:ext cx="13040" cy="1304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7988;p53">
                <a:extLst>
                  <a:ext uri="{FF2B5EF4-FFF2-40B4-BE49-F238E27FC236}">
                    <a16:creationId xmlns:a16="http://schemas.microsoft.com/office/drawing/2014/main" id="{47265440-28F3-433E-A076-F5F4EBA86B4A}"/>
                  </a:ext>
                </a:extLst>
              </p:cNvPr>
              <p:cNvGrpSpPr/>
              <p:nvPr/>
            </p:nvGrpSpPr>
            <p:grpSpPr>
              <a:xfrm>
                <a:off x="5065048" y="3738150"/>
                <a:ext cx="37783" cy="32364"/>
                <a:chOff x="5065048" y="3738150"/>
                <a:chExt cx="37783" cy="32364"/>
              </a:xfrm>
            </p:grpSpPr>
            <p:sp>
              <p:nvSpPr>
                <p:cNvPr id="505" name="Google Shape;7989;p53">
                  <a:extLst>
                    <a:ext uri="{FF2B5EF4-FFF2-40B4-BE49-F238E27FC236}">
                      <a16:creationId xmlns:a16="http://schemas.microsoft.com/office/drawing/2014/main" id="{F0254CDE-8B4B-45A0-9918-847584CFE6AD}"/>
                    </a:ext>
                  </a:extLst>
                </p:cNvPr>
                <p:cNvSpPr/>
                <p:nvPr/>
              </p:nvSpPr>
              <p:spPr>
                <a:xfrm>
                  <a:off x="5065048" y="3738150"/>
                  <a:ext cx="37783" cy="32364"/>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7990;p53">
                  <a:extLst>
                    <a:ext uri="{FF2B5EF4-FFF2-40B4-BE49-F238E27FC236}">
                      <a16:creationId xmlns:a16="http://schemas.microsoft.com/office/drawing/2014/main" id="{1CB44B98-02CC-4935-9490-0C93E2F7F551}"/>
                    </a:ext>
                  </a:extLst>
                </p:cNvPr>
                <p:cNvSpPr/>
                <p:nvPr/>
              </p:nvSpPr>
              <p:spPr>
                <a:xfrm>
                  <a:off x="5077994" y="3747761"/>
                  <a:ext cx="15227" cy="13072"/>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7991;p53">
                <a:extLst>
                  <a:ext uri="{FF2B5EF4-FFF2-40B4-BE49-F238E27FC236}">
                    <a16:creationId xmlns:a16="http://schemas.microsoft.com/office/drawing/2014/main" id="{17B01352-7823-4AF5-B2DE-DBD6682A962B}"/>
                  </a:ext>
                </a:extLst>
              </p:cNvPr>
              <p:cNvGrpSpPr/>
              <p:nvPr/>
            </p:nvGrpSpPr>
            <p:grpSpPr>
              <a:xfrm>
                <a:off x="5071616" y="3284615"/>
                <a:ext cx="37783" cy="32357"/>
                <a:chOff x="5071616" y="3284615"/>
                <a:chExt cx="37783" cy="32357"/>
              </a:xfrm>
            </p:grpSpPr>
            <p:sp>
              <p:nvSpPr>
                <p:cNvPr id="503" name="Google Shape;7992;p53">
                  <a:extLst>
                    <a:ext uri="{FF2B5EF4-FFF2-40B4-BE49-F238E27FC236}">
                      <a16:creationId xmlns:a16="http://schemas.microsoft.com/office/drawing/2014/main" id="{61AEA337-5A24-4BC7-9501-C351D5DB6801}"/>
                    </a:ext>
                  </a:extLst>
                </p:cNvPr>
                <p:cNvSpPr/>
                <p:nvPr/>
              </p:nvSpPr>
              <p:spPr>
                <a:xfrm>
                  <a:off x="5071616" y="3284615"/>
                  <a:ext cx="37783" cy="32357"/>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7993;p53">
                  <a:extLst>
                    <a:ext uri="{FF2B5EF4-FFF2-40B4-BE49-F238E27FC236}">
                      <a16:creationId xmlns:a16="http://schemas.microsoft.com/office/drawing/2014/main" id="{A563CD09-47DD-42F8-9571-E06DFF02D095}"/>
                    </a:ext>
                  </a:extLst>
                </p:cNvPr>
                <p:cNvSpPr/>
                <p:nvPr/>
              </p:nvSpPr>
              <p:spPr>
                <a:xfrm>
                  <a:off x="5086646" y="3294320"/>
                  <a:ext cx="13048" cy="13048"/>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7994;p53">
                <a:extLst>
                  <a:ext uri="{FF2B5EF4-FFF2-40B4-BE49-F238E27FC236}">
                    <a16:creationId xmlns:a16="http://schemas.microsoft.com/office/drawing/2014/main" id="{948F8B12-73AA-49AA-BBF5-DB8EBB63425B}"/>
                  </a:ext>
                </a:extLst>
              </p:cNvPr>
              <p:cNvGrpSpPr/>
              <p:nvPr/>
            </p:nvGrpSpPr>
            <p:grpSpPr>
              <a:xfrm>
                <a:off x="5389291" y="3759921"/>
                <a:ext cx="37783" cy="32380"/>
                <a:chOff x="5389291" y="3759921"/>
                <a:chExt cx="37783" cy="32380"/>
              </a:xfrm>
            </p:grpSpPr>
            <p:sp>
              <p:nvSpPr>
                <p:cNvPr id="501" name="Google Shape;7995;p53">
                  <a:extLst>
                    <a:ext uri="{FF2B5EF4-FFF2-40B4-BE49-F238E27FC236}">
                      <a16:creationId xmlns:a16="http://schemas.microsoft.com/office/drawing/2014/main" id="{1C14F9E4-BE12-47C5-95D8-AF237A140D83}"/>
                    </a:ext>
                  </a:extLst>
                </p:cNvPr>
                <p:cNvSpPr/>
                <p:nvPr/>
              </p:nvSpPr>
              <p:spPr>
                <a:xfrm>
                  <a:off x="5389291" y="3759921"/>
                  <a:ext cx="37783" cy="32380"/>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7996;p53">
                  <a:extLst>
                    <a:ext uri="{FF2B5EF4-FFF2-40B4-BE49-F238E27FC236}">
                      <a16:creationId xmlns:a16="http://schemas.microsoft.com/office/drawing/2014/main" id="{3D4BF76F-E5EA-4A09-B6AC-499A75824D4C}"/>
                    </a:ext>
                  </a:extLst>
                </p:cNvPr>
                <p:cNvSpPr/>
                <p:nvPr/>
              </p:nvSpPr>
              <p:spPr>
                <a:xfrm>
                  <a:off x="5402229" y="3769555"/>
                  <a:ext cx="15235" cy="13064"/>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7997;p53">
                <a:extLst>
                  <a:ext uri="{FF2B5EF4-FFF2-40B4-BE49-F238E27FC236}">
                    <a16:creationId xmlns:a16="http://schemas.microsoft.com/office/drawing/2014/main" id="{B493CC88-0DE4-4B57-A7FA-5640D73FEFEE}"/>
                  </a:ext>
                </a:extLst>
              </p:cNvPr>
              <p:cNvGrpSpPr/>
              <p:nvPr/>
            </p:nvGrpSpPr>
            <p:grpSpPr>
              <a:xfrm>
                <a:off x="5431534" y="3632932"/>
                <a:ext cx="37878" cy="32451"/>
                <a:chOff x="5431534" y="3632932"/>
                <a:chExt cx="37878" cy="32451"/>
              </a:xfrm>
            </p:grpSpPr>
            <p:sp>
              <p:nvSpPr>
                <p:cNvPr id="499" name="Google Shape;7998;p53">
                  <a:extLst>
                    <a:ext uri="{FF2B5EF4-FFF2-40B4-BE49-F238E27FC236}">
                      <a16:creationId xmlns:a16="http://schemas.microsoft.com/office/drawing/2014/main" id="{8D706C33-3C6D-4A7F-BF82-752FCAB3C780}"/>
                    </a:ext>
                  </a:extLst>
                </p:cNvPr>
                <p:cNvSpPr/>
                <p:nvPr/>
              </p:nvSpPr>
              <p:spPr>
                <a:xfrm>
                  <a:off x="5431534" y="3632932"/>
                  <a:ext cx="37878" cy="32451"/>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7999;p53">
                  <a:extLst>
                    <a:ext uri="{FF2B5EF4-FFF2-40B4-BE49-F238E27FC236}">
                      <a16:creationId xmlns:a16="http://schemas.microsoft.com/office/drawing/2014/main" id="{8D8D2C60-EE04-4F8B-A81C-561F7021EF5F}"/>
                    </a:ext>
                  </a:extLst>
                </p:cNvPr>
                <p:cNvSpPr/>
                <p:nvPr/>
              </p:nvSpPr>
              <p:spPr>
                <a:xfrm>
                  <a:off x="5444472" y="3642638"/>
                  <a:ext cx="15235" cy="13064"/>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8000;p53">
                <a:extLst>
                  <a:ext uri="{FF2B5EF4-FFF2-40B4-BE49-F238E27FC236}">
                    <a16:creationId xmlns:a16="http://schemas.microsoft.com/office/drawing/2014/main" id="{571B6741-8497-41D9-B6C6-8A14E87C0F77}"/>
                  </a:ext>
                </a:extLst>
              </p:cNvPr>
              <p:cNvGrpSpPr/>
              <p:nvPr/>
            </p:nvGrpSpPr>
            <p:grpSpPr>
              <a:xfrm>
                <a:off x="5540755" y="3544829"/>
                <a:ext cx="37783" cy="32357"/>
                <a:chOff x="5540755" y="3544829"/>
                <a:chExt cx="37783" cy="32357"/>
              </a:xfrm>
            </p:grpSpPr>
            <p:sp>
              <p:nvSpPr>
                <p:cNvPr id="497" name="Google Shape;8001;p53">
                  <a:extLst>
                    <a:ext uri="{FF2B5EF4-FFF2-40B4-BE49-F238E27FC236}">
                      <a16:creationId xmlns:a16="http://schemas.microsoft.com/office/drawing/2014/main" id="{123DD453-C085-468B-9614-989C1DE15337}"/>
                    </a:ext>
                  </a:extLst>
                </p:cNvPr>
                <p:cNvSpPr/>
                <p:nvPr/>
              </p:nvSpPr>
              <p:spPr>
                <a:xfrm>
                  <a:off x="5540755" y="3544829"/>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8002;p53">
                  <a:extLst>
                    <a:ext uri="{FF2B5EF4-FFF2-40B4-BE49-F238E27FC236}">
                      <a16:creationId xmlns:a16="http://schemas.microsoft.com/office/drawing/2014/main" id="{AFF0C188-A617-4F6E-A908-84F240F2916A}"/>
                    </a:ext>
                  </a:extLst>
                </p:cNvPr>
                <p:cNvSpPr/>
                <p:nvPr/>
              </p:nvSpPr>
              <p:spPr>
                <a:xfrm>
                  <a:off x="5553693" y="3554534"/>
                  <a:ext cx="15235" cy="1304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8003;p53">
                <a:extLst>
                  <a:ext uri="{FF2B5EF4-FFF2-40B4-BE49-F238E27FC236}">
                    <a16:creationId xmlns:a16="http://schemas.microsoft.com/office/drawing/2014/main" id="{5857135D-01AF-447B-97D3-21DC57FF808C}"/>
                  </a:ext>
                </a:extLst>
              </p:cNvPr>
              <p:cNvGrpSpPr/>
              <p:nvPr/>
            </p:nvGrpSpPr>
            <p:grpSpPr>
              <a:xfrm>
                <a:off x="5579293" y="3412107"/>
                <a:ext cx="37776" cy="32357"/>
                <a:chOff x="5579293" y="3412107"/>
                <a:chExt cx="37776" cy="32357"/>
              </a:xfrm>
            </p:grpSpPr>
            <p:sp>
              <p:nvSpPr>
                <p:cNvPr id="495" name="Google Shape;8004;p53">
                  <a:extLst>
                    <a:ext uri="{FF2B5EF4-FFF2-40B4-BE49-F238E27FC236}">
                      <a16:creationId xmlns:a16="http://schemas.microsoft.com/office/drawing/2014/main" id="{E5353BE4-B162-4E7B-A06B-6E596C434B54}"/>
                    </a:ext>
                  </a:extLst>
                </p:cNvPr>
                <p:cNvSpPr/>
                <p:nvPr/>
              </p:nvSpPr>
              <p:spPr>
                <a:xfrm>
                  <a:off x="5579293" y="3412107"/>
                  <a:ext cx="37776" cy="32357"/>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8005;p53">
                  <a:extLst>
                    <a:ext uri="{FF2B5EF4-FFF2-40B4-BE49-F238E27FC236}">
                      <a16:creationId xmlns:a16="http://schemas.microsoft.com/office/drawing/2014/main" id="{036C435F-4D9A-4FA0-A9A5-F3365F518018}"/>
                    </a:ext>
                  </a:extLst>
                </p:cNvPr>
                <p:cNvSpPr/>
                <p:nvPr/>
              </p:nvSpPr>
              <p:spPr>
                <a:xfrm>
                  <a:off x="5594418" y="3421812"/>
                  <a:ext cx="13040" cy="1304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8006;p53">
                <a:extLst>
                  <a:ext uri="{FF2B5EF4-FFF2-40B4-BE49-F238E27FC236}">
                    <a16:creationId xmlns:a16="http://schemas.microsoft.com/office/drawing/2014/main" id="{6A00931B-5E02-4D8C-8C34-97BC7334877C}"/>
                  </a:ext>
                </a:extLst>
              </p:cNvPr>
              <p:cNvGrpSpPr/>
              <p:nvPr/>
            </p:nvGrpSpPr>
            <p:grpSpPr>
              <a:xfrm>
                <a:off x="5801346" y="3284615"/>
                <a:ext cx="37783" cy="32357"/>
                <a:chOff x="5801346" y="3284615"/>
                <a:chExt cx="37783" cy="32357"/>
              </a:xfrm>
            </p:grpSpPr>
            <p:sp>
              <p:nvSpPr>
                <p:cNvPr id="493" name="Google Shape;8007;p53">
                  <a:extLst>
                    <a:ext uri="{FF2B5EF4-FFF2-40B4-BE49-F238E27FC236}">
                      <a16:creationId xmlns:a16="http://schemas.microsoft.com/office/drawing/2014/main" id="{15C156C7-A3DF-4EAF-AD86-EC636E3DAA0A}"/>
                    </a:ext>
                  </a:extLst>
                </p:cNvPr>
                <p:cNvSpPr/>
                <p:nvPr/>
              </p:nvSpPr>
              <p:spPr>
                <a:xfrm>
                  <a:off x="5801346" y="3284615"/>
                  <a:ext cx="37783" cy="32357"/>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8008;p53">
                  <a:extLst>
                    <a:ext uri="{FF2B5EF4-FFF2-40B4-BE49-F238E27FC236}">
                      <a16:creationId xmlns:a16="http://schemas.microsoft.com/office/drawing/2014/main" id="{1908117C-8511-4DCD-87F8-07DFAB423D3A}"/>
                    </a:ext>
                  </a:extLst>
                </p:cNvPr>
                <p:cNvSpPr/>
                <p:nvPr/>
              </p:nvSpPr>
              <p:spPr>
                <a:xfrm>
                  <a:off x="5816478" y="3294320"/>
                  <a:ext cx="13040" cy="13048"/>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8009;p53">
                <a:extLst>
                  <a:ext uri="{FF2B5EF4-FFF2-40B4-BE49-F238E27FC236}">
                    <a16:creationId xmlns:a16="http://schemas.microsoft.com/office/drawing/2014/main" id="{A8650308-DAC5-4CF3-987B-9E33DB73A2D4}"/>
                  </a:ext>
                </a:extLst>
              </p:cNvPr>
              <p:cNvGrpSpPr/>
              <p:nvPr/>
            </p:nvGrpSpPr>
            <p:grpSpPr>
              <a:xfrm>
                <a:off x="5763578" y="3399067"/>
                <a:ext cx="37776" cy="32364"/>
                <a:chOff x="5763578" y="3399067"/>
                <a:chExt cx="37776" cy="32364"/>
              </a:xfrm>
            </p:grpSpPr>
            <p:sp>
              <p:nvSpPr>
                <p:cNvPr id="491" name="Google Shape;8010;p53">
                  <a:extLst>
                    <a:ext uri="{FF2B5EF4-FFF2-40B4-BE49-F238E27FC236}">
                      <a16:creationId xmlns:a16="http://schemas.microsoft.com/office/drawing/2014/main" id="{4ED98D3F-1B42-43D6-99FC-D2D0A59A6C40}"/>
                    </a:ext>
                  </a:extLst>
                </p:cNvPr>
                <p:cNvSpPr/>
                <p:nvPr/>
              </p:nvSpPr>
              <p:spPr>
                <a:xfrm>
                  <a:off x="5763578" y="3399067"/>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8011;p53">
                  <a:extLst>
                    <a:ext uri="{FF2B5EF4-FFF2-40B4-BE49-F238E27FC236}">
                      <a16:creationId xmlns:a16="http://schemas.microsoft.com/office/drawing/2014/main" id="{78BDFA85-C22E-437D-8B9A-C225B5EF1C43}"/>
                    </a:ext>
                  </a:extLst>
                </p:cNvPr>
                <p:cNvSpPr/>
                <p:nvPr/>
              </p:nvSpPr>
              <p:spPr>
                <a:xfrm>
                  <a:off x="5776516" y="3408780"/>
                  <a:ext cx="15235" cy="1304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8012;p53">
                <a:extLst>
                  <a:ext uri="{FF2B5EF4-FFF2-40B4-BE49-F238E27FC236}">
                    <a16:creationId xmlns:a16="http://schemas.microsoft.com/office/drawing/2014/main" id="{D4EBDA98-458D-465D-9D78-D6FE0A86F2D3}"/>
                  </a:ext>
                </a:extLst>
              </p:cNvPr>
              <p:cNvGrpSpPr/>
              <p:nvPr/>
            </p:nvGrpSpPr>
            <p:grpSpPr>
              <a:xfrm>
                <a:off x="5395858" y="3230952"/>
                <a:ext cx="37776" cy="32364"/>
                <a:chOff x="5395858" y="3230952"/>
                <a:chExt cx="37776" cy="32364"/>
              </a:xfrm>
            </p:grpSpPr>
            <p:sp>
              <p:nvSpPr>
                <p:cNvPr id="489" name="Google Shape;8013;p53">
                  <a:extLst>
                    <a:ext uri="{FF2B5EF4-FFF2-40B4-BE49-F238E27FC236}">
                      <a16:creationId xmlns:a16="http://schemas.microsoft.com/office/drawing/2014/main" id="{28FF9CBE-F1C2-43A0-987F-6A164604ABA3}"/>
                    </a:ext>
                  </a:extLst>
                </p:cNvPr>
                <p:cNvSpPr/>
                <p:nvPr/>
              </p:nvSpPr>
              <p:spPr>
                <a:xfrm>
                  <a:off x="5395858" y="3230952"/>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8014;p53">
                  <a:extLst>
                    <a:ext uri="{FF2B5EF4-FFF2-40B4-BE49-F238E27FC236}">
                      <a16:creationId xmlns:a16="http://schemas.microsoft.com/office/drawing/2014/main" id="{99162100-FC0A-4819-A0C3-ACCF33627C05}"/>
                    </a:ext>
                  </a:extLst>
                </p:cNvPr>
                <p:cNvSpPr/>
                <p:nvPr/>
              </p:nvSpPr>
              <p:spPr>
                <a:xfrm>
                  <a:off x="5408702" y="3240571"/>
                  <a:ext cx="15227" cy="13064"/>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8015;p53">
                <a:extLst>
                  <a:ext uri="{FF2B5EF4-FFF2-40B4-BE49-F238E27FC236}">
                    <a16:creationId xmlns:a16="http://schemas.microsoft.com/office/drawing/2014/main" id="{733E07E8-185A-4E1D-A985-C82B14E8B22E}"/>
                  </a:ext>
                </a:extLst>
              </p:cNvPr>
              <p:cNvGrpSpPr/>
              <p:nvPr/>
            </p:nvGrpSpPr>
            <p:grpSpPr>
              <a:xfrm>
                <a:off x="5264088" y="3188237"/>
                <a:ext cx="37776" cy="32357"/>
                <a:chOff x="5264088" y="3188237"/>
                <a:chExt cx="37776" cy="32357"/>
              </a:xfrm>
            </p:grpSpPr>
            <p:sp>
              <p:nvSpPr>
                <p:cNvPr id="487" name="Google Shape;8016;p53">
                  <a:extLst>
                    <a:ext uri="{FF2B5EF4-FFF2-40B4-BE49-F238E27FC236}">
                      <a16:creationId xmlns:a16="http://schemas.microsoft.com/office/drawing/2014/main" id="{331BA90A-4399-4F90-A50D-3EEEDCFE2CB6}"/>
                    </a:ext>
                  </a:extLst>
                </p:cNvPr>
                <p:cNvSpPr/>
                <p:nvPr/>
              </p:nvSpPr>
              <p:spPr>
                <a:xfrm>
                  <a:off x="5264088" y="3188237"/>
                  <a:ext cx="37776" cy="32357"/>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8017;p53">
                  <a:extLst>
                    <a:ext uri="{FF2B5EF4-FFF2-40B4-BE49-F238E27FC236}">
                      <a16:creationId xmlns:a16="http://schemas.microsoft.com/office/drawing/2014/main" id="{47FCC61A-9653-4977-97DC-2BD9A0C4BB5B}"/>
                    </a:ext>
                  </a:extLst>
                </p:cNvPr>
                <p:cNvSpPr/>
                <p:nvPr/>
              </p:nvSpPr>
              <p:spPr>
                <a:xfrm>
                  <a:off x="5279212" y="3197943"/>
                  <a:ext cx="13048" cy="13048"/>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8018;p53">
                <a:extLst>
                  <a:ext uri="{FF2B5EF4-FFF2-40B4-BE49-F238E27FC236}">
                    <a16:creationId xmlns:a16="http://schemas.microsoft.com/office/drawing/2014/main" id="{4AF30996-6D99-42E4-947A-93D66EA40988}"/>
                  </a:ext>
                </a:extLst>
              </p:cNvPr>
              <p:cNvGrpSpPr/>
              <p:nvPr/>
            </p:nvGrpSpPr>
            <p:grpSpPr>
              <a:xfrm>
                <a:off x="5585758" y="3237425"/>
                <a:ext cx="37878" cy="32357"/>
                <a:chOff x="5585758" y="3237425"/>
                <a:chExt cx="37878" cy="32357"/>
              </a:xfrm>
            </p:grpSpPr>
            <p:sp>
              <p:nvSpPr>
                <p:cNvPr id="485" name="Google Shape;8019;p53">
                  <a:extLst>
                    <a:ext uri="{FF2B5EF4-FFF2-40B4-BE49-F238E27FC236}">
                      <a16:creationId xmlns:a16="http://schemas.microsoft.com/office/drawing/2014/main" id="{5DD93167-20D3-441D-A195-B4FD05E12609}"/>
                    </a:ext>
                  </a:extLst>
                </p:cNvPr>
                <p:cNvSpPr/>
                <p:nvPr/>
              </p:nvSpPr>
              <p:spPr>
                <a:xfrm>
                  <a:off x="5585758" y="3237425"/>
                  <a:ext cx="37878" cy="32357"/>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8020;p53">
                  <a:extLst>
                    <a:ext uri="{FF2B5EF4-FFF2-40B4-BE49-F238E27FC236}">
                      <a16:creationId xmlns:a16="http://schemas.microsoft.com/office/drawing/2014/main" id="{C3F7D54F-9918-4DB1-B494-814B2C101E6F}"/>
                    </a:ext>
                  </a:extLst>
                </p:cNvPr>
                <p:cNvSpPr/>
                <p:nvPr/>
              </p:nvSpPr>
              <p:spPr>
                <a:xfrm>
                  <a:off x="5598696" y="3247130"/>
                  <a:ext cx="15235" cy="13048"/>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8021;p53">
                <a:extLst>
                  <a:ext uri="{FF2B5EF4-FFF2-40B4-BE49-F238E27FC236}">
                    <a16:creationId xmlns:a16="http://schemas.microsoft.com/office/drawing/2014/main" id="{22AC8D91-37EE-4C69-B522-3E4FD3B4A9E4}"/>
                  </a:ext>
                </a:extLst>
              </p:cNvPr>
              <p:cNvGrpSpPr/>
              <p:nvPr/>
            </p:nvGrpSpPr>
            <p:grpSpPr>
              <a:xfrm>
                <a:off x="4874196" y="3291088"/>
                <a:ext cx="37878" cy="32451"/>
                <a:chOff x="4874196" y="3291088"/>
                <a:chExt cx="37878" cy="32451"/>
              </a:xfrm>
            </p:grpSpPr>
            <p:sp>
              <p:nvSpPr>
                <p:cNvPr id="483" name="Google Shape;8022;p53">
                  <a:extLst>
                    <a:ext uri="{FF2B5EF4-FFF2-40B4-BE49-F238E27FC236}">
                      <a16:creationId xmlns:a16="http://schemas.microsoft.com/office/drawing/2014/main" id="{762D37B0-552E-4DC5-9823-D0D5DB62E992}"/>
                    </a:ext>
                  </a:extLst>
                </p:cNvPr>
                <p:cNvSpPr/>
                <p:nvPr/>
              </p:nvSpPr>
              <p:spPr>
                <a:xfrm>
                  <a:off x="4874196"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8023;p53">
                  <a:extLst>
                    <a:ext uri="{FF2B5EF4-FFF2-40B4-BE49-F238E27FC236}">
                      <a16:creationId xmlns:a16="http://schemas.microsoft.com/office/drawing/2014/main" id="{6DCE3165-66C7-4A5E-B83A-1A81F5C0761E}"/>
                    </a:ext>
                  </a:extLst>
                </p:cNvPr>
                <p:cNvSpPr/>
                <p:nvPr/>
              </p:nvSpPr>
              <p:spPr>
                <a:xfrm>
                  <a:off x="4889328" y="3300793"/>
                  <a:ext cx="13040" cy="1304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8024;p53">
                <a:extLst>
                  <a:ext uri="{FF2B5EF4-FFF2-40B4-BE49-F238E27FC236}">
                    <a16:creationId xmlns:a16="http://schemas.microsoft.com/office/drawing/2014/main" id="{115FD7C3-E354-4DD7-9C54-2332792ECB43}"/>
                  </a:ext>
                </a:extLst>
              </p:cNvPr>
              <p:cNvGrpSpPr/>
              <p:nvPr/>
            </p:nvGrpSpPr>
            <p:grpSpPr>
              <a:xfrm>
                <a:off x="5197770" y="3785466"/>
                <a:ext cx="37783" cy="32427"/>
                <a:chOff x="5197770" y="3785466"/>
                <a:chExt cx="37783" cy="32427"/>
              </a:xfrm>
            </p:grpSpPr>
            <p:sp>
              <p:nvSpPr>
                <p:cNvPr id="481" name="Google Shape;8025;p53">
                  <a:extLst>
                    <a:ext uri="{FF2B5EF4-FFF2-40B4-BE49-F238E27FC236}">
                      <a16:creationId xmlns:a16="http://schemas.microsoft.com/office/drawing/2014/main" id="{D3C253CA-0918-4EE3-B6BC-84E95D0EC7F8}"/>
                    </a:ext>
                  </a:extLst>
                </p:cNvPr>
                <p:cNvSpPr/>
                <p:nvPr/>
              </p:nvSpPr>
              <p:spPr>
                <a:xfrm>
                  <a:off x="5197770" y="3785466"/>
                  <a:ext cx="37783" cy="32427"/>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8026;p53">
                  <a:extLst>
                    <a:ext uri="{FF2B5EF4-FFF2-40B4-BE49-F238E27FC236}">
                      <a16:creationId xmlns:a16="http://schemas.microsoft.com/office/drawing/2014/main" id="{89CA213E-D790-46CD-8D86-C8C37E36D53C}"/>
                    </a:ext>
                  </a:extLst>
                </p:cNvPr>
                <p:cNvSpPr/>
                <p:nvPr/>
              </p:nvSpPr>
              <p:spPr>
                <a:xfrm>
                  <a:off x="5212808" y="3795148"/>
                  <a:ext cx="13040" cy="1304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8027;p53">
                <a:extLst>
                  <a:ext uri="{FF2B5EF4-FFF2-40B4-BE49-F238E27FC236}">
                    <a16:creationId xmlns:a16="http://schemas.microsoft.com/office/drawing/2014/main" id="{81FF4B42-A7E2-438D-AA65-8CE522F925EA}"/>
                  </a:ext>
                </a:extLst>
              </p:cNvPr>
              <p:cNvGrpSpPr/>
              <p:nvPr/>
            </p:nvGrpSpPr>
            <p:grpSpPr>
              <a:xfrm>
                <a:off x="5177699" y="3492117"/>
                <a:ext cx="37776" cy="32357"/>
                <a:chOff x="5177699" y="3492117"/>
                <a:chExt cx="37776" cy="32357"/>
              </a:xfrm>
            </p:grpSpPr>
            <p:sp>
              <p:nvSpPr>
                <p:cNvPr id="479" name="Google Shape;8028;p53">
                  <a:extLst>
                    <a:ext uri="{FF2B5EF4-FFF2-40B4-BE49-F238E27FC236}">
                      <a16:creationId xmlns:a16="http://schemas.microsoft.com/office/drawing/2014/main" id="{80E7B475-EB6E-412F-8F7D-AE494390C955}"/>
                    </a:ext>
                  </a:extLst>
                </p:cNvPr>
                <p:cNvSpPr/>
                <p:nvPr/>
              </p:nvSpPr>
              <p:spPr>
                <a:xfrm>
                  <a:off x="5177699" y="3492117"/>
                  <a:ext cx="37776" cy="32357"/>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8029;p53">
                  <a:extLst>
                    <a:ext uri="{FF2B5EF4-FFF2-40B4-BE49-F238E27FC236}">
                      <a16:creationId xmlns:a16="http://schemas.microsoft.com/office/drawing/2014/main" id="{73EF719C-3770-4902-BBB4-4BA58F063C12}"/>
                    </a:ext>
                  </a:extLst>
                </p:cNvPr>
                <p:cNvSpPr/>
                <p:nvPr/>
              </p:nvSpPr>
              <p:spPr>
                <a:xfrm>
                  <a:off x="5192823" y="3501823"/>
                  <a:ext cx="13048" cy="13048"/>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8030;p53">
                <a:extLst>
                  <a:ext uri="{FF2B5EF4-FFF2-40B4-BE49-F238E27FC236}">
                    <a16:creationId xmlns:a16="http://schemas.microsoft.com/office/drawing/2014/main" id="{01CB9F0C-3BDC-4B5E-8E4F-43E6F9389A06}"/>
                  </a:ext>
                </a:extLst>
              </p:cNvPr>
              <p:cNvGrpSpPr/>
              <p:nvPr/>
            </p:nvGrpSpPr>
            <p:grpSpPr>
              <a:xfrm>
                <a:off x="5349431" y="3622346"/>
                <a:ext cx="37870" cy="32380"/>
                <a:chOff x="5349431" y="3622346"/>
                <a:chExt cx="37870" cy="32380"/>
              </a:xfrm>
            </p:grpSpPr>
            <p:sp>
              <p:nvSpPr>
                <p:cNvPr id="477" name="Google Shape;8031;p53">
                  <a:extLst>
                    <a:ext uri="{FF2B5EF4-FFF2-40B4-BE49-F238E27FC236}">
                      <a16:creationId xmlns:a16="http://schemas.microsoft.com/office/drawing/2014/main" id="{3363704B-A6BC-4E38-974F-26F67E8567E0}"/>
                    </a:ext>
                  </a:extLst>
                </p:cNvPr>
                <p:cNvSpPr/>
                <p:nvPr/>
              </p:nvSpPr>
              <p:spPr>
                <a:xfrm>
                  <a:off x="5349431" y="3622346"/>
                  <a:ext cx="37870" cy="32380"/>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8032;p53">
                  <a:extLst>
                    <a:ext uri="{FF2B5EF4-FFF2-40B4-BE49-F238E27FC236}">
                      <a16:creationId xmlns:a16="http://schemas.microsoft.com/office/drawing/2014/main" id="{E6F6AF0D-8C8D-41C5-AD37-92ECBBDF762B}"/>
                    </a:ext>
                  </a:extLst>
                </p:cNvPr>
                <p:cNvSpPr/>
                <p:nvPr/>
              </p:nvSpPr>
              <p:spPr>
                <a:xfrm>
                  <a:off x="5362369" y="3632075"/>
                  <a:ext cx="15227" cy="1304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8033;p53">
                <a:extLst>
                  <a:ext uri="{FF2B5EF4-FFF2-40B4-BE49-F238E27FC236}">
                    <a16:creationId xmlns:a16="http://schemas.microsoft.com/office/drawing/2014/main" id="{6A74C785-4979-48BF-A170-8C0B9A0BF966}"/>
                  </a:ext>
                </a:extLst>
              </p:cNvPr>
              <p:cNvGrpSpPr/>
              <p:nvPr/>
            </p:nvGrpSpPr>
            <p:grpSpPr>
              <a:xfrm>
                <a:off x="5068855" y="3563980"/>
                <a:ext cx="53954" cy="46223"/>
                <a:chOff x="5068855" y="3563980"/>
                <a:chExt cx="53954" cy="46223"/>
              </a:xfrm>
            </p:grpSpPr>
            <p:sp>
              <p:nvSpPr>
                <p:cNvPr id="475" name="Google Shape;8034;p53">
                  <a:extLst>
                    <a:ext uri="{FF2B5EF4-FFF2-40B4-BE49-F238E27FC236}">
                      <a16:creationId xmlns:a16="http://schemas.microsoft.com/office/drawing/2014/main" id="{75908691-F5B5-4B1B-A136-B3088687C354}"/>
                    </a:ext>
                  </a:extLst>
                </p:cNvPr>
                <p:cNvSpPr/>
                <p:nvPr/>
              </p:nvSpPr>
              <p:spPr>
                <a:xfrm>
                  <a:off x="5068855" y="3563980"/>
                  <a:ext cx="53954" cy="46223"/>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8035;p53">
                  <a:extLst>
                    <a:ext uri="{FF2B5EF4-FFF2-40B4-BE49-F238E27FC236}">
                      <a16:creationId xmlns:a16="http://schemas.microsoft.com/office/drawing/2014/main" id="{C5F3FBAA-BAAB-4BEB-B18D-7270876B7F52}"/>
                    </a:ext>
                  </a:extLst>
                </p:cNvPr>
                <p:cNvSpPr/>
                <p:nvPr/>
              </p:nvSpPr>
              <p:spPr>
                <a:xfrm>
                  <a:off x="5086268" y="3573654"/>
                  <a:ext cx="26835" cy="26843"/>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8036;p53">
                <a:extLst>
                  <a:ext uri="{FF2B5EF4-FFF2-40B4-BE49-F238E27FC236}">
                    <a16:creationId xmlns:a16="http://schemas.microsoft.com/office/drawing/2014/main" id="{3D50345A-D2C1-4280-88EB-850D92406452}"/>
                  </a:ext>
                </a:extLst>
              </p:cNvPr>
              <p:cNvGrpSpPr/>
              <p:nvPr/>
            </p:nvGrpSpPr>
            <p:grpSpPr>
              <a:xfrm>
                <a:off x="5037654" y="3392507"/>
                <a:ext cx="37870" cy="32451"/>
                <a:chOff x="5037654" y="3392507"/>
                <a:chExt cx="37870" cy="32451"/>
              </a:xfrm>
            </p:grpSpPr>
            <p:sp>
              <p:nvSpPr>
                <p:cNvPr id="473" name="Google Shape;8037;p53">
                  <a:extLst>
                    <a:ext uri="{FF2B5EF4-FFF2-40B4-BE49-F238E27FC236}">
                      <a16:creationId xmlns:a16="http://schemas.microsoft.com/office/drawing/2014/main" id="{862A7BC8-DDB7-4EE6-95D3-99CB1116237F}"/>
                    </a:ext>
                  </a:extLst>
                </p:cNvPr>
                <p:cNvSpPr/>
                <p:nvPr/>
              </p:nvSpPr>
              <p:spPr>
                <a:xfrm>
                  <a:off x="5037654" y="3392507"/>
                  <a:ext cx="37870" cy="32451"/>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8038;p53">
                  <a:extLst>
                    <a:ext uri="{FF2B5EF4-FFF2-40B4-BE49-F238E27FC236}">
                      <a16:creationId xmlns:a16="http://schemas.microsoft.com/office/drawing/2014/main" id="{8DE5F7D8-5631-4BD7-8B29-107759F5FFB8}"/>
                    </a:ext>
                  </a:extLst>
                </p:cNvPr>
                <p:cNvSpPr/>
                <p:nvPr/>
              </p:nvSpPr>
              <p:spPr>
                <a:xfrm>
                  <a:off x="5050592" y="3402213"/>
                  <a:ext cx="15227" cy="13064"/>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8039;p53">
                <a:extLst>
                  <a:ext uri="{FF2B5EF4-FFF2-40B4-BE49-F238E27FC236}">
                    <a16:creationId xmlns:a16="http://schemas.microsoft.com/office/drawing/2014/main" id="{82BDCA56-6DC8-4B2F-96AE-D68BAD4668A2}"/>
                  </a:ext>
                </a:extLst>
              </p:cNvPr>
              <p:cNvGrpSpPr/>
              <p:nvPr/>
            </p:nvGrpSpPr>
            <p:grpSpPr>
              <a:xfrm>
                <a:off x="5456560" y="3368629"/>
                <a:ext cx="37870" cy="32451"/>
                <a:chOff x="5456560" y="3368629"/>
                <a:chExt cx="37870" cy="32451"/>
              </a:xfrm>
            </p:grpSpPr>
            <p:sp>
              <p:nvSpPr>
                <p:cNvPr id="471" name="Google Shape;8040;p53">
                  <a:extLst>
                    <a:ext uri="{FF2B5EF4-FFF2-40B4-BE49-F238E27FC236}">
                      <a16:creationId xmlns:a16="http://schemas.microsoft.com/office/drawing/2014/main" id="{277BE19D-2E84-43A1-A67A-226288888A65}"/>
                    </a:ext>
                  </a:extLst>
                </p:cNvPr>
                <p:cNvSpPr/>
                <p:nvPr/>
              </p:nvSpPr>
              <p:spPr>
                <a:xfrm>
                  <a:off x="5456560" y="3368629"/>
                  <a:ext cx="37870" cy="32451"/>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8041;p53">
                  <a:extLst>
                    <a:ext uri="{FF2B5EF4-FFF2-40B4-BE49-F238E27FC236}">
                      <a16:creationId xmlns:a16="http://schemas.microsoft.com/office/drawing/2014/main" id="{1F5BD020-21BE-44DA-A5AF-0C85CF865B47}"/>
                    </a:ext>
                  </a:extLst>
                </p:cNvPr>
                <p:cNvSpPr/>
                <p:nvPr/>
              </p:nvSpPr>
              <p:spPr>
                <a:xfrm>
                  <a:off x="5469498" y="3378334"/>
                  <a:ext cx="15227" cy="13064"/>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8042;p53">
                <a:extLst>
                  <a:ext uri="{FF2B5EF4-FFF2-40B4-BE49-F238E27FC236}">
                    <a16:creationId xmlns:a16="http://schemas.microsoft.com/office/drawing/2014/main" id="{9004FFDB-1116-4938-A995-86A76406EE24}"/>
                  </a:ext>
                </a:extLst>
              </p:cNvPr>
              <p:cNvGrpSpPr/>
              <p:nvPr/>
            </p:nvGrpSpPr>
            <p:grpSpPr>
              <a:xfrm>
                <a:off x="4755749" y="3501516"/>
                <a:ext cx="46246" cy="39608"/>
                <a:chOff x="4755749" y="3501516"/>
                <a:chExt cx="46246" cy="39608"/>
              </a:xfrm>
            </p:grpSpPr>
            <p:sp>
              <p:nvSpPr>
                <p:cNvPr id="469" name="Google Shape;8043;p53">
                  <a:extLst>
                    <a:ext uri="{FF2B5EF4-FFF2-40B4-BE49-F238E27FC236}">
                      <a16:creationId xmlns:a16="http://schemas.microsoft.com/office/drawing/2014/main" id="{E48C3519-6C1A-4556-A0EE-CEA558FBDC7E}"/>
                    </a:ext>
                  </a:extLst>
                </p:cNvPr>
                <p:cNvSpPr/>
                <p:nvPr/>
              </p:nvSpPr>
              <p:spPr>
                <a:xfrm>
                  <a:off x="4755749" y="3501516"/>
                  <a:ext cx="46246" cy="39608"/>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8044;p53">
                  <a:extLst>
                    <a:ext uri="{FF2B5EF4-FFF2-40B4-BE49-F238E27FC236}">
                      <a16:creationId xmlns:a16="http://schemas.microsoft.com/office/drawing/2014/main" id="{AACAADF9-D6BE-4258-A838-B1575089C070}"/>
                    </a:ext>
                  </a:extLst>
                </p:cNvPr>
                <p:cNvSpPr/>
                <p:nvPr/>
              </p:nvSpPr>
              <p:spPr>
                <a:xfrm>
                  <a:off x="4768687" y="3511245"/>
                  <a:ext cx="23697" cy="20221"/>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8045;p53">
                <a:extLst>
                  <a:ext uri="{FF2B5EF4-FFF2-40B4-BE49-F238E27FC236}">
                    <a16:creationId xmlns:a16="http://schemas.microsoft.com/office/drawing/2014/main" id="{1ABC1129-8351-42C7-B234-7A45AF8984C0}"/>
                  </a:ext>
                </a:extLst>
              </p:cNvPr>
              <p:cNvGrpSpPr/>
              <p:nvPr/>
            </p:nvGrpSpPr>
            <p:grpSpPr>
              <a:xfrm>
                <a:off x="4681346" y="3485582"/>
                <a:ext cx="37783" cy="32427"/>
                <a:chOff x="4681346" y="3485582"/>
                <a:chExt cx="37783" cy="32427"/>
              </a:xfrm>
            </p:grpSpPr>
            <p:sp>
              <p:nvSpPr>
                <p:cNvPr id="467" name="Google Shape;8046;p53">
                  <a:extLst>
                    <a:ext uri="{FF2B5EF4-FFF2-40B4-BE49-F238E27FC236}">
                      <a16:creationId xmlns:a16="http://schemas.microsoft.com/office/drawing/2014/main" id="{BBCD9A5F-4B68-40D4-91B3-169262E91D05}"/>
                    </a:ext>
                  </a:extLst>
                </p:cNvPr>
                <p:cNvSpPr/>
                <p:nvPr/>
              </p:nvSpPr>
              <p:spPr>
                <a:xfrm>
                  <a:off x="4681346" y="3485582"/>
                  <a:ext cx="37783" cy="32427"/>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8047;p53">
                  <a:extLst>
                    <a:ext uri="{FF2B5EF4-FFF2-40B4-BE49-F238E27FC236}">
                      <a16:creationId xmlns:a16="http://schemas.microsoft.com/office/drawing/2014/main" id="{6A7EAB0D-8951-4A1A-86AC-E39B06B17C12}"/>
                    </a:ext>
                  </a:extLst>
                </p:cNvPr>
                <p:cNvSpPr/>
                <p:nvPr/>
              </p:nvSpPr>
              <p:spPr>
                <a:xfrm>
                  <a:off x="4696479" y="3495263"/>
                  <a:ext cx="13040" cy="1304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8048;p53">
                <a:extLst>
                  <a:ext uri="{FF2B5EF4-FFF2-40B4-BE49-F238E27FC236}">
                    <a16:creationId xmlns:a16="http://schemas.microsoft.com/office/drawing/2014/main" id="{1D655C97-1BE9-4313-95A6-1A4BB1273F82}"/>
                  </a:ext>
                </a:extLst>
              </p:cNvPr>
              <p:cNvGrpSpPr/>
              <p:nvPr/>
            </p:nvGrpSpPr>
            <p:grpSpPr>
              <a:xfrm>
                <a:off x="4767067" y="3291088"/>
                <a:ext cx="37878" cy="32451"/>
                <a:chOff x="4767067" y="3291088"/>
                <a:chExt cx="37878" cy="32451"/>
              </a:xfrm>
            </p:grpSpPr>
            <p:sp>
              <p:nvSpPr>
                <p:cNvPr id="465" name="Google Shape;8049;p53">
                  <a:extLst>
                    <a:ext uri="{FF2B5EF4-FFF2-40B4-BE49-F238E27FC236}">
                      <a16:creationId xmlns:a16="http://schemas.microsoft.com/office/drawing/2014/main" id="{680EB3CC-DDCD-4ABD-867E-C80A5E74F5E9}"/>
                    </a:ext>
                  </a:extLst>
                </p:cNvPr>
                <p:cNvSpPr/>
                <p:nvPr/>
              </p:nvSpPr>
              <p:spPr>
                <a:xfrm>
                  <a:off x="4767067"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8050;p53">
                  <a:extLst>
                    <a:ext uri="{FF2B5EF4-FFF2-40B4-BE49-F238E27FC236}">
                      <a16:creationId xmlns:a16="http://schemas.microsoft.com/office/drawing/2014/main" id="{A953AC53-6C78-4E7E-B52A-04122E79AF63}"/>
                    </a:ext>
                  </a:extLst>
                </p:cNvPr>
                <p:cNvSpPr/>
                <p:nvPr/>
              </p:nvSpPr>
              <p:spPr>
                <a:xfrm>
                  <a:off x="4780036" y="3300888"/>
                  <a:ext cx="15203" cy="13009"/>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8051;p53">
                <a:extLst>
                  <a:ext uri="{FF2B5EF4-FFF2-40B4-BE49-F238E27FC236}">
                    <a16:creationId xmlns:a16="http://schemas.microsoft.com/office/drawing/2014/main" id="{F5F211CA-DB2C-4598-972E-657C9A3AC425}"/>
                  </a:ext>
                </a:extLst>
              </p:cNvPr>
              <p:cNvGrpSpPr/>
              <p:nvPr/>
            </p:nvGrpSpPr>
            <p:grpSpPr>
              <a:xfrm>
                <a:off x="4687819" y="3405539"/>
                <a:ext cx="37776" cy="32451"/>
                <a:chOff x="4687819" y="3405539"/>
                <a:chExt cx="37776" cy="32451"/>
              </a:xfrm>
            </p:grpSpPr>
            <p:sp>
              <p:nvSpPr>
                <p:cNvPr id="463" name="Google Shape;8052;p53">
                  <a:extLst>
                    <a:ext uri="{FF2B5EF4-FFF2-40B4-BE49-F238E27FC236}">
                      <a16:creationId xmlns:a16="http://schemas.microsoft.com/office/drawing/2014/main" id="{1A24873B-EF68-4638-BF08-96848ED5F778}"/>
                    </a:ext>
                  </a:extLst>
                </p:cNvPr>
                <p:cNvSpPr/>
                <p:nvPr/>
              </p:nvSpPr>
              <p:spPr>
                <a:xfrm>
                  <a:off x="4687819" y="3405539"/>
                  <a:ext cx="37776" cy="32451"/>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8053;p53">
                  <a:extLst>
                    <a:ext uri="{FF2B5EF4-FFF2-40B4-BE49-F238E27FC236}">
                      <a16:creationId xmlns:a16="http://schemas.microsoft.com/office/drawing/2014/main" id="{99A702F4-40A0-40CD-B1F3-233A0FF55C16}"/>
                    </a:ext>
                  </a:extLst>
                </p:cNvPr>
                <p:cNvSpPr/>
                <p:nvPr/>
              </p:nvSpPr>
              <p:spPr>
                <a:xfrm>
                  <a:off x="4702944" y="3415245"/>
                  <a:ext cx="13040" cy="13048"/>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8054;p53">
                <a:extLst>
                  <a:ext uri="{FF2B5EF4-FFF2-40B4-BE49-F238E27FC236}">
                    <a16:creationId xmlns:a16="http://schemas.microsoft.com/office/drawing/2014/main" id="{CA474732-94A7-44B6-9BEF-62FFFCA9E851}"/>
                  </a:ext>
                </a:extLst>
              </p:cNvPr>
              <p:cNvGrpSpPr/>
              <p:nvPr/>
            </p:nvGrpSpPr>
            <p:grpSpPr>
              <a:xfrm>
                <a:off x="4923101" y="3444809"/>
                <a:ext cx="52813" cy="45318"/>
                <a:chOff x="4923101" y="3444809"/>
                <a:chExt cx="52813" cy="45318"/>
              </a:xfrm>
            </p:grpSpPr>
            <p:sp>
              <p:nvSpPr>
                <p:cNvPr id="461" name="Google Shape;8055;p53">
                  <a:extLst>
                    <a:ext uri="{FF2B5EF4-FFF2-40B4-BE49-F238E27FC236}">
                      <a16:creationId xmlns:a16="http://schemas.microsoft.com/office/drawing/2014/main" id="{674E6993-9C87-44B4-B0F6-68579041552D}"/>
                    </a:ext>
                  </a:extLst>
                </p:cNvPr>
                <p:cNvSpPr/>
                <p:nvPr/>
              </p:nvSpPr>
              <p:spPr>
                <a:xfrm>
                  <a:off x="4923101" y="3444809"/>
                  <a:ext cx="52813" cy="45318"/>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8056;p53">
                  <a:extLst>
                    <a:ext uri="{FF2B5EF4-FFF2-40B4-BE49-F238E27FC236}">
                      <a16:creationId xmlns:a16="http://schemas.microsoft.com/office/drawing/2014/main" id="{1AEA842A-A989-4B0F-8FAE-643B27278C97}"/>
                    </a:ext>
                  </a:extLst>
                </p:cNvPr>
                <p:cNvSpPr/>
                <p:nvPr/>
              </p:nvSpPr>
              <p:spPr>
                <a:xfrm>
                  <a:off x="4936039" y="3454538"/>
                  <a:ext cx="30265" cy="2591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8057;p53">
                <a:extLst>
                  <a:ext uri="{FF2B5EF4-FFF2-40B4-BE49-F238E27FC236}">
                    <a16:creationId xmlns:a16="http://schemas.microsoft.com/office/drawing/2014/main" id="{2022C1D3-6DF1-40CE-BCFC-89BF44E7C58A}"/>
                  </a:ext>
                </a:extLst>
              </p:cNvPr>
              <p:cNvGrpSpPr/>
              <p:nvPr/>
            </p:nvGrpSpPr>
            <p:grpSpPr>
              <a:xfrm>
                <a:off x="4846040" y="3654750"/>
                <a:ext cx="31405" cy="26993"/>
                <a:chOff x="4846040" y="3654750"/>
                <a:chExt cx="31405" cy="26993"/>
              </a:xfrm>
            </p:grpSpPr>
            <p:sp>
              <p:nvSpPr>
                <p:cNvPr id="459" name="Google Shape;8058;p53">
                  <a:extLst>
                    <a:ext uri="{FF2B5EF4-FFF2-40B4-BE49-F238E27FC236}">
                      <a16:creationId xmlns:a16="http://schemas.microsoft.com/office/drawing/2014/main" id="{1A16FACA-E4EB-4864-9077-7AC4AB155078}"/>
                    </a:ext>
                  </a:extLst>
                </p:cNvPr>
                <p:cNvSpPr/>
                <p:nvPr/>
              </p:nvSpPr>
              <p:spPr>
                <a:xfrm>
                  <a:off x="4846040" y="3654750"/>
                  <a:ext cx="31405" cy="26993"/>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8059;p53">
                  <a:extLst>
                    <a:ext uri="{FF2B5EF4-FFF2-40B4-BE49-F238E27FC236}">
                      <a16:creationId xmlns:a16="http://schemas.microsoft.com/office/drawing/2014/main" id="{1DDA263A-5F39-479A-82CF-0898BDD2EDE9}"/>
                    </a:ext>
                  </a:extLst>
                </p:cNvPr>
                <p:cNvSpPr/>
                <p:nvPr/>
              </p:nvSpPr>
              <p:spPr>
                <a:xfrm>
                  <a:off x="4858883" y="3664424"/>
                  <a:ext cx="8856" cy="7676"/>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8060;p53">
                <a:extLst>
                  <a:ext uri="{FF2B5EF4-FFF2-40B4-BE49-F238E27FC236}">
                    <a16:creationId xmlns:a16="http://schemas.microsoft.com/office/drawing/2014/main" id="{9323C844-2DCD-41B7-8E52-F3D2922CB1D9}"/>
                  </a:ext>
                </a:extLst>
              </p:cNvPr>
              <p:cNvGrpSpPr/>
              <p:nvPr/>
            </p:nvGrpSpPr>
            <p:grpSpPr>
              <a:xfrm>
                <a:off x="4925673" y="3691700"/>
                <a:ext cx="40253" cy="34472"/>
                <a:chOff x="4925673" y="3691700"/>
                <a:chExt cx="40253" cy="34472"/>
              </a:xfrm>
            </p:grpSpPr>
            <p:sp>
              <p:nvSpPr>
                <p:cNvPr id="457" name="Google Shape;8061;p53">
                  <a:extLst>
                    <a:ext uri="{FF2B5EF4-FFF2-40B4-BE49-F238E27FC236}">
                      <a16:creationId xmlns:a16="http://schemas.microsoft.com/office/drawing/2014/main" id="{98D5E38D-8B7B-4314-82D3-44A9923F939A}"/>
                    </a:ext>
                  </a:extLst>
                </p:cNvPr>
                <p:cNvSpPr/>
                <p:nvPr/>
              </p:nvSpPr>
              <p:spPr>
                <a:xfrm>
                  <a:off x="4925673" y="3691700"/>
                  <a:ext cx="40253" cy="34472"/>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8062;p53">
                  <a:extLst>
                    <a:ext uri="{FF2B5EF4-FFF2-40B4-BE49-F238E27FC236}">
                      <a16:creationId xmlns:a16="http://schemas.microsoft.com/office/drawing/2014/main" id="{9E096F5D-5403-4A60-8237-3D11EA1DDF95}"/>
                    </a:ext>
                  </a:extLst>
                </p:cNvPr>
                <p:cNvSpPr/>
                <p:nvPr/>
              </p:nvSpPr>
              <p:spPr>
                <a:xfrm>
                  <a:off x="4938516" y="3701334"/>
                  <a:ext cx="17704" cy="15187"/>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8063;p53">
                <a:extLst>
                  <a:ext uri="{FF2B5EF4-FFF2-40B4-BE49-F238E27FC236}">
                    <a16:creationId xmlns:a16="http://schemas.microsoft.com/office/drawing/2014/main" id="{DDAEADD2-8B80-43AE-BB98-2582F5BA76B4}"/>
                  </a:ext>
                </a:extLst>
              </p:cNvPr>
              <p:cNvGrpSpPr/>
              <p:nvPr/>
            </p:nvGrpSpPr>
            <p:grpSpPr>
              <a:xfrm>
                <a:off x="4894653" y="3740848"/>
                <a:ext cx="31405" cy="26906"/>
                <a:chOff x="4894653" y="3740848"/>
                <a:chExt cx="31405" cy="26906"/>
              </a:xfrm>
            </p:grpSpPr>
            <p:sp>
              <p:nvSpPr>
                <p:cNvPr id="455" name="Google Shape;8064;p53">
                  <a:extLst>
                    <a:ext uri="{FF2B5EF4-FFF2-40B4-BE49-F238E27FC236}">
                      <a16:creationId xmlns:a16="http://schemas.microsoft.com/office/drawing/2014/main" id="{FBFD9513-430F-4C17-9D08-26417306C5B5}"/>
                    </a:ext>
                  </a:extLst>
                </p:cNvPr>
                <p:cNvSpPr/>
                <p:nvPr/>
              </p:nvSpPr>
              <p:spPr>
                <a:xfrm>
                  <a:off x="4894653" y="3740848"/>
                  <a:ext cx="31405" cy="26906"/>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8065;p53">
                  <a:extLst>
                    <a:ext uri="{FF2B5EF4-FFF2-40B4-BE49-F238E27FC236}">
                      <a16:creationId xmlns:a16="http://schemas.microsoft.com/office/drawing/2014/main" id="{0557475F-E49C-4769-8237-76FDE74B09DF}"/>
                    </a:ext>
                  </a:extLst>
                </p:cNvPr>
                <p:cNvSpPr/>
                <p:nvPr/>
              </p:nvSpPr>
              <p:spPr>
                <a:xfrm>
                  <a:off x="4907497" y="3750522"/>
                  <a:ext cx="8950" cy="760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8066;p53">
                <a:extLst>
                  <a:ext uri="{FF2B5EF4-FFF2-40B4-BE49-F238E27FC236}">
                    <a16:creationId xmlns:a16="http://schemas.microsoft.com/office/drawing/2014/main" id="{1BE84142-D625-45BB-8D25-BEF47DAF5101}"/>
                  </a:ext>
                </a:extLst>
              </p:cNvPr>
              <p:cNvGrpSpPr/>
              <p:nvPr/>
            </p:nvGrpSpPr>
            <p:grpSpPr>
              <a:xfrm>
                <a:off x="4962300" y="3696348"/>
                <a:ext cx="38255" cy="32773"/>
                <a:chOff x="4962300" y="3696348"/>
                <a:chExt cx="38255" cy="32773"/>
              </a:xfrm>
            </p:grpSpPr>
            <p:sp>
              <p:nvSpPr>
                <p:cNvPr id="453" name="Google Shape;8067;p53">
                  <a:extLst>
                    <a:ext uri="{FF2B5EF4-FFF2-40B4-BE49-F238E27FC236}">
                      <a16:creationId xmlns:a16="http://schemas.microsoft.com/office/drawing/2014/main" id="{A929707F-3B71-449F-9C9D-C628768D8EBE}"/>
                    </a:ext>
                  </a:extLst>
                </p:cNvPr>
                <p:cNvSpPr/>
                <p:nvPr/>
              </p:nvSpPr>
              <p:spPr>
                <a:xfrm>
                  <a:off x="4962300" y="3696348"/>
                  <a:ext cx="38255" cy="32773"/>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8068;p53">
                  <a:extLst>
                    <a:ext uri="{FF2B5EF4-FFF2-40B4-BE49-F238E27FC236}">
                      <a16:creationId xmlns:a16="http://schemas.microsoft.com/office/drawing/2014/main" id="{233D2458-459D-471A-B3F9-5C5A9798FD27}"/>
                    </a:ext>
                  </a:extLst>
                </p:cNvPr>
                <p:cNvSpPr/>
                <p:nvPr/>
              </p:nvSpPr>
              <p:spPr>
                <a:xfrm>
                  <a:off x="4975238" y="3706093"/>
                  <a:ext cx="15612" cy="13386"/>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8069;p53">
                <a:extLst>
                  <a:ext uri="{FF2B5EF4-FFF2-40B4-BE49-F238E27FC236}">
                    <a16:creationId xmlns:a16="http://schemas.microsoft.com/office/drawing/2014/main" id="{5BE51D7C-2EB1-4087-9A10-466543A3C9A2}"/>
                  </a:ext>
                </a:extLst>
              </p:cNvPr>
              <p:cNvGrpSpPr/>
              <p:nvPr/>
            </p:nvGrpSpPr>
            <p:grpSpPr>
              <a:xfrm>
                <a:off x="4980185" y="3743349"/>
                <a:ext cx="31499" cy="26969"/>
                <a:chOff x="4980185" y="3743349"/>
                <a:chExt cx="31499" cy="26969"/>
              </a:xfrm>
            </p:grpSpPr>
            <p:sp>
              <p:nvSpPr>
                <p:cNvPr id="451" name="Google Shape;8070;p53">
                  <a:extLst>
                    <a:ext uri="{FF2B5EF4-FFF2-40B4-BE49-F238E27FC236}">
                      <a16:creationId xmlns:a16="http://schemas.microsoft.com/office/drawing/2014/main" id="{4CC51D68-7B36-4FDD-9718-1C2B436D0668}"/>
                    </a:ext>
                  </a:extLst>
                </p:cNvPr>
                <p:cNvSpPr/>
                <p:nvPr/>
              </p:nvSpPr>
              <p:spPr>
                <a:xfrm>
                  <a:off x="4980185" y="3743349"/>
                  <a:ext cx="31499" cy="26969"/>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8071;p53">
                  <a:extLst>
                    <a:ext uri="{FF2B5EF4-FFF2-40B4-BE49-F238E27FC236}">
                      <a16:creationId xmlns:a16="http://schemas.microsoft.com/office/drawing/2014/main" id="{7910C8FD-1733-420C-A5F2-04F3300C5FBA}"/>
                    </a:ext>
                  </a:extLst>
                </p:cNvPr>
                <p:cNvSpPr/>
                <p:nvPr/>
              </p:nvSpPr>
              <p:spPr>
                <a:xfrm>
                  <a:off x="4993123" y="3753094"/>
                  <a:ext cx="8856" cy="760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8072;p53">
                <a:extLst>
                  <a:ext uri="{FF2B5EF4-FFF2-40B4-BE49-F238E27FC236}">
                    <a16:creationId xmlns:a16="http://schemas.microsoft.com/office/drawing/2014/main" id="{04578CC3-6842-4196-96AE-EBA386F28E91}"/>
                  </a:ext>
                </a:extLst>
              </p:cNvPr>
              <p:cNvGrpSpPr/>
              <p:nvPr/>
            </p:nvGrpSpPr>
            <p:grpSpPr>
              <a:xfrm>
                <a:off x="5013768" y="3734312"/>
                <a:ext cx="31499" cy="26969"/>
                <a:chOff x="5013768" y="3734312"/>
                <a:chExt cx="31499" cy="26969"/>
              </a:xfrm>
            </p:grpSpPr>
            <p:sp>
              <p:nvSpPr>
                <p:cNvPr id="449" name="Google Shape;8073;p53">
                  <a:extLst>
                    <a:ext uri="{FF2B5EF4-FFF2-40B4-BE49-F238E27FC236}">
                      <a16:creationId xmlns:a16="http://schemas.microsoft.com/office/drawing/2014/main" id="{1E1C74B1-38F5-4626-8E4B-0A7DAAEEE6BC}"/>
                    </a:ext>
                  </a:extLst>
                </p:cNvPr>
                <p:cNvSpPr/>
                <p:nvPr/>
              </p:nvSpPr>
              <p:spPr>
                <a:xfrm>
                  <a:off x="5013768" y="3734312"/>
                  <a:ext cx="31499" cy="26969"/>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8074;p53">
                  <a:extLst>
                    <a:ext uri="{FF2B5EF4-FFF2-40B4-BE49-F238E27FC236}">
                      <a16:creationId xmlns:a16="http://schemas.microsoft.com/office/drawing/2014/main" id="{A3440344-5693-4A2B-A3AD-B53867DF716D}"/>
                    </a:ext>
                  </a:extLst>
                </p:cNvPr>
                <p:cNvSpPr/>
                <p:nvPr/>
              </p:nvSpPr>
              <p:spPr>
                <a:xfrm>
                  <a:off x="5028043" y="3743963"/>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8075;p53">
                <a:extLst>
                  <a:ext uri="{FF2B5EF4-FFF2-40B4-BE49-F238E27FC236}">
                    <a16:creationId xmlns:a16="http://schemas.microsoft.com/office/drawing/2014/main" id="{F73AA436-5940-409A-B9C6-9B1162D765E3}"/>
                  </a:ext>
                </a:extLst>
              </p:cNvPr>
              <p:cNvGrpSpPr/>
              <p:nvPr/>
            </p:nvGrpSpPr>
            <p:grpSpPr>
              <a:xfrm>
                <a:off x="5036703" y="3764545"/>
                <a:ext cx="31499" cy="26898"/>
                <a:chOff x="5036703" y="3764545"/>
                <a:chExt cx="31499" cy="26898"/>
              </a:xfrm>
            </p:grpSpPr>
            <p:sp>
              <p:nvSpPr>
                <p:cNvPr id="447" name="Google Shape;8076;p53">
                  <a:extLst>
                    <a:ext uri="{FF2B5EF4-FFF2-40B4-BE49-F238E27FC236}">
                      <a16:creationId xmlns:a16="http://schemas.microsoft.com/office/drawing/2014/main" id="{CCF89505-6C40-440D-BCD7-EA081D7B0687}"/>
                    </a:ext>
                  </a:extLst>
                </p:cNvPr>
                <p:cNvSpPr/>
                <p:nvPr/>
              </p:nvSpPr>
              <p:spPr>
                <a:xfrm>
                  <a:off x="5036703" y="3764545"/>
                  <a:ext cx="31499" cy="26898"/>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8077;p53">
                  <a:extLst>
                    <a:ext uri="{FF2B5EF4-FFF2-40B4-BE49-F238E27FC236}">
                      <a16:creationId xmlns:a16="http://schemas.microsoft.com/office/drawing/2014/main" id="{7E5B9B45-9E3E-460D-9046-4D6E86BAC6DB}"/>
                    </a:ext>
                  </a:extLst>
                </p:cNvPr>
                <p:cNvSpPr/>
                <p:nvPr/>
              </p:nvSpPr>
              <p:spPr>
                <a:xfrm>
                  <a:off x="5049641" y="3774211"/>
                  <a:ext cx="8856" cy="760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8078;p53">
                <a:extLst>
                  <a:ext uri="{FF2B5EF4-FFF2-40B4-BE49-F238E27FC236}">
                    <a16:creationId xmlns:a16="http://schemas.microsoft.com/office/drawing/2014/main" id="{FECAA841-A23E-4F23-9D9D-1F1AA652E4CF}"/>
                  </a:ext>
                </a:extLst>
              </p:cNvPr>
              <p:cNvGrpSpPr/>
              <p:nvPr/>
            </p:nvGrpSpPr>
            <p:grpSpPr>
              <a:xfrm>
                <a:off x="4953546" y="3768352"/>
                <a:ext cx="31405" cy="26898"/>
                <a:chOff x="4953546" y="3768352"/>
                <a:chExt cx="31405" cy="26898"/>
              </a:xfrm>
            </p:grpSpPr>
            <p:sp>
              <p:nvSpPr>
                <p:cNvPr id="445" name="Google Shape;8079;p53">
                  <a:extLst>
                    <a:ext uri="{FF2B5EF4-FFF2-40B4-BE49-F238E27FC236}">
                      <a16:creationId xmlns:a16="http://schemas.microsoft.com/office/drawing/2014/main" id="{31C2967F-EC71-46CB-9C05-565754487F62}"/>
                    </a:ext>
                  </a:extLst>
                </p:cNvPr>
                <p:cNvSpPr/>
                <p:nvPr/>
              </p:nvSpPr>
              <p:spPr>
                <a:xfrm>
                  <a:off x="4953546" y="3768352"/>
                  <a:ext cx="31405" cy="26898"/>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8080;p53">
                  <a:extLst>
                    <a:ext uri="{FF2B5EF4-FFF2-40B4-BE49-F238E27FC236}">
                      <a16:creationId xmlns:a16="http://schemas.microsoft.com/office/drawing/2014/main" id="{64F0AF7A-B68C-4670-A6AE-C318EF9E3802}"/>
                    </a:ext>
                  </a:extLst>
                </p:cNvPr>
                <p:cNvSpPr/>
                <p:nvPr/>
              </p:nvSpPr>
              <p:spPr>
                <a:xfrm>
                  <a:off x="4966390" y="3778018"/>
                  <a:ext cx="8950" cy="7684"/>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8081;p53">
                <a:extLst>
                  <a:ext uri="{FF2B5EF4-FFF2-40B4-BE49-F238E27FC236}">
                    <a16:creationId xmlns:a16="http://schemas.microsoft.com/office/drawing/2014/main" id="{BA0CC1E8-4768-461B-B69E-026C13D73200}"/>
                  </a:ext>
                </a:extLst>
              </p:cNvPr>
              <p:cNvGrpSpPr/>
              <p:nvPr/>
            </p:nvGrpSpPr>
            <p:grpSpPr>
              <a:xfrm>
                <a:off x="4964770" y="3814016"/>
                <a:ext cx="31499" cy="26993"/>
                <a:chOff x="4964770" y="3814016"/>
                <a:chExt cx="31499" cy="26993"/>
              </a:xfrm>
            </p:grpSpPr>
            <p:sp>
              <p:nvSpPr>
                <p:cNvPr id="443" name="Google Shape;8082;p53">
                  <a:extLst>
                    <a:ext uri="{FF2B5EF4-FFF2-40B4-BE49-F238E27FC236}">
                      <a16:creationId xmlns:a16="http://schemas.microsoft.com/office/drawing/2014/main" id="{09FE916D-639D-447D-86FC-2555C45FF76F}"/>
                    </a:ext>
                  </a:extLst>
                </p:cNvPr>
                <p:cNvSpPr/>
                <p:nvPr/>
              </p:nvSpPr>
              <p:spPr>
                <a:xfrm>
                  <a:off x="4964770" y="3814016"/>
                  <a:ext cx="31499" cy="26993"/>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8083;p53">
                  <a:extLst>
                    <a:ext uri="{FF2B5EF4-FFF2-40B4-BE49-F238E27FC236}">
                      <a16:creationId xmlns:a16="http://schemas.microsoft.com/office/drawing/2014/main" id="{9AAFDC3C-0D15-4597-B0EF-3F138C57B2FC}"/>
                    </a:ext>
                  </a:extLst>
                </p:cNvPr>
                <p:cNvSpPr/>
                <p:nvPr/>
              </p:nvSpPr>
              <p:spPr>
                <a:xfrm>
                  <a:off x="4977715" y="3823690"/>
                  <a:ext cx="8856" cy="7676"/>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8084;p53">
                <a:extLst>
                  <a:ext uri="{FF2B5EF4-FFF2-40B4-BE49-F238E27FC236}">
                    <a16:creationId xmlns:a16="http://schemas.microsoft.com/office/drawing/2014/main" id="{55EA446F-22B4-4A3D-8D09-8B1088D975FD}"/>
                  </a:ext>
                </a:extLst>
              </p:cNvPr>
              <p:cNvGrpSpPr/>
              <p:nvPr/>
            </p:nvGrpSpPr>
            <p:grpSpPr>
              <a:xfrm>
                <a:off x="4923290" y="3800504"/>
                <a:ext cx="31468" cy="26898"/>
                <a:chOff x="4923290" y="3800504"/>
                <a:chExt cx="31468" cy="26898"/>
              </a:xfrm>
            </p:grpSpPr>
            <p:sp>
              <p:nvSpPr>
                <p:cNvPr id="441" name="Google Shape;8085;p53">
                  <a:extLst>
                    <a:ext uri="{FF2B5EF4-FFF2-40B4-BE49-F238E27FC236}">
                      <a16:creationId xmlns:a16="http://schemas.microsoft.com/office/drawing/2014/main" id="{09A74B38-F4C2-4184-B824-5B4C6E45BA1F}"/>
                    </a:ext>
                  </a:extLst>
                </p:cNvPr>
                <p:cNvSpPr/>
                <p:nvPr/>
              </p:nvSpPr>
              <p:spPr>
                <a:xfrm>
                  <a:off x="4923290" y="3800504"/>
                  <a:ext cx="31468" cy="26898"/>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8086;p53">
                  <a:extLst>
                    <a:ext uri="{FF2B5EF4-FFF2-40B4-BE49-F238E27FC236}">
                      <a16:creationId xmlns:a16="http://schemas.microsoft.com/office/drawing/2014/main" id="{69BD7DCE-A23D-4ADF-ADDF-89C9CB6CBAE3}"/>
                    </a:ext>
                  </a:extLst>
                </p:cNvPr>
                <p:cNvSpPr/>
                <p:nvPr/>
              </p:nvSpPr>
              <p:spPr>
                <a:xfrm>
                  <a:off x="4937470" y="3810178"/>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8087;p53">
                <a:extLst>
                  <a:ext uri="{FF2B5EF4-FFF2-40B4-BE49-F238E27FC236}">
                    <a16:creationId xmlns:a16="http://schemas.microsoft.com/office/drawing/2014/main" id="{E4F4B31F-2DE0-47C9-9232-1A3D19166358}"/>
                  </a:ext>
                </a:extLst>
              </p:cNvPr>
              <p:cNvGrpSpPr/>
              <p:nvPr/>
            </p:nvGrpSpPr>
            <p:grpSpPr>
              <a:xfrm>
                <a:off x="5108534" y="3650943"/>
                <a:ext cx="31405" cy="26993"/>
                <a:chOff x="5108534" y="3650943"/>
                <a:chExt cx="31405" cy="26993"/>
              </a:xfrm>
            </p:grpSpPr>
            <p:sp>
              <p:nvSpPr>
                <p:cNvPr id="439" name="Google Shape;8088;p53">
                  <a:extLst>
                    <a:ext uri="{FF2B5EF4-FFF2-40B4-BE49-F238E27FC236}">
                      <a16:creationId xmlns:a16="http://schemas.microsoft.com/office/drawing/2014/main" id="{AD83D99A-A57D-4FEE-85A5-9D3BA33F625D}"/>
                    </a:ext>
                  </a:extLst>
                </p:cNvPr>
                <p:cNvSpPr/>
                <p:nvPr/>
              </p:nvSpPr>
              <p:spPr>
                <a:xfrm>
                  <a:off x="5108534" y="3650943"/>
                  <a:ext cx="31405" cy="26993"/>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8089;p53">
                  <a:extLst>
                    <a:ext uri="{FF2B5EF4-FFF2-40B4-BE49-F238E27FC236}">
                      <a16:creationId xmlns:a16="http://schemas.microsoft.com/office/drawing/2014/main" id="{978B7C16-444C-4D3E-BCF4-73A78E1C3D99}"/>
                    </a:ext>
                  </a:extLst>
                </p:cNvPr>
                <p:cNvSpPr/>
                <p:nvPr/>
              </p:nvSpPr>
              <p:spPr>
                <a:xfrm>
                  <a:off x="5122707" y="3660617"/>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8090;p53">
                <a:extLst>
                  <a:ext uri="{FF2B5EF4-FFF2-40B4-BE49-F238E27FC236}">
                    <a16:creationId xmlns:a16="http://schemas.microsoft.com/office/drawing/2014/main" id="{86BBD10E-D257-472E-A5E3-7E6CEBCB05AC}"/>
                  </a:ext>
                </a:extLst>
              </p:cNvPr>
              <p:cNvGrpSpPr/>
              <p:nvPr/>
            </p:nvGrpSpPr>
            <p:grpSpPr>
              <a:xfrm>
                <a:off x="5119380" y="3760739"/>
                <a:ext cx="31499" cy="26993"/>
                <a:chOff x="5119380" y="3760739"/>
                <a:chExt cx="31499" cy="26993"/>
              </a:xfrm>
            </p:grpSpPr>
            <p:sp>
              <p:nvSpPr>
                <p:cNvPr id="437" name="Google Shape;8091;p53">
                  <a:extLst>
                    <a:ext uri="{FF2B5EF4-FFF2-40B4-BE49-F238E27FC236}">
                      <a16:creationId xmlns:a16="http://schemas.microsoft.com/office/drawing/2014/main" id="{94EB853A-3015-4231-BB6B-C119E137B11F}"/>
                    </a:ext>
                  </a:extLst>
                </p:cNvPr>
                <p:cNvSpPr/>
                <p:nvPr/>
              </p:nvSpPr>
              <p:spPr>
                <a:xfrm>
                  <a:off x="5119380" y="3760739"/>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8092;p53">
                  <a:extLst>
                    <a:ext uri="{FF2B5EF4-FFF2-40B4-BE49-F238E27FC236}">
                      <a16:creationId xmlns:a16="http://schemas.microsoft.com/office/drawing/2014/main" id="{ECDC47DF-B138-454A-84F6-2320FBE48BBE}"/>
                    </a:ext>
                  </a:extLst>
                </p:cNvPr>
                <p:cNvSpPr/>
                <p:nvPr/>
              </p:nvSpPr>
              <p:spPr>
                <a:xfrm>
                  <a:off x="5132318" y="3770405"/>
                  <a:ext cx="8856" cy="7653"/>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8093;p53">
                <a:extLst>
                  <a:ext uri="{FF2B5EF4-FFF2-40B4-BE49-F238E27FC236}">
                    <a16:creationId xmlns:a16="http://schemas.microsoft.com/office/drawing/2014/main" id="{385EC489-5D7D-442F-A303-8FA4762806A8}"/>
                  </a:ext>
                </a:extLst>
              </p:cNvPr>
              <p:cNvGrpSpPr/>
              <p:nvPr/>
            </p:nvGrpSpPr>
            <p:grpSpPr>
              <a:xfrm>
                <a:off x="5119380" y="3788235"/>
                <a:ext cx="31499" cy="26993"/>
                <a:chOff x="5119380" y="3788235"/>
                <a:chExt cx="31499" cy="26993"/>
              </a:xfrm>
            </p:grpSpPr>
            <p:sp>
              <p:nvSpPr>
                <p:cNvPr id="435" name="Google Shape;8094;p53">
                  <a:extLst>
                    <a:ext uri="{FF2B5EF4-FFF2-40B4-BE49-F238E27FC236}">
                      <a16:creationId xmlns:a16="http://schemas.microsoft.com/office/drawing/2014/main" id="{D450C4F5-E3B4-4776-B27E-87D1F253AFD8}"/>
                    </a:ext>
                  </a:extLst>
                </p:cNvPr>
                <p:cNvSpPr/>
                <p:nvPr/>
              </p:nvSpPr>
              <p:spPr>
                <a:xfrm>
                  <a:off x="5119380" y="3788235"/>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8095;p53">
                  <a:extLst>
                    <a:ext uri="{FF2B5EF4-FFF2-40B4-BE49-F238E27FC236}">
                      <a16:creationId xmlns:a16="http://schemas.microsoft.com/office/drawing/2014/main" id="{54C3AD3D-4C84-42FA-8F2F-F514B0210276}"/>
                    </a:ext>
                  </a:extLst>
                </p:cNvPr>
                <p:cNvSpPr/>
                <p:nvPr/>
              </p:nvSpPr>
              <p:spPr>
                <a:xfrm>
                  <a:off x="5132318" y="3797901"/>
                  <a:ext cx="8856" cy="760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8096;p53">
                <a:extLst>
                  <a:ext uri="{FF2B5EF4-FFF2-40B4-BE49-F238E27FC236}">
                    <a16:creationId xmlns:a16="http://schemas.microsoft.com/office/drawing/2014/main" id="{2C6807ED-CE90-4721-B392-49624BE368D3}"/>
                  </a:ext>
                </a:extLst>
              </p:cNvPr>
              <p:cNvGrpSpPr/>
              <p:nvPr/>
            </p:nvGrpSpPr>
            <p:grpSpPr>
              <a:xfrm>
                <a:off x="5158005" y="3875284"/>
                <a:ext cx="31405" cy="27001"/>
                <a:chOff x="5158005" y="3875284"/>
                <a:chExt cx="31405" cy="27001"/>
              </a:xfrm>
            </p:grpSpPr>
            <p:sp>
              <p:nvSpPr>
                <p:cNvPr id="433" name="Google Shape;8097;p53">
                  <a:extLst>
                    <a:ext uri="{FF2B5EF4-FFF2-40B4-BE49-F238E27FC236}">
                      <a16:creationId xmlns:a16="http://schemas.microsoft.com/office/drawing/2014/main" id="{12D22716-1041-405A-97E9-D9270C562585}"/>
                    </a:ext>
                  </a:extLst>
                </p:cNvPr>
                <p:cNvSpPr/>
                <p:nvPr/>
              </p:nvSpPr>
              <p:spPr>
                <a:xfrm>
                  <a:off x="5158005" y="3875284"/>
                  <a:ext cx="31405" cy="27001"/>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8098;p53">
                  <a:extLst>
                    <a:ext uri="{FF2B5EF4-FFF2-40B4-BE49-F238E27FC236}">
                      <a16:creationId xmlns:a16="http://schemas.microsoft.com/office/drawing/2014/main" id="{06C93215-4D95-41FD-A422-790599E1923F}"/>
                    </a:ext>
                  </a:extLst>
                </p:cNvPr>
                <p:cNvSpPr/>
                <p:nvPr/>
              </p:nvSpPr>
              <p:spPr>
                <a:xfrm>
                  <a:off x="5170848" y="3884958"/>
                  <a:ext cx="8950" cy="7645"/>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8099;p53">
                <a:extLst>
                  <a:ext uri="{FF2B5EF4-FFF2-40B4-BE49-F238E27FC236}">
                    <a16:creationId xmlns:a16="http://schemas.microsoft.com/office/drawing/2014/main" id="{A5B88724-9088-4D0C-A690-5D7DF2C6C173}"/>
                  </a:ext>
                </a:extLst>
              </p:cNvPr>
              <p:cNvGrpSpPr/>
              <p:nvPr/>
            </p:nvGrpSpPr>
            <p:grpSpPr>
              <a:xfrm>
                <a:off x="5233163" y="3764545"/>
                <a:ext cx="31499" cy="26898"/>
                <a:chOff x="5233163" y="3764545"/>
                <a:chExt cx="31499" cy="26898"/>
              </a:xfrm>
            </p:grpSpPr>
            <p:sp>
              <p:nvSpPr>
                <p:cNvPr id="431" name="Google Shape;8100;p53">
                  <a:extLst>
                    <a:ext uri="{FF2B5EF4-FFF2-40B4-BE49-F238E27FC236}">
                      <a16:creationId xmlns:a16="http://schemas.microsoft.com/office/drawing/2014/main" id="{3C172038-C1A9-4F71-9A10-F130AF2D673F}"/>
                    </a:ext>
                  </a:extLst>
                </p:cNvPr>
                <p:cNvSpPr/>
                <p:nvPr/>
              </p:nvSpPr>
              <p:spPr>
                <a:xfrm>
                  <a:off x="5233163" y="3764545"/>
                  <a:ext cx="31499" cy="26898"/>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8101;p53">
                  <a:extLst>
                    <a:ext uri="{FF2B5EF4-FFF2-40B4-BE49-F238E27FC236}">
                      <a16:creationId xmlns:a16="http://schemas.microsoft.com/office/drawing/2014/main" id="{EA2BA0D1-EFCF-4C65-993A-8581A3E31BF1}"/>
                    </a:ext>
                  </a:extLst>
                </p:cNvPr>
                <p:cNvSpPr/>
                <p:nvPr/>
              </p:nvSpPr>
              <p:spPr>
                <a:xfrm>
                  <a:off x="5246108" y="3774211"/>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8102;p53">
                <a:extLst>
                  <a:ext uri="{FF2B5EF4-FFF2-40B4-BE49-F238E27FC236}">
                    <a16:creationId xmlns:a16="http://schemas.microsoft.com/office/drawing/2014/main" id="{7D02102F-7626-4DEA-856D-07945775E3C3}"/>
                  </a:ext>
                </a:extLst>
              </p:cNvPr>
              <p:cNvGrpSpPr/>
              <p:nvPr/>
            </p:nvGrpSpPr>
            <p:grpSpPr>
              <a:xfrm>
                <a:off x="5276168" y="3805545"/>
                <a:ext cx="31499" cy="26906"/>
                <a:chOff x="5276168" y="3805545"/>
                <a:chExt cx="31499" cy="26906"/>
              </a:xfrm>
            </p:grpSpPr>
            <p:sp>
              <p:nvSpPr>
                <p:cNvPr id="429" name="Google Shape;8103;p53">
                  <a:extLst>
                    <a:ext uri="{FF2B5EF4-FFF2-40B4-BE49-F238E27FC236}">
                      <a16:creationId xmlns:a16="http://schemas.microsoft.com/office/drawing/2014/main" id="{3E78E0B9-33CE-4151-BC40-5A0F7FE1C21E}"/>
                    </a:ext>
                  </a:extLst>
                </p:cNvPr>
                <p:cNvSpPr/>
                <p:nvPr/>
              </p:nvSpPr>
              <p:spPr>
                <a:xfrm>
                  <a:off x="5276168" y="3805545"/>
                  <a:ext cx="31499" cy="26906"/>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8104;p53">
                  <a:extLst>
                    <a:ext uri="{FF2B5EF4-FFF2-40B4-BE49-F238E27FC236}">
                      <a16:creationId xmlns:a16="http://schemas.microsoft.com/office/drawing/2014/main" id="{8CFFA79D-ED9B-4568-9813-F6204A3707DC}"/>
                    </a:ext>
                  </a:extLst>
                </p:cNvPr>
                <p:cNvSpPr/>
                <p:nvPr/>
              </p:nvSpPr>
              <p:spPr>
                <a:xfrm>
                  <a:off x="5289106" y="3815219"/>
                  <a:ext cx="8856" cy="760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8105;p53">
                <a:extLst>
                  <a:ext uri="{FF2B5EF4-FFF2-40B4-BE49-F238E27FC236}">
                    <a16:creationId xmlns:a16="http://schemas.microsoft.com/office/drawing/2014/main" id="{65787C33-7B17-407B-8A49-338319344B64}"/>
                  </a:ext>
                </a:extLst>
              </p:cNvPr>
              <p:cNvGrpSpPr/>
              <p:nvPr/>
            </p:nvGrpSpPr>
            <p:grpSpPr>
              <a:xfrm>
                <a:off x="5294053" y="3851933"/>
                <a:ext cx="31405" cy="26945"/>
                <a:chOff x="5294053" y="3851933"/>
                <a:chExt cx="31405" cy="26945"/>
              </a:xfrm>
            </p:grpSpPr>
            <p:sp>
              <p:nvSpPr>
                <p:cNvPr id="427" name="Google Shape;8106;p53">
                  <a:extLst>
                    <a:ext uri="{FF2B5EF4-FFF2-40B4-BE49-F238E27FC236}">
                      <a16:creationId xmlns:a16="http://schemas.microsoft.com/office/drawing/2014/main" id="{F05EFBA0-5EE0-4AEB-B88C-510DC34C687C}"/>
                    </a:ext>
                  </a:extLst>
                </p:cNvPr>
                <p:cNvSpPr/>
                <p:nvPr/>
              </p:nvSpPr>
              <p:spPr>
                <a:xfrm>
                  <a:off x="5294053" y="3851933"/>
                  <a:ext cx="31405" cy="26945"/>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8107;p53">
                  <a:extLst>
                    <a:ext uri="{FF2B5EF4-FFF2-40B4-BE49-F238E27FC236}">
                      <a16:creationId xmlns:a16="http://schemas.microsoft.com/office/drawing/2014/main" id="{DC81A3C0-6864-4516-BDC6-DDCBD95352DD}"/>
                    </a:ext>
                  </a:extLst>
                </p:cNvPr>
                <p:cNvSpPr/>
                <p:nvPr/>
              </p:nvSpPr>
              <p:spPr>
                <a:xfrm>
                  <a:off x="5308234" y="3861552"/>
                  <a:ext cx="7621" cy="7621"/>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8108;p53">
                <a:extLst>
                  <a:ext uri="{FF2B5EF4-FFF2-40B4-BE49-F238E27FC236}">
                    <a16:creationId xmlns:a16="http://schemas.microsoft.com/office/drawing/2014/main" id="{48FDFFB6-4E71-483B-A000-0408FF4907F1}"/>
                  </a:ext>
                </a:extLst>
              </p:cNvPr>
              <p:cNvGrpSpPr/>
              <p:nvPr/>
            </p:nvGrpSpPr>
            <p:grpSpPr>
              <a:xfrm>
                <a:off x="5341723" y="3851902"/>
                <a:ext cx="31405" cy="26977"/>
                <a:chOff x="5341723" y="3851902"/>
                <a:chExt cx="31405" cy="26977"/>
              </a:xfrm>
            </p:grpSpPr>
            <p:sp>
              <p:nvSpPr>
                <p:cNvPr id="425" name="Google Shape;8109;p53">
                  <a:extLst>
                    <a:ext uri="{FF2B5EF4-FFF2-40B4-BE49-F238E27FC236}">
                      <a16:creationId xmlns:a16="http://schemas.microsoft.com/office/drawing/2014/main" id="{700CEE98-B5A4-4719-826A-F46B543BBD3F}"/>
                    </a:ext>
                  </a:extLst>
                </p:cNvPr>
                <p:cNvSpPr/>
                <p:nvPr/>
              </p:nvSpPr>
              <p:spPr>
                <a:xfrm>
                  <a:off x="5341723" y="3851902"/>
                  <a:ext cx="31405" cy="26977"/>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8110;p53">
                  <a:extLst>
                    <a:ext uri="{FF2B5EF4-FFF2-40B4-BE49-F238E27FC236}">
                      <a16:creationId xmlns:a16="http://schemas.microsoft.com/office/drawing/2014/main" id="{EFCB4708-6E51-45C7-8763-CE4C6A072BCB}"/>
                    </a:ext>
                  </a:extLst>
                </p:cNvPr>
                <p:cNvSpPr/>
                <p:nvPr/>
              </p:nvSpPr>
              <p:spPr>
                <a:xfrm>
                  <a:off x="5354567" y="3861647"/>
                  <a:ext cx="8950" cy="7590"/>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8111;p53">
                <a:extLst>
                  <a:ext uri="{FF2B5EF4-FFF2-40B4-BE49-F238E27FC236}">
                    <a16:creationId xmlns:a16="http://schemas.microsoft.com/office/drawing/2014/main" id="{CB3CB568-BDE1-4A51-8FD3-B5812111DA7B}"/>
                  </a:ext>
                </a:extLst>
              </p:cNvPr>
              <p:cNvGrpSpPr/>
              <p:nvPr/>
            </p:nvGrpSpPr>
            <p:grpSpPr>
              <a:xfrm>
                <a:off x="5054871" y="3507855"/>
                <a:ext cx="31405" cy="26993"/>
                <a:chOff x="5054871" y="3507855"/>
                <a:chExt cx="31405" cy="26993"/>
              </a:xfrm>
            </p:grpSpPr>
            <p:sp>
              <p:nvSpPr>
                <p:cNvPr id="423" name="Google Shape;8112;p53">
                  <a:extLst>
                    <a:ext uri="{FF2B5EF4-FFF2-40B4-BE49-F238E27FC236}">
                      <a16:creationId xmlns:a16="http://schemas.microsoft.com/office/drawing/2014/main" id="{243A61E3-78E0-4284-B7B7-16DB98BCC67D}"/>
                    </a:ext>
                  </a:extLst>
                </p:cNvPr>
                <p:cNvSpPr/>
                <p:nvPr/>
              </p:nvSpPr>
              <p:spPr>
                <a:xfrm>
                  <a:off x="5054871" y="3507855"/>
                  <a:ext cx="31405" cy="26993"/>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8113;p53">
                  <a:extLst>
                    <a:ext uri="{FF2B5EF4-FFF2-40B4-BE49-F238E27FC236}">
                      <a16:creationId xmlns:a16="http://schemas.microsoft.com/office/drawing/2014/main" id="{6E17E44D-791A-4470-9590-4D8DC2A9C6F7}"/>
                    </a:ext>
                  </a:extLst>
                </p:cNvPr>
                <p:cNvSpPr/>
                <p:nvPr/>
              </p:nvSpPr>
              <p:spPr>
                <a:xfrm>
                  <a:off x="5067715" y="3517521"/>
                  <a:ext cx="8950" cy="760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8114;p53">
                <a:extLst>
                  <a:ext uri="{FF2B5EF4-FFF2-40B4-BE49-F238E27FC236}">
                    <a16:creationId xmlns:a16="http://schemas.microsoft.com/office/drawing/2014/main" id="{5D7CCC76-7758-4274-9859-58635F6F0546}"/>
                  </a:ext>
                </a:extLst>
              </p:cNvPr>
              <p:cNvGrpSpPr/>
              <p:nvPr/>
            </p:nvGrpSpPr>
            <p:grpSpPr>
              <a:xfrm>
                <a:off x="4876579" y="3675325"/>
                <a:ext cx="31405" cy="26969"/>
                <a:chOff x="4876579" y="3675325"/>
                <a:chExt cx="31405" cy="26969"/>
              </a:xfrm>
            </p:grpSpPr>
            <p:sp>
              <p:nvSpPr>
                <p:cNvPr id="421" name="Google Shape;8115;p53">
                  <a:extLst>
                    <a:ext uri="{FF2B5EF4-FFF2-40B4-BE49-F238E27FC236}">
                      <a16:creationId xmlns:a16="http://schemas.microsoft.com/office/drawing/2014/main" id="{8B5F8CD7-2D02-4B54-B3EA-C92E7A25FFAC}"/>
                    </a:ext>
                  </a:extLst>
                </p:cNvPr>
                <p:cNvSpPr/>
                <p:nvPr/>
              </p:nvSpPr>
              <p:spPr>
                <a:xfrm>
                  <a:off x="4876579" y="3675325"/>
                  <a:ext cx="31405" cy="26969"/>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8116;p53">
                  <a:extLst>
                    <a:ext uri="{FF2B5EF4-FFF2-40B4-BE49-F238E27FC236}">
                      <a16:creationId xmlns:a16="http://schemas.microsoft.com/office/drawing/2014/main" id="{1D216DCE-DB20-4F7A-84EC-8349E3811F5B}"/>
                    </a:ext>
                  </a:extLst>
                </p:cNvPr>
                <p:cNvSpPr/>
                <p:nvPr/>
              </p:nvSpPr>
              <p:spPr>
                <a:xfrm>
                  <a:off x="4889517" y="3684975"/>
                  <a:ext cx="8856" cy="7676"/>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8117;p53">
                <a:extLst>
                  <a:ext uri="{FF2B5EF4-FFF2-40B4-BE49-F238E27FC236}">
                    <a16:creationId xmlns:a16="http://schemas.microsoft.com/office/drawing/2014/main" id="{91642726-6CDD-4A35-AB08-0CF2B1B8DEBA}"/>
                  </a:ext>
                </a:extLst>
              </p:cNvPr>
              <p:cNvGrpSpPr/>
              <p:nvPr/>
            </p:nvGrpSpPr>
            <p:grpSpPr>
              <a:xfrm>
                <a:off x="4842233" y="3688333"/>
                <a:ext cx="31405" cy="26993"/>
                <a:chOff x="4842233" y="3688333"/>
                <a:chExt cx="31405" cy="26993"/>
              </a:xfrm>
            </p:grpSpPr>
            <p:sp>
              <p:nvSpPr>
                <p:cNvPr id="419" name="Google Shape;8118;p53">
                  <a:extLst>
                    <a:ext uri="{FF2B5EF4-FFF2-40B4-BE49-F238E27FC236}">
                      <a16:creationId xmlns:a16="http://schemas.microsoft.com/office/drawing/2014/main" id="{D4D3A3C4-0159-4727-A9AE-A785F6C0EF3A}"/>
                    </a:ext>
                  </a:extLst>
                </p:cNvPr>
                <p:cNvSpPr/>
                <p:nvPr/>
              </p:nvSpPr>
              <p:spPr>
                <a:xfrm>
                  <a:off x="4842233" y="3688333"/>
                  <a:ext cx="31405" cy="26993"/>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8119;p53">
                  <a:extLst>
                    <a:ext uri="{FF2B5EF4-FFF2-40B4-BE49-F238E27FC236}">
                      <a16:creationId xmlns:a16="http://schemas.microsoft.com/office/drawing/2014/main" id="{46B4D315-ECED-4650-8FCF-F95F989E3C4A}"/>
                    </a:ext>
                  </a:extLst>
                </p:cNvPr>
                <p:cNvSpPr/>
                <p:nvPr/>
              </p:nvSpPr>
              <p:spPr>
                <a:xfrm>
                  <a:off x="4855076" y="3698094"/>
                  <a:ext cx="8856" cy="7590"/>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8120;p53">
                <a:extLst>
                  <a:ext uri="{FF2B5EF4-FFF2-40B4-BE49-F238E27FC236}">
                    <a16:creationId xmlns:a16="http://schemas.microsoft.com/office/drawing/2014/main" id="{2215E273-507E-402F-A62E-7E91F4CC18A8}"/>
                  </a:ext>
                </a:extLst>
              </p:cNvPr>
              <p:cNvGrpSpPr/>
              <p:nvPr/>
            </p:nvGrpSpPr>
            <p:grpSpPr>
              <a:xfrm>
                <a:off x="5187876" y="3608032"/>
                <a:ext cx="31405" cy="27001"/>
                <a:chOff x="5187876" y="3608032"/>
                <a:chExt cx="31405" cy="27001"/>
              </a:xfrm>
            </p:grpSpPr>
            <p:sp>
              <p:nvSpPr>
                <p:cNvPr id="417" name="Google Shape;8121;p53">
                  <a:extLst>
                    <a:ext uri="{FF2B5EF4-FFF2-40B4-BE49-F238E27FC236}">
                      <a16:creationId xmlns:a16="http://schemas.microsoft.com/office/drawing/2014/main" id="{86B7FD05-15F9-4343-84A5-0C01FACCC7D7}"/>
                    </a:ext>
                  </a:extLst>
                </p:cNvPr>
                <p:cNvSpPr/>
                <p:nvPr/>
              </p:nvSpPr>
              <p:spPr>
                <a:xfrm>
                  <a:off x="5187876" y="3608032"/>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8122;p53">
                  <a:extLst>
                    <a:ext uri="{FF2B5EF4-FFF2-40B4-BE49-F238E27FC236}">
                      <a16:creationId xmlns:a16="http://schemas.microsoft.com/office/drawing/2014/main" id="{D5C56D8E-1B9E-4C03-A902-F2A54DF659FC}"/>
                    </a:ext>
                  </a:extLst>
                </p:cNvPr>
                <p:cNvSpPr/>
                <p:nvPr/>
              </p:nvSpPr>
              <p:spPr>
                <a:xfrm>
                  <a:off x="5202057" y="3617706"/>
                  <a:ext cx="7621" cy="7621"/>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8123;p53">
                <a:extLst>
                  <a:ext uri="{FF2B5EF4-FFF2-40B4-BE49-F238E27FC236}">
                    <a16:creationId xmlns:a16="http://schemas.microsoft.com/office/drawing/2014/main" id="{6D623AC3-5B24-46C5-842D-0A25AFAF5D19}"/>
                  </a:ext>
                </a:extLst>
              </p:cNvPr>
              <p:cNvSpPr/>
              <p:nvPr/>
            </p:nvSpPr>
            <p:spPr>
              <a:xfrm>
                <a:off x="5142589" y="3410030"/>
                <a:ext cx="42542" cy="36525"/>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8124;p53">
                <a:extLst>
                  <a:ext uri="{FF2B5EF4-FFF2-40B4-BE49-F238E27FC236}">
                    <a16:creationId xmlns:a16="http://schemas.microsoft.com/office/drawing/2014/main" id="{E3048692-75AB-4EE7-A866-5383B153DA67}"/>
                  </a:ext>
                </a:extLst>
              </p:cNvPr>
              <p:cNvSpPr/>
              <p:nvPr/>
            </p:nvSpPr>
            <p:spPr>
              <a:xfrm>
                <a:off x="5158382" y="3419720"/>
                <a:ext cx="17138" cy="1713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8125;p53">
                <a:extLst>
                  <a:ext uri="{FF2B5EF4-FFF2-40B4-BE49-F238E27FC236}">
                    <a16:creationId xmlns:a16="http://schemas.microsoft.com/office/drawing/2014/main" id="{2409A29A-A82E-430F-A515-EB41E57FD522}"/>
                  </a:ext>
                </a:extLst>
              </p:cNvPr>
              <p:cNvGrpSpPr/>
              <p:nvPr/>
            </p:nvGrpSpPr>
            <p:grpSpPr>
              <a:xfrm>
                <a:off x="5269224" y="3304167"/>
                <a:ext cx="40253" cy="34402"/>
                <a:chOff x="5269224" y="3304167"/>
                <a:chExt cx="40253" cy="34402"/>
              </a:xfrm>
            </p:grpSpPr>
            <p:sp>
              <p:nvSpPr>
                <p:cNvPr id="415" name="Google Shape;8126;p53">
                  <a:extLst>
                    <a:ext uri="{FF2B5EF4-FFF2-40B4-BE49-F238E27FC236}">
                      <a16:creationId xmlns:a16="http://schemas.microsoft.com/office/drawing/2014/main" id="{89213750-2647-4C1A-B805-3D193EB99F57}"/>
                    </a:ext>
                  </a:extLst>
                </p:cNvPr>
                <p:cNvSpPr/>
                <p:nvPr/>
              </p:nvSpPr>
              <p:spPr>
                <a:xfrm>
                  <a:off x="5269224" y="3304167"/>
                  <a:ext cx="40253" cy="34402"/>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8127;p53">
                  <a:extLst>
                    <a:ext uri="{FF2B5EF4-FFF2-40B4-BE49-F238E27FC236}">
                      <a16:creationId xmlns:a16="http://schemas.microsoft.com/office/drawing/2014/main" id="{A757BD3E-D14A-4DFF-81DF-D833CF52E1E4}"/>
                    </a:ext>
                  </a:extLst>
                </p:cNvPr>
                <p:cNvSpPr/>
                <p:nvPr/>
              </p:nvSpPr>
              <p:spPr>
                <a:xfrm>
                  <a:off x="5284639" y="3313826"/>
                  <a:ext cx="15132" cy="15140"/>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8128;p53">
                <a:extLst>
                  <a:ext uri="{FF2B5EF4-FFF2-40B4-BE49-F238E27FC236}">
                    <a16:creationId xmlns:a16="http://schemas.microsoft.com/office/drawing/2014/main" id="{C980FF4D-463A-41AF-AC8C-615965406984}"/>
                  </a:ext>
                </a:extLst>
              </p:cNvPr>
              <p:cNvGrpSpPr/>
              <p:nvPr/>
            </p:nvGrpSpPr>
            <p:grpSpPr>
              <a:xfrm>
                <a:off x="5327354" y="3476615"/>
                <a:ext cx="49864" cy="42723"/>
                <a:chOff x="5327354" y="3476615"/>
                <a:chExt cx="49864" cy="42723"/>
              </a:xfrm>
            </p:grpSpPr>
            <p:sp>
              <p:nvSpPr>
                <p:cNvPr id="413" name="Google Shape;8129;p53">
                  <a:extLst>
                    <a:ext uri="{FF2B5EF4-FFF2-40B4-BE49-F238E27FC236}">
                      <a16:creationId xmlns:a16="http://schemas.microsoft.com/office/drawing/2014/main" id="{35848C9C-FBF6-4851-9A77-62047184670F}"/>
                    </a:ext>
                  </a:extLst>
                </p:cNvPr>
                <p:cNvSpPr/>
                <p:nvPr/>
              </p:nvSpPr>
              <p:spPr>
                <a:xfrm>
                  <a:off x="5327354" y="3476615"/>
                  <a:ext cx="49864" cy="42723"/>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8130;p53">
                  <a:extLst>
                    <a:ext uri="{FF2B5EF4-FFF2-40B4-BE49-F238E27FC236}">
                      <a16:creationId xmlns:a16="http://schemas.microsoft.com/office/drawing/2014/main" id="{994A2B21-3467-46BA-858A-4F2BA3A78287}"/>
                    </a:ext>
                  </a:extLst>
                </p:cNvPr>
                <p:cNvSpPr/>
                <p:nvPr/>
              </p:nvSpPr>
              <p:spPr>
                <a:xfrm>
                  <a:off x="5340197" y="3486321"/>
                  <a:ext cx="27315" cy="23406"/>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8131;p53">
                <a:extLst>
                  <a:ext uri="{FF2B5EF4-FFF2-40B4-BE49-F238E27FC236}">
                    <a16:creationId xmlns:a16="http://schemas.microsoft.com/office/drawing/2014/main" id="{BBA9AF48-C78E-441D-B2BB-AEA993B87D55}"/>
                  </a:ext>
                </a:extLst>
              </p:cNvPr>
              <p:cNvSpPr/>
              <p:nvPr/>
            </p:nvSpPr>
            <p:spPr>
              <a:xfrm>
                <a:off x="5290255" y="3703080"/>
                <a:ext cx="31397" cy="26898"/>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8132;p53">
                <a:extLst>
                  <a:ext uri="{FF2B5EF4-FFF2-40B4-BE49-F238E27FC236}">
                    <a16:creationId xmlns:a16="http://schemas.microsoft.com/office/drawing/2014/main" id="{70C14AD0-890E-4970-99A9-3D177F46CD65}"/>
                  </a:ext>
                </a:extLst>
              </p:cNvPr>
              <p:cNvSpPr/>
              <p:nvPr/>
            </p:nvSpPr>
            <p:spPr>
              <a:xfrm>
                <a:off x="5304427" y="3712754"/>
                <a:ext cx="7621" cy="7621"/>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8133;p53">
                <a:extLst>
                  <a:ext uri="{FF2B5EF4-FFF2-40B4-BE49-F238E27FC236}">
                    <a16:creationId xmlns:a16="http://schemas.microsoft.com/office/drawing/2014/main" id="{28D2078D-8914-49AD-A0D8-C283EA9D5AC4}"/>
                  </a:ext>
                </a:extLst>
              </p:cNvPr>
              <p:cNvGrpSpPr/>
              <p:nvPr/>
            </p:nvGrpSpPr>
            <p:grpSpPr>
              <a:xfrm>
                <a:off x="5341723" y="3775957"/>
                <a:ext cx="31405" cy="26898"/>
                <a:chOff x="5341723" y="3775957"/>
                <a:chExt cx="31405" cy="26898"/>
              </a:xfrm>
            </p:grpSpPr>
            <p:sp>
              <p:nvSpPr>
                <p:cNvPr id="411" name="Google Shape;8134;p53">
                  <a:extLst>
                    <a:ext uri="{FF2B5EF4-FFF2-40B4-BE49-F238E27FC236}">
                      <a16:creationId xmlns:a16="http://schemas.microsoft.com/office/drawing/2014/main" id="{A158A946-B9BC-433F-8426-DBA14F69E476}"/>
                    </a:ext>
                  </a:extLst>
                </p:cNvPr>
                <p:cNvSpPr/>
                <p:nvPr/>
              </p:nvSpPr>
              <p:spPr>
                <a:xfrm>
                  <a:off x="5341723" y="3775957"/>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8135;p53">
                  <a:extLst>
                    <a:ext uri="{FF2B5EF4-FFF2-40B4-BE49-F238E27FC236}">
                      <a16:creationId xmlns:a16="http://schemas.microsoft.com/office/drawing/2014/main" id="{BC5C5129-C878-4262-92BF-9D5679F488C2}"/>
                    </a:ext>
                  </a:extLst>
                </p:cNvPr>
                <p:cNvSpPr/>
                <p:nvPr/>
              </p:nvSpPr>
              <p:spPr>
                <a:xfrm>
                  <a:off x="5354567" y="3785631"/>
                  <a:ext cx="8950" cy="760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8136;p53">
                <a:extLst>
                  <a:ext uri="{FF2B5EF4-FFF2-40B4-BE49-F238E27FC236}">
                    <a16:creationId xmlns:a16="http://schemas.microsoft.com/office/drawing/2014/main" id="{F442C295-9972-4DDC-A36F-29E310F01041}"/>
                  </a:ext>
                </a:extLst>
              </p:cNvPr>
              <p:cNvGrpSpPr/>
              <p:nvPr/>
            </p:nvGrpSpPr>
            <p:grpSpPr>
              <a:xfrm>
                <a:off x="5439053" y="3699274"/>
                <a:ext cx="31405" cy="26898"/>
                <a:chOff x="5439053" y="3699274"/>
                <a:chExt cx="31405" cy="26898"/>
              </a:xfrm>
            </p:grpSpPr>
            <p:sp>
              <p:nvSpPr>
                <p:cNvPr id="409" name="Google Shape;8137;p53">
                  <a:extLst>
                    <a:ext uri="{FF2B5EF4-FFF2-40B4-BE49-F238E27FC236}">
                      <a16:creationId xmlns:a16="http://schemas.microsoft.com/office/drawing/2014/main" id="{FFE50005-52E7-4824-B939-FB36C4E76798}"/>
                    </a:ext>
                  </a:extLst>
                </p:cNvPr>
                <p:cNvSpPr/>
                <p:nvPr/>
              </p:nvSpPr>
              <p:spPr>
                <a:xfrm>
                  <a:off x="5439053" y="3699274"/>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8138;p53">
                  <a:extLst>
                    <a:ext uri="{FF2B5EF4-FFF2-40B4-BE49-F238E27FC236}">
                      <a16:creationId xmlns:a16="http://schemas.microsoft.com/office/drawing/2014/main" id="{EC984F52-0F31-45E6-A0BB-76088BA2A7CE}"/>
                    </a:ext>
                  </a:extLst>
                </p:cNvPr>
                <p:cNvSpPr/>
                <p:nvPr/>
              </p:nvSpPr>
              <p:spPr>
                <a:xfrm>
                  <a:off x="5453225" y="3708948"/>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8139;p53">
                <a:extLst>
                  <a:ext uri="{FF2B5EF4-FFF2-40B4-BE49-F238E27FC236}">
                    <a16:creationId xmlns:a16="http://schemas.microsoft.com/office/drawing/2014/main" id="{CD8E4585-EA00-4A5F-8F3F-F82DE4C05516}"/>
                  </a:ext>
                </a:extLst>
              </p:cNvPr>
              <p:cNvGrpSpPr/>
              <p:nvPr/>
            </p:nvGrpSpPr>
            <p:grpSpPr>
              <a:xfrm>
                <a:off x="5412414" y="3622307"/>
                <a:ext cx="31499" cy="26993"/>
                <a:chOff x="5412414" y="3622307"/>
                <a:chExt cx="31499" cy="26993"/>
              </a:xfrm>
            </p:grpSpPr>
            <p:sp>
              <p:nvSpPr>
                <p:cNvPr id="407" name="Google Shape;8140;p53">
                  <a:extLst>
                    <a:ext uri="{FF2B5EF4-FFF2-40B4-BE49-F238E27FC236}">
                      <a16:creationId xmlns:a16="http://schemas.microsoft.com/office/drawing/2014/main" id="{5C3F76D4-A214-44E7-8631-4C092802EB8E}"/>
                    </a:ext>
                  </a:extLst>
                </p:cNvPr>
                <p:cNvSpPr/>
                <p:nvPr/>
              </p:nvSpPr>
              <p:spPr>
                <a:xfrm>
                  <a:off x="5412414" y="3622307"/>
                  <a:ext cx="31499" cy="26993"/>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8141;p53">
                  <a:extLst>
                    <a:ext uri="{FF2B5EF4-FFF2-40B4-BE49-F238E27FC236}">
                      <a16:creationId xmlns:a16="http://schemas.microsoft.com/office/drawing/2014/main" id="{C4073C0F-1A2E-4FDC-AAD7-8EA74F9145A0}"/>
                    </a:ext>
                  </a:extLst>
                </p:cNvPr>
                <p:cNvSpPr/>
                <p:nvPr/>
              </p:nvSpPr>
              <p:spPr>
                <a:xfrm>
                  <a:off x="5426681" y="3632075"/>
                  <a:ext cx="7527" cy="7519"/>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8142;p53">
                <a:extLst>
                  <a:ext uri="{FF2B5EF4-FFF2-40B4-BE49-F238E27FC236}">
                    <a16:creationId xmlns:a16="http://schemas.microsoft.com/office/drawing/2014/main" id="{B9E2625B-89AD-4556-B5EE-BDF92BBC1D74}"/>
                  </a:ext>
                </a:extLst>
              </p:cNvPr>
              <p:cNvGrpSpPr/>
              <p:nvPr/>
            </p:nvGrpSpPr>
            <p:grpSpPr>
              <a:xfrm>
                <a:off x="5476254" y="3473949"/>
                <a:ext cx="26835" cy="26930"/>
                <a:chOff x="5476254" y="3473949"/>
                <a:chExt cx="26835" cy="26930"/>
              </a:xfrm>
            </p:grpSpPr>
            <p:sp>
              <p:nvSpPr>
                <p:cNvPr id="405" name="Google Shape;8143;p53">
                  <a:extLst>
                    <a:ext uri="{FF2B5EF4-FFF2-40B4-BE49-F238E27FC236}">
                      <a16:creationId xmlns:a16="http://schemas.microsoft.com/office/drawing/2014/main" id="{E7E47045-9227-416B-8B7C-8D9792CF2E51}"/>
                    </a:ext>
                  </a:extLst>
                </p:cNvPr>
                <p:cNvSpPr/>
                <p:nvPr/>
              </p:nvSpPr>
              <p:spPr>
                <a:xfrm>
                  <a:off x="5476254" y="3473949"/>
                  <a:ext cx="26835" cy="2693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8144;p53">
                  <a:extLst>
                    <a:ext uri="{FF2B5EF4-FFF2-40B4-BE49-F238E27FC236}">
                      <a16:creationId xmlns:a16="http://schemas.microsoft.com/office/drawing/2014/main" id="{CD7CBBDB-CCDB-4B8F-84C2-A0C9DF1B7C0D}"/>
                    </a:ext>
                  </a:extLst>
                </p:cNvPr>
                <p:cNvSpPr/>
                <p:nvPr/>
              </p:nvSpPr>
              <p:spPr>
                <a:xfrm>
                  <a:off x="5485857" y="3483655"/>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8145;p53">
                <a:extLst>
                  <a:ext uri="{FF2B5EF4-FFF2-40B4-BE49-F238E27FC236}">
                    <a16:creationId xmlns:a16="http://schemas.microsoft.com/office/drawing/2014/main" id="{08304F7C-B23E-481E-8260-D449A3AE9CBE}"/>
                  </a:ext>
                </a:extLst>
              </p:cNvPr>
              <p:cNvGrpSpPr/>
              <p:nvPr/>
            </p:nvGrpSpPr>
            <p:grpSpPr>
              <a:xfrm>
                <a:off x="5564547" y="3481594"/>
                <a:ext cx="31397" cy="26898"/>
                <a:chOff x="5564547" y="3481594"/>
                <a:chExt cx="31397" cy="26898"/>
              </a:xfrm>
            </p:grpSpPr>
            <p:sp>
              <p:nvSpPr>
                <p:cNvPr id="403" name="Google Shape;8146;p53">
                  <a:extLst>
                    <a:ext uri="{FF2B5EF4-FFF2-40B4-BE49-F238E27FC236}">
                      <a16:creationId xmlns:a16="http://schemas.microsoft.com/office/drawing/2014/main" id="{541A35F4-C2A9-484C-BD85-E2882523A0AB}"/>
                    </a:ext>
                  </a:extLst>
                </p:cNvPr>
                <p:cNvSpPr/>
                <p:nvPr/>
              </p:nvSpPr>
              <p:spPr>
                <a:xfrm>
                  <a:off x="5564547" y="3481594"/>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8147;p53">
                  <a:extLst>
                    <a:ext uri="{FF2B5EF4-FFF2-40B4-BE49-F238E27FC236}">
                      <a16:creationId xmlns:a16="http://schemas.microsoft.com/office/drawing/2014/main" id="{F25C323A-87EE-4171-A12D-7E6BCDCD31B2}"/>
                    </a:ext>
                  </a:extLst>
                </p:cNvPr>
                <p:cNvSpPr/>
                <p:nvPr/>
              </p:nvSpPr>
              <p:spPr>
                <a:xfrm>
                  <a:off x="5578719" y="3491268"/>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8148;p53">
                <a:extLst>
                  <a:ext uri="{FF2B5EF4-FFF2-40B4-BE49-F238E27FC236}">
                    <a16:creationId xmlns:a16="http://schemas.microsoft.com/office/drawing/2014/main" id="{275EC79C-7780-4601-96C3-79C4BF2659E2}"/>
                  </a:ext>
                </a:extLst>
              </p:cNvPr>
              <p:cNvGrpSpPr/>
              <p:nvPr/>
            </p:nvGrpSpPr>
            <p:grpSpPr>
              <a:xfrm>
                <a:off x="5534101" y="3470174"/>
                <a:ext cx="31397" cy="26906"/>
                <a:chOff x="5534101" y="3470174"/>
                <a:chExt cx="31397" cy="26906"/>
              </a:xfrm>
            </p:grpSpPr>
            <p:sp>
              <p:nvSpPr>
                <p:cNvPr id="401" name="Google Shape;8149;p53">
                  <a:extLst>
                    <a:ext uri="{FF2B5EF4-FFF2-40B4-BE49-F238E27FC236}">
                      <a16:creationId xmlns:a16="http://schemas.microsoft.com/office/drawing/2014/main" id="{5BBA048F-98AD-4314-A4A7-4F3E4912FD14}"/>
                    </a:ext>
                  </a:extLst>
                </p:cNvPr>
                <p:cNvSpPr/>
                <p:nvPr/>
              </p:nvSpPr>
              <p:spPr>
                <a:xfrm>
                  <a:off x="5534101" y="3470174"/>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8150;p53">
                  <a:extLst>
                    <a:ext uri="{FF2B5EF4-FFF2-40B4-BE49-F238E27FC236}">
                      <a16:creationId xmlns:a16="http://schemas.microsoft.com/office/drawing/2014/main" id="{4E39F4B8-A846-4C04-876A-D44F807322AE}"/>
                    </a:ext>
                  </a:extLst>
                </p:cNvPr>
                <p:cNvSpPr/>
                <p:nvPr/>
              </p:nvSpPr>
              <p:spPr>
                <a:xfrm>
                  <a:off x="5546945" y="3479848"/>
                  <a:ext cx="8950" cy="7582"/>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8151;p53">
                <a:extLst>
                  <a:ext uri="{FF2B5EF4-FFF2-40B4-BE49-F238E27FC236}">
                    <a16:creationId xmlns:a16="http://schemas.microsoft.com/office/drawing/2014/main" id="{192B5C16-E0C9-40AE-B4B7-BC2C05224FC4}"/>
                  </a:ext>
                </a:extLst>
              </p:cNvPr>
              <p:cNvGrpSpPr/>
              <p:nvPr/>
            </p:nvGrpSpPr>
            <p:grpSpPr>
              <a:xfrm>
                <a:off x="5610879" y="3314486"/>
                <a:ext cx="31499" cy="26938"/>
                <a:chOff x="5610879" y="3314486"/>
                <a:chExt cx="31499" cy="26938"/>
              </a:xfrm>
            </p:grpSpPr>
            <p:sp>
              <p:nvSpPr>
                <p:cNvPr id="399" name="Google Shape;8152;p53">
                  <a:extLst>
                    <a:ext uri="{FF2B5EF4-FFF2-40B4-BE49-F238E27FC236}">
                      <a16:creationId xmlns:a16="http://schemas.microsoft.com/office/drawing/2014/main" id="{4A2005A5-8530-4A9D-A98D-4E1501EB361F}"/>
                    </a:ext>
                  </a:extLst>
                </p:cNvPr>
                <p:cNvSpPr/>
                <p:nvPr/>
              </p:nvSpPr>
              <p:spPr>
                <a:xfrm>
                  <a:off x="5610879" y="3314486"/>
                  <a:ext cx="31499" cy="26938"/>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8153;p53">
                  <a:extLst>
                    <a:ext uri="{FF2B5EF4-FFF2-40B4-BE49-F238E27FC236}">
                      <a16:creationId xmlns:a16="http://schemas.microsoft.com/office/drawing/2014/main" id="{0DE47AA6-A9DB-4F8F-A21C-9B4513E21767}"/>
                    </a:ext>
                  </a:extLst>
                </p:cNvPr>
                <p:cNvSpPr/>
                <p:nvPr/>
              </p:nvSpPr>
              <p:spPr>
                <a:xfrm>
                  <a:off x="5623817" y="3324192"/>
                  <a:ext cx="8950" cy="7590"/>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8154;p53">
                <a:extLst>
                  <a:ext uri="{FF2B5EF4-FFF2-40B4-BE49-F238E27FC236}">
                    <a16:creationId xmlns:a16="http://schemas.microsoft.com/office/drawing/2014/main" id="{0FE6F47D-7D93-40A5-B1A2-4EF411083F86}"/>
                  </a:ext>
                </a:extLst>
              </p:cNvPr>
              <p:cNvGrpSpPr/>
              <p:nvPr/>
            </p:nvGrpSpPr>
            <p:grpSpPr>
              <a:xfrm>
                <a:off x="4834525" y="3501382"/>
                <a:ext cx="31499" cy="26898"/>
                <a:chOff x="4834525" y="3501382"/>
                <a:chExt cx="31499" cy="26898"/>
              </a:xfrm>
            </p:grpSpPr>
            <p:sp>
              <p:nvSpPr>
                <p:cNvPr id="397" name="Google Shape;8155;p53">
                  <a:extLst>
                    <a:ext uri="{FF2B5EF4-FFF2-40B4-BE49-F238E27FC236}">
                      <a16:creationId xmlns:a16="http://schemas.microsoft.com/office/drawing/2014/main" id="{65FB64FF-ED07-4791-9B4B-ADFC595B6711}"/>
                    </a:ext>
                  </a:extLst>
                </p:cNvPr>
                <p:cNvSpPr/>
                <p:nvPr/>
              </p:nvSpPr>
              <p:spPr>
                <a:xfrm>
                  <a:off x="4834525" y="3501382"/>
                  <a:ext cx="31499" cy="26898"/>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8156;p53">
                  <a:extLst>
                    <a:ext uri="{FF2B5EF4-FFF2-40B4-BE49-F238E27FC236}">
                      <a16:creationId xmlns:a16="http://schemas.microsoft.com/office/drawing/2014/main" id="{5D88B3C2-914C-473D-A533-24305FE1C0D9}"/>
                    </a:ext>
                  </a:extLst>
                </p:cNvPr>
                <p:cNvSpPr/>
                <p:nvPr/>
              </p:nvSpPr>
              <p:spPr>
                <a:xfrm>
                  <a:off x="4847463" y="3511056"/>
                  <a:ext cx="8950" cy="760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8157;p53">
                <a:extLst>
                  <a:ext uri="{FF2B5EF4-FFF2-40B4-BE49-F238E27FC236}">
                    <a16:creationId xmlns:a16="http://schemas.microsoft.com/office/drawing/2014/main" id="{F8940C65-D6B2-4ED2-AAA9-296953409B43}"/>
                  </a:ext>
                </a:extLst>
              </p:cNvPr>
              <p:cNvGrpSpPr/>
              <p:nvPr/>
            </p:nvGrpSpPr>
            <p:grpSpPr>
              <a:xfrm>
                <a:off x="4898460" y="3580158"/>
                <a:ext cx="31405" cy="26898"/>
                <a:chOff x="4898460" y="3580158"/>
                <a:chExt cx="31405" cy="26898"/>
              </a:xfrm>
            </p:grpSpPr>
            <p:sp>
              <p:nvSpPr>
                <p:cNvPr id="395" name="Google Shape;8158;p53">
                  <a:extLst>
                    <a:ext uri="{FF2B5EF4-FFF2-40B4-BE49-F238E27FC236}">
                      <a16:creationId xmlns:a16="http://schemas.microsoft.com/office/drawing/2014/main" id="{DEBC181B-46E1-4591-B107-817EEAAB4817}"/>
                    </a:ext>
                  </a:extLst>
                </p:cNvPr>
                <p:cNvSpPr/>
                <p:nvPr/>
              </p:nvSpPr>
              <p:spPr>
                <a:xfrm>
                  <a:off x="4898460" y="3580158"/>
                  <a:ext cx="31405" cy="26898"/>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8159;p53">
                  <a:extLst>
                    <a:ext uri="{FF2B5EF4-FFF2-40B4-BE49-F238E27FC236}">
                      <a16:creationId xmlns:a16="http://schemas.microsoft.com/office/drawing/2014/main" id="{753BAA7E-9A09-445A-9CBB-B12525755F0F}"/>
                    </a:ext>
                  </a:extLst>
                </p:cNvPr>
                <p:cNvSpPr/>
                <p:nvPr/>
              </p:nvSpPr>
              <p:spPr>
                <a:xfrm>
                  <a:off x="4911303" y="3589832"/>
                  <a:ext cx="8950" cy="760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8160;p53">
                <a:extLst>
                  <a:ext uri="{FF2B5EF4-FFF2-40B4-BE49-F238E27FC236}">
                    <a16:creationId xmlns:a16="http://schemas.microsoft.com/office/drawing/2014/main" id="{8228406F-3A8F-457C-8B70-7203522324E8}"/>
                  </a:ext>
                </a:extLst>
              </p:cNvPr>
              <p:cNvGrpSpPr/>
              <p:nvPr/>
            </p:nvGrpSpPr>
            <p:grpSpPr>
              <a:xfrm>
                <a:off x="4882667" y="3608032"/>
                <a:ext cx="31499" cy="27001"/>
                <a:chOff x="4882667" y="3608032"/>
                <a:chExt cx="31499" cy="27001"/>
              </a:xfrm>
            </p:grpSpPr>
            <p:sp>
              <p:nvSpPr>
                <p:cNvPr id="393" name="Google Shape;8161;p53">
                  <a:extLst>
                    <a:ext uri="{FF2B5EF4-FFF2-40B4-BE49-F238E27FC236}">
                      <a16:creationId xmlns:a16="http://schemas.microsoft.com/office/drawing/2014/main" id="{66C4CDF4-FCFC-45C8-A5CC-D3D6558DA692}"/>
                    </a:ext>
                  </a:extLst>
                </p:cNvPr>
                <p:cNvSpPr/>
                <p:nvPr/>
              </p:nvSpPr>
              <p:spPr>
                <a:xfrm>
                  <a:off x="4882667" y="3608032"/>
                  <a:ext cx="31499" cy="27001"/>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8162;p53">
                  <a:extLst>
                    <a:ext uri="{FF2B5EF4-FFF2-40B4-BE49-F238E27FC236}">
                      <a16:creationId xmlns:a16="http://schemas.microsoft.com/office/drawing/2014/main" id="{B45C4AD7-B8AE-4BEC-92A9-90EC62BF156A}"/>
                    </a:ext>
                  </a:extLst>
                </p:cNvPr>
                <p:cNvSpPr/>
                <p:nvPr/>
              </p:nvSpPr>
              <p:spPr>
                <a:xfrm>
                  <a:off x="4895605" y="3617706"/>
                  <a:ext cx="8950" cy="7653"/>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8163;p53">
                <a:extLst>
                  <a:ext uri="{FF2B5EF4-FFF2-40B4-BE49-F238E27FC236}">
                    <a16:creationId xmlns:a16="http://schemas.microsoft.com/office/drawing/2014/main" id="{81BAA0E9-EEAC-4210-B5C3-FF346FE51DD4}"/>
                  </a:ext>
                </a:extLst>
              </p:cNvPr>
              <p:cNvGrpSpPr/>
              <p:nvPr/>
            </p:nvGrpSpPr>
            <p:grpSpPr>
              <a:xfrm>
                <a:off x="4843373" y="3631407"/>
                <a:ext cx="16273" cy="16186"/>
                <a:chOff x="4843373" y="3631407"/>
                <a:chExt cx="16273" cy="16186"/>
              </a:xfrm>
            </p:grpSpPr>
            <p:sp>
              <p:nvSpPr>
                <p:cNvPr id="391" name="Google Shape;8164;p53">
                  <a:extLst>
                    <a:ext uri="{FF2B5EF4-FFF2-40B4-BE49-F238E27FC236}">
                      <a16:creationId xmlns:a16="http://schemas.microsoft.com/office/drawing/2014/main" id="{A837A388-7C2E-48CF-B130-4C65569BB09A}"/>
                    </a:ext>
                  </a:extLst>
                </p:cNvPr>
                <p:cNvSpPr/>
                <p:nvPr/>
              </p:nvSpPr>
              <p:spPr>
                <a:xfrm>
                  <a:off x="4843373" y="3631407"/>
                  <a:ext cx="16273" cy="16186"/>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8165;p53">
                  <a:extLst>
                    <a:ext uri="{FF2B5EF4-FFF2-40B4-BE49-F238E27FC236}">
                      <a16:creationId xmlns:a16="http://schemas.microsoft.com/office/drawing/2014/main" id="{36A98F1C-9D57-433F-80BD-2FECA861E804}"/>
                    </a:ext>
                  </a:extLst>
                </p:cNvPr>
                <p:cNvSpPr/>
                <p:nvPr/>
              </p:nvSpPr>
              <p:spPr>
                <a:xfrm>
                  <a:off x="4849178" y="3637211"/>
                  <a:ext cx="4672" cy="4577"/>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8166;p53">
                <a:extLst>
                  <a:ext uri="{FF2B5EF4-FFF2-40B4-BE49-F238E27FC236}">
                    <a16:creationId xmlns:a16="http://schemas.microsoft.com/office/drawing/2014/main" id="{F5361D88-23A7-44E5-B5E5-D1B25E7F7204}"/>
                  </a:ext>
                </a:extLst>
              </p:cNvPr>
              <p:cNvGrpSpPr/>
              <p:nvPr/>
            </p:nvGrpSpPr>
            <p:grpSpPr>
              <a:xfrm>
                <a:off x="4727773" y="3591578"/>
                <a:ext cx="31499" cy="26898"/>
                <a:chOff x="4727773" y="3591578"/>
                <a:chExt cx="31499" cy="26898"/>
              </a:xfrm>
            </p:grpSpPr>
            <p:sp>
              <p:nvSpPr>
                <p:cNvPr id="389" name="Google Shape;8167;p53">
                  <a:extLst>
                    <a:ext uri="{FF2B5EF4-FFF2-40B4-BE49-F238E27FC236}">
                      <a16:creationId xmlns:a16="http://schemas.microsoft.com/office/drawing/2014/main" id="{7CDFCF9D-C10C-4460-B9F5-39CE5506AC26}"/>
                    </a:ext>
                  </a:extLst>
                </p:cNvPr>
                <p:cNvSpPr/>
                <p:nvPr/>
              </p:nvSpPr>
              <p:spPr>
                <a:xfrm>
                  <a:off x="4727773" y="3591578"/>
                  <a:ext cx="31499" cy="26898"/>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8168;p53">
                  <a:extLst>
                    <a:ext uri="{FF2B5EF4-FFF2-40B4-BE49-F238E27FC236}">
                      <a16:creationId xmlns:a16="http://schemas.microsoft.com/office/drawing/2014/main" id="{71FDA3A5-FB87-4CFE-8479-F399B6529511}"/>
                    </a:ext>
                  </a:extLst>
                </p:cNvPr>
                <p:cNvSpPr/>
                <p:nvPr/>
              </p:nvSpPr>
              <p:spPr>
                <a:xfrm>
                  <a:off x="4740719" y="3601244"/>
                  <a:ext cx="8856" cy="7590"/>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8169;p53">
                <a:extLst>
                  <a:ext uri="{FF2B5EF4-FFF2-40B4-BE49-F238E27FC236}">
                    <a16:creationId xmlns:a16="http://schemas.microsoft.com/office/drawing/2014/main" id="{2877C3A7-C20D-4B31-9CC8-1BCF3F7942BA}"/>
                  </a:ext>
                </a:extLst>
              </p:cNvPr>
              <p:cNvSpPr/>
              <p:nvPr/>
            </p:nvSpPr>
            <p:spPr>
              <a:xfrm>
                <a:off x="4652041" y="3622590"/>
                <a:ext cx="31405" cy="26906"/>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8170;p53">
                <a:extLst>
                  <a:ext uri="{FF2B5EF4-FFF2-40B4-BE49-F238E27FC236}">
                    <a16:creationId xmlns:a16="http://schemas.microsoft.com/office/drawing/2014/main" id="{83481C75-A1FF-4E4E-901D-681CB0A4B67C}"/>
                  </a:ext>
                </a:extLst>
              </p:cNvPr>
              <p:cNvSpPr/>
              <p:nvPr/>
            </p:nvSpPr>
            <p:spPr>
              <a:xfrm>
                <a:off x="4666222" y="3632264"/>
                <a:ext cx="7613" cy="7621"/>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8171;p53">
                <a:extLst>
                  <a:ext uri="{FF2B5EF4-FFF2-40B4-BE49-F238E27FC236}">
                    <a16:creationId xmlns:a16="http://schemas.microsoft.com/office/drawing/2014/main" id="{DF2F0A2B-3FCB-4BA7-B661-DBEAE7AE39E5}"/>
                  </a:ext>
                </a:extLst>
              </p:cNvPr>
              <p:cNvGrpSpPr/>
              <p:nvPr/>
            </p:nvGrpSpPr>
            <p:grpSpPr>
              <a:xfrm>
                <a:off x="4609421" y="3577398"/>
                <a:ext cx="31499" cy="27001"/>
                <a:chOff x="4609421" y="3577398"/>
                <a:chExt cx="31499" cy="27001"/>
              </a:xfrm>
            </p:grpSpPr>
            <p:sp>
              <p:nvSpPr>
                <p:cNvPr id="387" name="Google Shape;8172;p53">
                  <a:extLst>
                    <a:ext uri="{FF2B5EF4-FFF2-40B4-BE49-F238E27FC236}">
                      <a16:creationId xmlns:a16="http://schemas.microsoft.com/office/drawing/2014/main" id="{B710C148-ADED-4E2A-9AFF-BE10D8657AFA}"/>
                    </a:ext>
                  </a:extLst>
                </p:cNvPr>
                <p:cNvSpPr/>
                <p:nvPr/>
              </p:nvSpPr>
              <p:spPr>
                <a:xfrm>
                  <a:off x="4609421" y="3577398"/>
                  <a:ext cx="31499" cy="27001"/>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8173;p53">
                  <a:extLst>
                    <a:ext uri="{FF2B5EF4-FFF2-40B4-BE49-F238E27FC236}">
                      <a16:creationId xmlns:a16="http://schemas.microsoft.com/office/drawing/2014/main" id="{E3FB5633-EF4E-4869-B628-8C15629B4C1E}"/>
                    </a:ext>
                  </a:extLst>
                </p:cNvPr>
                <p:cNvSpPr/>
                <p:nvPr/>
              </p:nvSpPr>
              <p:spPr>
                <a:xfrm>
                  <a:off x="4623594" y="3587072"/>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8174;p53">
                <a:extLst>
                  <a:ext uri="{FF2B5EF4-FFF2-40B4-BE49-F238E27FC236}">
                    <a16:creationId xmlns:a16="http://schemas.microsoft.com/office/drawing/2014/main" id="{607BE035-203D-4A02-A824-5CE01B2038D4}"/>
                  </a:ext>
                </a:extLst>
              </p:cNvPr>
              <p:cNvGrpSpPr/>
              <p:nvPr/>
            </p:nvGrpSpPr>
            <p:grpSpPr>
              <a:xfrm>
                <a:off x="4649289" y="3577398"/>
                <a:ext cx="31499" cy="27001"/>
                <a:chOff x="4649289" y="3577398"/>
                <a:chExt cx="31499" cy="27001"/>
              </a:xfrm>
            </p:grpSpPr>
            <p:sp>
              <p:nvSpPr>
                <p:cNvPr id="385" name="Google Shape;8175;p53">
                  <a:extLst>
                    <a:ext uri="{FF2B5EF4-FFF2-40B4-BE49-F238E27FC236}">
                      <a16:creationId xmlns:a16="http://schemas.microsoft.com/office/drawing/2014/main" id="{F4CAC281-C9F8-4E40-BE16-37474B973437}"/>
                    </a:ext>
                  </a:extLst>
                </p:cNvPr>
                <p:cNvSpPr/>
                <p:nvPr/>
              </p:nvSpPr>
              <p:spPr>
                <a:xfrm>
                  <a:off x="4649289" y="3577398"/>
                  <a:ext cx="31499" cy="27001"/>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8176;p53">
                  <a:extLst>
                    <a:ext uri="{FF2B5EF4-FFF2-40B4-BE49-F238E27FC236}">
                      <a16:creationId xmlns:a16="http://schemas.microsoft.com/office/drawing/2014/main" id="{1A446A83-0E71-432A-B99D-9C8FB67A6FC6}"/>
                    </a:ext>
                  </a:extLst>
                </p:cNvPr>
                <p:cNvSpPr/>
                <p:nvPr/>
              </p:nvSpPr>
              <p:spPr>
                <a:xfrm>
                  <a:off x="4662227" y="3587072"/>
                  <a:ext cx="8856" cy="7676"/>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8177;p53">
                <a:extLst>
                  <a:ext uri="{FF2B5EF4-FFF2-40B4-BE49-F238E27FC236}">
                    <a16:creationId xmlns:a16="http://schemas.microsoft.com/office/drawing/2014/main" id="{81D9F54C-D331-4A2C-94E2-26DDCFD42D7A}"/>
                  </a:ext>
                </a:extLst>
              </p:cNvPr>
              <p:cNvGrpSpPr/>
              <p:nvPr/>
            </p:nvGrpSpPr>
            <p:grpSpPr>
              <a:xfrm>
                <a:off x="4605614" y="3639523"/>
                <a:ext cx="31499" cy="26906"/>
                <a:chOff x="4605614" y="3639523"/>
                <a:chExt cx="31499" cy="26906"/>
              </a:xfrm>
            </p:grpSpPr>
            <p:sp>
              <p:nvSpPr>
                <p:cNvPr id="383" name="Google Shape;8178;p53">
                  <a:extLst>
                    <a:ext uri="{FF2B5EF4-FFF2-40B4-BE49-F238E27FC236}">
                      <a16:creationId xmlns:a16="http://schemas.microsoft.com/office/drawing/2014/main" id="{00183FCE-2FB8-4FE6-ABB3-2310082FC040}"/>
                    </a:ext>
                  </a:extLst>
                </p:cNvPr>
                <p:cNvSpPr/>
                <p:nvPr/>
              </p:nvSpPr>
              <p:spPr>
                <a:xfrm>
                  <a:off x="4605614" y="3639523"/>
                  <a:ext cx="31499" cy="26906"/>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8179;p53">
                  <a:extLst>
                    <a:ext uri="{FF2B5EF4-FFF2-40B4-BE49-F238E27FC236}">
                      <a16:creationId xmlns:a16="http://schemas.microsoft.com/office/drawing/2014/main" id="{9815BB3B-9F6B-466D-9C91-D360ADCE3967}"/>
                    </a:ext>
                  </a:extLst>
                </p:cNvPr>
                <p:cNvSpPr/>
                <p:nvPr/>
              </p:nvSpPr>
              <p:spPr>
                <a:xfrm>
                  <a:off x="4619795" y="3649197"/>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8180;p53">
                <a:extLst>
                  <a:ext uri="{FF2B5EF4-FFF2-40B4-BE49-F238E27FC236}">
                    <a16:creationId xmlns:a16="http://schemas.microsoft.com/office/drawing/2014/main" id="{A33B0951-1A02-43D6-8226-F1BBA868AF2E}"/>
                  </a:ext>
                </a:extLst>
              </p:cNvPr>
              <p:cNvGrpSpPr/>
              <p:nvPr/>
            </p:nvGrpSpPr>
            <p:grpSpPr>
              <a:xfrm>
                <a:off x="4785149" y="3618846"/>
                <a:ext cx="26930" cy="26843"/>
                <a:chOff x="4785149" y="3618846"/>
                <a:chExt cx="26930" cy="26843"/>
              </a:xfrm>
            </p:grpSpPr>
            <p:sp>
              <p:nvSpPr>
                <p:cNvPr id="381" name="Google Shape;8181;p53">
                  <a:extLst>
                    <a:ext uri="{FF2B5EF4-FFF2-40B4-BE49-F238E27FC236}">
                      <a16:creationId xmlns:a16="http://schemas.microsoft.com/office/drawing/2014/main" id="{82AB0CA5-5C2F-4FA1-ACD2-9DF9B89D9F19}"/>
                    </a:ext>
                  </a:extLst>
                </p:cNvPr>
                <p:cNvSpPr/>
                <p:nvPr/>
              </p:nvSpPr>
              <p:spPr>
                <a:xfrm>
                  <a:off x="4785149" y="3618846"/>
                  <a:ext cx="26930" cy="26843"/>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8182;p53">
                  <a:extLst>
                    <a:ext uri="{FF2B5EF4-FFF2-40B4-BE49-F238E27FC236}">
                      <a16:creationId xmlns:a16="http://schemas.microsoft.com/office/drawing/2014/main" id="{770A6433-E595-4A38-9DFA-D1DE1D8D7E72}"/>
                    </a:ext>
                  </a:extLst>
                </p:cNvPr>
                <p:cNvSpPr/>
                <p:nvPr/>
              </p:nvSpPr>
              <p:spPr>
                <a:xfrm>
                  <a:off x="4793611" y="3628457"/>
                  <a:ext cx="8856" cy="7590"/>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8183;p53">
                <a:extLst>
                  <a:ext uri="{FF2B5EF4-FFF2-40B4-BE49-F238E27FC236}">
                    <a16:creationId xmlns:a16="http://schemas.microsoft.com/office/drawing/2014/main" id="{7199F174-143C-42AF-B97D-DD2692CC49DB}"/>
                  </a:ext>
                </a:extLst>
              </p:cNvPr>
              <p:cNvGrpSpPr/>
              <p:nvPr/>
            </p:nvGrpSpPr>
            <p:grpSpPr>
              <a:xfrm>
                <a:off x="4810167" y="3601567"/>
                <a:ext cx="31405" cy="26898"/>
                <a:chOff x="4810167" y="3601567"/>
                <a:chExt cx="31405" cy="26898"/>
              </a:xfrm>
            </p:grpSpPr>
            <p:sp>
              <p:nvSpPr>
                <p:cNvPr id="379" name="Google Shape;8184;p53">
                  <a:extLst>
                    <a:ext uri="{FF2B5EF4-FFF2-40B4-BE49-F238E27FC236}">
                      <a16:creationId xmlns:a16="http://schemas.microsoft.com/office/drawing/2014/main" id="{8CC21FE1-DF1F-4C08-926A-B0D12E6A987F}"/>
                    </a:ext>
                  </a:extLst>
                </p:cNvPr>
                <p:cNvSpPr/>
                <p:nvPr/>
              </p:nvSpPr>
              <p:spPr>
                <a:xfrm>
                  <a:off x="4810167" y="3601567"/>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8185;p53">
                  <a:extLst>
                    <a:ext uri="{FF2B5EF4-FFF2-40B4-BE49-F238E27FC236}">
                      <a16:creationId xmlns:a16="http://schemas.microsoft.com/office/drawing/2014/main" id="{C342FCD3-AB4A-4901-BD86-EE8B9F1B70E1}"/>
                    </a:ext>
                  </a:extLst>
                </p:cNvPr>
                <p:cNvSpPr/>
                <p:nvPr/>
              </p:nvSpPr>
              <p:spPr>
                <a:xfrm>
                  <a:off x="4824348" y="3611241"/>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8186;p53">
                <a:extLst>
                  <a:ext uri="{FF2B5EF4-FFF2-40B4-BE49-F238E27FC236}">
                    <a16:creationId xmlns:a16="http://schemas.microsoft.com/office/drawing/2014/main" id="{87811761-B45F-46E2-AE96-20477D503628}"/>
                  </a:ext>
                </a:extLst>
              </p:cNvPr>
              <p:cNvGrpSpPr/>
              <p:nvPr/>
            </p:nvGrpSpPr>
            <p:grpSpPr>
              <a:xfrm>
                <a:off x="4831002" y="3373230"/>
                <a:ext cx="31405" cy="26898"/>
                <a:chOff x="4831002" y="3373230"/>
                <a:chExt cx="31405" cy="26898"/>
              </a:xfrm>
            </p:grpSpPr>
            <p:sp>
              <p:nvSpPr>
                <p:cNvPr id="377" name="Google Shape;8187;p53">
                  <a:extLst>
                    <a:ext uri="{FF2B5EF4-FFF2-40B4-BE49-F238E27FC236}">
                      <a16:creationId xmlns:a16="http://schemas.microsoft.com/office/drawing/2014/main" id="{5D5EAF86-1E1E-4B02-B54B-75CCEA3B0F0C}"/>
                    </a:ext>
                  </a:extLst>
                </p:cNvPr>
                <p:cNvSpPr/>
                <p:nvPr/>
              </p:nvSpPr>
              <p:spPr>
                <a:xfrm>
                  <a:off x="4831002" y="3373230"/>
                  <a:ext cx="31405" cy="26898"/>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8188;p53">
                  <a:extLst>
                    <a:ext uri="{FF2B5EF4-FFF2-40B4-BE49-F238E27FC236}">
                      <a16:creationId xmlns:a16="http://schemas.microsoft.com/office/drawing/2014/main" id="{9A2A325B-2DBA-4160-8C6E-CC76B3D8DC4F}"/>
                    </a:ext>
                  </a:extLst>
                </p:cNvPr>
                <p:cNvSpPr/>
                <p:nvPr/>
              </p:nvSpPr>
              <p:spPr>
                <a:xfrm>
                  <a:off x="4845182" y="3382896"/>
                  <a:ext cx="7519" cy="7621"/>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8189;p53">
                <a:extLst>
                  <a:ext uri="{FF2B5EF4-FFF2-40B4-BE49-F238E27FC236}">
                    <a16:creationId xmlns:a16="http://schemas.microsoft.com/office/drawing/2014/main" id="{6F0B2BEC-50CC-42E7-AE5F-22F4B3A30407}"/>
                  </a:ext>
                </a:extLst>
              </p:cNvPr>
              <p:cNvGrpSpPr/>
              <p:nvPr/>
            </p:nvGrpSpPr>
            <p:grpSpPr>
              <a:xfrm>
                <a:off x="4719311" y="3355054"/>
                <a:ext cx="31499" cy="27001"/>
                <a:chOff x="4719311" y="3355054"/>
                <a:chExt cx="31499" cy="27001"/>
              </a:xfrm>
            </p:grpSpPr>
            <p:sp>
              <p:nvSpPr>
                <p:cNvPr id="375" name="Google Shape;8190;p53">
                  <a:extLst>
                    <a:ext uri="{FF2B5EF4-FFF2-40B4-BE49-F238E27FC236}">
                      <a16:creationId xmlns:a16="http://schemas.microsoft.com/office/drawing/2014/main" id="{4D7C7D55-978A-4FCF-9C02-B2424FF68F4A}"/>
                    </a:ext>
                  </a:extLst>
                </p:cNvPr>
                <p:cNvSpPr/>
                <p:nvPr/>
              </p:nvSpPr>
              <p:spPr>
                <a:xfrm>
                  <a:off x="4719311" y="3355054"/>
                  <a:ext cx="31499" cy="27001"/>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8191;p53">
                  <a:extLst>
                    <a:ext uri="{FF2B5EF4-FFF2-40B4-BE49-F238E27FC236}">
                      <a16:creationId xmlns:a16="http://schemas.microsoft.com/office/drawing/2014/main" id="{23E8078C-06F9-4CC2-8446-5E58CED966B8}"/>
                    </a:ext>
                  </a:extLst>
                </p:cNvPr>
                <p:cNvSpPr/>
                <p:nvPr/>
              </p:nvSpPr>
              <p:spPr>
                <a:xfrm>
                  <a:off x="4733578" y="3364822"/>
                  <a:ext cx="7527" cy="7527"/>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8192;p53">
                <a:extLst>
                  <a:ext uri="{FF2B5EF4-FFF2-40B4-BE49-F238E27FC236}">
                    <a16:creationId xmlns:a16="http://schemas.microsoft.com/office/drawing/2014/main" id="{F5798B77-6180-4F83-908A-4CA6D6E02319}"/>
                  </a:ext>
                </a:extLst>
              </p:cNvPr>
              <p:cNvGrpSpPr/>
              <p:nvPr/>
            </p:nvGrpSpPr>
            <p:grpSpPr>
              <a:xfrm>
                <a:off x="4798755" y="3450260"/>
                <a:ext cx="26930" cy="26930"/>
                <a:chOff x="4798755" y="3450260"/>
                <a:chExt cx="26930" cy="26930"/>
              </a:xfrm>
            </p:grpSpPr>
            <p:sp>
              <p:nvSpPr>
                <p:cNvPr id="373" name="Google Shape;8193;p53">
                  <a:extLst>
                    <a:ext uri="{FF2B5EF4-FFF2-40B4-BE49-F238E27FC236}">
                      <a16:creationId xmlns:a16="http://schemas.microsoft.com/office/drawing/2014/main" id="{4C8403C0-4B46-4553-9675-F5A1CEDC21F0}"/>
                    </a:ext>
                  </a:extLst>
                </p:cNvPr>
                <p:cNvSpPr/>
                <p:nvPr/>
              </p:nvSpPr>
              <p:spPr>
                <a:xfrm>
                  <a:off x="4798755" y="3450260"/>
                  <a:ext cx="26930" cy="2693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8194;p53">
                  <a:extLst>
                    <a:ext uri="{FF2B5EF4-FFF2-40B4-BE49-F238E27FC236}">
                      <a16:creationId xmlns:a16="http://schemas.microsoft.com/office/drawing/2014/main" id="{FB208881-42A4-4FFB-9223-D6741324CE77}"/>
                    </a:ext>
                  </a:extLst>
                </p:cNvPr>
                <p:cNvSpPr/>
                <p:nvPr/>
              </p:nvSpPr>
              <p:spPr>
                <a:xfrm>
                  <a:off x="4807218" y="3459871"/>
                  <a:ext cx="8856" cy="760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8195;p53">
                <a:extLst>
                  <a:ext uri="{FF2B5EF4-FFF2-40B4-BE49-F238E27FC236}">
                    <a16:creationId xmlns:a16="http://schemas.microsoft.com/office/drawing/2014/main" id="{3B2645D8-EBE0-4E7C-A004-139DAC136FD2}"/>
                  </a:ext>
                </a:extLst>
              </p:cNvPr>
              <p:cNvGrpSpPr/>
              <p:nvPr/>
            </p:nvGrpSpPr>
            <p:grpSpPr>
              <a:xfrm>
                <a:off x="4645576" y="3467555"/>
                <a:ext cx="31405" cy="26953"/>
                <a:chOff x="4645576" y="3467555"/>
                <a:chExt cx="31405" cy="26953"/>
              </a:xfrm>
            </p:grpSpPr>
            <p:sp>
              <p:nvSpPr>
                <p:cNvPr id="371" name="Google Shape;8196;p53">
                  <a:extLst>
                    <a:ext uri="{FF2B5EF4-FFF2-40B4-BE49-F238E27FC236}">
                      <a16:creationId xmlns:a16="http://schemas.microsoft.com/office/drawing/2014/main" id="{F4D824D2-9A9D-423D-87E9-83EEBC277FB1}"/>
                    </a:ext>
                  </a:extLst>
                </p:cNvPr>
                <p:cNvSpPr/>
                <p:nvPr/>
              </p:nvSpPr>
              <p:spPr>
                <a:xfrm>
                  <a:off x="4645576" y="3467555"/>
                  <a:ext cx="31405" cy="26953"/>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8197;p53">
                  <a:extLst>
                    <a:ext uri="{FF2B5EF4-FFF2-40B4-BE49-F238E27FC236}">
                      <a16:creationId xmlns:a16="http://schemas.microsoft.com/office/drawing/2014/main" id="{2BA609AD-DE27-4E0E-AC9B-6806324E3FA5}"/>
                    </a:ext>
                  </a:extLst>
                </p:cNvPr>
                <p:cNvSpPr/>
                <p:nvPr/>
              </p:nvSpPr>
              <p:spPr>
                <a:xfrm>
                  <a:off x="4659749" y="3477182"/>
                  <a:ext cx="7527" cy="7621"/>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8198;p53">
                <a:extLst>
                  <a:ext uri="{FF2B5EF4-FFF2-40B4-BE49-F238E27FC236}">
                    <a16:creationId xmlns:a16="http://schemas.microsoft.com/office/drawing/2014/main" id="{D5D0F190-A088-4378-9200-F1C1CBABB488}"/>
                  </a:ext>
                </a:extLst>
              </p:cNvPr>
              <p:cNvGrpSpPr/>
              <p:nvPr/>
            </p:nvGrpSpPr>
            <p:grpSpPr>
              <a:xfrm>
                <a:off x="4687631" y="3583965"/>
                <a:ext cx="31499" cy="26898"/>
                <a:chOff x="4687631" y="3583965"/>
                <a:chExt cx="31499" cy="26898"/>
              </a:xfrm>
            </p:grpSpPr>
            <p:sp>
              <p:nvSpPr>
                <p:cNvPr id="369" name="Google Shape;8199;p53">
                  <a:extLst>
                    <a:ext uri="{FF2B5EF4-FFF2-40B4-BE49-F238E27FC236}">
                      <a16:creationId xmlns:a16="http://schemas.microsoft.com/office/drawing/2014/main" id="{731E876D-2B38-4861-A618-9B087849349D}"/>
                    </a:ext>
                  </a:extLst>
                </p:cNvPr>
                <p:cNvSpPr/>
                <p:nvPr/>
              </p:nvSpPr>
              <p:spPr>
                <a:xfrm>
                  <a:off x="4687631" y="3583965"/>
                  <a:ext cx="31499" cy="26898"/>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8200;p53">
                  <a:extLst>
                    <a:ext uri="{FF2B5EF4-FFF2-40B4-BE49-F238E27FC236}">
                      <a16:creationId xmlns:a16="http://schemas.microsoft.com/office/drawing/2014/main" id="{E367C9AF-B2E1-4A3A-8F31-01C11C55A210}"/>
                    </a:ext>
                  </a:extLst>
                </p:cNvPr>
                <p:cNvSpPr/>
                <p:nvPr/>
              </p:nvSpPr>
              <p:spPr>
                <a:xfrm>
                  <a:off x="4700568" y="3593639"/>
                  <a:ext cx="8950" cy="7582"/>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8201;p53">
                <a:extLst>
                  <a:ext uri="{FF2B5EF4-FFF2-40B4-BE49-F238E27FC236}">
                    <a16:creationId xmlns:a16="http://schemas.microsoft.com/office/drawing/2014/main" id="{8DB27E08-7136-44A8-A252-07159668BB43}"/>
                  </a:ext>
                </a:extLst>
              </p:cNvPr>
              <p:cNvGrpSpPr/>
              <p:nvPr/>
            </p:nvGrpSpPr>
            <p:grpSpPr>
              <a:xfrm>
                <a:off x="4719311" y="3471314"/>
                <a:ext cx="31499" cy="27001"/>
                <a:chOff x="4719311" y="3471314"/>
                <a:chExt cx="31499" cy="27001"/>
              </a:xfrm>
            </p:grpSpPr>
            <p:sp>
              <p:nvSpPr>
                <p:cNvPr id="367" name="Google Shape;8202;p53">
                  <a:extLst>
                    <a:ext uri="{FF2B5EF4-FFF2-40B4-BE49-F238E27FC236}">
                      <a16:creationId xmlns:a16="http://schemas.microsoft.com/office/drawing/2014/main" id="{31AADF50-6729-4FDB-B912-6803CE1CC25A}"/>
                    </a:ext>
                  </a:extLst>
                </p:cNvPr>
                <p:cNvSpPr/>
                <p:nvPr/>
              </p:nvSpPr>
              <p:spPr>
                <a:xfrm>
                  <a:off x="4719311" y="3471314"/>
                  <a:ext cx="31499" cy="27001"/>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8203;p53">
                  <a:extLst>
                    <a:ext uri="{FF2B5EF4-FFF2-40B4-BE49-F238E27FC236}">
                      <a16:creationId xmlns:a16="http://schemas.microsoft.com/office/drawing/2014/main" id="{3F9C60BD-BA96-42E9-A713-58162861B53A}"/>
                    </a:ext>
                  </a:extLst>
                </p:cNvPr>
                <p:cNvSpPr/>
                <p:nvPr/>
              </p:nvSpPr>
              <p:spPr>
                <a:xfrm>
                  <a:off x="4732249"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8204;p53">
                <a:extLst>
                  <a:ext uri="{FF2B5EF4-FFF2-40B4-BE49-F238E27FC236}">
                    <a16:creationId xmlns:a16="http://schemas.microsoft.com/office/drawing/2014/main" id="{DB7CCD5D-F514-455A-84ED-D3E1134388A0}"/>
                  </a:ext>
                </a:extLst>
              </p:cNvPr>
              <p:cNvGrpSpPr/>
              <p:nvPr/>
            </p:nvGrpSpPr>
            <p:grpSpPr>
              <a:xfrm>
                <a:off x="4719311" y="3434404"/>
                <a:ext cx="31499" cy="26898"/>
                <a:chOff x="4719311" y="3434404"/>
                <a:chExt cx="31499" cy="26898"/>
              </a:xfrm>
            </p:grpSpPr>
            <p:sp>
              <p:nvSpPr>
                <p:cNvPr id="365" name="Google Shape;8205;p53">
                  <a:extLst>
                    <a:ext uri="{FF2B5EF4-FFF2-40B4-BE49-F238E27FC236}">
                      <a16:creationId xmlns:a16="http://schemas.microsoft.com/office/drawing/2014/main" id="{0871AFE6-1184-4110-B96E-3FE74128AB72}"/>
                    </a:ext>
                  </a:extLst>
                </p:cNvPr>
                <p:cNvSpPr/>
                <p:nvPr/>
              </p:nvSpPr>
              <p:spPr>
                <a:xfrm>
                  <a:off x="4719311" y="343440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8206;p53">
                  <a:extLst>
                    <a:ext uri="{FF2B5EF4-FFF2-40B4-BE49-F238E27FC236}">
                      <a16:creationId xmlns:a16="http://schemas.microsoft.com/office/drawing/2014/main" id="{E8272B72-A50D-4EC2-BA7E-FF5B45388176}"/>
                    </a:ext>
                  </a:extLst>
                </p:cNvPr>
                <p:cNvSpPr/>
                <p:nvPr/>
              </p:nvSpPr>
              <p:spPr>
                <a:xfrm>
                  <a:off x="4732249" y="3444078"/>
                  <a:ext cx="8856" cy="7582"/>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8207;p53">
                <a:extLst>
                  <a:ext uri="{FF2B5EF4-FFF2-40B4-BE49-F238E27FC236}">
                    <a16:creationId xmlns:a16="http://schemas.microsoft.com/office/drawing/2014/main" id="{8F6AE6CD-494A-43D9-A7CD-6A3459A345BE}"/>
                  </a:ext>
                </a:extLst>
              </p:cNvPr>
              <p:cNvGrpSpPr/>
              <p:nvPr/>
            </p:nvGrpSpPr>
            <p:grpSpPr>
              <a:xfrm>
                <a:off x="4768876" y="3401772"/>
                <a:ext cx="31499" cy="26898"/>
                <a:chOff x="4768876" y="3401772"/>
                <a:chExt cx="31499" cy="26898"/>
              </a:xfrm>
            </p:grpSpPr>
            <p:sp>
              <p:nvSpPr>
                <p:cNvPr id="363" name="Google Shape;8208;p53">
                  <a:extLst>
                    <a:ext uri="{FF2B5EF4-FFF2-40B4-BE49-F238E27FC236}">
                      <a16:creationId xmlns:a16="http://schemas.microsoft.com/office/drawing/2014/main" id="{E3CA81B0-A066-4C14-8899-3DAEC40439F7}"/>
                    </a:ext>
                  </a:extLst>
                </p:cNvPr>
                <p:cNvSpPr/>
                <p:nvPr/>
              </p:nvSpPr>
              <p:spPr>
                <a:xfrm>
                  <a:off x="4768876" y="3401772"/>
                  <a:ext cx="31499" cy="26898"/>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8209;p53">
                  <a:extLst>
                    <a:ext uri="{FF2B5EF4-FFF2-40B4-BE49-F238E27FC236}">
                      <a16:creationId xmlns:a16="http://schemas.microsoft.com/office/drawing/2014/main" id="{8DC525F5-CF8B-4EE2-BF11-632AE941BA95}"/>
                    </a:ext>
                  </a:extLst>
                </p:cNvPr>
                <p:cNvSpPr/>
                <p:nvPr/>
              </p:nvSpPr>
              <p:spPr>
                <a:xfrm>
                  <a:off x="4783057" y="3411438"/>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8210;p53">
                <a:extLst>
                  <a:ext uri="{FF2B5EF4-FFF2-40B4-BE49-F238E27FC236}">
                    <a16:creationId xmlns:a16="http://schemas.microsoft.com/office/drawing/2014/main" id="{30DE49E9-C33A-4733-919E-17C63650B1E9}"/>
                  </a:ext>
                </a:extLst>
              </p:cNvPr>
              <p:cNvGrpSpPr/>
              <p:nvPr/>
            </p:nvGrpSpPr>
            <p:grpSpPr>
              <a:xfrm>
                <a:off x="4762214" y="3471377"/>
                <a:ext cx="26938" cy="26938"/>
                <a:chOff x="4762214" y="3471377"/>
                <a:chExt cx="26938" cy="26938"/>
              </a:xfrm>
            </p:grpSpPr>
            <p:sp>
              <p:nvSpPr>
                <p:cNvPr id="361" name="Google Shape;8211;p53">
                  <a:extLst>
                    <a:ext uri="{FF2B5EF4-FFF2-40B4-BE49-F238E27FC236}">
                      <a16:creationId xmlns:a16="http://schemas.microsoft.com/office/drawing/2014/main" id="{19309DDF-9E29-4F4F-8BCC-38C3F664FC9F}"/>
                    </a:ext>
                  </a:extLst>
                </p:cNvPr>
                <p:cNvSpPr/>
                <p:nvPr/>
              </p:nvSpPr>
              <p:spPr>
                <a:xfrm>
                  <a:off x="4762214" y="3471377"/>
                  <a:ext cx="26938" cy="26938"/>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8212;p53">
                  <a:extLst>
                    <a:ext uri="{FF2B5EF4-FFF2-40B4-BE49-F238E27FC236}">
                      <a16:creationId xmlns:a16="http://schemas.microsoft.com/office/drawing/2014/main" id="{455DE34B-E649-4EE8-881D-748349C45E33}"/>
                    </a:ext>
                  </a:extLst>
                </p:cNvPr>
                <p:cNvSpPr/>
                <p:nvPr/>
              </p:nvSpPr>
              <p:spPr>
                <a:xfrm>
                  <a:off x="4770591"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8213;p53">
                <a:extLst>
                  <a:ext uri="{FF2B5EF4-FFF2-40B4-BE49-F238E27FC236}">
                    <a16:creationId xmlns:a16="http://schemas.microsoft.com/office/drawing/2014/main" id="{E124752B-33F5-4B47-8C97-58877A79C880}"/>
                  </a:ext>
                </a:extLst>
              </p:cNvPr>
              <p:cNvGrpSpPr/>
              <p:nvPr/>
            </p:nvGrpSpPr>
            <p:grpSpPr>
              <a:xfrm>
                <a:off x="4790473" y="3344782"/>
                <a:ext cx="31405" cy="26898"/>
                <a:chOff x="4790473" y="3344782"/>
                <a:chExt cx="31405" cy="26898"/>
              </a:xfrm>
            </p:grpSpPr>
            <p:sp>
              <p:nvSpPr>
                <p:cNvPr id="359" name="Google Shape;8214;p53">
                  <a:extLst>
                    <a:ext uri="{FF2B5EF4-FFF2-40B4-BE49-F238E27FC236}">
                      <a16:creationId xmlns:a16="http://schemas.microsoft.com/office/drawing/2014/main" id="{CEDF24A3-FC46-45D4-9111-B3797EE1E9AD}"/>
                    </a:ext>
                  </a:extLst>
                </p:cNvPr>
                <p:cNvSpPr/>
                <p:nvPr/>
              </p:nvSpPr>
              <p:spPr>
                <a:xfrm>
                  <a:off x="4790473" y="3344782"/>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8215;p53">
                  <a:extLst>
                    <a:ext uri="{FF2B5EF4-FFF2-40B4-BE49-F238E27FC236}">
                      <a16:creationId xmlns:a16="http://schemas.microsoft.com/office/drawing/2014/main" id="{DDBA87DC-8009-434F-AE11-3E88676E5028}"/>
                    </a:ext>
                  </a:extLst>
                </p:cNvPr>
                <p:cNvSpPr/>
                <p:nvPr/>
              </p:nvSpPr>
              <p:spPr>
                <a:xfrm>
                  <a:off x="4804654" y="3354456"/>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8216;p53">
                <a:extLst>
                  <a:ext uri="{FF2B5EF4-FFF2-40B4-BE49-F238E27FC236}">
                    <a16:creationId xmlns:a16="http://schemas.microsoft.com/office/drawing/2014/main" id="{EEF227A4-2D43-4675-A82D-4CE7E2A02C5E}"/>
                  </a:ext>
                </a:extLst>
              </p:cNvPr>
              <p:cNvGrpSpPr/>
              <p:nvPr/>
            </p:nvGrpSpPr>
            <p:grpSpPr>
              <a:xfrm>
                <a:off x="4823774" y="3950733"/>
                <a:ext cx="37398" cy="32034"/>
                <a:chOff x="4823774" y="3950733"/>
                <a:chExt cx="37398" cy="32034"/>
              </a:xfrm>
            </p:grpSpPr>
            <p:sp>
              <p:nvSpPr>
                <p:cNvPr id="357" name="Google Shape;8217;p53">
                  <a:extLst>
                    <a:ext uri="{FF2B5EF4-FFF2-40B4-BE49-F238E27FC236}">
                      <a16:creationId xmlns:a16="http://schemas.microsoft.com/office/drawing/2014/main" id="{E26A7651-03D8-4BBB-A386-7A63C4149B78}"/>
                    </a:ext>
                  </a:extLst>
                </p:cNvPr>
                <p:cNvSpPr/>
                <p:nvPr/>
              </p:nvSpPr>
              <p:spPr>
                <a:xfrm>
                  <a:off x="4823774" y="3950733"/>
                  <a:ext cx="37398" cy="32034"/>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8218;p53">
                  <a:extLst>
                    <a:ext uri="{FF2B5EF4-FFF2-40B4-BE49-F238E27FC236}">
                      <a16:creationId xmlns:a16="http://schemas.microsoft.com/office/drawing/2014/main" id="{16EA3202-5E89-4AD8-88AF-E96B727DF8CE}"/>
                    </a:ext>
                  </a:extLst>
                </p:cNvPr>
                <p:cNvSpPr/>
                <p:nvPr/>
              </p:nvSpPr>
              <p:spPr>
                <a:xfrm>
                  <a:off x="4836617" y="3960407"/>
                  <a:ext cx="14849" cy="12718"/>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8219;p53">
                <a:extLst>
                  <a:ext uri="{FF2B5EF4-FFF2-40B4-BE49-F238E27FC236}">
                    <a16:creationId xmlns:a16="http://schemas.microsoft.com/office/drawing/2014/main" id="{ED3D0E41-DF6F-4C0D-9BFA-14B5A9262E2E}"/>
                  </a:ext>
                </a:extLst>
              </p:cNvPr>
              <p:cNvGrpSpPr/>
              <p:nvPr/>
            </p:nvGrpSpPr>
            <p:grpSpPr>
              <a:xfrm>
                <a:off x="4823396" y="4110566"/>
                <a:ext cx="31405" cy="26906"/>
                <a:chOff x="4823396" y="4110566"/>
                <a:chExt cx="31405" cy="26906"/>
              </a:xfrm>
            </p:grpSpPr>
            <p:sp>
              <p:nvSpPr>
                <p:cNvPr id="355" name="Google Shape;8220;p53">
                  <a:extLst>
                    <a:ext uri="{FF2B5EF4-FFF2-40B4-BE49-F238E27FC236}">
                      <a16:creationId xmlns:a16="http://schemas.microsoft.com/office/drawing/2014/main" id="{B444E7FE-BA95-4807-BFE3-CE7566901465}"/>
                    </a:ext>
                  </a:extLst>
                </p:cNvPr>
                <p:cNvSpPr/>
                <p:nvPr/>
              </p:nvSpPr>
              <p:spPr>
                <a:xfrm>
                  <a:off x="4823396" y="4110566"/>
                  <a:ext cx="31405" cy="26906"/>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8221;p53">
                  <a:extLst>
                    <a:ext uri="{FF2B5EF4-FFF2-40B4-BE49-F238E27FC236}">
                      <a16:creationId xmlns:a16="http://schemas.microsoft.com/office/drawing/2014/main" id="{7B5C4AF6-B4DA-42CD-AD4C-B2B366EAC2AF}"/>
                    </a:ext>
                  </a:extLst>
                </p:cNvPr>
                <p:cNvSpPr/>
                <p:nvPr/>
              </p:nvSpPr>
              <p:spPr>
                <a:xfrm>
                  <a:off x="4836240" y="4120145"/>
                  <a:ext cx="8950" cy="7684"/>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8222;p53">
                <a:extLst>
                  <a:ext uri="{FF2B5EF4-FFF2-40B4-BE49-F238E27FC236}">
                    <a16:creationId xmlns:a16="http://schemas.microsoft.com/office/drawing/2014/main" id="{E853A44B-9251-4362-99C8-CFCF9072517F}"/>
                  </a:ext>
                </a:extLst>
              </p:cNvPr>
              <p:cNvGrpSpPr/>
              <p:nvPr/>
            </p:nvGrpSpPr>
            <p:grpSpPr>
              <a:xfrm>
                <a:off x="4838332" y="3821150"/>
                <a:ext cx="31499" cy="26898"/>
                <a:chOff x="4838332" y="3821150"/>
                <a:chExt cx="31499" cy="26898"/>
              </a:xfrm>
            </p:grpSpPr>
            <p:sp>
              <p:nvSpPr>
                <p:cNvPr id="353" name="Google Shape;8223;p53">
                  <a:extLst>
                    <a:ext uri="{FF2B5EF4-FFF2-40B4-BE49-F238E27FC236}">
                      <a16:creationId xmlns:a16="http://schemas.microsoft.com/office/drawing/2014/main" id="{DFAFBED6-38BE-42FF-9EDB-8F589799B669}"/>
                    </a:ext>
                  </a:extLst>
                </p:cNvPr>
                <p:cNvSpPr/>
                <p:nvPr/>
              </p:nvSpPr>
              <p:spPr>
                <a:xfrm>
                  <a:off x="4838332" y="3821150"/>
                  <a:ext cx="31499" cy="26898"/>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8224;p53">
                  <a:extLst>
                    <a:ext uri="{FF2B5EF4-FFF2-40B4-BE49-F238E27FC236}">
                      <a16:creationId xmlns:a16="http://schemas.microsoft.com/office/drawing/2014/main" id="{762BE0A9-DC3E-4F7B-A34C-8AB88F1E1FB2}"/>
                    </a:ext>
                  </a:extLst>
                </p:cNvPr>
                <p:cNvSpPr/>
                <p:nvPr/>
              </p:nvSpPr>
              <p:spPr>
                <a:xfrm>
                  <a:off x="4851270" y="3830824"/>
                  <a:ext cx="8950" cy="7582"/>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8225;p53">
                <a:extLst>
                  <a:ext uri="{FF2B5EF4-FFF2-40B4-BE49-F238E27FC236}">
                    <a16:creationId xmlns:a16="http://schemas.microsoft.com/office/drawing/2014/main" id="{669ED38D-4394-4366-B573-744B94408DDD}"/>
                  </a:ext>
                </a:extLst>
              </p:cNvPr>
              <p:cNvGrpSpPr/>
              <p:nvPr/>
            </p:nvGrpSpPr>
            <p:grpSpPr>
              <a:xfrm>
                <a:off x="4661275" y="3815007"/>
                <a:ext cx="36824" cy="31523"/>
                <a:chOff x="4661275" y="3815007"/>
                <a:chExt cx="36824" cy="31523"/>
              </a:xfrm>
            </p:grpSpPr>
            <p:sp>
              <p:nvSpPr>
                <p:cNvPr id="351" name="Google Shape;8226;p53">
                  <a:extLst>
                    <a:ext uri="{FF2B5EF4-FFF2-40B4-BE49-F238E27FC236}">
                      <a16:creationId xmlns:a16="http://schemas.microsoft.com/office/drawing/2014/main" id="{42636096-8AED-4C0F-B6BB-B5852AC78E8F}"/>
                    </a:ext>
                  </a:extLst>
                </p:cNvPr>
                <p:cNvSpPr/>
                <p:nvPr/>
              </p:nvSpPr>
              <p:spPr>
                <a:xfrm>
                  <a:off x="4661275" y="3815007"/>
                  <a:ext cx="36824" cy="31523"/>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8227;p53">
                  <a:extLst>
                    <a:ext uri="{FF2B5EF4-FFF2-40B4-BE49-F238E27FC236}">
                      <a16:creationId xmlns:a16="http://schemas.microsoft.com/office/drawing/2014/main" id="{D7F7BCB8-D731-442F-A981-0F9503C813E9}"/>
                    </a:ext>
                  </a:extLst>
                </p:cNvPr>
                <p:cNvSpPr/>
                <p:nvPr/>
              </p:nvSpPr>
              <p:spPr>
                <a:xfrm>
                  <a:off x="4676211" y="3824736"/>
                  <a:ext cx="12183" cy="12183"/>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8228;p53">
                <a:extLst>
                  <a:ext uri="{FF2B5EF4-FFF2-40B4-BE49-F238E27FC236}">
                    <a16:creationId xmlns:a16="http://schemas.microsoft.com/office/drawing/2014/main" id="{A6209893-E39E-4F7E-A105-008A25820A69}"/>
                  </a:ext>
                </a:extLst>
              </p:cNvPr>
              <p:cNvGrpSpPr/>
              <p:nvPr/>
            </p:nvGrpSpPr>
            <p:grpSpPr>
              <a:xfrm>
                <a:off x="4558998" y="3851037"/>
                <a:ext cx="33591" cy="28699"/>
                <a:chOff x="4558998" y="3851037"/>
                <a:chExt cx="33591" cy="28699"/>
              </a:xfrm>
            </p:grpSpPr>
            <p:sp>
              <p:nvSpPr>
                <p:cNvPr id="349" name="Google Shape;8229;p53">
                  <a:extLst>
                    <a:ext uri="{FF2B5EF4-FFF2-40B4-BE49-F238E27FC236}">
                      <a16:creationId xmlns:a16="http://schemas.microsoft.com/office/drawing/2014/main" id="{E0F987D3-9F94-4AA8-BBB0-6EEF49574BB7}"/>
                    </a:ext>
                  </a:extLst>
                </p:cNvPr>
                <p:cNvSpPr/>
                <p:nvPr/>
              </p:nvSpPr>
              <p:spPr>
                <a:xfrm>
                  <a:off x="4558998" y="3851037"/>
                  <a:ext cx="33591" cy="28699"/>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8230;p53">
                  <a:extLst>
                    <a:ext uri="{FF2B5EF4-FFF2-40B4-BE49-F238E27FC236}">
                      <a16:creationId xmlns:a16="http://schemas.microsoft.com/office/drawing/2014/main" id="{497DA750-7DEE-4387-B0B0-5D77C70DF925}"/>
                    </a:ext>
                  </a:extLst>
                </p:cNvPr>
                <p:cNvSpPr/>
                <p:nvPr/>
              </p:nvSpPr>
              <p:spPr>
                <a:xfrm>
                  <a:off x="4573557" y="3860695"/>
                  <a:ext cx="9328" cy="9430"/>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8231;p53">
                <a:extLst>
                  <a:ext uri="{FF2B5EF4-FFF2-40B4-BE49-F238E27FC236}">
                    <a16:creationId xmlns:a16="http://schemas.microsoft.com/office/drawing/2014/main" id="{8532DAC2-F7AC-4103-91B0-2D8889DBB7F0}"/>
                  </a:ext>
                </a:extLst>
              </p:cNvPr>
              <p:cNvGrpSpPr/>
              <p:nvPr/>
            </p:nvGrpSpPr>
            <p:grpSpPr>
              <a:xfrm>
                <a:off x="4696762" y="3638587"/>
                <a:ext cx="33591" cy="28794"/>
                <a:chOff x="4696762" y="3638587"/>
                <a:chExt cx="33591" cy="28794"/>
              </a:xfrm>
            </p:grpSpPr>
            <p:sp>
              <p:nvSpPr>
                <p:cNvPr id="347" name="Google Shape;8232;p53">
                  <a:extLst>
                    <a:ext uri="{FF2B5EF4-FFF2-40B4-BE49-F238E27FC236}">
                      <a16:creationId xmlns:a16="http://schemas.microsoft.com/office/drawing/2014/main" id="{1D003CE0-E891-45F9-8CA3-C9A7B370B772}"/>
                    </a:ext>
                  </a:extLst>
                </p:cNvPr>
                <p:cNvSpPr/>
                <p:nvPr/>
              </p:nvSpPr>
              <p:spPr>
                <a:xfrm>
                  <a:off x="4696762" y="3638587"/>
                  <a:ext cx="33591" cy="28794"/>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8233;p53">
                  <a:extLst>
                    <a:ext uri="{FF2B5EF4-FFF2-40B4-BE49-F238E27FC236}">
                      <a16:creationId xmlns:a16="http://schemas.microsoft.com/office/drawing/2014/main" id="{64EEBF9E-D9AA-43A2-B250-AD0ADD12B23F}"/>
                    </a:ext>
                  </a:extLst>
                </p:cNvPr>
                <p:cNvSpPr/>
                <p:nvPr/>
              </p:nvSpPr>
              <p:spPr>
                <a:xfrm>
                  <a:off x="4711320" y="3648245"/>
                  <a:ext cx="9328" cy="9430"/>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8234;p53">
                <a:extLst>
                  <a:ext uri="{FF2B5EF4-FFF2-40B4-BE49-F238E27FC236}">
                    <a16:creationId xmlns:a16="http://schemas.microsoft.com/office/drawing/2014/main" id="{0758106C-7B2A-48B4-A3A1-768F6EBD0C99}"/>
                  </a:ext>
                </a:extLst>
              </p:cNvPr>
              <p:cNvGrpSpPr/>
              <p:nvPr/>
            </p:nvGrpSpPr>
            <p:grpSpPr>
              <a:xfrm>
                <a:off x="4929479" y="3939140"/>
                <a:ext cx="33497" cy="28692"/>
                <a:chOff x="4929479" y="3939140"/>
                <a:chExt cx="33497" cy="28692"/>
              </a:xfrm>
            </p:grpSpPr>
            <p:sp>
              <p:nvSpPr>
                <p:cNvPr id="345" name="Google Shape;8235;p53">
                  <a:extLst>
                    <a:ext uri="{FF2B5EF4-FFF2-40B4-BE49-F238E27FC236}">
                      <a16:creationId xmlns:a16="http://schemas.microsoft.com/office/drawing/2014/main" id="{39F3AC4B-CEED-4269-8A4D-AFF1CC177372}"/>
                    </a:ext>
                  </a:extLst>
                </p:cNvPr>
                <p:cNvSpPr/>
                <p:nvPr/>
              </p:nvSpPr>
              <p:spPr>
                <a:xfrm>
                  <a:off x="4929479" y="3939140"/>
                  <a:ext cx="33497" cy="28692"/>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8236;p53">
                  <a:extLst>
                    <a:ext uri="{FF2B5EF4-FFF2-40B4-BE49-F238E27FC236}">
                      <a16:creationId xmlns:a16="http://schemas.microsoft.com/office/drawing/2014/main" id="{998747C2-3C50-4F52-9883-4E2A507F7DA9}"/>
                    </a:ext>
                  </a:extLst>
                </p:cNvPr>
                <p:cNvSpPr/>
                <p:nvPr/>
              </p:nvSpPr>
              <p:spPr>
                <a:xfrm>
                  <a:off x="4943935" y="3948893"/>
                  <a:ext cx="9430" cy="9328"/>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8237;p53">
                <a:extLst>
                  <a:ext uri="{FF2B5EF4-FFF2-40B4-BE49-F238E27FC236}">
                    <a16:creationId xmlns:a16="http://schemas.microsoft.com/office/drawing/2014/main" id="{9DB139ED-9CB1-45E3-806B-892A669B38A4}"/>
                  </a:ext>
                </a:extLst>
              </p:cNvPr>
              <p:cNvGrpSpPr/>
              <p:nvPr/>
            </p:nvGrpSpPr>
            <p:grpSpPr>
              <a:xfrm>
                <a:off x="4907119" y="3986039"/>
                <a:ext cx="33497" cy="28699"/>
                <a:chOff x="4907119" y="3986039"/>
                <a:chExt cx="33497" cy="28699"/>
              </a:xfrm>
            </p:grpSpPr>
            <p:sp>
              <p:nvSpPr>
                <p:cNvPr id="343" name="Google Shape;8238;p53">
                  <a:extLst>
                    <a:ext uri="{FF2B5EF4-FFF2-40B4-BE49-F238E27FC236}">
                      <a16:creationId xmlns:a16="http://schemas.microsoft.com/office/drawing/2014/main" id="{340BB4A7-AAF0-4F99-9A75-884E8E4CD20D}"/>
                    </a:ext>
                  </a:extLst>
                </p:cNvPr>
                <p:cNvSpPr/>
                <p:nvPr/>
              </p:nvSpPr>
              <p:spPr>
                <a:xfrm>
                  <a:off x="4907119" y="3986039"/>
                  <a:ext cx="33497" cy="28699"/>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8239;p53">
                  <a:extLst>
                    <a:ext uri="{FF2B5EF4-FFF2-40B4-BE49-F238E27FC236}">
                      <a16:creationId xmlns:a16="http://schemas.microsoft.com/office/drawing/2014/main" id="{A57BE03C-03BE-4954-AD36-FDAEDBCD2BF2}"/>
                    </a:ext>
                  </a:extLst>
                </p:cNvPr>
                <p:cNvSpPr/>
                <p:nvPr/>
              </p:nvSpPr>
              <p:spPr>
                <a:xfrm>
                  <a:off x="4921583" y="3995705"/>
                  <a:ext cx="9422" cy="9328"/>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8240;p53">
                <a:extLst>
                  <a:ext uri="{FF2B5EF4-FFF2-40B4-BE49-F238E27FC236}">
                    <a16:creationId xmlns:a16="http://schemas.microsoft.com/office/drawing/2014/main" id="{E7D33E12-36F2-4543-BF79-88C9C0418DB2}"/>
                  </a:ext>
                </a:extLst>
              </p:cNvPr>
              <p:cNvGrpSpPr/>
              <p:nvPr/>
            </p:nvGrpSpPr>
            <p:grpSpPr>
              <a:xfrm>
                <a:off x="4911783" y="4048102"/>
                <a:ext cx="33591" cy="28762"/>
                <a:chOff x="4911783" y="4048102"/>
                <a:chExt cx="33591" cy="28762"/>
              </a:xfrm>
            </p:grpSpPr>
            <p:sp>
              <p:nvSpPr>
                <p:cNvPr id="341" name="Google Shape;8241;p53">
                  <a:extLst>
                    <a:ext uri="{FF2B5EF4-FFF2-40B4-BE49-F238E27FC236}">
                      <a16:creationId xmlns:a16="http://schemas.microsoft.com/office/drawing/2014/main" id="{37983DE4-9CAB-4BE0-BB5B-92314138456C}"/>
                    </a:ext>
                  </a:extLst>
                </p:cNvPr>
                <p:cNvSpPr/>
                <p:nvPr/>
              </p:nvSpPr>
              <p:spPr>
                <a:xfrm>
                  <a:off x="4911783" y="4048102"/>
                  <a:ext cx="33591" cy="28762"/>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8242;p53">
                  <a:extLst>
                    <a:ext uri="{FF2B5EF4-FFF2-40B4-BE49-F238E27FC236}">
                      <a16:creationId xmlns:a16="http://schemas.microsoft.com/office/drawing/2014/main" id="{4C83B48B-71F0-4B0F-A176-DB5F48B990CC}"/>
                    </a:ext>
                  </a:extLst>
                </p:cNvPr>
                <p:cNvSpPr/>
                <p:nvPr/>
              </p:nvSpPr>
              <p:spPr>
                <a:xfrm>
                  <a:off x="4926333" y="4057831"/>
                  <a:ext cx="9336" cy="9328"/>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8243;p53">
                <a:extLst>
                  <a:ext uri="{FF2B5EF4-FFF2-40B4-BE49-F238E27FC236}">
                    <a16:creationId xmlns:a16="http://schemas.microsoft.com/office/drawing/2014/main" id="{E08DD025-0CD4-4E03-95E4-F981ED256FAF}"/>
                  </a:ext>
                </a:extLst>
              </p:cNvPr>
              <p:cNvSpPr/>
              <p:nvPr/>
            </p:nvSpPr>
            <p:spPr>
              <a:xfrm>
                <a:off x="4713506" y="3934476"/>
                <a:ext cx="33497" cy="28692"/>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8244;p53">
                <a:extLst>
                  <a:ext uri="{FF2B5EF4-FFF2-40B4-BE49-F238E27FC236}">
                    <a16:creationId xmlns:a16="http://schemas.microsoft.com/office/drawing/2014/main" id="{F6126A77-8069-41DC-AA4E-BF0E031FE7C6}"/>
                  </a:ext>
                </a:extLst>
              </p:cNvPr>
              <p:cNvSpPr/>
              <p:nvPr/>
            </p:nvSpPr>
            <p:spPr>
              <a:xfrm>
                <a:off x="4727970" y="3944135"/>
                <a:ext cx="9328" cy="9430"/>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8245;p53">
                <a:extLst>
                  <a:ext uri="{FF2B5EF4-FFF2-40B4-BE49-F238E27FC236}">
                    <a16:creationId xmlns:a16="http://schemas.microsoft.com/office/drawing/2014/main" id="{85BF93E9-FE58-4E45-906B-D1777F589047}"/>
                  </a:ext>
                </a:extLst>
              </p:cNvPr>
              <p:cNvGrpSpPr/>
              <p:nvPr/>
            </p:nvGrpSpPr>
            <p:grpSpPr>
              <a:xfrm>
                <a:off x="4762623" y="3837847"/>
                <a:ext cx="42416" cy="36273"/>
                <a:chOff x="4762623" y="3837847"/>
                <a:chExt cx="42416" cy="36273"/>
              </a:xfrm>
            </p:grpSpPr>
            <p:sp>
              <p:nvSpPr>
                <p:cNvPr id="339" name="Google Shape;8246;p53">
                  <a:extLst>
                    <a:ext uri="{FF2B5EF4-FFF2-40B4-BE49-F238E27FC236}">
                      <a16:creationId xmlns:a16="http://schemas.microsoft.com/office/drawing/2014/main" id="{05FA40AE-231F-4A44-A226-EF008A41C66E}"/>
                    </a:ext>
                  </a:extLst>
                </p:cNvPr>
                <p:cNvSpPr/>
                <p:nvPr/>
              </p:nvSpPr>
              <p:spPr>
                <a:xfrm>
                  <a:off x="4762623" y="3837847"/>
                  <a:ext cx="42416" cy="36273"/>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8247;p53">
                  <a:extLst>
                    <a:ext uri="{FF2B5EF4-FFF2-40B4-BE49-F238E27FC236}">
                      <a16:creationId xmlns:a16="http://schemas.microsoft.com/office/drawing/2014/main" id="{98386A0B-B5A6-462E-8A13-0700652F6C1F}"/>
                    </a:ext>
                  </a:extLst>
                </p:cNvPr>
                <p:cNvSpPr/>
                <p:nvPr/>
              </p:nvSpPr>
              <p:spPr>
                <a:xfrm>
                  <a:off x="4775538" y="3847568"/>
                  <a:ext cx="19796" cy="16957"/>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8248;p53">
                <a:extLst>
                  <a:ext uri="{FF2B5EF4-FFF2-40B4-BE49-F238E27FC236}">
                    <a16:creationId xmlns:a16="http://schemas.microsoft.com/office/drawing/2014/main" id="{D885F284-07D0-497A-98FB-418D874A3181}"/>
                  </a:ext>
                </a:extLst>
              </p:cNvPr>
              <p:cNvGrpSpPr/>
              <p:nvPr/>
            </p:nvGrpSpPr>
            <p:grpSpPr>
              <a:xfrm>
                <a:off x="4746044" y="4104966"/>
                <a:ext cx="33497" cy="28699"/>
                <a:chOff x="4746044" y="4104966"/>
                <a:chExt cx="33497" cy="28699"/>
              </a:xfrm>
            </p:grpSpPr>
            <p:sp>
              <p:nvSpPr>
                <p:cNvPr id="337" name="Google Shape;8249;p53">
                  <a:extLst>
                    <a:ext uri="{FF2B5EF4-FFF2-40B4-BE49-F238E27FC236}">
                      <a16:creationId xmlns:a16="http://schemas.microsoft.com/office/drawing/2014/main" id="{5D1E5EB1-FEC9-49CC-8EE7-5E1BF262B268}"/>
                    </a:ext>
                  </a:extLst>
                </p:cNvPr>
                <p:cNvSpPr/>
                <p:nvPr/>
              </p:nvSpPr>
              <p:spPr>
                <a:xfrm>
                  <a:off x="4746044" y="4104966"/>
                  <a:ext cx="33497" cy="28699"/>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8250;p53">
                  <a:extLst>
                    <a:ext uri="{FF2B5EF4-FFF2-40B4-BE49-F238E27FC236}">
                      <a16:creationId xmlns:a16="http://schemas.microsoft.com/office/drawing/2014/main" id="{B861F8A3-2562-4E55-9EEC-80CF9CFBEB43}"/>
                    </a:ext>
                  </a:extLst>
                </p:cNvPr>
                <p:cNvSpPr/>
                <p:nvPr/>
              </p:nvSpPr>
              <p:spPr>
                <a:xfrm>
                  <a:off x="4758887" y="4114632"/>
                  <a:ext cx="11042" cy="9375"/>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8251;p53">
                <a:extLst>
                  <a:ext uri="{FF2B5EF4-FFF2-40B4-BE49-F238E27FC236}">
                    <a16:creationId xmlns:a16="http://schemas.microsoft.com/office/drawing/2014/main" id="{47857741-90A2-44FC-A490-D4D565938C27}"/>
                  </a:ext>
                </a:extLst>
              </p:cNvPr>
              <p:cNvGrpSpPr/>
              <p:nvPr/>
            </p:nvGrpSpPr>
            <p:grpSpPr>
              <a:xfrm>
                <a:off x="4859646" y="4162554"/>
                <a:ext cx="33591" cy="28762"/>
                <a:chOff x="4859646" y="4162554"/>
                <a:chExt cx="33591" cy="28762"/>
              </a:xfrm>
            </p:grpSpPr>
            <p:sp>
              <p:nvSpPr>
                <p:cNvPr id="335" name="Google Shape;8252;p53">
                  <a:extLst>
                    <a:ext uri="{FF2B5EF4-FFF2-40B4-BE49-F238E27FC236}">
                      <a16:creationId xmlns:a16="http://schemas.microsoft.com/office/drawing/2014/main" id="{B384A0C6-B29C-4940-B5B9-A3A61A232172}"/>
                    </a:ext>
                  </a:extLst>
                </p:cNvPr>
                <p:cNvSpPr/>
                <p:nvPr/>
              </p:nvSpPr>
              <p:spPr>
                <a:xfrm>
                  <a:off x="4859646" y="4162554"/>
                  <a:ext cx="33591" cy="28762"/>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8253;p53">
                  <a:extLst>
                    <a:ext uri="{FF2B5EF4-FFF2-40B4-BE49-F238E27FC236}">
                      <a16:creationId xmlns:a16="http://schemas.microsoft.com/office/drawing/2014/main" id="{013B7691-9E83-4BFD-BA45-59E5185D315C}"/>
                    </a:ext>
                  </a:extLst>
                </p:cNvPr>
                <p:cNvSpPr/>
                <p:nvPr/>
              </p:nvSpPr>
              <p:spPr>
                <a:xfrm>
                  <a:off x="4874196" y="4172283"/>
                  <a:ext cx="9336" cy="9336"/>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 name="Google Shape;8254;p53">
              <a:extLst>
                <a:ext uri="{FF2B5EF4-FFF2-40B4-BE49-F238E27FC236}">
                  <a16:creationId xmlns:a16="http://schemas.microsoft.com/office/drawing/2014/main" id="{3A3724BD-EECF-4146-BC5A-97E28322EEA1}"/>
                </a:ext>
              </a:extLst>
            </p:cNvPr>
            <p:cNvGrpSpPr/>
            <p:nvPr/>
          </p:nvGrpSpPr>
          <p:grpSpPr>
            <a:xfrm>
              <a:off x="3597785" y="3274438"/>
              <a:ext cx="855610" cy="1122100"/>
              <a:chOff x="3597785" y="3274438"/>
              <a:chExt cx="855610" cy="1122100"/>
            </a:xfrm>
          </p:grpSpPr>
          <p:grpSp>
            <p:nvGrpSpPr>
              <p:cNvPr id="28" name="Google Shape;8255;p53">
                <a:extLst>
                  <a:ext uri="{FF2B5EF4-FFF2-40B4-BE49-F238E27FC236}">
                    <a16:creationId xmlns:a16="http://schemas.microsoft.com/office/drawing/2014/main" id="{1922B4E0-176B-4D2C-A4CE-FA53A4E496F6}"/>
                  </a:ext>
                </a:extLst>
              </p:cNvPr>
              <p:cNvGrpSpPr/>
              <p:nvPr/>
            </p:nvGrpSpPr>
            <p:grpSpPr>
              <a:xfrm>
                <a:off x="3617857" y="3284717"/>
                <a:ext cx="826785" cy="1099165"/>
                <a:chOff x="3617857" y="3284717"/>
                <a:chExt cx="826785" cy="1099165"/>
              </a:xfrm>
            </p:grpSpPr>
            <p:sp>
              <p:nvSpPr>
                <p:cNvPr id="166" name="Google Shape;8256;p53">
                  <a:extLst>
                    <a:ext uri="{FF2B5EF4-FFF2-40B4-BE49-F238E27FC236}">
                      <a16:creationId xmlns:a16="http://schemas.microsoft.com/office/drawing/2014/main" id="{AB16E11A-C239-4C39-922C-0188FCE20C1E}"/>
                    </a:ext>
                  </a:extLst>
                </p:cNvPr>
                <p:cNvSpPr/>
                <p:nvPr/>
              </p:nvSpPr>
              <p:spPr>
                <a:xfrm>
                  <a:off x="4155028" y="3869354"/>
                  <a:ext cx="289613" cy="514528"/>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8257;p53">
                  <a:extLst>
                    <a:ext uri="{FF2B5EF4-FFF2-40B4-BE49-F238E27FC236}">
                      <a16:creationId xmlns:a16="http://schemas.microsoft.com/office/drawing/2014/main" id="{84B7C30F-5DB3-44F8-85BD-1A415A334C57}"/>
                    </a:ext>
                  </a:extLst>
                </p:cNvPr>
                <p:cNvSpPr/>
                <p:nvPr/>
              </p:nvSpPr>
              <p:spPr>
                <a:xfrm>
                  <a:off x="3617857" y="3284717"/>
                  <a:ext cx="662957" cy="68597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258;p53">
                  <a:extLst>
                    <a:ext uri="{FF2B5EF4-FFF2-40B4-BE49-F238E27FC236}">
                      <a16:creationId xmlns:a16="http://schemas.microsoft.com/office/drawing/2014/main" id="{27545655-FEFF-4D51-AAFD-5C2BC6033B43}"/>
                    </a:ext>
                  </a:extLst>
                </p:cNvPr>
                <p:cNvSpPr/>
                <p:nvPr/>
              </p:nvSpPr>
              <p:spPr>
                <a:xfrm>
                  <a:off x="4230666" y="3943372"/>
                  <a:ext cx="15612" cy="77934"/>
                </a:xfrm>
                <a:custGeom>
                  <a:avLst/>
                  <a:gdLst/>
                  <a:ahLst/>
                  <a:cxnLst/>
                  <a:rect l="l" t="t" r="r" b="b"/>
                  <a:pathLst>
                    <a:path w="1985" h="9909" fill="none" extrusionOk="0">
                      <a:moveTo>
                        <a:pt x="1984" y="990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259;p53">
                  <a:extLst>
                    <a:ext uri="{FF2B5EF4-FFF2-40B4-BE49-F238E27FC236}">
                      <a16:creationId xmlns:a16="http://schemas.microsoft.com/office/drawing/2014/main" id="{D659E0FA-C0FB-45FE-9E44-C44F59BFDA2D}"/>
                    </a:ext>
                  </a:extLst>
                </p:cNvPr>
                <p:cNvSpPr/>
                <p:nvPr/>
              </p:nvSpPr>
              <p:spPr>
                <a:xfrm>
                  <a:off x="4230666" y="3902843"/>
                  <a:ext cx="138817" cy="116937"/>
                </a:xfrm>
                <a:custGeom>
                  <a:avLst/>
                  <a:gdLst/>
                  <a:ahLst/>
                  <a:cxnLst/>
                  <a:rect l="l" t="t" r="r" b="b"/>
                  <a:pathLst>
                    <a:path w="17650" h="14868" fill="none" extrusionOk="0">
                      <a:moveTo>
                        <a:pt x="11952" y="14868"/>
                      </a:moveTo>
                      <a:lnTo>
                        <a:pt x="0" y="4670"/>
                      </a:lnTo>
                      <a:lnTo>
                        <a:pt x="9702" y="1"/>
                      </a:lnTo>
                      <a:lnTo>
                        <a:pt x="17649" y="7489"/>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8260;p53">
                  <a:extLst>
                    <a:ext uri="{FF2B5EF4-FFF2-40B4-BE49-F238E27FC236}">
                      <a16:creationId xmlns:a16="http://schemas.microsoft.com/office/drawing/2014/main" id="{0655199A-A021-4B46-97C4-1282BE65F9EA}"/>
                    </a:ext>
                  </a:extLst>
                </p:cNvPr>
                <p:cNvSpPr/>
                <p:nvPr/>
              </p:nvSpPr>
              <p:spPr>
                <a:xfrm>
                  <a:off x="4234473" y="3939573"/>
                  <a:ext cx="143953" cy="22171"/>
                </a:xfrm>
                <a:custGeom>
                  <a:avLst/>
                  <a:gdLst/>
                  <a:ahLst/>
                  <a:cxnLst/>
                  <a:rect l="l" t="t" r="r" b="b"/>
                  <a:pathLst>
                    <a:path w="18303" h="2819" fill="none" extrusionOk="0">
                      <a:moveTo>
                        <a:pt x="0" y="0"/>
                      </a:moveTo>
                      <a:lnTo>
                        <a:pt x="18303" y="2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8261;p53">
                  <a:extLst>
                    <a:ext uri="{FF2B5EF4-FFF2-40B4-BE49-F238E27FC236}">
                      <a16:creationId xmlns:a16="http://schemas.microsoft.com/office/drawing/2014/main" id="{C396F9CB-BCA3-40BC-94B7-35EAED2E350A}"/>
                    </a:ext>
                  </a:extLst>
                </p:cNvPr>
                <p:cNvSpPr/>
                <p:nvPr/>
              </p:nvSpPr>
              <p:spPr>
                <a:xfrm>
                  <a:off x="4300405" y="4023579"/>
                  <a:ext cx="24264" cy="112650"/>
                </a:xfrm>
                <a:custGeom>
                  <a:avLst/>
                  <a:gdLst/>
                  <a:ahLst/>
                  <a:cxnLst/>
                  <a:rect l="l" t="t" r="r" b="b"/>
                  <a:pathLst>
                    <a:path w="3085" h="14323" fill="none" extrusionOk="0">
                      <a:moveTo>
                        <a:pt x="0" y="14323"/>
                      </a:moveTo>
                      <a:lnTo>
                        <a:pt x="308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8262;p53">
                  <a:extLst>
                    <a:ext uri="{FF2B5EF4-FFF2-40B4-BE49-F238E27FC236}">
                      <a16:creationId xmlns:a16="http://schemas.microsoft.com/office/drawing/2014/main" id="{759DEA36-3E68-49B5-9A53-18A822989F35}"/>
                    </a:ext>
                  </a:extLst>
                </p:cNvPr>
                <p:cNvSpPr/>
                <p:nvPr/>
              </p:nvSpPr>
              <p:spPr>
                <a:xfrm>
                  <a:off x="4324661" y="4019772"/>
                  <a:ext cx="40544" cy="140154"/>
                </a:xfrm>
                <a:custGeom>
                  <a:avLst/>
                  <a:gdLst/>
                  <a:ahLst/>
                  <a:cxnLst/>
                  <a:rect l="l" t="t" r="r" b="b"/>
                  <a:pathLst>
                    <a:path w="5155" h="17820" fill="none" extrusionOk="0">
                      <a:moveTo>
                        <a:pt x="1" y="1"/>
                      </a:moveTo>
                      <a:lnTo>
                        <a:pt x="5154" y="17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8263;p53">
                  <a:extLst>
                    <a:ext uri="{FF2B5EF4-FFF2-40B4-BE49-F238E27FC236}">
                      <a16:creationId xmlns:a16="http://schemas.microsoft.com/office/drawing/2014/main" id="{571640AD-0455-4516-9864-0E19A2D88818}"/>
                    </a:ext>
                  </a:extLst>
                </p:cNvPr>
                <p:cNvSpPr/>
                <p:nvPr/>
              </p:nvSpPr>
              <p:spPr>
                <a:xfrm>
                  <a:off x="4324661" y="4019772"/>
                  <a:ext cx="104282" cy="52522"/>
                </a:xfrm>
                <a:custGeom>
                  <a:avLst/>
                  <a:gdLst/>
                  <a:ahLst/>
                  <a:cxnLst/>
                  <a:rect l="l" t="t" r="r" b="b"/>
                  <a:pathLst>
                    <a:path w="13259" h="6678" fill="none" extrusionOk="0">
                      <a:moveTo>
                        <a:pt x="1" y="1"/>
                      </a:moveTo>
                      <a:lnTo>
                        <a:pt x="13259" y="667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8264;p53">
                  <a:extLst>
                    <a:ext uri="{FF2B5EF4-FFF2-40B4-BE49-F238E27FC236}">
                      <a16:creationId xmlns:a16="http://schemas.microsoft.com/office/drawing/2014/main" id="{5D87B4BC-E82F-4F0D-A0AB-1451A6D1971D}"/>
                    </a:ext>
                  </a:extLst>
                </p:cNvPr>
                <p:cNvSpPr/>
                <p:nvPr/>
              </p:nvSpPr>
              <p:spPr>
                <a:xfrm>
                  <a:off x="4328467" y="3989901"/>
                  <a:ext cx="113421" cy="29879"/>
                </a:xfrm>
                <a:custGeom>
                  <a:avLst/>
                  <a:gdLst/>
                  <a:ahLst/>
                  <a:cxnLst/>
                  <a:rect l="l" t="t" r="r" b="b"/>
                  <a:pathLst>
                    <a:path w="14421" h="3799" fill="none" extrusionOk="0">
                      <a:moveTo>
                        <a:pt x="14420" y="0"/>
                      </a:moveTo>
                      <a:lnTo>
                        <a:pt x="1" y="379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8265;p53">
                  <a:extLst>
                    <a:ext uri="{FF2B5EF4-FFF2-40B4-BE49-F238E27FC236}">
                      <a16:creationId xmlns:a16="http://schemas.microsoft.com/office/drawing/2014/main" id="{81424522-8FB3-4F09-8E41-FA2FF472846F}"/>
                    </a:ext>
                  </a:extLst>
                </p:cNvPr>
                <p:cNvSpPr/>
                <p:nvPr/>
              </p:nvSpPr>
              <p:spPr>
                <a:xfrm>
                  <a:off x="4224193" y="4019772"/>
                  <a:ext cx="23886" cy="76975"/>
                </a:xfrm>
                <a:custGeom>
                  <a:avLst/>
                  <a:gdLst/>
                  <a:ahLst/>
                  <a:cxnLst/>
                  <a:rect l="l" t="t" r="r" b="b"/>
                  <a:pathLst>
                    <a:path w="3037" h="9787" fill="none" extrusionOk="0">
                      <a:moveTo>
                        <a:pt x="1" y="9787"/>
                      </a:moveTo>
                      <a:lnTo>
                        <a:pt x="303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8266;p53">
                  <a:extLst>
                    <a:ext uri="{FF2B5EF4-FFF2-40B4-BE49-F238E27FC236}">
                      <a16:creationId xmlns:a16="http://schemas.microsoft.com/office/drawing/2014/main" id="{2A0DB3C3-3847-432A-A1A0-11F34F89335B}"/>
                    </a:ext>
                  </a:extLst>
                </p:cNvPr>
                <p:cNvSpPr/>
                <p:nvPr/>
              </p:nvSpPr>
              <p:spPr>
                <a:xfrm>
                  <a:off x="4248071" y="4019772"/>
                  <a:ext cx="52342" cy="116457"/>
                </a:xfrm>
                <a:custGeom>
                  <a:avLst/>
                  <a:gdLst/>
                  <a:ahLst/>
                  <a:cxnLst/>
                  <a:rect l="l" t="t" r="r" b="b"/>
                  <a:pathLst>
                    <a:path w="6655" h="14807" fill="none" extrusionOk="0">
                      <a:moveTo>
                        <a:pt x="1" y="1"/>
                      </a:moveTo>
                      <a:lnTo>
                        <a:pt x="6654" y="1480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267;p53">
                  <a:extLst>
                    <a:ext uri="{FF2B5EF4-FFF2-40B4-BE49-F238E27FC236}">
                      <a16:creationId xmlns:a16="http://schemas.microsoft.com/office/drawing/2014/main" id="{D5E04477-CEF0-421F-A8AA-2DD1D74ACD4F}"/>
                    </a:ext>
                  </a:extLst>
                </p:cNvPr>
                <p:cNvSpPr/>
                <p:nvPr/>
              </p:nvSpPr>
              <p:spPr>
                <a:xfrm>
                  <a:off x="4300405" y="4138982"/>
                  <a:ext cx="6567" cy="119029"/>
                </a:xfrm>
                <a:custGeom>
                  <a:avLst/>
                  <a:gdLst/>
                  <a:ahLst/>
                  <a:cxnLst/>
                  <a:rect l="l" t="t" r="r" b="b"/>
                  <a:pathLst>
                    <a:path w="835" h="15134" fill="none" extrusionOk="0">
                      <a:moveTo>
                        <a:pt x="0" y="1"/>
                      </a:moveTo>
                      <a:lnTo>
                        <a:pt x="835" y="151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268;p53">
                  <a:extLst>
                    <a:ext uri="{FF2B5EF4-FFF2-40B4-BE49-F238E27FC236}">
                      <a16:creationId xmlns:a16="http://schemas.microsoft.com/office/drawing/2014/main" id="{981220EB-7799-4E37-A5DB-B8B729CF5331}"/>
                    </a:ext>
                  </a:extLst>
                </p:cNvPr>
                <p:cNvSpPr/>
                <p:nvPr/>
              </p:nvSpPr>
              <p:spPr>
                <a:xfrm>
                  <a:off x="4219726" y="4200164"/>
                  <a:ext cx="85343" cy="60513"/>
                </a:xfrm>
                <a:custGeom>
                  <a:avLst/>
                  <a:gdLst/>
                  <a:ahLst/>
                  <a:cxnLst/>
                  <a:rect l="l" t="t" r="r" b="b"/>
                  <a:pathLst>
                    <a:path w="10851" h="7694" fill="none" extrusionOk="0">
                      <a:moveTo>
                        <a:pt x="0" y="0"/>
                      </a:moveTo>
                      <a:lnTo>
                        <a:pt x="10851" y="76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8269;p53">
                  <a:extLst>
                    <a:ext uri="{FF2B5EF4-FFF2-40B4-BE49-F238E27FC236}">
                      <a16:creationId xmlns:a16="http://schemas.microsoft.com/office/drawing/2014/main" id="{410D984D-EA7E-48DA-A4D0-7A6C7A572B98}"/>
                    </a:ext>
                  </a:extLst>
                </p:cNvPr>
                <p:cNvSpPr/>
                <p:nvPr/>
              </p:nvSpPr>
              <p:spPr>
                <a:xfrm>
                  <a:off x="4223430" y="4137275"/>
                  <a:ext cx="81930" cy="15132"/>
                </a:xfrm>
                <a:custGeom>
                  <a:avLst/>
                  <a:gdLst/>
                  <a:ahLst/>
                  <a:cxnLst/>
                  <a:rect l="l" t="t" r="r" b="b"/>
                  <a:pathLst>
                    <a:path w="10417" h="1924" fill="none" extrusionOk="0">
                      <a:moveTo>
                        <a:pt x="1" y="1923"/>
                      </a:moveTo>
                      <a:lnTo>
                        <a:pt x="1041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8270;p53">
                  <a:extLst>
                    <a:ext uri="{FF2B5EF4-FFF2-40B4-BE49-F238E27FC236}">
                      <a16:creationId xmlns:a16="http://schemas.microsoft.com/office/drawing/2014/main" id="{7A86CB98-81E6-466E-9365-9017DD38FA6D}"/>
                    </a:ext>
                  </a:extLst>
                </p:cNvPr>
                <p:cNvSpPr/>
                <p:nvPr/>
              </p:nvSpPr>
              <p:spPr>
                <a:xfrm>
                  <a:off x="4303638" y="4138982"/>
                  <a:ext cx="59947" cy="23894"/>
                </a:xfrm>
                <a:custGeom>
                  <a:avLst/>
                  <a:gdLst/>
                  <a:ahLst/>
                  <a:cxnLst/>
                  <a:rect l="l" t="t" r="r" b="b"/>
                  <a:pathLst>
                    <a:path w="7622" h="3038" fill="none" extrusionOk="0">
                      <a:moveTo>
                        <a:pt x="7621" y="3037"/>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8271;p53">
                  <a:extLst>
                    <a:ext uri="{FF2B5EF4-FFF2-40B4-BE49-F238E27FC236}">
                      <a16:creationId xmlns:a16="http://schemas.microsoft.com/office/drawing/2014/main" id="{6151875D-4FD8-4F01-B450-DEB0BE32FDE1}"/>
                    </a:ext>
                  </a:extLst>
                </p:cNvPr>
                <p:cNvSpPr/>
                <p:nvPr/>
              </p:nvSpPr>
              <p:spPr>
                <a:xfrm>
                  <a:off x="4201644" y="4267237"/>
                  <a:ext cx="39970" cy="77164"/>
                </a:xfrm>
                <a:custGeom>
                  <a:avLst/>
                  <a:gdLst/>
                  <a:ahLst/>
                  <a:cxnLst/>
                  <a:rect l="l" t="t" r="r" b="b"/>
                  <a:pathLst>
                    <a:path w="5082" h="9811" fill="none" extrusionOk="0">
                      <a:moveTo>
                        <a:pt x="1" y="0"/>
                      </a:moveTo>
                      <a:lnTo>
                        <a:pt x="5081" y="981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8272;p53">
                  <a:extLst>
                    <a:ext uri="{FF2B5EF4-FFF2-40B4-BE49-F238E27FC236}">
                      <a16:creationId xmlns:a16="http://schemas.microsoft.com/office/drawing/2014/main" id="{C56178A5-D19F-4D14-B91F-BD53FEAEA702}"/>
                    </a:ext>
                  </a:extLst>
                </p:cNvPr>
                <p:cNvSpPr/>
                <p:nvPr/>
              </p:nvSpPr>
              <p:spPr>
                <a:xfrm>
                  <a:off x="4203831" y="4258003"/>
                  <a:ext cx="103142" cy="9241"/>
                </a:xfrm>
                <a:custGeom>
                  <a:avLst/>
                  <a:gdLst/>
                  <a:ahLst/>
                  <a:cxnLst/>
                  <a:rect l="l" t="t" r="r" b="b"/>
                  <a:pathLst>
                    <a:path w="13114" h="1175" fill="none" extrusionOk="0">
                      <a:moveTo>
                        <a:pt x="1" y="1174"/>
                      </a:moveTo>
                      <a:lnTo>
                        <a:pt x="1311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8273;p53">
                  <a:extLst>
                    <a:ext uri="{FF2B5EF4-FFF2-40B4-BE49-F238E27FC236}">
                      <a16:creationId xmlns:a16="http://schemas.microsoft.com/office/drawing/2014/main" id="{B890C760-9F44-4075-8D05-871E191E9726}"/>
                    </a:ext>
                  </a:extLst>
                </p:cNvPr>
                <p:cNvSpPr/>
                <p:nvPr/>
              </p:nvSpPr>
              <p:spPr>
                <a:xfrm>
                  <a:off x="4179001" y="3943372"/>
                  <a:ext cx="51673" cy="104951"/>
                </a:xfrm>
                <a:custGeom>
                  <a:avLst/>
                  <a:gdLst/>
                  <a:ahLst/>
                  <a:cxnLst/>
                  <a:rect l="l" t="t" r="r" b="b"/>
                  <a:pathLst>
                    <a:path w="6570" h="13344" fill="none" extrusionOk="0">
                      <a:moveTo>
                        <a:pt x="1" y="13344"/>
                      </a:moveTo>
                      <a:lnTo>
                        <a:pt x="6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8274;p53">
                  <a:extLst>
                    <a:ext uri="{FF2B5EF4-FFF2-40B4-BE49-F238E27FC236}">
                      <a16:creationId xmlns:a16="http://schemas.microsoft.com/office/drawing/2014/main" id="{5700CB68-666C-460E-A0CC-6F96963081C1}"/>
                    </a:ext>
                  </a:extLst>
                </p:cNvPr>
                <p:cNvSpPr/>
                <p:nvPr/>
              </p:nvSpPr>
              <p:spPr>
                <a:xfrm>
                  <a:off x="4248071" y="4019772"/>
                  <a:ext cx="76597" cy="8"/>
                </a:xfrm>
                <a:custGeom>
                  <a:avLst/>
                  <a:gdLst/>
                  <a:ahLst/>
                  <a:cxnLst/>
                  <a:rect l="l" t="t" r="r" b="b"/>
                  <a:pathLst>
                    <a:path w="9739" h="1" fill="none" extrusionOk="0">
                      <a:moveTo>
                        <a:pt x="1" y="1"/>
                      </a:moveTo>
                      <a:lnTo>
                        <a:pt x="97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8275;p53">
                  <a:extLst>
                    <a:ext uri="{FF2B5EF4-FFF2-40B4-BE49-F238E27FC236}">
                      <a16:creationId xmlns:a16="http://schemas.microsoft.com/office/drawing/2014/main" id="{4E4465E9-0E70-410E-BC6F-80D6295CA214}"/>
                    </a:ext>
                  </a:extLst>
                </p:cNvPr>
                <p:cNvSpPr/>
                <p:nvPr/>
              </p:nvSpPr>
              <p:spPr>
                <a:xfrm>
                  <a:off x="4219529" y="4138982"/>
                  <a:ext cx="84116" cy="63282"/>
                </a:xfrm>
                <a:custGeom>
                  <a:avLst/>
                  <a:gdLst/>
                  <a:ahLst/>
                  <a:cxnLst/>
                  <a:rect l="l" t="t" r="r" b="b"/>
                  <a:pathLst>
                    <a:path w="10695" h="8046" fill="none" extrusionOk="0">
                      <a:moveTo>
                        <a:pt x="1" y="8045"/>
                      </a:moveTo>
                      <a:lnTo>
                        <a:pt x="1069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8276;p53">
                  <a:extLst>
                    <a:ext uri="{FF2B5EF4-FFF2-40B4-BE49-F238E27FC236}">
                      <a16:creationId xmlns:a16="http://schemas.microsoft.com/office/drawing/2014/main" id="{FD154C5A-2509-43E6-A1FD-40A7CC7E37B6}"/>
                    </a:ext>
                  </a:extLst>
                </p:cNvPr>
                <p:cNvSpPr/>
                <p:nvPr/>
              </p:nvSpPr>
              <p:spPr>
                <a:xfrm>
                  <a:off x="3654964" y="3289853"/>
                  <a:ext cx="46820" cy="63848"/>
                </a:xfrm>
                <a:custGeom>
                  <a:avLst/>
                  <a:gdLst/>
                  <a:ahLst/>
                  <a:cxnLst/>
                  <a:rect l="l" t="t" r="r" b="b"/>
                  <a:pathLst>
                    <a:path w="5953" h="8118" fill="none" extrusionOk="0">
                      <a:moveTo>
                        <a:pt x="1" y="0"/>
                      </a:moveTo>
                      <a:lnTo>
                        <a:pt x="5952" y="811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8277;p53">
                  <a:extLst>
                    <a:ext uri="{FF2B5EF4-FFF2-40B4-BE49-F238E27FC236}">
                      <a16:creationId xmlns:a16="http://schemas.microsoft.com/office/drawing/2014/main" id="{B259058C-F809-41B7-8287-ECCCB940BB42}"/>
                    </a:ext>
                  </a:extLst>
                </p:cNvPr>
                <p:cNvSpPr/>
                <p:nvPr/>
              </p:nvSpPr>
              <p:spPr>
                <a:xfrm>
                  <a:off x="3619760" y="3353693"/>
                  <a:ext cx="85736" cy="36730"/>
                </a:xfrm>
                <a:custGeom>
                  <a:avLst/>
                  <a:gdLst/>
                  <a:ahLst/>
                  <a:cxnLst/>
                  <a:rect l="l" t="t" r="r" b="b"/>
                  <a:pathLst>
                    <a:path w="10901" h="4670" fill="none" extrusionOk="0">
                      <a:moveTo>
                        <a:pt x="1" y="4670"/>
                      </a:moveTo>
                      <a:lnTo>
                        <a:pt x="10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8278;p53">
                  <a:extLst>
                    <a:ext uri="{FF2B5EF4-FFF2-40B4-BE49-F238E27FC236}">
                      <a16:creationId xmlns:a16="http://schemas.microsoft.com/office/drawing/2014/main" id="{D2745626-64A2-4495-A1B1-8056BDC8F3C7}"/>
                    </a:ext>
                  </a:extLst>
                </p:cNvPr>
                <p:cNvSpPr/>
                <p:nvPr/>
              </p:nvSpPr>
              <p:spPr>
                <a:xfrm>
                  <a:off x="3703011" y="3354739"/>
                  <a:ext cx="70415" cy="79350"/>
                </a:xfrm>
                <a:custGeom>
                  <a:avLst/>
                  <a:gdLst/>
                  <a:ahLst/>
                  <a:cxnLst/>
                  <a:rect l="l" t="t" r="r" b="b"/>
                  <a:pathLst>
                    <a:path w="8953" h="10089" fill="none" extrusionOk="0">
                      <a:moveTo>
                        <a:pt x="1" y="0"/>
                      </a:moveTo>
                      <a:lnTo>
                        <a:pt x="8952"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8279;p53">
                  <a:extLst>
                    <a:ext uri="{FF2B5EF4-FFF2-40B4-BE49-F238E27FC236}">
                      <a16:creationId xmlns:a16="http://schemas.microsoft.com/office/drawing/2014/main" id="{4AEAE401-9DFC-4329-9215-ED25A664F84C}"/>
                    </a:ext>
                  </a:extLst>
                </p:cNvPr>
                <p:cNvSpPr/>
                <p:nvPr/>
              </p:nvSpPr>
              <p:spPr>
                <a:xfrm>
                  <a:off x="3779884" y="3366443"/>
                  <a:ext cx="34449" cy="67647"/>
                </a:xfrm>
                <a:custGeom>
                  <a:avLst/>
                  <a:gdLst/>
                  <a:ahLst/>
                  <a:cxnLst/>
                  <a:rect l="l" t="t" r="r" b="b"/>
                  <a:pathLst>
                    <a:path w="4380" h="8601" fill="none" extrusionOk="0">
                      <a:moveTo>
                        <a:pt x="1" y="8601"/>
                      </a:moveTo>
                      <a:lnTo>
                        <a:pt x="438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8280;p53">
                  <a:extLst>
                    <a:ext uri="{FF2B5EF4-FFF2-40B4-BE49-F238E27FC236}">
                      <a16:creationId xmlns:a16="http://schemas.microsoft.com/office/drawing/2014/main" id="{824EC16B-26B3-45CD-9BC5-FBAC7561C986}"/>
                    </a:ext>
                  </a:extLst>
                </p:cNvPr>
                <p:cNvSpPr/>
                <p:nvPr/>
              </p:nvSpPr>
              <p:spPr>
                <a:xfrm>
                  <a:off x="3701776" y="3353693"/>
                  <a:ext cx="116363" cy="12757"/>
                </a:xfrm>
                <a:custGeom>
                  <a:avLst/>
                  <a:gdLst/>
                  <a:ahLst/>
                  <a:cxnLst/>
                  <a:rect l="l" t="t" r="r" b="b"/>
                  <a:pathLst>
                    <a:path w="14795" h="1622" fill="none" extrusionOk="0">
                      <a:moveTo>
                        <a:pt x="14795" y="1621"/>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8281;p53">
                  <a:extLst>
                    <a:ext uri="{FF2B5EF4-FFF2-40B4-BE49-F238E27FC236}">
                      <a16:creationId xmlns:a16="http://schemas.microsoft.com/office/drawing/2014/main" id="{94E3838F-E8EA-4E3C-BED0-C9EE789E955F}"/>
                    </a:ext>
                  </a:extLst>
                </p:cNvPr>
                <p:cNvSpPr/>
                <p:nvPr/>
              </p:nvSpPr>
              <p:spPr>
                <a:xfrm>
                  <a:off x="3701776" y="3313063"/>
                  <a:ext cx="227204" cy="40638"/>
                </a:xfrm>
                <a:custGeom>
                  <a:avLst/>
                  <a:gdLst/>
                  <a:ahLst/>
                  <a:cxnLst/>
                  <a:rect l="l" t="t" r="r" b="b"/>
                  <a:pathLst>
                    <a:path w="28888" h="5167" fill="none" extrusionOk="0">
                      <a:moveTo>
                        <a:pt x="28887" y="1"/>
                      </a:moveTo>
                      <a:lnTo>
                        <a:pt x="0" y="51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8282;p53">
                  <a:extLst>
                    <a:ext uri="{FF2B5EF4-FFF2-40B4-BE49-F238E27FC236}">
                      <a16:creationId xmlns:a16="http://schemas.microsoft.com/office/drawing/2014/main" id="{F44106FF-AABD-465D-8D64-7B2AE656F6F1}"/>
                    </a:ext>
                  </a:extLst>
                </p:cNvPr>
                <p:cNvSpPr/>
                <p:nvPr/>
              </p:nvSpPr>
              <p:spPr>
                <a:xfrm>
                  <a:off x="3888633" y="3313063"/>
                  <a:ext cx="40347" cy="114467"/>
                </a:xfrm>
                <a:custGeom>
                  <a:avLst/>
                  <a:gdLst/>
                  <a:ahLst/>
                  <a:cxnLst/>
                  <a:rect l="l" t="t" r="r" b="b"/>
                  <a:pathLst>
                    <a:path w="5130" h="14554" fill="none" extrusionOk="0">
                      <a:moveTo>
                        <a:pt x="5129" y="1"/>
                      </a:moveTo>
                      <a:lnTo>
                        <a:pt x="0" y="14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8283;p53">
                  <a:extLst>
                    <a:ext uri="{FF2B5EF4-FFF2-40B4-BE49-F238E27FC236}">
                      <a16:creationId xmlns:a16="http://schemas.microsoft.com/office/drawing/2014/main" id="{6ED545E5-C2E3-45B3-BD39-6DFAF576ED70}"/>
                    </a:ext>
                  </a:extLst>
                </p:cNvPr>
                <p:cNvSpPr/>
                <p:nvPr/>
              </p:nvSpPr>
              <p:spPr>
                <a:xfrm>
                  <a:off x="3814325" y="3366443"/>
                  <a:ext cx="74316" cy="61087"/>
                </a:xfrm>
                <a:custGeom>
                  <a:avLst/>
                  <a:gdLst/>
                  <a:ahLst/>
                  <a:cxnLst/>
                  <a:rect l="l" t="t" r="r" b="b"/>
                  <a:pathLst>
                    <a:path w="9449" h="7767" fill="none" extrusionOk="0">
                      <a:moveTo>
                        <a:pt x="1" y="0"/>
                      </a:moveTo>
                      <a:lnTo>
                        <a:pt x="9448" y="77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8284;p53">
                  <a:extLst>
                    <a:ext uri="{FF2B5EF4-FFF2-40B4-BE49-F238E27FC236}">
                      <a16:creationId xmlns:a16="http://schemas.microsoft.com/office/drawing/2014/main" id="{52353659-8192-4C2F-A4C7-81FA01D167AF}"/>
                    </a:ext>
                  </a:extLst>
                </p:cNvPr>
                <p:cNvSpPr/>
                <p:nvPr/>
              </p:nvSpPr>
              <p:spPr>
                <a:xfrm>
                  <a:off x="3838399" y="3427522"/>
                  <a:ext cx="50242" cy="67749"/>
                </a:xfrm>
                <a:custGeom>
                  <a:avLst/>
                  <a:gdLst/>
                  <a:ahLst/>
                  <a:cxnLst/>
                  <a:rect l="l" t="t" r="r" b="b"/>
                  <a:pathLst>
                    <a:path w="6388" h="8614" fill="none" extrusionOk="0">
                      <a:moveTo>
                        <a:pt x="0" y="8613"/>
                      </a:moveTo>
                      <a:lnTo>
                        <a:pt x="638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8285;p53">
                  <a:extLst>
                    <a:ext uri="{FF2B5EF4-FFF2-40B4-BE49-F238E27FC236}">
                      <a16:creationId xmlns:a16="http://schemas.microsoft.com/office/drawing/2014/main" id="{894D58B9-6D23-46DB-8E26-8D4D210E5CE4}"/>
                    </a:ext>
                  </a:extLst>
                </p:cNvPr>
                <p:cNvSpPr/>
                <p:nvPr/>
              </p:nvSpPr>
              <p:spPr>
                <a:xfrm>
                  <a:off x="3814325" y="3313063"/>
                  <a:ext cx="114656" cy="53388"/>
                </a:xfrm>
                <a:custGeom>
                  <a:avLst/>
                  <a:gdLst/>
                  <a:ahLst/>
                  <a:cxnLst/>
                  <a:rect l="l" t="t" r="r" b="b"/>
                  <a:pathLst>
                    <a:path w="14578" h="6788" fill="none" extrusionOk="0">
                      <a:moveTo>
                        <a:pt x="1" y="6787"/>
                      </a:moveTo>
                      <a:lnTo>
                        <a:pt x="1457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8286;p53">
                  <a:extLst>
                    <a:ext uri="{FF2B5EF4-FFF2-40B4-BE49-F238E27FC236}">
                      <a16:creationId xmlns:a16="http://schemas.microsoft.com/office/drawing/2014/main" id="{D21D68AE-04CA-404D-A990-A07E9627B2AC}"/>
                    </a:ext>
                  </a:extLst>
                </p:cNvPr>
                <p:cNvSpPr/>
                <p:nvPr/>
              </p:nvSpPr>
              <p:spPr>
                <a:xfrm>
                  <a:off x="3888633" y="3427522"/>
                  <a:ext cx="55377" cy="76212"/>
                </a:xfrm>
                <a:custGeom>
                  <a:avLst/>
                  <a:gdLst/>
                  <a:ahLst/>
                  <a:cxnLst/>
                  <a:rect l="l" t="t" r="r" b="b"/>
                  <a:pathLst>
                    <a:path w="7041" h="9690" fill="none" extrusionOk="0">
                      <a:moveTo>
                        <a:pt x="0" y="0"/>
                      </a:moveTo>
                      <a:lnTo>
                        <a:pt x="7041" y="9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8287;p53">
                  <a:extLst>
                    <a:ext uri="{FF2B5EF4-FFF2-40B4-BE49-F238E27FC236}">
                      <a16:creationId xmlns:a16="http://schemas.microsoft.com/office/drawing/2014/main" id="{23674A51-50AB-4145-9252-079883AF5692}"/>
                    </a:ext>
                  </a:extLst>
                </p:cNvPr>
                <p:cNvSpPr/>
                <p:nvPr/>
              </p:nvSpPr>
              <p:spPr>
                <a:xfrm>
                  <a:off x="3944003" y="3406208"/>
                  <a:ext cx="40631" cy="97526"/>
                </a:xfrm>
                <a:custGeom>
                  <a:avLst/>
                  <a:gdLst/>
                  <a:ahLst/>
                  <a:cxnLst/>
                  <a:rect l="l" t="t" r="r" b="b"/>
                  <a:pathLst>
                    <a:path w="5166" h="12400" fill="none" extrusionOk="0">
                      <a:moveTo>
                        <a:pt x="1" y="12400"/>
                      </a:moveTo>
                      <a:lnTo>
                        <a:pt x="516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8288;p53">
                  <a:extLst>
                    <a:ext uri="{FF2B5EF4-FFF2-40B4-BE49-F238E27FC236}">
                      <a16:creationId xmlns:a16="http://schemas.microsoft.com/office/drawing/2014/main" id="{494FDFA9-2BBA-4F0C-85DB-E628BA7D215F}"/>
                    </a:ext>
                  </a:extLst>
                </p:cNvPr>
                <p:cNvSpPr/>
                <p:nvPr/>
              </p:nvSpPr>
              <p:spPr>
                <a:xfrm>
                  <a:off x="3984625" y="3357500"/>
                  <a:ext cx="55291" cy="48716"/>
                </a:xfrm>
                <a:custGeom>
                  <a:avLst/>
                  <a:gdLst/>
                  <a:ahLst/>
                  <a:cxnLst/>
                  <a:rect l="l" t="t" r="r" b="b"/>
                  <a:pathLst>
                    <a:path w="7030" h="6194" fill="none" extrusionOk="0">
                      <a:moveTo>
                        <a:pt x="1" y="6194"/>
                      </a:moveTo>
                      <a:lnTo>
                        <a:pt x="702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8289;p53">
                  <a:extLst>
                    <a:ext uri="{FF2B5EF4-FFF2-40B4-BE49-F238E27FC236}">
                      <a16:creationId xmlns:a16="http://schemas.microsoft.com/office/drawing/2014/main" id="{7772D88F-CE92-42AD-AA8C-BC98FC10B60C}"/>
                    </a:ext>
                  </a:extLst>
                </p:cNvPr>
                <p:cNvSpPr/>
                <p:nvPr/>
              </p:nvSpPr>
              <p:spPr>
                <a:xfrm>
                  <a:off x="3888633" y="3406208"/>
                  <a:ext cx="96000" cy="21322"/>
                </a:xfrm>
                <a:custGeom>
                  <a:avLst/>
                  <a:gdLst/>
                  <a:ahLst/>
                  <a:cxnLst/>
                  <a:rect l="l" t="t" r="r" b="b"/>
                  <a:pathLst>
                    <a:path w="12206" h="2711" fill="none" extrusionOk="0">
                      <a:moveTo>
                        <a:pt x="0" y="2710"/>
                      </a:moveTo>
                      <a:lnTo>
                        <a:pt x="122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8290;p53">
                  <a:extLst>
                    <a:ext uri="{FF2B5EF4-FFF2-40B4-BE49-F238E27FC236}">
                      <a16:creationId xmlns:a16="http://schemas.microsoft.com/office/drawing/2014/main" id="{160F329A-8034-4F71-8A82-0B9CED4B39E6}"/>
                    </a:ext>
                  </a:extLst>
                </p:cNvPr>
                <p:cNvSpPr/>
                <p:nvPr/>
              </p:nvSpPr>
              <p:spPr>
                <a:xfrm>
                  <a:off x="3984625" y="3406208"/>
                  <a:ext cx="42251" cy="136348"/>
                </a:xfrm>
                <a:custGeom>
                  <a:avLst/>
                  <a:gdLst/>
                  <a:ahLst/>
                  <a:cxnLst/>
                  <a:rect l="l" t="t" r="r" b="b"/>
                  <a:pathLst>
                    <a:path w="5372" h="17336" fill="none" extrusionOk="0">
                      <a:moveTo>
                        <a:pt x="1" y="1"/>
                      </a:moveTo>
                      <a:lnTo>
                        <a:pt x="5372" y="17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8291;p53">
                  <a:extLst>
                    <a:ext uri="{FF2B5EF4-FFF2-40B4-BE49-F238E27FC236}">
                      <a16:creationId xmlns:a16="http://schemas.microsoft.com/office/drawing/2014/main" id="{D4D42BE3-388E-4CEE-A686-64F86E6E4624}"/>
                    </a:ext>
                  </a:extLst>
                </p:cNvPr>
                <p:cNvSpPr/>
                <p:nvPr/>
              </p:nvSpPr>
              <p:spPr>
                <a:xfrm>
                  <a:off x="4026868" y="3427522"/>
                  <a:ext cx="35597" cy="115033"/>
                </a:xfrm>
                <a:custGeom>
                  <a:avLst/>
                  <a:gdLst/>
                  <a:ahLst/>
                  <a:cxnLst/>
                  <a:rect l="l" t="t" r="r" b="b"/>
                  <a:pathLst>
                    <a:path w="4526" h="14626" fill="none" extrusionOk="0">
                      <a:moveTo>
                        <a:pt x="1" y="14625"/>
                      </a:moveTo>
                      <a:lnTo>
                        <a:pt x="452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8292;p53">
                  <a:extLst>
                    <a:ext uri="{FF2B5EF4-FFF2-40B4-BE49-F238E27FC236}">
                      <a16:creationId xmlns:a16="http://schemas.microsoft.com/office/drawing/2014/main" id="{ED68A7C8-D55F-4BBA-AF6D-B47C2C833CFB}"/>
                    </a:ext>
                  </a:extLst>
                </p:cNvPr>
                <p:cNvSpPr/>
                <p:nvPr/>
              </p:nvSpPr>
              <p:spPr>
                <a:xfrm>
                  <a:off x="3876261" y="3542548"/>
                  <a:ext cx="150615" cy="52051"/>
                </a:xfrm>
                <a:custGeom>
                  <a:avLst/>
                  <a:gdLst/>
                  <a:ahLst/>
                  <a:cxnLst/>
                  <a:rect l="l" t="t" r="r" b="b"/>
                  <a:pathLst>
                    <a:path w="19150" h="6618" fill="none" extrusionOk="0">
                      <a:moveTo>
                        <a:pt x="1" y="6617"/>
                      </a:moveTo>
                      <a:lnTo>
                        <a:pt x="1915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8293;p53">
                  <a:extLst>
                    <a:ext uri="{FF2B5EF4-FFF2-40B4-BE49-F238E27FC236}">
                      <a16:creationId xmlns:a16="http://schemas.microsoft.com/office/drawing/2014/main" id="{628F19C2-C35B-4712-8489-8E428F99445D}"/>
                    </a:ext>
                  </a:extLst>
                </p:cNvPr>
                <p:cNvSpPr/>
                <p:nvPr/>
              </p:nvSpPr>
              <p:spPr>
                <a:xfrm>
                  <a:off x="4006702" y="3542548"/>
                  <a:ext cx="20174" cy="99044"/>
                </a:xfrm>
                <a:custGeom>
                  <a:avLst/>
                  <a:gdLst/>
                  <a:ahLst/>
                  <a:cxnLst/>
                  <a:rect l="l" t="t" r="r" b="b"/>
                  <a:pathLst>
                    <a:path w="2565" h="12593" fill="none" extrusionOk="0">
                      <a:moveTo>
                        <a:pt x="2565" y="0"/>
                      </a:moveTo>
                      <a:lnTo>
                        <a:pt x="0" y="1259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8294;p53">
                  <a:extLst>
                    <a:ext uri="{FF2B5EF4-FFF2-40B4-BE49-F238E27FC236}">
                      <a16:creationId xmlns:a16="http://schemas.microsoft.com/office/drawing/2014/main" id="{C854A5B0-79BB-4B9A-9D60-DF7E7935B4F9}"/>
                    </a:ext>
                  </a:extLst>
                </p:cNvPr>
                <p:cNvSpPr/>
                <p:nvPr/>
              </p:nvSpPr>
              <p:spPr>
                <a:xfrm>
                  <a:off x="3912700" y="3641584"/>
                  <a:ext cx="97817" cy="41779"/>
                </a:xfrm>
                <a:custGeom>
                  <a:avLst/>
                  <a:gdLst/>
                  <a:ahLst/>
                  <a:cxnLst/>
                  <a:rect l="l" t="t" r="r" b="b"/>
                  <a:pathLst>
                    <a:path w="12437" h="5312" fill="none" extrusionOk="0">
                      <a:moveTo>
                        <a:pt x="1" y="5311"/>
                      </a:moveTo>
                      <a:lnTo>
                        <a:pt x="1243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8295;p53">
                  <a:extLst>
                    <a:ext uri="{FF2B5EF4-FFF2-40B4-BE49-F238E27FC236}">
                      <a16:creationId xmlns:a16="http://schemas.microsoft.com/office/drawing/2014/main" id="{9546DF8B-E0DF-4122-A36D-F729249C74CF}"/>
                    </a:ext>
                  </a:extLst>
                </p:cNvPr>
                <p:cNvSpPr/>
                <p:nvPr/>
              </p:nvSpPr>
              <p:spPr>
                <a:xfrm>
                  <a:off x="3875601" y="3503726"/>
                  <a:ext cx="68410" cy="89158"/>
                </a:xfrm>
                <a:custGeom>
                  <a:avLst/>
                  <a:gdLst/>
                  <a:ahLst/>
                  <a:cxnLst/>
                  <a:rect l="l" t="t" r="r" b="b"/>
                  <a:pathLst>
                    <a:path w="8698" h="11336" fill="none" extrusionOk="0">
                      <a:moveTo>
                        <a:pt x="8698" y="1"/>
                      </a:moveTo>
                      <a:lnTo>
                        <a:pt x="0" y="11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8296;p53">
                  <a:extLst>
                    <a:ext uri="{FF2B5EF4-FFF2-40B4-BE49-F238E27FC236}">
                      <a16:creationId xmlns:a16="http://schemas.microsoft.com/office/drawing/2014/main" id="{2EA79360-ED20-4698-863C-A3753530DAC5}"/>
                    </a:ext>
                  </a:extLst>
                </p:cNvPr>
                <p:cNvSpPr/>
                <p:nvPr/>
              </p:nvSpPr>
              <p:spPr>
                <a:xfrm>
                  <a:off x="3944003" y="3503726"/>
                  <a:ext cx="89441" cy="36163"/>
                </a:xfrm>
                <a:custGeom>
                  <a:avLst/>
                  <a:gdLst/>
                  <a:ahLst/>
                  <a:cxnLst/>
                  <a:rect l="l" t="t" r="r" b="b"/>
                  <a:pathLst>
                    <a:path w="11372" h="4598" fill="none" extrusionOk="0">
                      <a:moveTo>
                        <a:pt x="1" y="1"/>
                      </a:moveTo>
                      <a:lnTo>
                        <a:pt x="11372" y="459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8297;p53">
                  <a:extLst>
                    <a:ext uri="{FF2B5EF4-FFF2-40B4-BE49-F238E27FC236}">
                      <a16:creationId xmlns:a16="http://schemas.microsoft.com/office/drawing/2014/main" id="{A6E0C2F5-B5E9-4D9D-AE51-A4F7633CFAB0}"/>
                    </a:ext>
                  </a:extLst>
                </p:cNvPr>
                <p:cNvSpPr/>
                <p:nvPr/>
              </p:nvSpPr>
              <p:spPr>
                <a:xfrm>
                  <a:off x="4033436" y="3490599"/>
                  <a:ext cx="132824" cy="49290"/>
                </a:xfrm>
                <a:custGeom>
                  <a:avLst/>
                  <a:gdLst/>
                  <a:ahLst/>
                  <a:cxnLst/>
                  <a:rect l="l" t="t" r="r" b="b"/>
                  <a:pathLst>
                    <a:path w="16888" h="6267" fill="none" extrusionOk="0">
                      <a:moveTo>
                        <a:pt x="1" y="6267"/>
                      </a:moveTo>
                      <a:lnTo>
                        <a:pt x="1688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8298;p53">
                  <a:extLst>
                    <a:ext uri="{FF2B5EF4-FFF2-40B4-BE49-F238E27FC236}">
                      <a16:creationId xmlns:a16="http://schemas.microsoft.com/office/drawing/2014/main" id="{7A40775A-3177-40D8-B2EC-CBA6323CE091}"/>
                    </a:ext>
                  </a:extLst>
                </p:cNvPr>
                <p:cNvSpPr/>
                <p:nvPr/>
              </p:nvSpPr>
              <p:spPr>
                <a:xfrm>
                  <a:off x="4166252" y="3490599"/>
                  <a:ext cx="73459" cy="95528"/>
                </a:xfrm>
                <a:custGeom>
                  <a:avLst/>
                  <a:gdLst/>
                  <a:ahLst/>
                  <a:cxnLst/>
                  <a:rect l="l" t="t" r="r" b="b"/>
                  <a:pathLst>
                    <a:path w="9340" h="12146" fill="none" extrusionOk="0">
                      <a:moveTo>
                        <a:pt x="1" y="0"/>
                      </a:moveTo>
                      <a:lnTo>
                        <a:pt x="9339" y="12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8299;p53">
                  <a:extLst>
                    <a:ext uri="{FF2B5EF4-FFF2-40B4-BE49-F238E27FC236}">
                      <a16:creationId xmlns:a16="http://schemas.microsoft.com/office/drawing/2014/main" id="{9B812781-BB3A-43BC-8233-1687847F0A9D}"/>
                    </a:ext>
                  </a:extLst>
                </p:cNvPr>
                <p:cNvSpPr/>
                <p:nvPr/>
              </p:nvSpPr>
              <p:spPr>
                <a:xfrm>
                  <a:off x="4027726" y="3539882"/>
                  <a:ext cx="211985" cy="39970"/>
                </a:xfrm>
                <a:custGeom>
                  <a:avLst/>
                  <a:gdLst/>
                  <a:ahLst/>
                  <a:cxnLst/>
                  <a:rect l="l" t="t" r="r" b="b"/>
                  <a:pathLst>
                    <a:path w="26953" h="5082" fill="none" extrusionOk="0">
                      <a:moveTo>
                        <a:pt x="26952" y="508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8300;p53">
                  <a:extLst>
                    <a:ext uri="{FF2B5EF4-FFF2-40B4-BE49-F238E27FC236}">
                      <a16:creationId xmlns:a16="http://schemas.microsoft.com/office/drawing/2014/main" id="{236D9140-ED37-41CF-9C31-083C09B15096}"/>
                    </a:ext>
                  </a:extLst>
                </p:cNvPr>
                <p:cNvSpPr/>
                <p:nvPr/>
              </p:nvSpPr>
              <p:spPr>
                <a:xfrm>
                  <a:off x="4027726" y="3539882"/>
                  <a:ext cx="99720" cy="174878"/>
                </a:xfrm>
                <a:custGeom>
                  <a:avLst/>
                  <a:gdLst/>
                  <a:ahLst/>
                  <a:cxnLst/>
                  <a:rect l="l" t="t" r="r" b="b"/>
                  <a:pathLst>
                    <a:path w="12679" h="22235" fill="none" extrusionOk="0">
                      <a:moveTo>
                        <a:pt x="1" y="1"/>
                      </a:moveTo>
                      <a:lnTo>
                        <a:pt x="12678" y="222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8301;p53">
                  <a:extLst>
                    <a:ext uri="{FF2B5EF4-FFF2-40B4-BE49-F238E27FC236}">
                      <a16:creationId xmlns:a16="http://schemas.microsoft.com/office/drawing/2014/main" id="{8B03C932-F49A-4FC8-9771-91B984264454}"/>
                    </a:ext>
                  </a:extLst>
                </p:cNvPr>
                <p:cNvSpPr/>
                <p:nvPr/>
              </p:nvSpPr>
              <p:spPr>
                <a:xfrm>
                  <a:off x="4027726" y="3539882"/>
                  <a:ext cx="159754" cy="111707"/>
                </a:xfrm>
                <a:custGeom>
                  <a:avLst/>
                  <a:gdLst/>
                  <a:ahLst/>
                  <a:cxnLst/>
                  <a:rect l="l" t="t" r="r" b="b"/>
                  <a:pathLst>
                    <a:path w="20312" h="14203" fill="none" extrusionOk="0">
                      <a:moveTo>
                        <a:pt x="1" y="1"/>
                      </a:moveTo>
                      <a:lnTo>
                        <a:pt x="20311" y="142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8302;p53">
                  <a:extLst>
                    <a:ext uri="{FF2B5EF4-FFF2-40B4-BE49-F238E27FC236}">
                      <a16:creationId xmlns:a16="http://schemas.microsoft.com/office/drawing/2014/main" id="{7862AB16-B746-4289-98F6-AFBE94A4EA6B}"/>
                    </a:ext>
                  </a:extLst>
                </p:cNvPr>
                <p:cNvSpPr/>
                <p:nvPr/>
              </p:nvSpPr>
              <p:spPr>
                <a:xfrm>
                  <a:off x="4006702" y="3641584"/>
                  <a:ext cx="120743" cy="73176"/>
                </a:xfrm>
                <a:custGeom>
                  <a:avLst/>
                  <a:gdLst/>
                  <a:ahLst/>
                  <a:cxnLst/>
                  <a:rect l="l" t="t" r="r" b="b"/>
                  <a:pathLst>
                    <a:path w="15352" h="9304" fill="none" extrusionOk="0">
                      <a:moveTo>
                        <a:pt x="0" y="1"/>
                      </a:moveTo>
                      <a:lnTo>
                        <a:pt x="15351" y="930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8303;p53">
                  <a:extLst>
                    <a:ext uri="{FF2B5EF4-FFF2-40B4-BE49-F238E27FC236}">
                      <a16:creationId xmlns:a16="http://schemas.microsoft.com/office/drawing/2014/main" id="{CCC5F7CC-06F2-4C18-8F89-29C7E2B5B1F6}"/>
                    </a:ext>
                  </a:extLst>
                </p:cNvPr>
                <p:cNvSpPr/>
                <p:nvPr/>
              </p:nvSpPr>
              <p:spPr>
                <a:xfrm>
                  <a:off x="4006702" y="3641584"/>
                  <a:ext cx="39773" cy="140249"/>
                </a:xfrm>
                <a:custGeom>
                  <a:avLst/>
                  <a:gdLst/>
                  <a:ahLst/>
                  <a:cxnLst/>
                  <a:rect l="l" t="t" r="r" b="b"/>
                  <a:pathLst>
                    <a:path w="5057" h="17832" fill="none" extrusionOk="0">
                      <a:moveTo>
                        <a:pt x="5057" y="17832"/>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8304;p53">
                  <a:extLst>
                    <a:ext uri="{FF2B5EF4-FFF2-40B4-BE49-F238E27FC236}">
                      <a16:creationId xmlns:a16="http://schemas.microsoft.com/office/drawing/2014/main" id="{99BC820A-94F5-4997-9A43-B06F635137F5}"/>
                    </a:ext>
                  </a:extLst>
                </p:cNvPr>
                <p:cNvSpPr/>
                <p:nvPr/>
              </p:nvSpPr>
              <p:spPr>
                <a:xfrm>
                  <a:off x="3996423" y="3784585"/>
                  <a:ext cx="51862" cy="10280"/>
                </a:xfrm>
                <a:custGeom>
                  <a:avLst/>
                  <a:gdLst/>
                  <a:ahLst/>
                  <a:cxnLst/>
                  <a:rect l="l" t="t" r="r" b="b"/>
                  <a:pathLst>
                    <a:path w="6594" h="1307" fill="none" extrusionOk="0">
                      <a:moveTo>
                        <a:pt x="1" y="1307"/>
                      </a:moveTo>
                      <a:lnTo>
                        <a:pt x="65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8305;p53">
                  <a:extLst>
                    <a:ext uri="{FF2B5EF4-FFF2-40B4-BE49-F238E27FC236}">
                      <a16:creationId xmlns:a16="http://schemas.microsoft.com/office/drawing/2014/main" id="{888B989F-794D-4BBC-B96D-3263F4E14D15}"/>
                    </a:ext>
                  </a:extLst>
                </p:cNvPr>
                <p:cNvSpPr/>
                <p:nvPr/>
              </p:nvSpPr>
              <p:spPr>
                <a:xfrm>
                  <a:off x="4048277" y="3784585"/>
                  <a:ext cx="47583" cy="68890"/>
                </a:xfrm>
                <a:custGeom>
                  <a:avLst/>
                  <a:gdLst/>
                  <a:ahLst/>
                  <a:cxnLst/>
                  <a:rect l="l" t="t" r="r" b="b"/>
                  <a:pathLst>
                    <a:path w="6050" h="8759" fill="none" extrusionOk="0">
                      <a:moveTo>
                        <a:pt x="1" y="0"/>
                      </a:moveTo>
                      <a:lnTo>
                        <a:pt x="6049" y="875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8306;p53">
                  <a:extLst>
                    <a:ext uri="{FF2B5EF4-FFF2-40B4-BE49-F238E27FC236}">
                      <a16:creationId xmlns:a16="http://schemas.microsoft.com/office/drawing/2014/main" id="{A822ABF5-D2C9-4A70-8E6B-3E1432E35330}"/>
                    </a:ext>
                  </a:extLst>
                </p:cNvPr>
                <p:cNvSpPr/>
                <p:nvPr/>
              </p:nvSpPr>
              <p:spPr>
                <a:xfrm>
                  <a:off x="4095947" y="3788392"/>
                  <a:ext cx="10280" cy="64894"/>
                </a:xfrm>
                <a:custGeom>
                  <a:avLst/>
                  <a:gdLst/>
                  <a:ahLst/>
                  <a:cxnLst/>
                  <a:rect l="l" t="t" r="r" b="b"/>
                  <a:pathLst>
                    <a:path w="1307" h="8251" fill="none" extrusionOk="0">
                      <a:moveTo>
                        <a:pt x="0" y="8250"/>
                      </a:moveTo>
                      <a:lnTo>
                        <a:pt x="130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8307;p53">
                  <a:extLst>
                    <a:ext uri="{FF2B5EF4-FFF2-40B4-BE49-F238E27FC236}">
                      <a16:creationId xmlns:a16="http://schemas.microsoft.com/office/drawing/2014/main" id="{FECDB581-C6AC-4360-AE4B-6A7B7F0CF863}"/>
                    </a:ext>
                  </a:extLst>
                </p:cNvPr>
                <p:cNvSpPr/>
                <p:nvPr/>
              </p:nvSpPr>
              <p:spPr>
                <a:xfrm>
                  <a:off x="4095852" y="3853467"/>
                  <a:ext cx="45672" cy="15895"/>
                </a:xfrm>
                <a:custGeom>
                  <a:avLst/>
                  <a:gdLst/>
                  <a:ahLst/>
                  <a:cxnLst/>
                  <a:rect l="l" t="t" r="r" b="b"/>
                  <a:pathLst>
                    <a:path w="5807" h="2021" fill="none" extrusionOk="0">
                      <a:moveTo>
                        <a:pt x="0" y="0"/>
                      </a:moveTo>
                      <a:lnTo>
                        <a:pt x="5807" y="2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8308;p53">
                  <a:extLst>
                    <a:ext uri="{FF2B5EF4-FFF2-40B4-BE49-F238E27FC236}">
                      <a16:creationId xmlns:a16="http://schemas.microsoft.com/office/drawing/2014/main" id="{79EFEFFC-A4C2-48BF-95B0-6F40097E8DDA}"/>
                    </a:ext>
                  </a:extLst>
                </p:cNvPr>
                <p:cNvSpPr/>
                <p:nvPr/>
              </p:nvSpPr>
              <p:spPr>
                <a:xfrm>
                  <a:off x="4138567" y="3868308"/>
                  <a:ext cx="16469" cy="101710"/>
                </a:xfrm>
                <a:custGeom>
                  <a:avLst/>
                  <a:gdLst/>
                  <a:ahLst/>
                  <a:cxnLst/>
                  <a:rect l="l" t="t" r="r" b="b"/>
                  <a:pathLst>
                    <a:path w="2094" h="12932" fill="none" extrusionOk="0">
                      <a:moveTo>
                        <a:pt x="1" y="1"/>
                      </a:moveTo>
                      <a:lnTo>
                        <a:pt x="2093" y="129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8309;p53">
                  <a:extLst>
                    <a:ext uri="{FF2B5EF4-FFF2-40B4-BE49-F238E27FC236}">
                      <a16:creationId xmlns:a16="http://schemas.microsoft.com/office/drawing/2014/main" id="{AC818D80-FAF9-451B-A39F-244CF8E57A27}"/>
                    </a:ext>
                  </a:extLst>
                </p:cNvPr>
                <p:cNvSpPr/>
                <p:nvPr/>
              </p:nvSpPr>
              <p:spPr>
                <a:xfrm>
                  <a:off x="3875601" y="3592876"/>
                  <a:ext cx="131110" cy="48716"/>
                </a:xfrm>
                <a:custGeom>
                  <a:avLst/>
                  <a:gdLst/>
                  <a:ahLst/>
                  <a:cxnLst/>
                  <a:rect l="l" t="t" r="r" b="b"/>
                  <a:pathLst>
                    <a:path w="16670" h="6194" fill="none" extrusionOk="0">
                      <a:moveTo>
                        <a:pt x="0" y="0"/>
                      </a:moveTo>
                      <a:lnTo>
                        <a:pt x="16669" y="61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8310;p53">
                  <a:extLst>
                    <a:ext uri="{FF2B5EF4-FFF2-40B4-BE49-F238E27FC236}">
                      <a16:creationId xmlns:a16="http://schemas.microsoft.com/office/drawing/2014/main" id="{E2E58E92-0C78-41D9-BCE0-F2B61A406969}"/>
                    </a:ext>
                  </a:extLst>
                </p:cNvPr>
                <p:cNvSpPr/>
                <p:nvPr/>
              </p:nvSpPr>
              <p:spPr>
                <a:xfrm>
                  <a:off x="4164828" y="3394410"/>
                  <a:ext cx="26458" cy="93153"/>
                </a:xfrm>
                <a:custGeom>
                  <a:avLst/>
                  <a:gdLst/>
                  <a:ahLst/>
                  <a:cxnLst/>
                  <a:rect l="l" t="t" r="r" b="b"/>
                  <a:pathLst>
                    <a:path w="3364" h="11844" fill="none" extrusionOk="0">
                      <a:moveTo>
                        <a:pt x="0" y="11843"/>
                      </a:moveTo>
                      <a:lnTo>
                        <a:pt x="336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8311;p53">
                  <a:extLst>
                    <a:ext uri="{FF2B5EF4-FFF2-40B4-BE49-F238E27FC236}">
                      <a16:creationId xmlns:a16="http://schemas.microsoft.com/office/drawing/2014/main" id="{076C1383-C6AF-4C34-AC66-3DBD3D325775}"/>
                    </a:ext>
                  </a:extLst>
                </p:cNvPr>
                <p:cNvSpPr/>
                <p:nvPr/>
              </p:nvSpPr>
              <p:spPr>
                <a:xfrm>
                  <a:off x="4191278" y="3394410"/>
                  <a:ext cx="86586" cy="52719"/>
                </a:xfrm>
                <a:custGeom>
                  <a:avLst/>
                  <a:gdLst/>
                  <a:ahLst/>
                  <a:cxnLst/>
                  <a:rect l="l" t="t" r="r" b="b"/>
                  <a:pathLst>
                    <a:path w="11009" h="6703" fill="none" extrusionOk="0">
                      <a:moveTo>
                        <a:pt x="0" y="1"/>
                      </a:moveTo>
                      <a:lnTo>
                        <a:pt x="11008" y="6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8312;p53">
                <a:extLst>
                  <a:ext uri="{FF2B5EF4-FFF2-40B4-BE49-F238E27FC236}">
                    <a16:creationId xmlns:a16="http://schemas.microsoft.com/office/drawing/2014/main" id="{774E9BB4-6BEE-4BB3-8159-ADC4E01F6573}"/>
                  </a:ext>
                </a:extLst>
              </p:cNvPr>
              <p:cNvGrpSpPr/>
              <p:nvPr/>
            </p:nvGrpSpPr>
            <p:grpSpPr>
              <a:xfrm>
                <a:off x="4180904" y="4251758"/>
                <a:ext cx="37783" cy="32420"/>
                <a:chOff x="4180904" y="4251758"/>
                <a:chExt cx="37783" cy="32420"/>
              </a:xfrm>
            </p:grpSpPr>
            <p:sp>
              <p:nvSpPr>
                <p:cNvPr id="164" name="Google Shape;8313;p53">
                  <a:extLst>
                    <a:ext uri="{FF2B5EF4-FFF2-40B4-BE49-F238E27FC236}">
                      <a16:creationId xmlns:a16="http://schemas.microsoft.com/office/drawing/2014/main" id="{D96B0274-C3DA-4317-998F-9D794A10068D}"/>
                    </a:ext>
                  </a:extLst>
                </p:cNvPr>
                <p:cNvSpPr/>
                <p:nvPr/>
              </p:nvSpPr>
              <p:spPr>
                <a:xfrm>
                  <a:off x="4180904" y="4251758"/>
                  <a:ext cx="37783" cy="3242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8314;p53">
                  <a:extLst>
                    <a:ext uri="{FF2B5EF4-FFF2-40B4-BE49-F238E27FC236}">
                      <a16:creationId xmlns:a16="http://schemas.microsoft.com/office/drawing/2014/main" id="{58C3EC83-F189-4BDA-A987-BD1AF33CFCE1}"/>
                    </a:ext>
                  </a:extLst>
                </p:cNvPr>
                <p:cNvSpPr/>
                <p:nvPr/>
              </p:nvSpPr>
              <p:spPr>
                <a:xfrm>
                  <a:off x="4196037" y="426143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8315;p53">
                <a:extLst>
                  <a:ext uri="{FF2B5EF4-FFF2-40B4-BE49-F238E27FC236}">
                    <a16:creationId xmlns:a16="http://schemas.microsoft.com/office/drawing/2014/main" id="{D7C91752-971A-4EBA-8478-6428CB665A40}"/>
                  </a:ext>
                </a:extLst>
              </p:cNvPr>
              <p:cNvGrpSpPr/>
              <p:nvPr/>
            </p:nvGrpSpPr>
            <p:grpSpPr>
              <a:xfrm>
                <a:off x="4201644" y="4081324"/>
                <a:ext cx="37783" cy="32364"/>
                <a:chOff x="4201644" y="4081324"/>
                <a:chExt cx="37783" cy="32364"/>
              </a:xfrm>
            </p:grpSpPr>
            <p:sp>
              <p:nvSpPr>
                <p:cNvPr id="162" name="Google Shape;8316;p53">
                  <a:extLst>
                    <a:ext uri="{FF2B5EF4-FFF2-40B4-BE49-F238E27FC236}">
                      <a16:creationId xmlns:a16="http://schemas.microsoft.com/office/drawing/2014/main" id="{3040C290-0E75-407F-B90E-AE5BAB1A01D8}"/>
                    </a:ext>
                  </a:extLst>
                </p:cNvPr>
                <p:cNvSpPr/>
                <p:nvPr/>
              </p:nvSpPr>
              <p:spPr>
                <a:xfrm>
                  <a:off x="4201644" y="4081324"/>
                  <a:ext cx="37783" cy="32364"/>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8317;p53">
                  <a:extLst>
                    <a:ext uri="{FF2B5EF4-FFF2-40B4-BE49-F238E27FC236}">
                      <a16:creationId xmlns:a16="http://schemas.microsoft.com/office/drawing/2014/main" id="{52805107-E633-402F-B460-02A61B8C77C4}"/>
                    </a:ext>
                  </a:extLst>
                </p:cNvPr>
                <p:cNvSpPr/>
                <p:nvPr/>
              </p:nvSpPr>
              <p:spPr>
                <a:xfrm>
                  <a:off x="4214582" y="4091037"/>
                  <a:ext cx="15235" cy="1304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8318;p53">
                <a:extLst>
                  <a:ext uri="{FF2B5EF4-FFF2-40B4-BE49-F238E27FC236}">
                    <a16:creationId xmlns:a16="http://schemas.microsoft.com/office/drawing/2014/main" id="{A763F4B9-5A2E-4E0B-AEB9-29F4E1046489}"/>
                  </a:ext>
                </a:extLst>
              </p:cNvPr>
              <p:cNvGrpSpPr/>
              <p:nvPr/>
            </p:nvGrpSpPr>
            <p:grpSpPr>
              <a:xfrm>
                <a:off x="4284416" y="3887428"/>
                <a:ext cx="37783" cy="32451"/>
                <a:chOff x="4284416" y="3887428"/>
                <a:chExt cx="37783" cy="32451"/>
              </a:xfrm>
            </p:grpSpPr>
            <p:sp>
              <p:nvSpPr>
                <p:cNvPr id="160" name="Google Shape;8319;p53">
                  <a:extLst>
                    <a:ext uri="{FF2B5EF4-FFF2-40B4-BE49-F238E27FC236}">
                      <a16:creationId xmlns:a16="http://schemas.microsoft.com/office/drawing/2014/main" id="{757B4980-924B-4664-A9E9-2A2E1867F1BD}"/>
                    </a:ext>
                  </a:extLst>
                </p:cNvPr>
                <p:cNvSpPr/>
                <p:nvPr/>
              </p:nvSpPr>
              <p:spPr>
                <a:xfrm>
                  <a:off x="4284416" y="3887428"/>
                  <a:ext cx="37783" cy="32451"/>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8320;p53">
                  <a:extLst>
                    <a:ext uri="{FF2B5EF4-FFF2-40B4-BE49-F238E27FC236}">
                      <a16:creationId xmlns:a16="http://schemas.microsoft.com/office/drawing/2014/main" id="{1DE08903-AFD7-49B6-BFA7-2F5CA67C241D}"/>
                    </a:ext>
                  </a:extLst>
                </p:cNvPr>
                <p:cNvSpPr/>
                <p:nvPr/>
              </p:nvSpPr>
              <p:spPr>
                <a:xfrm>
                  <a:off x="4299548" y="3897039"/>
                  <a:ext cx="13040" cy="13048"/>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8321;p53">
                <a:extLst>
                  <a:ext uri="{FF2B5EF4-FFF2-40B4-BE49-F238E27FC236}">
                    <a16:creationId xmlns:a16="http://schemas.microsoft.com/office/drawing/2014/main" id="{1FF4090F-9AF1-4C7D-9C7E-C80F678593A8}"/>
                  </a:ext>
                </a:extLst>
              </p:cNvPr>
              <p:cNvGrpSpPr/>
              <p:nvPr/>
            </p:nvGrpSpPr>
            <p:grpSpPr>
              <a:xfrm>
                <a:off x="4223721" y="3860404"/>
                <a:ext cx="37870" cy="32364"/>
                <a:chOff x="4223721" y="3860404"/>
                <a:chExt cx="37870" cy="32364"/>
              </a:xfrm>
            </p:grpSpPr>
            <p:sp>
              <p:nvSpPr>
                <p:cNvPr id="158" name="Google Shape;8322;p53">
                  <a:extLst>
                    <a:ext uri="{FF2B5EF4-FFF2-40B4-BE49-F238E27FC236}">
                      <a16:creationId xmlns:a16="http://schemas.microsoft.com/office/drawing/2014/main" id="{3D4B30CC-0F5C-4EAC-B34C-22C89FFB7237}"/>
                    </a:ext>
                  </a:extLst>
                </p:cNvPr>
                <p:cNvSpPr/>
                <p:nvPr/>
              </p:nvSpPr>
              <p:spPr>
                <a:xfrm>
                  <a:off x="4223721" y="3860404"/>
                  <a:ext cx="37870" cy="32364"/>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8323;p53">
                  <a:extLst>
                    <a:ext uri="{FF2B5EF4-FFF2-40B4-BE49-F238E27FC236}">
                      <a16:creationId xmlns:a16="http://schemas.microsoft.com/office/drawing/2014/main" id="{709F2CF1-072C-455A-9806-938548414279}"/>
                    </a:ext>
                  </a:extLst>
                </p:cNvPr>
                <p:cNvSpPr/>
                <p:nvPr/>
              </p:nvSpPr>
              <p:spPr>
                <a:xfrm>
                  <a:off x="4238846" y="3870117"/>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8324;p53">
                <a:extLst>
                  <a:ext uri="{FF2B5EF4-FFF2-40B4-BE49-F238E27FC236}">
                    <a16:creationId xmlns:a16="http://schemas.microsoft.com/office/drawing/2014/main" id="{0DD8E2C6-79C6-4FDA-B203-73DEEEE2F95B}"/>
                  </a:ext>
                </a:extLst>
              </p:cNvPr>
              <p:cNvGrpSpPr/>
              <p:nvPr/>
            </p:nvGrpSpPr>
            <p:grpSpPr>
              <a:xfrm>
                <a:off x="4104889" y="3699242"/>
                <a:ext cx="37776" cy="32357"/>
                <a:chOff x="4104889" y="3699242"/>
                <a:chExt cx="37776" cy="32357"/>
              </a:xfrm>
            </p:grpSpPr>
            <p:sp>
              <p:nvSpPr>
                <p:cNvPr id="156" name="Google Shape;8325;p53">
                  <a:extLst>
                    <a:ext uri="{FF2B5EF4-FFF2-40B4-BE49-F238E27FC236}">
                      <a16:creationId xmlns:a16="http://schemas.microsoft.com/office/drawing/2014/main" id="{1F4F99CB-6138-4998-9D4E-3E011289316D}"/>
                    </a:ext>
                  </a:extLst>
                </p:cNvPr>
                <p:cNvSpPr/>
                <p:nvPr/>
              </p:nvSpPr>
              <p:spPr>
                <a:xfrm>
                  <a:off x="4104889" y="3699242"/>
                  <a:ext cx="37776" cy="32357"/>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8326;p53">
                  <a:extLst>
                    <a:ext uri="{FF2B5EF4-FFF2-40B4-BE49-F238E27FC236}">
                      <a16:creationId xmlns:a16="http://schemas.microsoft.com/office/drawing/2014/main" id="{3D28755E-AA58-4AD7-B3F4-3C8CFEB604B8}"/>
                    </a:ext>
                  </a:extLst>
                </p:cNvPr>
                <p:cNvSpPr/>
                <p:nvPr/>
              </p:nvSpPr>
              <p:spPr>
                <a:xfrm>
                  <a:off x="4120013" y="3708948"/>
                  <a:ext cx="13040" cy="1304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8327;p53">
                <a:extLst>
                  <a:ext uri="{FF2B5EF4-FFF2-40B4-BE49-F238E27FC236}">
                    <a16:creationId xmlns:a16="http://schemas.microsoft.com/office/drawing/2014/main" id="{96F0355B-E596-47C4-A469-5643ADB12C68}"/>
                  </a:ext>
                </a:extLst>
              </p:cNvPr>
              <p:cNvGrpSpPr/>
              <p:nvPr/>
            </p:nvGrpSpPr>
            <p:grpSpPr>
              <a:xfrm>
                <a:off x="4143608" y="3475121"/>
                <a:ext cx="37878" cy="32420"/>
                <a:chOff x="4143608" y="3475121"/>
                <a:chExt cx="37878" cy="32420"/>
              </a:xfrm>
            </p:grpSpPr>
            <p:sp>
              <p:nvSpPr>
                <p:cNvPr id="154" name="Google Shape;8328;p53">
                  <a:extLst>
                    <a:ext uri="{FF2B5EF4-FFF2-40B4-BE49-F238E27FC236}">
                      <a16:creationId xmlns:a16="http://schemas.microsoft.com/office/drawing/2014/main" id="{8DBC6DDE-2A30-4622-8EB5-DF95AEF6778C}"/>
                    </a:ext>
                  </a:extLst>
                </p:cNvPr>
                <p:cNvSpPr/>
                <p:nvPr/>
              </p:nvSpPr>
              <p:spPr>
                <a:xfrm>
                  <a:off x="4143608" y="3475121"/>
                  <a:ext cx="37878" cy="3242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8329;p53">
                  <a:extLst>
                    <a:ext uri="{FF2B5EF4-FFF2-40B4-BE49-F238E27FC236}">
                      <a16:creationId xmlns:a16="http://schemas.microsoft.com/office/drawing/2014/main" id="{2D7C9586-ABBD-4441-A689-B47380200D2E}"/>
                    </a:ext>
                  </a:extLst>
                </p:cNvPr>
                <p:cNvSpPr/>
                <p:nvPr/>
              </p:nvSpPr>
              <p:spPr>
                <a:xfrm>
                  <a:off x="4158741" y="3484795"/>
                  <a:ext cx="13040" cy="1304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8330;p53">
                <a:extLst>
                  <a:ext uri="{FF2B5EF4-FFF2-40B4-BE49-F238E27FC236}">
                    <a16:creationId xmlns:a16="http://schemas.microsoft.com/office/drawing/2014/main" id="{DB1DC68C-6C55-4023-8777-F14324F61AA1}"/>
                  </a:ext>
                </a:extLst>
              </p:cNvPr>
              <p:cNvGrpSpPr/>
              <p:nvPr/>
            </p:nvGrpSpPr>
            <p:grpSpPr>
              <a:xfrm>
                <a:off x="4217248" y="3570893"/>
                <a:ext cx="37776" cy="32364"/>
                <a:chOff x="4217248" y="3570893"/>
                <a:chExt cx="37776" cy="32364"/>
              </a:xfrm>
            </p:grpSpPr>
            <p:sp>
              <p:nvSpPr>
                <p:cNvPr id="152" name="Google Shape;8331;p53">
                  <a:extLst>
                    <a:ext uri="{FF2B5EF4-FFF2-40B4-BE49-F238E27FC236}">
                      <a16:creationId xmlns:a16="http://schemas.microsoft.com/office/drawing/2014/main" id="{76705CD4-E096-493F-A077-0EAFB90E62B6}"/>
                    </a:ext>
                  </a:extLst>
                </p:cNvPr>
                <p:cNvSpPr/>
                <p:nvPr/>
              </p:nvSpPr>
              <p:spPr>
                <a:xfrm>
                  <a:off x="4217248" y="3570893"/>
                  <a:ext cx="37776" cy="32364"/>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8332;p53">
                  <a:extLst>
                    <a:ext uri="{FF2B5EF4-FFF2-40B4-BE49-F238E27FC236}">
                      <a16:creationId xmlns:a16="http://schemas.microsoft.com/office/drawing/2014/main" id="{7C7AE303-96BA-4659-A171-EB2B5A4A026F}"/>
                    </a:ext>
                  </a:extLst>
                </p:cNvPr>
                <p:cNvSpPr/>
                <p:nvPr/>
              </p:nvSpPr>
              <p:spPr>
                <a:xfrm>
                  <a:off x="4232373" y="3580599"/>
                  <a:ext cx="13048" cy="13048"/>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8333;p53">
                <a:extLst>
                  <a:ext uri="{FF2B5EF4-FFF2-40B4-BE49-F238E27FC236}">
                    <a16:creationId xmlns:a16="http://schemas.microsoft.com/office/drawing/2014/main" id="{FAC650C8-951F-4739-8B89-18CAC39DBC46}"/>
                  </a:ext>
                </a:extLst>
              </p:cNvPr>
              <p:cNvGrpSpPr/>
              <p:nvPr/>
            </p:nvGrpSpPr>
            <p:grpSpPr>
              <a:xfrm>
                <a:off x="4255307" y="3431612"/>
                <a:ext cx="37776" cy="32451"/>
                <a:chOff x="4255307" y="3431612"/>
                <a:chExt cx="37776" cy="32451"/>
              </a:xfrm>
            </p:grpSpPr>
            <p:sp>
              <p:nvSpPr>
                <p:cNvPr id="150" name="Google Shape;8334;p53">
                  <a:extLst>
                    <a:ext uri="{FF2B5EF4-FFF2-40B4-BE49-F238E27FC236}">
                      <a16:creationId xmlns:a16="http://schemas.microsoft.com/office/drawing/2014/main" id="{F16BBC50-D1B4-43A6-A2BA-AF0A27077137}"/>
                    </a:ext>
                  </a:extLst>
                </p:cNvPr>
                <p:cNvSpPr/>
                <p:nvPr/>
              </p:nvSpPr>
              <p:spPr>
                <a:xfrm>
                  <a:off x="4255307" y="3431612"/>
                  <a:ext cx="37776" cy="32451"/>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8335;p53">
                  <a:extLst>
                    <a:ext uri="{FF2B5EF4-FFF2-40B4-BE49-F238E27FC236}">
                      <a16:creationId xmlns:a16="http://schemas.microsoft.com/office/drawing/2014/main" id="{1623F075-DBC1-46F3-B2BD-A5AA5890A8FE}"/>
                    </a:ext>
                  </a:extLst>
                </p:cNvPr>
                <p:cNvSpPr/>
                <p:nvPr/>
              </p:nvSpPr>
              <p:spPr>
                <a:xfrm>
                  <a:off x="4270432" y="3441317"/>
                  <a:ext cx="13040" cy="1304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8336;p53">
                <a:extLst>
                  <a:ext uri="{FF2B5EF4-FFF2-40B4-BE49-F238E27FC236}">
                    <a16:creationId xmlns:a16="http://schemas.microsoft.com/office/drawing/2014/main" id="{11C70E52-E327-4E0E-B057-56878F62EC0D}"/>
                  </a:ext>
                </a:extLst>
              </p:cNvPr>
              <p:cNvGrpSpPr/>
              <p:nvPr/>
            </p:nvGrpSpPr>
            <p:grpSpPr>
              <a:xfrm>
                <a:off x="3853052" y="3577398"/>
                <a:ext cx="37776" cy="32420"/>
                <a:chOff x="3853052" y="3577398"/>
                <a:chExt cx="37776" cy="32420"/>
              </a:xfrm>
            </p:grpSpPr>
            <p:sp>
              <p:nvSpPr>
                <p:cNvPr id="148" name="Google Shape;8337;p53">
                  <a:extLst>
                    <a:ext uri="{FF2B5EF4-FFF2-40B4-BE49-F238E27FC236}">
                      <a16:creationId xmlns:a16="http://schemas.microsoft.com/office/drawing/2014/main" id="{02716F84-1920-471E-8A9C-27AE60ABDCB6}"/>
                    </a:ext>
                  </a:extLst>
                </p:cNvPr>
                <p:cNvSpPr/>
                <p:nvPr/>
              </p:nvSpPr>
              <p:spPr>
                <a:xfrm>
                  <a:off x="3853052" y="3577398"/>
                  <a:ext cx="37776" cy="3242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8338;p53">
                  <a:extLst>
                    <a:ext uri="{FF2B5EF4-FFF2-40B4-BE49-F238E27FC236}">
                      <a16:creationId xmlns:a16="http://schemas.microsoft.com/office/drawing/2014/main" id="{67CD01AD-C501-4D23-8927-1F96F1627E5A}"/>
                    </a:ext>
                  </a:extLst>
                </p:cNvPr>
                <p:cNvSpPr/>
                <p:nvPr/>
              </p:nvSpPr>
              <p:spPr>
                <a:xfrm>
                  <a:off x="3868176" y="3587072"/>
                  <a:ext cx="13040" cy="1304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8339;p53">
                <a:extLst>
                  <a:ext uri="{FF2B5EF4-FFF2-40B4-BE49-F238E27FC236}">
                    <a16:creationId xmlns:a16="http://schemas.microsoft.com/office/drawing/2014/main" id="{01041DBB-69A8-4ABD-AF37-5AE7C18FC552}"/>
                  </a:ext>
                </a:extLst>
              </p:cNvPr>
              <p:cNvGrpSpPr/>
              <p:nvPr/>
            </p:nvGrpSpPr>
            <p:grpSpPr>
              <a:xfrm>
                <a:off x="4039908" y="3412107"/>
                <a:ext cx="37776" cy="32357"/>
                <a:chOff x="4039908" y="3412107"/>
                <a:chExt cx="37776" cy="32357"/>
              </a:xfrm>
            </p:grpSpPr>
            <p:sp>
              <p:nvSpPr>
                <p:cNvPr id="146" name="Google Shape;8340;p53">
                  <a:extLst>
                    <a:ext uri="{FF2B5EF4-FFF2-40B4-BE49-F238E27FC236}">
                      <a16:creationId xmlns:a16="http://schemas.microsoft.com/office/drawing/2014/main" id="{70304B48-F326-4D68-A176-7F01666ED1A7}"/>
                    </a:ext>
                  </a:extLst>
                </p:cNvPr>
                <p:cNvSpPr/>
                <p:nvPr/>
              </p:nvSpPr>
              <p:spPr>
                <a:xfrm>
                  <a:off x="4039908"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341;p53">
                  <a:extLst>
                    <a:ext uri="{FF2B5EF4-FFF2-40B4-BE49-F238E27FC236}">
                      <a16:creationId xmlns:a16="http://schemas.microsoft.com/office/drawing/2014/main" id="{F965E894-00C8-42E8-BFA1-EC0CF0B0FC88}"/>
                    </a:ext>
                  </a:extLst>
                </p:cNvPr>
                <p:cNvSpPr/>
                <p:nvPr/>
              </p:nvSpPr>
              <p:spPr>
                <a:xfrm>
                  <a:off x="4055033" y="3421812"/>
                  <a:ext cx="13040" cy="1304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8342;p53">
                <a:extLst>
                  <a:ext uri="{FF2B5EF4-FFF2-40B4-BE49-F238E27FC236}">
                    <a16:creationId xmlns:a16="http://schemas.microsoft.com/office/drawing/2014/main" id="{6DE4C807-0C37-4DA1-B036-AD5E52C2E904}"/>
                  </a:ext>
                </a:extLst>
              </p:cNvPr>
              <p:cNvGrpSpPr/>
              <p:nvPr/>
            </p:nvGrpSpPr>
            <p:grpSpPr>
              <a:xfrm>
                <a:off x="4017360" y="3342061"/>
                <a:ext cx="37870" cy="32380"/>
                <a:chOff x="4017360" y="3342061"/>
                <a:chExt cx="37870" cy="32380"/>
              </a:xfrm>
            </p:grpSpPr>
            <p:sp>
              <p:nvSpPr>
                <p:cNvPr id="144" name="Google Shape;8343;p53">
                  <a:extLst>
                    <a:ext uri="{FF2B5EF4-FFF2-40B4-BE49-F238E27FC236}">
                      <a16:creationId xmlns:a16="http://schemas.microsoft.com/office/drawing/2014/main" id="{F356BF7F-5A4C-47AF-998D-6EBB207D8D8D}"/>
                    </a:ext>
                  </a:extLst>
                </p:cNvPr>
                <p:cNvSpPr/>
                <p:nvPr/>
              </p:nvSpPr>
              <p:spPr>
                <a:xfrm>
                  <a:off x="4017360" y="3342061"/>
                  <a:ext cx="37870" cy="32380"/>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8344;p53">
                  <a:extLst>
                    <a:ext uri="{FF2B5EF4-FFF2-40B4-BE49-F238E27FC236}">
                      <a16:creationId xmlns:a16="http://schemas.microsoft.com/office/drawing/2014/main" id="{DEC0C367-37AE-45EA-AF6E-68C28DB9EBF7}"/>
                    </a:ext>
                  </a:extLst>
                </p:cNvPr>
                <p:cNvSpPr/>
                <p:nvPr/>
              </p:nvSpPr>
              <p:spPr>
                <a:xfrm>
                  <a:off x="4032484" y="3351790"/>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8345;p53">
                <a:extLst>
                  <a:ext uri="{FF2B5EF4-FFF2-40B4-BE49-F238E27FC236}">
                    <a16:creationId xmlns:a16="http://schemas.microsoft.com/office/drawing/2014/main" id="{4633BA4E-9E2F-49C1-9AC4-F05DE559C0FA}"/>
                  </a:ext>
                </a:extLst>
              </p:cNvPr>
              <p:cNvSpPr/>
              <p:nvPr/>
            </p:nvSpPr>
            <p:spPr>
              <a:xfrm>
                <a:off x="3998712" y="3520180"/>
                <a:ext cx="47764" cy="40929"/>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346;p53">
                <a:extLst>
                  <a:ext uri="{FF2B5EF4-FFF2-40B4-BE49-F238E27FC236}">
                    <a16:creationId xmlns:a16="http://schemas.microsoft.com/office/drawing/2014/main" id="{2DD6EBEB-E3C7-466D-B82F-5E4D187718F6}"/>
                  </a:ext>
                </a:extLst>
              </p:cNvPr>
              <p:cNvSpPr/>
              <p:nvPr/>
            </p:nvSpPr>
            <p:spPr>
              <a:xfrm>
                <a:off x="4011744" y="3529893"/>
                <a:ext cx="25026" cy="21448"/>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8347;p53">
                <a:extLst>
                  <a:ext uri="{FF2B5EF4-FFF2-40B4-BE49-F238E27FC236}">
                    <a16:creationId xmlns:a16="http://schemas.microsoft.com/office/drawing/2014/main" id="{9162DD60-1A61-4146-9B9A-4B94A73A5963}"/>
                  </a:ext>
                </a:extLst>
              </p:cNvPr>
              <p:cNvGrpSpPr/>
              <p:nvPr/>
            </p:nvGrpSpPr>
            <p:grpSpPr>
              <a:xfrm>
                <a:off x="3750870" y="3418650"/>
                <a:ext cx="37776" cy="32380"/>
                <a:chOff x="3750870" y="3418650"/>
                <a:chExt cx="37776" cy="32380"/>
              </a:xfrm>
            </p:grpSpPr>
            <p:sp>
              <p:nvSpPr>
                <p:cNvPr id="142" name="Google Shape;8348;p53">
                  <a:extLst>
                    <a:ext uri="{FF2B5EF4-FFF2-40B4-BE49-F238E27FC236}">
                      <a16:creationId xmlns:a16="http://schemas.microsoft.com/office/drawing/2014/main" id="{B0D5FA50-6999-4BC6-9C1D-C002CCF26885}"/>
                    </a:ext>
                  </a:extLst>
                </p:cNvPr>
                <p:cNvSpPr/>
                <p:nvPr/>
              </p:nvSpPr>
              <p:spPr>
                <a:xfrm>
                  <a:off x="3750870" y="3418650"/>
                  <a:ext cx="37776" cy="32380"/>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8349;p53">
                  <a:extLst>
                    <a:ext uri="{FF2B5EF4-FFF2-40B4-BE49-F238E27FC236}">
                      <a16:creationId xmlns:a16="http://schemas.microsoft.com/office/drawing/2014/main" id="{E307A2F9-F52A-4AB1-A68D-E089A1BC468B}"/>
                    </a:ext>
                  </a:extLst>
                </p:cNvPr>
                <p:cNvSpPr/>
                <p:nvPr/>
              </p:nvSpPr>
              <p:spPr>
                <a:xfrm>
                  <a:off x="3765994" y="3428285"/>
                  <a:ext cx="13040" cy="1304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8350;p53">
                <a:extLst>
                  <a:ext uri="{FF2B5EF4-FFF2-40B4-BE49-F238E27FC236}">
                    <a16:creationId xmlns:a16="http://schemas.microsoft.com/office/drawing/2014/main" id="{23FBFC15-6006-4CDD-8F10-9C64A80EAB12}"/>
                  </a:ext>
                </a:extLst>
              </p:cNvPr>
              <p:cNvGrpSpPr/>
              <p:nvPr/>
            </p:nvGrpSpPr>
            <p:grpSpPr>
              <a:xfrm>
                <a:off x="3632509" y="3274438"/>
                <a:ext cx="37783" cy="32357"/>
                <a:chOff x="3632509" y="3274438"/>
                <a:chExt cx="37783" cy="32357"/>
              </a:xfrm>
            </p:grpSpPr>
            <p:sp>
              <p:nvSpPr>
                <p:cNvPr id="140" name="Google Shape;8351;p53">
                  <a:extLst>
                    <a:ext uri="{FF2B5EF4-FFF2-40B4-BE49-F238E27FC236}">
                      <a16:creationId xmlns:a16="http://schemas.microsoft.com/office/drawing/2014/main" id="{6E792105-D36F-489A-8385-BFC5B3F3CCBA}"/>
                    </a:ext>
                  </a:extLst>
                </p:cNvPr>
                <p:cNvSpPr/>
                <p:nvPr/>
              </p:nvSpPr>
              <p:spPr>
                <a:xfrm>
                  <a:off x="3632509" y="3274438"/>
                  <a:ext cx="37783" cy="32357"/>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352;p53">
                  <a:extLst>
                    <a:ext uri="{FF2B5EF4-FFF2-40B4-BE49-F238E27FC236}">
                      <a16:creationId xmlns:a16="http://schemas.microsoft.com/office/drawing/2014/main" id="{A8095D03-EFEC-461A-AEAD-F203E2F08710}"/>
                    </a:ext>
                  </a:extLst>
                </p:cNvPr>
                <p:cNvSpPr/>
                <p:nvPr/>
              </p:nvSpPr>
              <p:spPr>
                <a:xfrm>
                  <a:off x="3647547" y="3284049"/>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8353;p53">
                <a:extLst>
                  <a:ext uri="{FF2B5EF4-FFF2-40B4-BE49-F238E27FC236}">
                    <a16:creationId xmlns:a16="http://schemas.microsoft.com/office/drawing/2014/main" id="{29E81AED-1857-4434-9A2B-4CC1751D5167}"/>
                  </a:ext>
                </a:extLst>
              </p:cNvPr>
              <p:cNvGrpSpPr/>
              <p:nvPr/>
            </p:nvGrpSpPr>
            <p:grpSpPr>
              <a:xfrm>
                <a:off x="3906424" y="3297561"/>
                <a:ext cx="37776" cy="32451"/>
                <a:chOff x="3906424" y="3297561"/>
                <a:chExt cx="37776" cy="32451"/>
              </a:xfrm>
            </p:grpSpPr>
            <p:sp>
              <p:nvSpPr>
                <p:cNvPr id="138" name="Google Shape;8354;p53">
                  <a:extLst>
                    <a:ext uri="{FF2B5EF4-FFF2-40B4-BE49-F238E27FC236}">
                      <a16:creationId xmlns:a16="http://schemas.microsoft.com/office/drawing/2014/main" id="{D2E3BA3E-4B4E-4CE2-9F38-82DFEEACB353}"/>
                    </a:ext>
                  </a:extLst>
                </p:cNvPr>
                <p:cNvSpPr/>
                <p:nvPr/>
              </p:nvSpPr>
              <p:spPr>
                <a:xfrm>
                  <a:off x="3906424" y="3297561"/>
                  <a:ext cx="37776" cy="32451"/>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355;p53">
                  <a:extLst>
                    <a:ext uri="{FF2B5EF4-FFF2-40B4-BE49-F238E27FC236}">
                      <a16:creationId xmlns:a16="http://schemas.microsoft.com/office/drawing/2014/main" id="{A385BF0B-D6AD-46AE-87A4-D61F2D12081F}"/>
                    </a:ext>
                  </a:extLst>
                </p:cNvPr>
                <p:cNvSpPr/>
                <p:nvPr/>
              </p:nvSpPr>
              <p:spPr>
                <a:xfrm>
                  <a:off x="3921548" y="3307361"/>
                  <a:ext cx="13048" cy="1304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8356;p53">
                <a:extLst>
                  <a:ext uri="{FF2B5EF4-FFF2-40B4-BE49-F238E27FC236}">
                    <a16:creationId xmlns:a16="http://schemas.microsoft.com/office/drawing/2014/main" id="{C191D901-88E2-4CE9-AC99-2753999C48B3}"/>
                  </a:ext>
                </a:extLst>
              </p:cNvPr>
              <p:cNvGrpSpPr/>
              <p:nvPr/>
            </p:nvGrpSpPr>
            <p:grpSpPr>
              <a:xfrm>
                <a:off x="3866084" y="3412107"/>
                <a:ext cx="37776" cy="32357"/>
                <a:chOff x="3866084" y="3412107"/>
                <a:chExt cx="37776" cy="32357"/>
              </a:xfrm>
            </p:grpSpPr>
            <p:sp>
              <p:nvSpPr>
                <p:cNvPr id="136" name="Google Shape;8357;p53">
                  <a:extLst>
                    <a:ext uri="{FF2B5EF4-FFF2-40B4-BE49-F238E27FC236}">
                      <a16:creationId xmlns:a16="http://schemas.microsoft.com/office/drawing/2014/main" id="{929B0231-13F2-4EDE-9926-C50D073E8A7B}"/>
                    </a:ext>
                  </a:extLst>
                </p:cNvPr>
                <p:cNvSpPr/>
                <p:nvPr/>
              </p:nvSpPr>
              <p:spPr>
                <a:xfrm>
                  <a:off x="3866084"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358;p53">
                  <a:extLst>
                    <a:ext uri="{FF2B5EF4-FFF2-40B4-BE49-F238E27FC236}">
                      <a16:creationId xmlns:a16="http://schemas.microsoft.com/office/drawing/2014/main" id="{8A4D7AD8-07F8-4349-9250-E5A46DA664D9}"/>
                    </a:ext>
                  </a:extLst>
                </p:cNvPr>
                <p:cNvSpPr/>
                <p:nvPr/>
              </p:nvSpPr>
              <p:spPr>
                <a:xfrm>
                  <a:off x="3881208" y="3421812"/>
                  <a:ext cx="13048" cy="1304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8359;p53">
                <a:extLst>
                  <a:ext uri="{FF2B5EF4-FFF2-40B4-BE49-F238E27FC236}">
                    <a16:creationId xmlns:a16="http://schemas.microsoft.com/office/drawing/2014/main" id="{6989C3A9-E2EA-468B-8EE8-F4B7BD051DE4}"/>
                  </a:ext>
                </a:extLst>
              </p:cNvPr>
              <p:cNvGrpSpPr/>
              <p:nvPr/>
            </p:nvGrpSpPr>
            <p:grpSpPr>
              <a:xfrm>
                <a:off x="4023919" y="3766409"/>
                <a:ext cx="37783" cy="32357"/>
                <a:chOff x="4023919" y="3766409"/>
                <a:chExt cx="37783" cy="32357"/>
              </a:xfrm>
            </p:grpSpPr>
            <p:sp>
              <p:nvSpPr>
                <p:cNvPr id="134" name="Google Shape;8360;p53">
                  <a:extLst>
                    <a:ext uri="{FF2B5EF4-FFF2-40B4-BE49-F238E27FC236}">
                      <a16:creationId xmlns:a16="http://schemas.microsoft.com/office/drawing/2014/main" id="{867ED41F-7679-4ADE-A622-0952568CD4D5}"/>
                    </a:ext>
                  </a:extLst>
                </p:cNvPr>
                <p:cNvSpPr/>
                <p:nvPr/>
              </p:nvSpPr>
              <p:spPr>
                <a:xfrm>
                  <a:off x="4023919" y="3766409"/>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361;p53">
                  <a:extLst>
                    <a:ext uri="{FF2B5EF4-FFF2-40B4-BE49-F238E27FC236}">
                      <a16:creationId xmlns:a16="http://schemas.microsoft.com/office/drawing/2014/main" id="{92A51FA3-FC19-41FA-A50A-F577E4F76C45}"/>
                    </a:ext>
                  </a:extLst>
                </p:cNvPr>
                <p:cNvSpPr/>
                <p:nvPr/>
              </p:nvSpPr>
              <p:spPr>
                <a:xfrm>
                  <a:off x="4039051" y="3776115"/>
                  <a:ext cx="13040" cy="13048"/>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8362;p53">
                <a:extLst>
                  <a:ext uri="{FF2B5EF4-FFF2-40B4-BE49-F238E27FC236}">
                    <a16:creationId xmlns:a16="http://schemas.microsoft.com/office/drawing/2014/main" id="{D02DA1E1-F0BC-45E9-A5DC-728BE2525486}"/>
                  </a:ext>
                </a:extLst>
              </p:cNvPr>
              <p:cNvGrpSpPr/>
              <p:nvPr/>
            </p:nvGrpSpPr>
            <p:grpSpPr>
              <a:xfrm>
                <a:off x="3973882" y="3779449"/>
                <a:ext cx="37776" cy="32357"/>
                <a:chOff x="3973882" y="3779449"/>
                <a:chExt cx="37776" cy="32357"/>
              </a:xfrm>
            </p:grpSpPr>
            <p:sp>
              <p:nvSpPr>
                <p:cNvPr id="132" name="Google Shape;8363;p53">
                  <a:extLst>
                    <a:ext uri="{FF2B5EF4-FFF2-40B4-BE49-F238E27FC236}">
                      <a16:creationId xmlns:a16="http://schemas.microsoft.com/office/drawing/2014/main" id="{461B397D-06BA-407F-A479-2B870C1A25FF}"/>
                    </a:ext>
                  </a:extLst>
                </p:cNvPr>
                <p:cNvSpPr/>
                <p:nvPr/>
              </p:nvSpPr>
              <p:spPr>
                <a:xfrm>
                  <a:off x="3973882" y="3779449"/>
                  <a:ext cx="37776" cy="32357"/>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364;p53">
                  <a:extLst>
                    <a:ext uri="{FF2B5EF4-FFF2-40B4-BE49-F238E27FC236}">
                      <a16:creationId xmlns:a16="http://schemas.microsoft.com/office/drawing/2014/main" id="{8C362F2D-0DB7-4D72-A3B7-63709D80F5A6}"/>
                    </a:ext>
                  </a:extLst>
                </p:cNvPr>
                <p:cNvSpPr/>
                <p:nvPr/>
              </p:nvSpPr>
              <p:spPr>
                <a:xfrm>
                  <a:off x="3989006" y="3789155"/>
                  <a:ext cx="13040" cy="1304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8365;p53">
                <a:extLst>
                  <a:ext uri="{FF2B5EF4-FFF2-40B4-BE49-F238E27FC236}">
                    <a16:creationId xmlns:a16="http://schemas.microsoft.com/office/drawing/2014/main" id="{35F53C26-0D59-455B-9B00-6AEDC4A4B4B1}"/>
                  </a:ext>
                </a:extLst>
              </p:cNvPr>
              <p:cNvGrpSpPr/>
              <p:nvPr/>
            </p:nvGrpSpPr>
            <p:grpSpPr>
              <a:xfrm>
                <a:off x="4073398" y="3838028"/>
                <a:ext cx="37776" cy="32380"/>
                <a:chOff x="4073398" y="3838028"/>
                <a:chExt cx="37776" cy="32380"/>
              </a:xfrm>
            </p:grpSpPr>
            <p:sp>
              <p:nvSpPr>
                <p:cNvPr id="130" name="Google Shape;8366;p53">
                  <a:extLst>
                    <a:ext uri="{FF2B5EF4-FFF2-40B4-BE49-F238E27FC236}">
                      <a16:creationId xmlns:a16="http://schemas.microsoft.com/office/drawing/2014/main" id="{8F9B0A8A-030B-458A-9F18-696A13A3D82A}"/>
                    </a:ext>
                  </a:extLst>
                </p:cNvPr>
                <p:cNvSpPr/>
                <p:nvPr/>
              </p:nvSpPr>
              <p:spPr>
                <a:xfrm>
                  <a:off x="4073398" y="3838028"/>
                  <a:ext cx="37776" cy="32380"/>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367;p53">
                  <a:extLst>
                    <a:ext uri="{FF2B5EF4-FFF2-40B4-BE49-F238E27FC236}">
                      <a16:creationId xmlns:a16="http://schemas.microsoft.com/office/drawing/2014/main" id="{7F7E8ED5-FD5D-4469-86E8-B6167AD60F5F}"/>
                    </a:ext>
                  </a:extLst>
                </p:cNvPr>
                <p:cNvSpPr/>
                <p:nvPr/>
              </p:nvSpPr>
              <p:spPr>
                <a:xfrm>
                  <a:off x="4088428" y="3847663"/>
                  <a:ext cx="13040" cy="1304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8368;p53">
                <a:extLst>
                  <a:ext uri="{FF2B5EF4-FFF2-40B4-BE49-F238E27FC236}">
                    <a16:creationId xmlns:a16="http://schemas.microsoft.com/office/drawing/2014/main" id="{109EAFC5-1881-43F3-9212-87B86BF040A3}"/>
                  </a:ext>
                </a:extLst>
              </p:cNvPr>
              <p:cNvGrpSpPr/>
              <p:nvPr/>
            </p:nvGrpSpPr>
            <p:grpSpPr>
              <a:xfrm>
                <a:off x="4342672" y="4144496"/>
                <a:ext cx="37752" cy="32364"/>
                <a:chOff x="4342672" y="4144496"/>
                <a:chExt cx="37752" cy="32364"/>
              </a:xfrm>
            </p:grpSpPr>
            <p:sp>
              <p:nvSpPr>
                <p:cNvPr id="128" name="Google Shape;8369;p53">
                  <a:extLst>
                    <a:ext uri="{FF2B5EF4-FFF2-40B4-BE49-F238E27FC236}">
                      <a16:creationId xmlns:a16="http://schemas.microsoft.com/office/drawing/2014/main" id="{07DC2910-E99F-4BC8-BD46-317853DEFFDB}"/>
                    </a:ext>
                  </a:extLst>
                </p:cNvPr>
                <p:cNvSpPr/>
                <p:nvPr/>
              </p:nvSpPr>
              <p:spPr>
                <a:xfrm>
                  <a:off x="4342672" y="4144496"/>
                  <a:ext cx="37752" cy="32364"/>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370;p53">
                  <a:extLst>
                    <a:ext uri="{FF2B5EF4-FFF2-40B4-BE49-F238E27FC236}">
                      <a16:creationId xmlns:a16="http://schemas.microsoft.com/office/drawing/2014/main" id="{60142693-73C9-4FFF-BACB-1A5479E39819}"/>
                    </a:ext>
                  </a:extLst>
                </p:cNvPr>
                <p:cNvSpPr/>
                <p:nvPr/>
              </p:nvSpPr>
              <p:spPr>
                <a:xfrm>
                  <a:off x="4355586" y="4154209"/>
                  <a:ext cx="15227" cy="1304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8371;p53">
                <a:extLst>
                  <a:ext uri="{FF2B5EF4-FFF2-40B4-BE49-F238E27FC236}">
                    <a16:creationId xmlns:a16="http://schemas.microsoft.com/office/drawing/2014/main" id="{161FABE5-B619-4C61-B716-F7D9BC38C6FB}"/>
                  </a:ext>
                </a:extLst>
              </p:cNvPr>
              <p:cNvGrpSpPr/>
              <p:nvPr/>
            </p:nvGrpSpPr>
            <p:grpSpPr>
              <a:xfrm>
                <a:off x="4406386" y="4056872"/>
                <a:ext cx="37783" cy="32364"/>
                <a:chOff x="4406386" y="4056872"/>
                <a:chExt cx="37783" cy="32364"/>
              </a:xfrm>
            </p:grpSpPr>
            <p:sp>
              <p:nvSpPr>
                <p:cNvPr id="126" name="Google Shape;8372;p53">
                  <a:extLst>
                    <a:ext uri="{FF2B5EF4-FFF2-40B4-BE49-F238E27FC236}">
                      <a16:creationId xmlns:a16="http://schemas.microsoft.com/office/drawing/2014/main" id="{48ECDBA3-AB5A-40E0-8B16-B9B79E4A513A}"/>
                    </a:ext>
                  </a:extLst>
                </p:cNvPr>
                <p:cNvSpPr/>
                <p:nvPr/>
              </p:nvSpPr>
              <p:spPr>
                <a:xfrm>
                  <a:off x="4406386" y="4056872"/>
                  <a:ext cx="37783" cy="32364"/>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373;p53">
                  <a:extLst>
                    <a:ext uri="{FF2B5EF4-FFF2-40B4-BE49-F238E27FC236}">
                      <a16:creationId xmlns:a16="http://schemas.microsoft.com/office/drawing/2014/main" id="{385DF557-3059-440B-9E43-D40D6F8F473E}"/>
                    </a:ext>
                  </a:extLst>
                </p:cNvPr>
                <p:cNvSpPr/>
                <p:nvPr/>
              </p:nvSpPr>
              <p:spPr>
                <a:xfrm>
                  <a:off x="4419332" y="4066577"/>
                  <a:ext cx="15227" cy="13017"/>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8374;p53">
                <a:extLst>
                  <a:ext uri="{FF2B5EF4-FFF2-40B4-BE49-F238E27FC236}">
                    <a16:creationId xmlns:a16="http://schemas.microsoft.com/office/drawing/2014/main" id="{95D75177-F87D-45FE-96B5-664738DA17F3}"/>
                  </a:ext>
                </a:extLst>
              </p:cNvPr>
              <p:cNvGrpSpPr/>
              <p:nvPr/>
            </p:nvGrpSpPr>
            <p:grpSpPr>
              <a:xfrm>
                <a:off x="4284416" y="4245254"/>
                <a:ext cx="37783" cy="32357"/>
                <a:chOff x="4284416" y="4245254"/>
                <a:chExt cx="37783" cy="32357"/>
              </a:xfrm>
            </p:grpSpPr>
            <p:sp>
              <p:nvSpPr>
                <p:cNvPr id="124" name="Google Shape;8375;p53">
                  <a:extLst>
                    <a:ext uri="{FF2B5EF4-FFF2-40B4-BE49-F238E27FC236}">
                      <a16:creationId xmlns:a16="http://schemas.microsoft.com/office/drawing/2014/main" id="{132886CD-54D0-4E47-906E-EDF7057402CA}"/>
                    </a:ext>
                  </a:extLst>
                </p:cNvPr>
                <p:cNvSpPr/>
                <p:nvPr/>
              </p:nvSpPr>
              <p:spPr>
                <a:xfrm>
                  <a:off x="4284416" y="4245254"/>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376;p53">
                  <a:extLst>
                    <a:ext uri="{FF2B5EF4-FFF2-40B4-BE49-F238E27FC236}">
                      <a16:creationId xmlns:a16="http://schemas.microsoft.com/office/drawing/2014/main" id="{55B1EB36-A328-4D19-9B82-AFCAE09D4717}"/>
                    </a:ext>
                  </a:extLst>
                </p:cNvPr>
                <p:cNvSpPr/>
                <p:nvPr/>
              </p:nvSpPr>
              <p:spPr>
                <a:xfrm>
                  <a:off x="4299548" y="4254959"/>
                  <a:ext cx="13040" cy="1304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8377;p53">
                <a:extLst>
                  <a:ext uri="{FF2B5EF4-FFF2-40B4-BE49-F238E27FC236}">
                    <a16:creationId xmlns:a16="http://schemas.microsoft.com/office/drawing/2014/main" id="{9C4C4083-8BAA-4BE1-8CC4-98D22AA64356}"/>
                  </a:ext>
                </a:extLst>
              </p:cNvPr>
              <p:cNvGrpSpPr/>
              <p:nvPr/>
            </p:nvGrpSpPr>
            <p:grpSpPr>
              <a:xfrm>
                <a:off x="4219057" y="4331258"/>
                <a:ext cx="37776" cy="32364"/>
                <a:chOff x="4219057" y="4331258"/>
                <a:chExt cx="37776" cy="32364"/>
              </a:xfrm>
            </p:grpSpPr>
            <p:sp>
              <p:nvSpPr>
                <p:cNvPr id="122" name="Google Shape;8378;p53">
                  <a:extLst>
                    <a:ext uri="{FF2B5EF4-FFF2-40B4-BE49-F238E27FC236}">
                      <a16:creationId xmlns:a16="http://schemas.microsoft.com/office/drawing/2014/main" id="{95741D8F-337A-4954-94C3-17480731DCB6}"/>
                    </a:ext>
                  </a:extLst>
                </p:cNvPr>
                <p:cNvSpPr/>
                <p:nvPr/>
              </p:nvSpPr>
              <p:spPr>
                <a:xfrm>
                  <a:off x="4219057" y="4331258"/>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379;p53">
                  <a:extLst>
                    <a:ext uri="{FF2B5EF4-FFF2-40B4-BE49-F238E27FC236}">
                      <a16:creationId xmlns:a16="http://schemas.microsoft.com/office/drawing/2014/main" id="{E14912B6-BBA1-4F45-B10D-68FF64F11244}"/>
                    </a:ext>
                  </a:extLst>
                </p:cNvPr>
                <p:cNvSpPr/>
                <p:nvPr/>
              </p:nvSpPr>
              <p:spPr>
                <a:xfrm>
                  <a:off x="4231995" y="4340971"/>
                  <a:ext cx="15235" cy="1304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8380;p53">
                <a:extLst>
                  <a:ext uri="{FF2B5EF4-FFF2-40B4-BE49-F238E27FC236}">
                    <a16:creationId xmlns:a16="http://schemas.microsoft.com/office/drawing/2014/main" id="{C5EB3274-A709-4FC4-B07D-F2022CB19763}"/>
                  </a:ext>
                </a:extLst>
              </p:cNvPr>
              <p:cNvGrpSpPr/>
              <p:nvPr/>
            </p:nvGrpSpPr>
            <p:grpSpPr>
              <a:xfrm>
                <a:off x="4204122" y="4141688"/>
                <a:ext cx="33497" cy="28699"/>
                <a:chOff x="4204122" y="4141688"/>
                <a:chExt cx="33497" cy="28699"/>
              </a:xfrm>
            </p:grpSpPr>
            <p:sp>
              <p:nvSpPr>
                <p:cNvPr id="120" name="Google Shape;8381;p53">
                  <a:extLst>
                    <a:ext uri="{FF2B5EF4-FFF2-40B4-BE49-F238E27FC236}">
                      <a16:creationId xmlns:a16="http://schemas.microsoft.com/office/drawing/2014/main" id="{2D5FAD14-1247-4D2F-907A-9B44FE74125A}"/>
                    </a:ext>
                  </a:extLst>
                </p:cNvPr>
                <p:cNvSpPr/>
                <p:nvPr/>
              </p:nvSpPr>
              <p:spPr>
                <a:xfrm>
                  <a:off x="4204122" y="4141688"/>
                  <a:ext cx="33497" cy="28699"/>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382;p53">
                  <a:extLst>
                    <a:ext uri="{FF2B5EF4-FFF2-40B4-BE49-F238E27FC236}">
                      <a16:creationId xmlns:a16="http://schemas.microsoft.com/office/drawing/2014/main" id="{6DAD0DB0-0504-407C-BC61-4AAF75F4CFE8}"/>
                    </a:ext>
                  </a:extLst>
                </p:cNvPr>
                <p:cNvSpPr/>
                <p:nvPr/>
              </p:nvSpPr>
              <p:spPr>
                <a:xfrm>
                  <a:off x="4216965" y="4151259"/>
                  <a:ext cx="11042" cy="9399"/>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8383;p53">
                <a:extLst>
                  <a:ext uri="{FF2B5EF4-FFF2-40B4-BE49-F238E27FC236}">
                    <a16:creationId xmlns:a16="http://schemas.microsoft.com/office/drawing/2014/main" id="{7AC039D9-8C65-47DD-9B93-A5CB27FFA0B1}"/>
                  </a:ext>
                </a:extLst>
              </p:cNvPr>
              <p:cNvGrpSpPr/>
              <p:nvPr/>
            </p:nvGrpSpPr>
            <p:grpSpPr>
              <a:xfrm>
                <a:off x="4301546" y="4003869"/>
                <a:ext cx="38916" cy="33324"/>
                <a:chOff x="4301546" y="4003869"/>
                <a:chExt cx="38916" cy="33324"/>
              </a:xfrm>
            </p:grpSpPr>
            <p:sp>
              <p:nvSpPr>
                <p:cNvPr id="118" name="Google Shape;8384;p53">
                  <a:extLst>
                    <a:ext uri="{FF2B5EF4-FFF2-40B4-BE49-F238E27FC236}">
                      <a16:creationId xmlns:a16="http://schemas.microsoft.com/office/drawing/2014/main" id="{E3D166CC-9EC2-4AA8-81C7-5F399963B96E}"/>
                    </a:ext>
                  </a:extLst>
                </p:cNvPr>
                <p:cNvSpPr/>
                <p:nvPr/>
              </p:nvSpPr>
              <p:spPr>
                <a:xfrm>
                  <a:off x="4301546" y="4003869"/>
                  <a:ext cx="38916" cy="33324"/>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385;p53">
                  <a:extLst>
                    <a:ext uri="{FF2B5EF4-FFF2-40B4-BE49-F238E27FC236}">
                      <a16:creationId xmlns:a16="http://schemas.microsoft.com/office/drawing/2014/main" id="{24D0C3DD-A1AA-490D-B371-3DB16A1C3447}"/>
                    </a:ext>
                  </a:extLst>
                </p:cNvPr>
                <p:cNvSpPr/>
                <p:nvPr/>
              </p:nvSpPr>
              <p:spPr>
                <a:xfrm>
                  <a:off x="4314389" y="4013590"/>
                  <a:ext cx="16469" cy="140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8386;p53">
                <a:extLst>
                  <a:ext uri="{FF2B5EF4-FFF2-40B4-BE49-F238E27FC236}">
                    <a16:creationId xmlns:a16="http://schemas.microsoft.com/office/drawing/2014/main" id="{A0042959-9E63-49B1-9B02-B1E1416EB8A6}"/>
                  </a:ext>
                </a:extLst>
              </p:cNvPr>
              <p:cNvGrpSpPr/>
              <p:nvPr/>
            </p:nvGrpSpPr>
            <p:grpSpPr>
              <a:xfrm>
                <a:off x="4210681" y="3924669"/>
                <a:ext cx="36549" cy="31366"/>
                <a:chOff x="4210681" y="3924669"/>
                <a:chExt cx="36549" cy="31366"/>
              </a:xfrm>
            </p:grpSpPr>
            <p:sp>
              <p:nvSpPr>
                <p:cNvPr id="116" name="Google Shape;8387;p53">
                  <a:extLst>
                    <a:ext uri="{FF2B5EF4-FFF2-40B4-BE49-F238E27FC236}">
                      <a16:creationId xmlns:a16="http://schemas.microsoft.com/office/drawing/2014/main" id="{2604208C-36FA-4929-BC07-ECD1CA35303F}"/>
                    </a:ext>
                  </a:extLst>
                </p:cNvPr>
                <p:cNvSpPr/>
                <p:nvPr/>
              </p:nvSpPr>
              <p:spPr>
                <a:xfrm>
                  <a:off x="4210681" y="3924669"/>
                  <a:ext cx="36549" cy="31366"/>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388;p53">
                  <a:extLst>
                    <a:ext uri="{FF2B5EF4-FFF2-40B4-BE49-F238E27FC236}">
                      <a16:creationId xmlns:a16="http://schemas.microsoft.com/office/drawing/2014/main" id="{2A64C642-ECC3-4CE9-92BA-F84590DB97CD}"/>
                    </a:ext>
                  </a:extLst>
                </p:cNvPr>
                <p:cNvSpPr/>
                <p:nvPr/>
              </p:nvSpPr>
              <p:spPr>
                <a:xfrm>
                  <a:off x="4225625" y="3934335"/>
                  <a:ext cx="11994" cy="11994"/>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8389;p53">
                <a:extLst>
                  <a:ext uri="{FF2B5EF4-FFF2-40B4-BE49-F238E27FC236}">
                    <a16:creationId xmlns:a16="http://schemas.microsoft.com/office/drawing/2014/main" id="{D30316CF-E500-4A87-8F66-81654B99A25E}"/>
                  </a:ext>
                </a:extLst>
              </p:cNvPr>
              <p:cNvGrpSpPr/>
              <p:nvPr/>
            </p:nvGrpSpPr>
            <p:grpSpPr>
              <a:xfrm>
                <a:off x="3987771" y="3628874"/>
                <a:ext cx="31499" cy="26993"/>
                <a:chOff x="3987771" y="3628874"/>
                <a:chExt cx="31499" cy="26993"/>
              </a:xfrm>
            </p:grpSpPr>
            <p:sp>
              <p:nvSpPr>
                <p:cNvPr id="114" name="Google Shape;8390;p53">
                  <a:extLst>
                    <a:ext uri="{FF2B5EF4-FFF2-40B4-BE49-F238E27FC236}">
                      <a16:creationId xmlns:a16="http://schemas.microsoft.com/office/drawing/2014/main" id="{A6F135BD-FC06-41C5-A932-E0F14BABD786}"/>
                    </a:ext>
                  </a:extLst>
                </p:cNvPr>
                <p:cNvSpPr/>
                <p:nvPr/>
              </p:nvSpPr>
              <p:spPr>
                <a:xfrm>
                  <a:off x="3987771" y="3628874"/>
                  <a:ext cx="31499" cy="26993"/>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391;p53">
                  <a:extLst>
                    <a:ext uri="{FF2B5EF4-FFF2-40B4-BE49-F238E27FC236}">
                      <a16:creationId xmlns:a16="http://schemas.microsoft.com/office/drawing/2014/main" id="{C17CB53F-36A2-4521-B2EE-8D5094E4CC50}"/>
                    </a:ext>
                  </a:extLst>
                </p:cNvPr>
                <p:cNvSpPr/>
                <p:nvPr/>
              </p:nvSpPr>
              <p:spPr>
                <a:xfrm>
                  <a:off x="4000709" y="3638540"/>
                  <a:ext cx="8856" cy="760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8392;p53">
                <a:extLst>
                  <a:ext uri="{FF2B5EF4-FFF2-40B4-BE49-F238E27FC236}">
                    <a16:creationId xmlns:a16="http://schemas.microsoft.com/office/drawing/2014/main" id="{9E582D49-2BE3-40D6-996B-116082BAA5C3}"/>
                  </a:ext>
                </a:extLst>
              </p:cNvPr>
              <p:cNvGrpSpPr/>
              <p:nvPr/>
            </p:nvGrpSpPr>
            <p:grpSpPr>
              <a:xfrm>
                <a:off x="4087382" y="3775674"/>
                <a:ext cx="31405" cy="26898"/>
                <a:chOff x="4087382" y="3775674"/>
                <a:chExt cx="31405" cy="26898"/>
              </a:xfrm>
            </p:grpSpPr>
            <p:sp>
              <p:nvSpPr>
                <p:cNvPr id="112" name="Google Shape;8393;p53">
                  <a:extLst>
                    <a:ext uri="{FF2B5EF4-FFF2-40B4-BE49-F238E27FC236}">
                      <a16:creationId xmlns:a16="http://schemas.microsoft.com/office/drawing/2014/main" id="{89148945-AAA7-419D-B3F3-D8F5191414D0}"/>
                    </a:ext>
                  </a:extLst>
                </p:cNvPr>
                <p:cNvSpPr/>
                <p:nvPr/>
              </p:nvSpPr>
              <p:spPr>
                <a:xfrm>
                  <a:off x="4087382" y="3775674"/>
                  <a:ext cx="31405" cy="26898"/>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394;p53">
                  <a:extLst>
                    <a:ext uri="{FF2B5EF4-FFF2-40B4-BE49-F238E27FC236}">
                      <a16:creationId xmlns:a16="http://schemas.microsoft.com/office/drawing/2014/main" id="{B3CEA05D-6CC0-4819-92A8-220724E13FB1}"/>
                    </a:ext>
                  </a:extLst>
                </p:cNvPr>
                <p:cNvSpPr/>
                <p:nvPr/>
              </p:nvSpPr>
              <p:spPr>
                <a:xfrm>
                  <a:off x="4101460" y="3785348"/>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8395;p53">
                <a:extLst>
                  <a:ext uri="{FF2B5EF4-FFF2-40B4-BE49-F238E27FC236}">
                    <a16:creationId xmlns:a16="http://schemas.microsoft.com/office/drawing/2014/main" id="{DDBCDCB2-15C8-415B-8061-46E883524324}"/>
                  </a:ext>
                </a:extLst>
              </p:cNvPr>
              <p:cNvGrpSpPr/>
              <p:nvPr/>
            </p:nvGrpSpPr>
            <p:grpSpPr>
              <a:xfrm>
                <a:off x="4118873" y="3856637"/>
                <a:ext cx="31405" cy="26906"/>
                <a:chOff x="4118873" y="3856637"/>
                <a:chExt cx="31405" cy="26906"/>
              </a:xfrm>
            </p:grpSpPr>
            <p:sp>
              <p:nvSpPr>
                <p:cNvPr id="110" name="Google Shape;8396;p53">
                  <a:extLst>
                    <a:ext uri="{FF2B5EF4-FFF2-40B4-BE49-F238E27FC236}">
                      <a16:creationId xmlns:a16="http://schemas.microsoft.com/office/drawing/2014/main" id="{7C30A055-FB2A-4308-B350-63F97748EFAD}"/>
                    </a:ext>
                  </a:extLst>
                </p:cNvPr>
                <p:cNvSpPr/>
                <p:nvPr/>
              </p:nvSpPr>
              <p:spPr>
                <a:xfrm>
                  <a:off x="4118873" y="3856637"/>
                  <a:ext cx="31405" cy="26906"/>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397;p53">
                  <a:extLst>
                    <a:ext uri="{FF2B5EF4-FFF2-40B4-BE49-F238E27FC236}">
                      <a16:creationId xmlns:a16="http://schemas.microsoft.com/office/drawing/2014/main" id="{B6D6AC86-A210-4D09-A04F-269EC2962CC4}"/>
                    </a:ext>
                  </a:extLst>
                </p:cNvPr>
                <p:cNvSpPr/>
                <p:nvPr/>
              </p:nvSpPr>
              <p:spPr>
                <a:xfrm>
                  <a:off x="4133046" y="3866310"/>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8398;p53">
                <a:extLst>
                  <a:ext uri="{FF2B5EF4-FFF2-40B4-BE49-F238E27FC236}">
                    <a16:creationId xmlns:a16="http://schemas.microsoft.com/office/drawing/2014/main" id="{39D28529-A028-4AD9-B2A8-B68A24C90D2C}"/>
                  </a:ext>
                </a:extLst>
              </p:cNvPr>
              <p:cNvGrpSpPr/>
              <p:nvPr/>
            </p:nvGrpSpPr>
            <p:grpSpPr>
              <a:xfrm>
                <a:off x="4168541" y="3639523"/>
                <a:ext cx="31499" cy="26906"/>
                <a:chOff x="4168541" y="3639523"/>
                <a:chExt cx="31499" cy="26906"/>
              </a:xfrm>
            </p:grpSpPr>
            <p:sp>
              <p:nvSpPr>
                <p:cNvPr id="108" name="Google Shape;8399;p53">
                  <a:extLst>
                    <a:ext uri="{FF2B5EF4-FFF2-40B4-BE49-F238E27FC236}">
                      <a16:creationId xmlns:a16="http://schemas.microsoft.com/office/drawing/2014/main" id="{742F1C54-E08E-4D12-8EC4-60CDBF787CED}"/>
                    </a:ext>
                  </a:extLst>
                </p:cNvPr>
                <p:cNvSpPr/>
                <p:nvPr/>
              </p:nvSpPr>
              <p:spPr>
                <a:xfrm>
                  <a:off x="4168541" y="3639523"/>
                  <a:ext cx="31499" cy="26906"/>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400;p53">
                  <a:extLst>
                    <a:ext uri="{FF2B5EF4-FFF2-40B4-BE49-F238E27FC236}">
                      <a16:creationId xmlns:a16="http://schemas.microsoft.com/office/drawing/2014/main" id="{1CB3D2D6-86FE-4510-A768-974A88226CEE}"/>
                    </a:ext>
                  </a:extLst>
                </p:cNvPr>
                <p:cNvSpPr/>
                <p:nvPr/>
              </p:nvSpPr>
              <p:spPr>
                <a:xfrm>
                  <a:off x="4182713" y="3649197"/>
                  <a:ext cx="7716" cy="7621"/>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8401;p53">
                <a:extLst>
                  <a:ext uri="{FF2B5EF4-FFF2-40B4-BE49-F238E27FC236}">
                    <a16:creationId xmlns:a16="http://schemas.microsoft.com/office/drawing/2014/main" id="{CE2A2974-5A3A-4359-B942-5EE6FBCAA63C}"/>
                  </a:ext>
                </a:extLst>
              </p:cNvPr>
              <p:cNvGrpSpPr/>
              <p:nvPr/>
            </p:nvGrpSpPr>
            <p:grpSpPr>
              <a:xfrm>
                <a:off x="3965789" y="3393545"/>
                <a:ext cx="31405" cy="26945"/>
                <a:chOff x="3965789" y="3393545"/>
                <a:chExt cx="31405" cy="26945"/>
              </a:xfrm>
            </p:grpSpPr>
            <p:sp>
              <p:nvSpPr>
                <p:cNvPr id="106" name="Google Shape;8402;p53">
                  <a:extLst>
                    <a:ext uri="{FF2B5EF4-FFF2-40B4-BE49-F238E27FC236}">
                      <a16:creationId xmlns:a16="http://schemas.microsoft.com/office/drawing/2014/main" id="{191A8B84-FFFF-4E4B-8792-43BBCC2B96E5}"/>
                    </a:ext>
                  </a:extLst>
                </p:cNvPr>
                <p:cNvSpPr/>
                <p:nvPr/>
              </p:nvSpPr>
              <p:spPr>
                <a:xfrm>
                  <a:off x="3965789" y="3393545"/>
                  <a:ext cx="31405" cy="26945"/>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403;p53">
                  <a:extLst>
                    <a:ext uri="{FF2B5EF4-FFF2-40B4-BE49-F238E27FC236}">
                      <a16:creationId xmlns:a16="http://schemas.microsoft.com/office/drawing/2014/main" id="{CC862265-2323-453A-9C6B-0C1E941C530C}"/>
                    </a:ext>
                  </a:extLst>
                </p:cNvPr>
                <p:cNvSpPr/>
                <p:nvPr/>
              </p:nvSpPr>
              <p:spPr>
                <a:xfrm>
                  <a:off x="3978632" y="3403259"/>
                  <a:ext cx="8950" cy="7590"/>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404;p53">
                <a:extLst>
                  <a:ext uri="{FF2B5EF4-FFF2-40B4-BE49-F238E27FC236}">
                    <a16:creationId xmlns:a16="http://schemas.microsoft.com/office/drawing/2014/main" id="{BB9A85D7-452F-4DE8-8C0F-5FEAE7AA5F5A}"/>
                  </a:ext>
                </a:extLst>
              </p:cNvPr>
              <p:cNvGrpSpPr/>
              <p:nvPr/>
            </p:nvGrpSpPr>
            <p:grpSpPr>
              <a:xfrm>
                <a:off x="3925166" y="3491008"/>
                <a:ext cx="31405" cy="27001"/>
                <a:chOff x="3925166" y="3491008"/>
                <a:chExt cx="31405" cy="27001"/>
              </a:xfrm>
            </p:grpSpPr>
            <p:sp>
              <p:nvSpPr>
                <p:cNvPr id="104" name="Google Shape;8405;p53">
                  <a:extLst>
                    <a:ext uri="{FF2B5EF4-FFF2-40B4-BE49-F238E27FC236}">
                      <a16:creationId xmlns:a16="http://schemas.microsoft.com/office/drawing/2014/main" id="{CC01AE2C-C1DF-4140-AF42-E0B8832D6C3D}"/>
                    </a:ext>
                  </a:extLst>
                </p:cNvPr>
                <p:cNvSpPr/>
                <p:nvPr/>
              </p:nvSpPr>
              <p:spPr>
                <a:xfrm>
                  <a:off x="3925166" y="3491008"/>
                  <a:ext cx="31405" cy="27001"/>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406;p53">
                  <a:extLst>
                    <a:ext uri="{FF2B5EF4-FFF2-40B4-BE49-F238E27FC236}">
                      <a16:creationId xmlns:a16="http://schemas.microsoft.com/office/drawing/2014/main" id="{6F60246E-F1A0-4EA9-8A07-4A5FF457D288}"/>
                    </a:ext>
                  </a:extLst>
                </p:cNvPr>
                <p:cNvSpPr/>
                <p:nvPr/>
              </p:nvSpPr>
              <p:spPr>
                <a:xfrm>
                  <a:off x="3939339" y="3500682"/>
                  <a:ext cx="7621" cy="7621"/>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8407;p53">
                <a:extLst>
                  <a:ext uri="{FF2B5EF4-FFF2-40B4-BE49-F238E27FC236}">
                    <a16:creationId xmlns:a16="http://schemas.microsoft.com/office/drawing/2014/main" id="{58776C07-1297-4A19-9738-29E756ED9AB9}"/>
                  </a:ext>
                </a:extLst>
              </p:cNvPr>
              <p:cNvGrpSpPr/>
              <p:nvPr/>
            </p:nvGrpSpPr>
            <p:grpSpPr>
              <a:xfrm>
                <a:off x="3682845" y="3340976"/>
                <a:ext cx="31397" cy="26898"/>
                <a:chOff x="3682845" y="3340976"/>
                <a:chExt cx="31397" cy="26898"/>
              </a:xfrm>
            </p:grpSpPr>
            <p:sp>
              <p:nvSpPr>
                <p:cNvPr id="102" name="Google Shape;8408;p53">
                  <a:extLst>
                    <a:ext uri="{FF2B5EF4-FFF2-40B4-BE49-F238E27FC236}">
                      <a16:creationId xmlns:a16="http://schemas.microsoft.com/office/drawing/2014/main" id="{82D7D953-383B-4E6C-89DF-08887B578CB0}"/>
                    </a:ext>
                  </a:extLst>
                </p:cNvPr>
                <p:cNvSpPr/>
                <p:nvPr/>
              </p:nvSpPr>
              <p:spPr>
                <a:xfrm>
                  <a:off x="3682845" y="3340976"/>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409;p53">
                  <a:extLst>
                    <a:ext uri="{FF2B5EF4-FFF2-40B4-BE49-F238E27FC236}">
                      <a16:creationId xmlns:a16="http://schemas.microsoft.com/office/drawing/2014/main" id="{D7308A96-35BC-4B5F-9822-D40EC4E48043}"/>
                    </a:ext>
                  </a:extLst>
                </p:cNvPr>
                <p:cNvSpPr/>
                <p:nvPr/>
              </p:nvSpPr>
              <p:spPr>
                <a:xfrm>
                  <a:off x="3695783" y="3350650"/>
                  <a:ext cx="8856" cy="7645"/>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8410;p53">
                <a:extLst>
                  <a:ext uri="{FF2B5EF4-FFF2-40B4-BE49-F238E27FC236}">
                    <a16:creationId xmlns:a16="http://schemas.microsoft.com/office/drawing/2014/main" id="{8357D5A8-E1E1-4ECB-9134-9B6093F87F0C}"/>
                  </a:ext>
                </a:extLst>
              </p:cNvPr>
              <p:cNvGrpSpPr/>
              <p:nvPr/>
            </p:nvGrpSpPr>
            <p:grpSpPr>
              <a:xfrm>
                <a:off x="3795393" y="3353725"/>
                <a:ext cx="31499" cy="26993"/>
                <a:chOff x="3795393" y="3353725"/>
                <a:chExt cx="31499" cy="26993"/>
              </a:xfrm>
            </p:grpSpPr>
            <p:sp>
              <p:nvSpPr>
                <p:cNvPr id="100" name="Google Shape;8411;p53">
                  <a:extLst>
                    <a:ext uri="{FF2B5EF4-FFF2-40B4-BE49-F238E27FC236}">
                      <a16:creationId xmlns:a16="http://schemas.microsoft.com/office/drawing/2014/main" id="{35F63933-F34F-4A08-B493-E388A0B2CB5B}"/>
                    </a:ext>
                  </a:extLst>
                </p:cNvPr>
                <p:cNvSpPr/>
                <p:nvPr/>
              </p:nvSpPr>
              <p:spPr>
                <a:xfrm>
                  <a:off x="3795393" y="3353725"/>
                  <a:ext cx="31499" cy="26993"/>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412;p53">
                  <a:extLst>
                    <a:ext uri="{FF2B5EF4-FFF2-40B4-BE49-F238E27FC236}">
                      <a16:creationId xmlns:a16="http://schemas.microsoft.com/office/drawing/2014/main" id="{CE89E461-47E9-4835-9C95-4F3F68625E86}"/>
                    </a:ext>
                  </a:extLst>
                </p:cNvPr>
                <p:cNvSpPr/>
                <p:nvPr/>
              </p:nvSpPr>
              <p:spPr>
                <a:xfrm>
                  <a:off x="3809668" y="3363399"/>
                  <a:ext cx="7613" cy="7613"/>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8413;p53">
                <a:extLst>
                  <a:ext uri="{FF2B5EF4-FFF2-40B4-BE49-F238E27FC236}">
                    <a16:creationId xmlns:a16="http://schemas.microsoft.com/office/drawing/2014/main" id="{5ABBF21E-B78A-440F-B416-C3D7703C710B}"/>
                  </a:ext>
                </a:extLst>
              </p:cNvPr>
              <p:cNvGrpSpPr/>
              <p:nvPr/>
            </p:nvGrpSpPr>
            <p:grpSpPr>
              <a:xfrm>
                <a:off x="4176909" y="4363221"/>
                <a:ext cx="38924" cy="33316"/>
                <a:chOff x="4176909" y="4363221"/>
                <a:chExt cx="38924" cy="33316"/>
              </a:xfrm>
            </p:grpSpPr>
            <p:sp>
              <p:nvSpPr>
                <p:cNvPr id="98" name="Google Shape;8414;p53">
                  <a:extLst>
                    <a:ext uri="{FF2B5EF4-FFF2-40B4-BE49-F238E27FC236}">
                      <a16:creationId xmlns:a16="http://schemas.microsoft.com/office/drawing/2014/main" id="{F0BC3033-9E79-497E-BFCB-15066E1EAE68}"/>
                    </a:ext>
                  </a:extLst>
                </p:cNvPr>
                <p:cNvSpPr/>
                <p:nvPr/>
              </p:nvSpPr>
              <p:spPr>
                <a:xfrm>
                  <a:off x="4176909" y="4363221"/>
                  <a:ext cx="38924" cy="33316"/>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415;p53">
                  <a:extLst>
                    <a:ext uri="{FF2B5EF4-FFF2-40B4-BE49-F238E27FC236}">
                      <a16:creationId xmlns:a16="http://schemas.microsoft.com/office/drawing/2014/main" id="{1DD00559-46FE-4A8B-929F-B5ECD83F201B}"/>
                    </a:ext>
                  </a:extLst>
                </p:cNvPr>
                <p:cNvSpPr/>
                <p:nvPr/>
              </p:nvSpPr>
              <p:spPr>
                <a:xfrm>
                  <a:off x="4192230" y="4372934"/>
                  <a:ext cx="13897" cy="13992"/>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8416;p53">
                <a:extLst>
                  <a:ext uri="{FF2B5EF4-FFF2-40B4-BE49-F238E27FC236}">
                    <a16:creationId xmlns:a16="http://schemas.microsoft.com/office/drawing/2014/main" id="{2BA0C24E-299B-449D-9B82-571E6879BD12}"/>
                  </a:ext>
                </a:extLst>
              </p:cNvPr>
              <p:cNvGrpSpPr/>
              <p:nvPr/>
            </p:nvGrpSpPr>
            <p:grpSpPr>
              <a:xfrm>
                <a:off x="4226191" y="4007660"/>
                <a:ext cx="33560" cy="28770"/>
                <a:chOff x="4226191" y="4007660"/>
                <a:chExt cx="33560" cy="28770"/>
              </a:xfrm>
            </p:grpSpPr>
            <p:sp>
              <p:nvSpPr>
                <p:cNvPr id="96" name="Google Shape;8417;p53">
                  <a:extLst>
                    <a:ext uri="{FF2B5EF4-FFF2-40B4-BE49-F238E27FC236}">
                      <a16:creationId xmlns:a16="http://schemas.microsoft.com/office/drawing/2014/main" id="{22AD8A24-C469-48B1-A327-71F42A1079E0}"/>
                    </a:ext>
                  </a:extLst>
                </p:cNvPr>
                <p:cNvSpPr/>
                <p:nvPr/>
              </p:nvSpPr>
              <p:spPr>
                <a:xfrm>
                  <a:off x="4226191" y="4007660"/>
                  <a:ext cx="33560" cy="2877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418;p53">
                  <a:extLst>
                    <a:ext uri="{FF2B5EF4-FFF2-40B4-BE49-F238E27FC236}">
                      <a16:creationId xmlns:a16="http://schemas.microsoft.com/office/drawing/2014/main" id="{6101E553-1FF1-4956-8C3C-154D9D1AF785}"/>
                    </a:ext>
                  </a:extLst>
                </p:cNvPr>
                <p:cNvSpPr/>
                <p:nvPr/>
              </p:nvSpPr>
              <p:spPr>
                <a:xfrm>
                  <a:off x="4239129" y="4017397"/>
                  <a:ext cx="10948" cy="9383"/>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8419;p53">
                <a:extLst>
                  <a:ext uri="{FF2B5EF4-FFF2-40B4-BE49-F238E27FC236}">
                    <a16:creationId xmlns:a16="http://schemas.microsoft.com/office/drawing/2014/main" id="{1FC1B001-AB90-494C-A287-5F146975A5A9}"/>
                  </a:ext>
                </a:extLst>
              </p:cNvPr>
              <p:cNvGrpSpPr/>
              <p:nvPr/>
            </p:nvGrpSpPr>
            <p:grpSpPr>
              <a:xfrm>
                <a:off x="3597785" y="3377045"/>
                <a:ext cx="33591" cy="28699"/>
                <a:chOff x="3597785" y="3377045"/>
                <a:chExt cx="33591" cy="28699"/>
              </a:xfrm>
            </p:grpSpPr>
            <p:sp>
              <p:nvSpPr>
                <p:cNvPr id="94" name="Google Shape;8420;p53">
                  <a:extLst>
                    <a:ext uri="{FF2B5EF4-FFF2-40B4-BE49-F238E27FC236}">
                      <a16:creationId xmlns:a16="http://schemas.microsoft.com/office/drawing/2014/main" id="{CE2EDB8D-EA2C-41CF-96DB-F7C47B4AB637}"/>
                    </a:ext>
                  </a:extLst>
                </p:cNvPr>
                <p:cNvSpPr/>
                <p:nvPr/>
              </p:nvSpPr>
              <p:spPr>
                <a:xfrm>
                  <a:off x="3597785" y="3377045"/>
                  <a:ext cx="33591" cy="28699"/>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421;p53">
                  <a:extLst>
                    <a:ext uri="{FF2B5EF4-FFF2-40B4-BE49-F238E27FC236}">
                      <a16:creationId xmlns:a16="http://schemas.microsoft.com/office/drawing/2014/main" id="{D12BA9F5-C444-4E43-BC13-4E0F2E63A02D}"/>
                    </a:ext>
                  </a:extLst>
                </p:cNvPr>
                <p:cNvSpPr/>
                <p:nvPr/>
              </p:nvSpPr>
              <p:spPr>
                <a:xfrm>
                  <a:off x="3612343" y="3386703"/>
                  <a:ext cx="9328" cy="9336"/>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8422;p53">
                <a:extLst>
                  <a:ext uri="{FF2B5EF4-FFF2-40B4-BE49-F238E27FC236}">
                    <a16:creationId xmlns:a16="http://schemas.microsoft.com/office/drawing/2014/main" id="{076D32E7-D474-4594-BDB7-32CA6B663808}"/>
                  </a:ext>
                </a:extLst>
              </p:cNvPr>
              <p:cNvGrpSpPr/>
              <p:nvPr/>
            </p:nvGrpSpPr>
            <p:grpSpPr>
              <a:xfrm>
                <a:off x="3887870" y="3669796"/>
                <a:ext cx="33591" cy="28692"/>
                <a:chOff x="3887870" y="3669796"/>
                <a:chExt cx="33591" cy="28692"/>
              </a:xfrm>
            </p:grpSpPr>
            <p:sp>
              <p:nvSpPr>
                <p:cNvPr id="92" name="Google Shape;8423;p53">
                  <a:extLst>
                    <a:ext uri="{FF2B5EF4-FFF2-40B4-BE49-F238E27FC236}">
                      <a16:creationId xmlns:a16="http://schemas.microsoft.com/office/drawing/2014/main" id="{8EEC5BD8-58B1-4EC8-863C-4A2178661EB8}"/>
                    </a:ext>
                  </a:extLst>
                </p:cNvPr>
                <p:cNvSpPr/>
                <p:nvPr/>
              </p:nvSpPr>
              <p:spPr>
                <a:xfrm>
                  <a:off x="3887870" y="3669796"/>
                  <a:ext cx="33591" cy="28692"/>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424;p53">
                  <a:extLst>
                    <a:ext uri="{FF2B5EF4-FFF2-40B4-BE49-F238E27FC236}">
                      <a16:creationId xmlns:a16="http://schemas.microsoft.com/office/drawing/2014/main" id="{5F087FC1-8021-48A4-BA15-D740F4D5BB61}"/>
                    </a:ext>
                  </a:extLst>
                </p:cNvPr>
                <p:cNvSpPr/>
                <p:nvPr/>
              </p:nvSpPr>
              <p:spPr>
                <a:xfrm>
                  <a:off x="3902428" y="3679454"/>
                  <a:ext cx="9422" cy="9328"/>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8425;p53">
                <a:extLst>
                  <a:ext uri="{FF2B5EF4-FFF2-40B4-BE49-F238E27FC236}">
                    <a16:creationId xmlns:a16="http://schemas.microsoft.com/office/drawing/2014/main" id="{B4BFAE19-FE16-4BC7-8F85-12062B443A83}"/>
                  </a:ext>
                </a:extLst>
              </p:cNvPr>
              <p:cNvGrpSpPr/>
              <p:nvPr/>
            </p:nvGrpSpPr>
            <p:grpSpPr>
              <a:xfrm>
                <a:off x="3818320" y="3481625"/>
                <a:ext cx="33497" cy="28770"/>
                <a:chOff x="3818320" y="3481625"/>
                <a:chExt cx="33497" cy="28770"/>
              </a:xfrm>
            </p:grpSpPr>
            <p:sp>
              <p:nvSpPr>
                <p:cNvPr id="90" name="Google Shape;8426;p53">
                  <a:extLst>
                    <a:ext uri="{FF2B5EF4-FFF2-40B4-BE49-F238E27FC236}">
                      <a16:creationId xmlns:a16="http://schemas.microsoft.com/office/drawing/2014/main" id="{BE9F1002-6B61-409D-916C-2950C397F592}"/>
                    </a:ext>
                  </a:extLst>
                </p:cNvPr>
                <p:cNvSpPr/>
                <p:nvPr/>
              </p:nvSpPr>
              <p:spPr>
                <a:xfrm>
                  <a:off x="3818320" y="3481625"/>
                  <a:ext cx="33497" cy="2877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427;p53">
                  <a:extLst>
                    <a:ext uri="{FF2B5EF4-FFF2-40B4-BE49-F238E27FC236}">
                      <a16:creationId xmlns:a16="http://schemas.microsoft.com/office/drawing/2014/main" id="{A7762D42-5288-4A0C-B115-7065B4A6530B}"/>
                    </a:ext>
                  </a:extLst>
                </p:cNvPr>
                <p:cNvSpPr/>
                <p:nvPr/>
              </p:nvSpPr>
              <p:spPr>
                <a:xfrm>
                  <a:off x="3831258" y="3491362"/>
                  <a:ext cx="10956" cy="9375"/>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8428;p53">
                <a:extLst>
                  <a:ext uri="{FF2B5EF4-FFF2-40B4-BE49-F238E27FC236}">
                    <a16:creationId xmlns:a16="http://schemas.microsoft.com/office/drawing/2014/main" id="{A48E8BE6-890B-41AA-8718-262CA7C199CE}"/>
                  </a:ext>
                </a:extLst>
              </p:cNvPr>
              <p:cNvGrpSpPr/>
              <p:nvPr/>
            </p:nvGrpSpPr>
            <p:grpSpPr>
              <a:xfrm>
                <a:off x="4278139" y="4120948"/>
                <a:ext cx="37492" cy="32129"/>
                <a:chOff x="4278139" y="4120948"/>
                <a:chExt cx="37492" cy="32129"/>
              </a:xfrm>
            </p:grpSpPr>
            <p:sp>
              <p:nvSpPr>
                <p:cNvPr id="88" name="Google Shape;8429;p53">
                  <a:extLst>
                    <a:ext uri="{FF2B5EF4-FFF2-40B4-BE49-F238E27FC236}">
                      <a16:creationId xmlns:a16="http://schemas.microsoft.com/office/drawing/2014/main" id="{770E83B1-307C-4D37-AD27-9E41E68756E9}"/>
                    </a:ext>
                  </a:extLst>
                </p:cNvPr>
                <p:cNvSpPr/>
                <p:nvPr/>
              </p:nvSpPr>
              <p:spPr>
                <a:xfrm>
                  <a:off x="4278139" y="4120948"/>
                  <a:ext cx="37492" cy="32129"/>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430;p53">
                  <a:extLst>
                    <a:ext uri="{FF2B5EF4-FFF2-40B4-BE49-F238E27FC236}">
                      <a16:creationId xmlns:a16="http://schemas.microsoft.com/office/drawing/2014/main" id="{8205572B-D347-4E1C-AAFE-6555D37B574C}"/>
                    </a:ext>
                  </a:extLst>
                </p:cNvPr>
                <p:cNvSpPr/>
                <p:nvPr/>
              </p:nvSpPr>
              <p:spPr>
                <a:xfrm>
                  <a:off x="4290983" y="4130614"/>
                  <a:ext cx="14943" cy="12812"/>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8431;p53">
                <a:extLst>
                  <a:ext uri="{FF2B5EF4-FFF2-40B4-BE49-F238E27FC236}">
                    <a16:creationId xmlns:a16="http://schemas.microsoft.com/office/drawing/2014/main" id="{41661619-C562-45EB-975C-BE98553CCC1B}"/>
                  </a:ext>
                </a:extLst>
              </p:cNvPr>
              <p:cNvGrpSpPr/>
              <p:nvPr/>
            </p:nvGrpSpPr>
            <p:grpSpPr>
              <a:xfrm>
                <a:off x="4419898" y="3977388"/>
                <a:ext cx="33497" cy="28692"/>
                <a:chOff x="4419898" y="3977388"/>
                <a:chExt cx="33497" cy="28692"/>
              </a:xfrm>
            </p:grpSpPr>
            <p:sp>
              <p:nvSpPr>
                <p:cNvPr id="86" name="Google Shape;8432;p53">
                  <a:extLst>
                    <a:ext uri="{FF2B5EF4-FFF2-40B4-BE49-F238E27FC236}">
                      <a16:creationId xmlns:a16="http://schemas.microsoft.com/office/drawing/2014/main" id="{0EB60F83-749D-4AE5-A0CB-11603E561A37}"/>
                    </a:ext>
                  </a:extLst>
                </p:cNvPr>
                <p:cNvSpPr/>
                <p:nvPr/>
              </p:nvSpPr>
              <p:spPr>
                <a:xfrm>
                  <a:off x="4419898" y="3977388"/>
                  <a:ext cx="33497" cy="28692"/>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433;p53">
                  <a:extLst>
                    <a:ext uri="{FF2B5EF4-FFF2-40B4-BE49-F238E27FC236}">
                      <a16:creationId xmlns:a16="http://schemas.microsoft.com/office/drawing/2014/main" id="{48D46FE4-C7B1-4C59-94FD-D217CFB044E0}"/>
                    </a:ext>
                  </a:extLst>
                </p:cNvPr>
                <p:cNvSpPr/>
                <p:nvPr/>
              </p:nvSpPr>
              <p:spPr>
                <a:xfrm>
                  <a:off x="4432742" y="3987046"/>
                  <a:ext cx="11042" cy="9399"/>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8434;p53">
                <a:extLst>
                  <a:ext uri="{FF2B5EF4-FFF2-40B4-BE49-F238E27FC236}">
                    <a16:creationId xmlns:a16="http://schemas.microsoft.com/office/drawing/2014/main" id="{76EF1509-E34D-435F-8B92-521CAE583648}"/>
                  </a:ext>
                </a:extLst>
              </p:cNvPr>
              <p:cNvGrpSpPr/>
              <p:nvPr/>
            </p:nvGrpSpPr>
            <p:grpSpPr>
              <a:xfrm>
                <a:off x="4158930" y="4034684"/>
                <a:ext cx="33497" cy="28762"/>
                <a:chOff x="4158930" y="4034684"/>
                <a:chExt cx="33497" cy="28762"/>
              </a:xfrm>
            </p:grpSpPr>
            <p:sp>
              <p:nvSpPr>
                <p:cNvPr id="84" name="Google Shape;8435;p53">
                  <a:extLst>
                    <a:ext uri="{FF2B5EF4-FFF2-40B4-BE49-F238E27FC236}">
                      <a16:creationId xmlns:a16="http://schemas.microsoft.com/office/drawing/2014/main" id="{2179D5A0-25F0-4CFB-8235-24A112B8D11C}"/>
                    </a:ext>
                  </a:extLst>
                </p:cNvPr>
                <p:cNvSpPr/>
                <p:nvPr/>
              </p:nvSpPr>
              <p:spPr>
                <a:xfrm>
                  <a:off x="4158930" y="4034684"/>
                  <a:ext cx="33497" cy="28762"/>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436;p53">
                  <a:extLst>
                    <a:ext uri="{FF2B5EF4-FFF2-40B4-BE49-F238E27FC236}">
                      <a16:creationId xmlns:a16="http://schemas.microsoft.com/office/drawing/2014/main" id="{AE1C6F15-ED64-4D7A-8872-608B51B40778}"/>
                    </a:ext>
                  </a:extLst>
                </p:cNvPr>
                <p:cNvSpPr/>
                <p:nvPr/>
              </p:nvSpPr>
              <p:spPr>
                <a:xfrm>
                  <a:off x="4173385" y="4044319"/>
                  <a:ext cx="9336" cy="9430"/>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8437;p53">
                <a:extLst>
                  <a:ext uri="{FF2B5EF4-FFF2-40B4-BE49-F238E27FC236}">
                    <a16:creationId xmlns:a16="http://schemas.microsoft.com/office/drawing/2014/main" id="{E613C58B-EAA9-430D-8ED0-061E7E34C49E}"/>
                  </a:ext>
                </a:extLst>
              </p:cNvPr>
              <p:cNvGrpSpPr/>
              <p:nvPr/>
            </p:nvGrpSpPr>
            <p:grpSpPr>
              <a:xfrm>
                <a:off x="4134949" y="3957049"/>
                <a:ext cx="33497" cy="28770"/>
                <a:chOff x="4134949" y="3957049"/>
                <a:chExt cx="33497" cy="28770"/>
              </a:xfrm>
            </p:grpSpPr>
            <p:sp>
              <p:nvSpPr>
                <p:cNvPr id="82" name="Google Shape;8438;p53">
                  <a:extLst>
                    <a:ext uri="{FF2B5EF4-FFF2-40B4-BE49-F238E27FC236}">
                      <a16:creationId xmlns:a16="http://schemas.microsoft.com/office/drawing/2014/main" id="{189CDD34-F9CF-4A77-839C-57F29E9F2732}"/>
                    </a:ext>
                  </a:extLst>
                </p:cNvPr>
                <p:cNvSpPr/>
                <p:nvPr/>
              </p:nvSpPr>
              <p:spPr>
                <a:xfrm>
                  <a:off x="4134949" y="3957049"/>
                  <a:ext cx="33497" cy="2877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439;p53">
                  <a:extLst>
                    <a:ext uri="{FF2B5EF4-FFF2-40B4-BE49-F238E27FC236}">
                      <a16:creationId xmlns:a16="http://schemas.microsoft.com/office/drawing/2014/main" id="{414BCE5C-1889-41F8-9FE8-2E3454B61CC8}"/>
                    </a:ext>
                  </a:extLst>
                </p:cNvPr>
                <p:cNvSpPr/>
                <p:nvPr/>
              </p:nvSpPr>
              <p:spPr>
                <a:xfrm>
                  <a:off x="4147793" y="3966778"/>
                  <a:ext cx="10956" cy="9383"/>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8440;p53">
                <a:extLst>
                  <a:ext uri="{FF2B5EF4-FFF2-40B4-BE49-F238E27FC236}">
                    <a16:creationId xmlns:a16="http://schemas.microsoft.com/office/drawing/2014/main" id="{336A6245-C575-4B25-A87B-A87B72ABF935}"/>
                  </a:ext>
                </a:extLst>
              </p:cNvPr>
              <p:cNvGrpSpPr/>
              <p:nvPr/>
            </p:nvGrpSpPr>
            <p:grpSpPr>
              <a:xfrm>
                <a:off x="4193653" y="4184403"/>
                <a:ext cx="43580" cy="37264"/>
                <a:chOff x="4193653" y="4184403"/>
                <a:chExt cx="43580" cy="37264"/>
              </a:xfrm>
            </p:grpSpPr>
            <p:sp>
              <p:nvSpPr>
                <p:cNvPr id="80" name="Google Shape;8441;p53">
                  <a:extLst>
                    <a:ext uri="{FF2B5EF4-FFF2-40B4-BE49-F238E27FC236}">
                      <a16:creationId xmlns:a16="http://schemas.microsoft.com/office/drawing/2014/main" id="{C290E82D-F9CF-4341-851B-6405455B9D3C}"/>
                    </a:ext>
                  </a:extLst>
                </p:cNvPr>
                <p:cNvSpPr/>
                <p:nvPr/>
              </p:nvSpPr>
              <p:spPr>
                <a:xfrm>
                  <a:off x="4193653" y="4184403"/>
                  <a:ext cx="43580" cy="37264"/>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442;p53">
                  <a:extLst>
                    <a:ext uri="{FF2B5EF4-FFF2-40B4-BE49-F238E27FC236}">
                      <a16:creationId xmlns:a16="http://schemas.microsoft.com/office/drawing/2014/main" id="{DAEC512E-2919-4541-844A-FC363AFA751A}"/>
                    </a:ext>
                  </a:extLst>
                </p:cNvPr>
                <p:cNvSpPr/>
                <p:nvPr/>
              </p:nvSpPr>
              <p:spPr>
                <a:xfrm>
                  <a:off x="4206591" y="4194069"/>
                  <a:ext cx="20944" cy="17948"/>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8443;p53">
                <a:extLst>
                  <a:ext uri="{FF2B5EF4-FFF2-40B4-BE49-F238E27FC236}">
                    <a16:creationId xmlns:a16="http://schemas.microsoft.com/office/drawing/2014/main" id="{2F3653C5-B225-4EFA-A000-82E018714184}"/>
                  </a:ext>
                </a:extLst>
              </p:cNvPr>
              <p:cNvGrpSpPr/>
              <p:nvPr/>
            </p:nvGrpSpPr>
            <p:grpSpPr>
              <a:xfrm>
                <a:off x="4343600" y="3943844"/>
                <a:ext cx="43580" cy="37312"/>
                <a:chOff x="4343600" y="3943844"/>
                <a:chExt cx="43580" cy="37312"/>
              </a:xfrm>
            </p:grpSpPr>
            <p:sp>
              <p:nvSpPr>
                <p:cNvPr id="78" name="Google Shape;8444;p53">
                  <a:extLst>
                    <a:ext uri="{FF2B5EF4-FFF2-40B4-BE49-F238E27FC236}">
                      <a16:creationId xmlns:a16="http://schemas.microsoft.com/office/drawing/2014/main" id="{3E236F7A-FA1A-4246-8BEA-A3B6F1E6A1B1}"/>
                    </a:ext>
                  </a:extLst>
                </p:cNvPr>
                <p:cNvSpPr/>
                <p:nvPr/>
              </p:nvSpPr>
              <p:spPr>
                <a:xfrm>
                  <a:off x="4343600" y="3943844"/>
                  <a:ext cx="43580" cy="37312"/>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445;p53">
                  <a:extLst>
                    <a:ext uri="{FF2B5EF4-FFF2-40B4-BE49-F238E27FC236}">
                      <a16:creationId xmlns:a16="http://schemas.microsoft.com/office/drawing/2014/main" id="{8DFB6FA8-3BFA-4149-956A-F7F468E2A233}"/>
                    </a:ext>
                  </a:extLst>
                </p:cNvPr>
                <p:cNvSpPr/>
                <p:nvPr/>
              </p:nvSpPr>
              <p:spPr>
                <a:xfrm>
                  <a:off x="4359581" y="3953557"/>
                  <a:ext cx="17893" cy="17893"/>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8446;p53">
                <a:extLst>
                  <a:ext uri="{FF2B5EF4-FFF2-40B4-BE49-F238E27FC236}">
                    <a16:creationId xmlns:a16="http://schemas.microsoft.com/office/drawing/2014/main" id="{6882CE5E-7C0C-46DC-8E4F-07860B9DAD38}"/>
                  </a:ext>
                </a:extLst>
              </p:cNvPr>
              <p:cNvGrpSpPr/>
              <p:nvPr/>
            </p:nvGrpSpPr>
            <p:grpSpPr>
              <a:xfrm>
                <a:off x="4172339" y="3381693"/>
                <a:ext cx="31499" cy="27001"/>
                <a:chOff x="4172339" y="3381693"/>
                <a:chExt cx="31499" cy="27001"/>
              </a:xfrm>
            </p:grpSpPr>
            <p:sp>
              <p:nvSpPr>
                <p:cNvPr id="76" name="Google Shape;8447;p53">
                  <a:extLst>
                    <a:ext uri="{FF2B5EF4-FFF2-40B4-BE49-F238E27FC236}">
                      <a16:creationId xmlns:a16="http://schemas.microsoft.com/office/drawing/2014/main" id="{63C12AA6-B7DB-408E-8E16-A9FB85372E65}"/>
                    </a:ext>
                  </a:extLst>
                </p:cNvPr>
                <p:cNvSpPr/>
                <p:nvPr/>
              </p:nvSpPr>
              <p:spPr>
                <a:xfrm>
                  <a:off x="4172339" y="3381693"/>
                  <a:ext cx="31499" cy="27001"/>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448;p53">
                  <a:extLst>
                    <a:ext uri="{FF2B5EF4-FFF2-40B4-BE49-F238E27FC236}">
                      <a16:creationId xmlns:a16="http://schemas.microsoft.com/office/drawing/2014/main" id="{D5B8BFDB-708F-4556-A944-EFEA699E81C0}"/>
                    </a:ext>
                  </a:extLst>
                </p:cNvPr>
                <p:cNvSpPr/>
                <p:nvPr/>
              </p:nvSpPr>
              <p:spPr>
                <a:xfrm>
                  <a:off x="4185285" y="3391367"/>
                  <a:ext cx="8856" cy="760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TotalTime>
  <Words>647</Words>
  <Application>Microsoft Office PowerPoint</Application>
  <PresentationFormat>On-screen Show (16:9)</PresentationFormat>
  <Paragraphs>102</Paragraphs>
  <Slides>22</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Maven Pro</vt:lpstr>
      <vt:lpstr>Fira Sans Condensed Medium</vt:lpstr>
      <vt:lpstr>Share Tech</vt:lpstr>
      <vt:lpstr>Arial</vt:lpstr>
      <vt:lpstr>Fira Sans Extra Condensed Medium</vt:lpstr>
      <vt:lpstr>Advent Pro SemiBold</vt:lpstr>
      <vt:lpstr>Data Science Consulting by Slidesgo</vt:lpstr>
      <vt:lpstr>AUTOMATIC BRAKING &amp; HEADLIGHT SYSYEM</vt:lpstr>
      <vt:lpstr>OUR PROJECT</vt:lpstr>
      <vt:lpstr>OUR PROCESS</vt:lpstr>
      <vt:lpstr>01</vt:lpstr>
      <vt:lpstr>Defining &amp; solving the problem</vt:lpstr>
      <vt:lpstr>UNDERSTANDING THE PROBLEM</vt:lpstr>
      <vt:lpstr>ANALYSIS</vt:lpstr>
      <vt:lpstr>TARGET</vt:lpstr>
      <vt:lpstr>1,280,000,000</vt:lpstr>
      <vt:lpstr>—George Santayans</vt:lpstr>
      <vt:lpstr>TESTIMONIALS</vt:lpstr>
      <vt:lpstr>FINDING WAYS</vt:lpstr>
      <vt:lpstr>PowerPoint Presentation</vt:lpstr>
      <vt:lpstr>PowerPoint Presentation</vt:lpstr>
      <vt:lpstr>PowerPoint Presentation</vt:lpstr>
      <vt:lpstr>IMPLEMENTATION OF SOLUTION</vt:lpstr>
      <vt:lpstr>PowerPoint Presentation</vt:lpstr>
      <vt:lpstr>Implementation with ABS</vt:lpstr>
      <vt:lpstr>Implementation with Headlights</vt:lpstr>
      <vt:lpstr>OUR SOLUTIONS</vt:lpstr>
      <vt:lpstr>SNEAK PEEK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BRAKING &amp; HEADLIGHT SYSYEM</dc:title>
  <dc:creator>Annapurna Mishra</dc:creator>
  <cp:lastModifiedBy>Shivesh Gupta</cp:lastModifiedBy>
  <cp:revision>47</cp:revision>
  <dcterms:modified xsi:type="dcterms:W3CDTF">2022-05-02T21:13:45Z</dcterms:modified>
</cp:coreProperties>
</file>