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4"/>
  </p:sldMasterIdLst>
  <p:notesMasterIdLst>
    <p:notesMasterId r:id="rId18"/>
  </p:notesMasterIdLst>
  <p:handoutMasterIdLst>
    <p:handoutMasterId r:id="rId19"/>
  </p:handoutMasterIdLst>
  <p:sldIdLst>
    <p:sldId id="258" r:id="rId5"/>
    <p:sldId id="2032092732" r:id="rId6"/>
    <p:sldId id="297" r:id="rId7"/>
    <p:sldId id="2032092734" r:id="rId8"/>
    <p:sldId id="2032092743" r:id="rId9"/>
    <p:sldId id="2032092742" r:id="rId10"/>
    <p:sldId id="2032092754" r:id="rId11"/>
    <p:sldId id="2032092753" r:id="rId12"/>
    <p:sldId id="2032092746" r:id="rId13"/>
    <p:sldId id="2032092747" r:id="rId14"/>
    <p:sldId id="2032092749" r:id="rId15"/>
    <p:sldId id="2032092748" r:id="rId16"/>
    <p:sldId id="2032092741" r:id="rId17"/>
  </p:sldIdLst>
  <p:sldSz cx="12192000" cy="6858000"/>
  <p:notesSz cx="7010400" cy="9296400"/>
  <p:defaultTextStyle>
    <a:defPPr>
      <a:defRPr lang="en-CA"/>
    </a:defPPr>
    <a:lvl1pPr algn="l" rtl="0" fontAlgn="base">
      <a:spcBef>
        <a:spcPct val="20000"/>
      </a:spcBef>
      <a:spcAft>
        <a:spcPct val="0"/>
      </a:spcAft>
      <a:defRPr lang="en-US"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uPriya Singh" initials="MS" lastIdx="15" clrIdx="0">
    <p:extLst>
      <p:ext uri="{19B8F6BF-5375-455C-9EA6-DF929625EA0E}">
        <p15:presenceInfo xmlns:p15="http://schemas.microsoft.com/office/powerpoint/2012/main" userId="ManuPriya Singh" providerId="None"/>
      </p:ext>
    </p:extLst>
  </p:cmAuthor>
  <p:cmAuthor id="2" name="Elisabeth Sullivan" initials="ES" lastIdx="37" clrIdx="1">
    <p:extLst>
      <p:ext uri="{19B8F6BF-5375-455C-9EA6-DF929625EA0E}">
        <p15:presenceInfo xmlns:p15="http://schemas.microsoft.com/office/powerpoint/2012/main" userId="S::elisabeth.sullivan@zs.com::233161cf-5802-414e-b627-8596d3402e58" providerId="AD"/>
      </p:ext>
    </p:extLst>
  </p:cmAuthor>
  <p:cmAuthor id="3" name="SHIVANK RASTOGI" initials="SR" lastIdx="1" clrIdx="2">
    <p:extLst>
      <p:ext uri="{19B8F6BF-5375-455C-9EA6-DF929625EA0E}">
        <p15:presenceInfo xmlns:p15="http://schemas.microsoft.com/office/powerpoint/2012/main" userId="c520fb635b52ea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1A8"/>
    <a:srgbClr val="000000"/>
    <a:srgbClr val="75737D"/>
    <a:srgbClr val="76737E"/>
    <a:srgbClr val="484553"/>
    <a:srgbClr val="F4F3F3"/>
    <a:srgbClr val="1A1628"/>
    <a:srgbClr val="D1D0D4"/>
    <a:srgbClr val="74727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8" autoAdjust="0"/>
    <p:restoredTop sz="97078" autoAdjust="0"/>
  </p:normalViewPr>
  <p:slideViewPr>
    <p:cSldViewPr snapToGrid="0" snapToObjects="1">
      <p:cViewPr varScale="1">
        <p:scale>
          <a:sx n="70" d="100"/>
          <a:sy n="70" d="100"/>
        </p:scale>
        <p:origin x="648" y="72"/>
      </p:cViewPr>
      <p:guideLst/>
    </p:cSldViewPr>
  </p:slideViewPr>
  <p:notesTextViewPr>
    <p:cViewPr>
      <p:scale>
        <a:sx n="100" d="100"/>
        <a:sy n="100" d="100"/>
      </p:scale>
      <p:origin x="0" y="0"/>
    </p:cViewPr>
  </p:notesTextViewPr>
  <p:sorterViewPr>
    <p:cViewPr>
      <p:scale>
        <a:sx n="66" d="100"/>
        <a:sy n="66" d="100"/>
      </p:scale>
      <p:origin x="0" y="-1560"/>
    </p:cViewPr>
  </p:sorterViewPr>
  <p:notesViewPr>
    <p:cSldViewPr snapToGrid="0" snapToObjects="1">
      <p:cViewPr varScale="1">
        <p:scale>
          <a:sx n="94" d="100"/>
          <a:sy n="94" d="100"/>
        </p:scale>
        <p:origin x="3568"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235446-D9DD-4AF2-9E4D-E7D008FD1199}" type="doc">
      <dgm:prSet loTypeId="urn:microsoft.com/office/officeart/2005/8/layout/chevron1" loCatId="process" qsTypeId="urn:microsoft.com/office/officeart/2005/8/quickstyle/simple1" qsCatId="simple" csTypeId="urn:microsoft.com/office/officeart/2005/8/colors/accent1_2" csCatId="accent1" phldr="1"/>
      <dgm:spPr/>
    </dgm:pt>
    <dgm:pt modelId="{2F3A96C2-1AC2-4B93-8802-3DA19ED59FC0}">
      <dgm:prSet phldrT="[Text]" custT="1"/>
      <dgm:spPr>
        <a:solidFill>
          <a:schemeClr val="bg1">
            <a:lumMod val="65000"/>
          </a:schemeClr>
        </a:solidFill>
      </dgm:spPr>
      <dgm:t>
        <a:bodyPr/>
        <a:lstStyle/>
        <a:p>
          <a:r>
            <a:rPr lang="en-US" sz="1400" b="1" dirty="0">
              <a:solidFill>
                <a:schemeClr val="tx1"/>
              </a:solidFill>
            </a:rPr>
            <a:t>Part 2</a:t>
          </a:r>
        </a:p>
      </dgm:t>
    </dgm:pt>
    <dgm:pt modelId="{5CAF6B53-2C43-4E51-928F-40A14C269479}" type="parTrans" cxnId="{B6C5FEDD-809D-4845-804C-92A88C83D01E}">
      <dgm:prSet/>
      <dgm:spPr/>
      <dgm:t>
        <a:bodyPr/>
        <a:lstStyle/>
        <a:p>
          <a:endParaRPr lang="en-US"/>
        </a:p>
      </dgm:t>
    </dgm:pt>
    <dgm:pt modelId="{991E9338-7F73-4010-AECB-98AAE4E2787D}" type="sibTrans" cxnId="{B6C5FEDD-809D-4845-804C-92A88C83D01E}">
      <dgm:prSet/>
      <dgm:spPr/>
      <dgm:t>
        <a:bodyPr/>
        <a:lstStyle/>
        <a:p>
          <a:endParaRPr lang="en-US"/>
        </a:p>
      </dgm:t>
    </dgm:pt>
    <dgm:pt modelId="{E7FC93D0-540C-45CD-A400-0AD3CD03240A}">
      <dgm:prSet phldrT="[Text]" custT="1"/>
      <dgm:spPr>
        <a:solidFill>
          <a:schemeClr val="bg1">
            <a:lumMod val="65000"/>
          </a:schemeClr>
        </a:solidFill>
      </dgm:spPr>
      <dgm:t>
        <a:bodyPr/>
        <a:lstStyle/>
        <a:p>
          <a:r>
            <a:rPr lang="en-US" sz="1400" b="1" dirty="0">
              <a:solidFill>
                <a:schemeClr val="tx1"/>
              </a:solidFill>
            </a:rPr>
            <a:t>Part 3</a:t>
          </a:r>
        </a:p>
      </dgm:t>
    </dgm:pt>
    <dgm:pt modelId="{36E20215-625F-4A00-8158-40F6A3D018C5}" type="parTrans" cxnId="{BAF6A6D1-F9EE-44F8-B0F1-6DCB520D56A3}">
      <dgm:prSet/>
      <dgm:spPr/>
      <dgm:t>
        <a:bodyPr/>
        <a:lstStyle/>
        <a:p>
          <a:endParaRPr lang="en-US"/>
        </a:p>
      </dgm:t>
    </dgm:pt>
    <dgm:pt modelId="{E30303DA-AE7A-4E04-A8B6-300F8B594F70}" type="sibTrans" cxnId="{BAF6A6D1-F9EE-44F8-B0F1-6DCB520D56A3}">
      <dgm:prSet/>
      <dgm:spPr/>
      <dgm:t>
        <a:bodyPr/>
        <a:lstStyle/>
        <a:p>
          <a:endParaRPr lang="en-US"/>
        </a:p>
      </dgm:t>
    </dgm:pt>
    <dgm:pt modelId="{AE173CA6-C5C4-42B4-89AB-920973BA24E5}">
      <dgm:prSet phldrT="[Text]" custT="1"/>
      <dgm:spPr>
        <a:solidFill>
          <a:schemeClr val="bg2"/>
        </a:solidFill>
        <a:ln>
          <a:noFill/>
        </a:ln>
      </dgm:spPr>
      <dgm:t>
        <a:bodyPr/>
        <a:lstStyle/>
        <a:p>
          <a:r>
            <a:rPr lang="en-US" sz="1400" b="1" dirty="0">
              <a:solidFill>
                <a:schemeClr val="tx1"/>
              </a:solidFill>
            </a:rPr>
            <a:t>Part 1</a:t>
          </a:r>
        </a:p>
      </dgm:t>
    </dgm:pt>
    <dgm:pt modelId="{312A096C-90E0-4B99-9EAE-A7913E058433}" type="sibTrans" cxnId="{D787D553-0F67-4778-A845-825FA6968E17}">
      <dgm:prSet/>
      <dgm:spPr/>
      <dgm:t>
        <a:bodyPr/>
        <a:lstStyle/>
        <a:p>
          <a:endParaRPr lang="en-US"/>
        </a:p>
      </dgm:t>
    </dgm:pt>
    <dgm:pt modelId="{66D980FA-C6D6-4B7D-929C-EA279822F0F4}" type="parTrans" cxnId="{D787D553-0F67-4778-A845-825FA6968E17}">
      <dgm:prSet/>
      <dgm:spPr/>
      <dgm:t>
        <a:bodyPr/>
        <a:lstStyle/>
        <a:p>
          <a:endParaRPr lang="en-US"/>
        </a:p>
      </dgm:t>
    </dgm:pt>
    <dgm:pt modelId="{ADE4E4D4-2F5F-4641-B3F0-E979BF8847FC}" type="pres">
      <dgm:prSet presAssocID="{E4235446-D9DD-4AF2-9E4D-E7D008FD1199}" presName="Name0" presStyleCnt="0">
        <dgm:presLayoutVars>
          <dgm:dir/>
          <dgm:animLvl val="lvl"/>
          <dgm:resizeHandles val="exact"/>
        </dgm:presLayoutVars>
      </dgm:prSet>
      <dgm:spPr/>
    </dgm:pt>
    <dgm:pt modelId="{040670B7-911B-427C-8D96-1BE607204774}" type="pres">
      <dgm:prSet presAssocID="{AE173CA6-C5C4-42B4-89AB-920973BA24E5}" presName="parTxOnly" presStyleLbl="node1" presStyleIdx="0" presStyleCnt="3">
        <dgm:presLayoutVars>
          <dgm:chMax val="0"/>
          <dgm:chPref val="0"/>
          <dgm:bulletEnabled val="1"/>
        </dgm:presLayoutVars>
      </dgm:prSet>
      <dgm:spPr/>
    </dgm:pt>
    <dgm:pt modelId="{BC0F3528-B232-4896-BFBE-E383F93F8F27}" type="pres">
      <dgm:prSet presAssocID="{312A096C-90E0-4B99-9EAE-A7913E058433}" presName="parTxOnlySpace" presStyleCnt="0"/>
      <dgm:spPr/>
    </dgm:pt>
    <dgm:pt modelId="{55F551EB-E305-4951-8FAF-09E6221A0E28}" type="pres">
      <dgm:prSet presAssocID="{2F3A96C2-1AC2-4B93-8802-3DA19ED59FC0}" presName="parTxOnly" presStyleLbl="node1" presStyleIdx="1" presStyleCnt="3">
        <dgm:presLayoutVars>
          <dgm:chMax val="0"/>
          <dgm:chPref val="0"/>
          <dgm:bulletEnabled val="1"/>
        </dgm:presLayoutVars>
      </dgm:prSet>
      <dgm:spPr/>
    </dgm:pt>
    <dgm:pt modelId="{61553EAE-8DD6-42DB-BC70-A5B890026CBE}" type="pres">
      <dgm:prSet presAssocID="{991E9338-7F73-4010-AECB-98AAE4E2787D}" presName="parTxOnlySpace" presStyleCnt="0"/>
      <dgm:spPr/>
    </dgm:pt>
    <dgm:pt modelId="{D454D914-ABCE-478C-8CFA-AA01C895C514}" type="pres">
      <dgm:prSet presAssocID="{E7FC93D0-540C-45CD-A400-0AD3CD03240A}" presName="parTxOnly" presStyleLbl="node1" presStyleIdx="2" presStyleCnt="3">
        <dgm:presLayoutVars>
          <dgm:chMax val="0"/>
          <dgm:chPref val="0"/>
          <dgm:bulletEnabled val="1"/>
        </dgm:presLayoutVars>
      </dgm:prSet>
      <dgm:spPr/>
    </dgm:pt>
  </dgm:ptLst>
  <dgm:cxnLst>
    <dgm:cxn modelId="{D7B65A02-21AE-4FBF-96E6-52ABC1A7B117}" type="presOf" srcId="{AE173CA6-C5C4-42B4-89AB-920973BA24E5}" destId="{040670B7-911B-427C-8D96-1BE607204774}" srcOrd="0" destOrd="0" presId="urn:microsoft.com/office/officeart/2005/8/layout/chevron1"/>
    <dgm:cxn modelId="{2794960D-435A-4E98-8D5D-20F8B2792BF7}" type="presOf" srcId="{2F3A96C2-1AC2-4B93-8802-3DA19ED59FC0}" destId="{55F551EB-E305-4951-8FAF-09E6221A0E28}" srcOrd="0" destOrd="0" presId="urn:microsoft.com/office/officeart/2005/8/layout/chevron1"/>
    <dgm:cxn modelId="{3849123D-E8F6-4C49-9568-A2AD3E1CEF34}" type="presOf" srcId="{E7FC93D0-540C-45CD-A400-0AD3CD03240A}" destId="{D454D914-ABCE-478C-8CFA-AA01C895C514}" srcOrd="0" destOrd="0" presId="urn:microsoft.com/office/officeart/2005/8/layout/chevron1"/>
    <dgm:cxn modelId="{D787D553-0F67-4778-A845-825FA6968E17}" srcId="{E4235446-D9DD-4AF2-9E4D-E7D008FD1199}" destId="{AE173CA6-C5C4-42B4-89AB-920973BA24E5}" srcOrd="0" destOrd="0" parTransId="{66D980FA-C6D6-4B7D-929C-EA279822F0F4}" sibTransId="{312A096C-90E0-4B99-9EAE-A7913E058433}"/>
    <dgm:cxn modelId="{50076B8B-6D1C-4217-96F2-202FBE41EF14}" type="presOf" srcId="{E4235446-D9DD-4AF2-9E4D-E7D008FD1199}" destId="{ADE4E4D4-2F5F-4641-B3F0-E979BF8847FC}" srcOrd="0" destOrd="0" presId="urn:microsoft.com/office/officeart/2005/8/layout/chevron1"/>
    <dgm:cxn modelId="{BAF6A6D1-F9EE-44F8-B0F1-6DCB520D56A3}" srcId="{E4235446-D9DD-4AF2-9E4D-E7D008FD1199}" destId="{E7FC93D0-540C-45CD-A400-0AD3CD03240A}" srcOrd="2" destOrd="0" parTransId="{36E20215-625F-4A00-8158-40F6A3D018C5}" sibTransId="{E30303DA-AE7A-4E04-A8B6-300F8B594F70}"/>
    <dgm:cxn modelId="{B6C5FEDD-809D-4845-804C-92A88C83D01E}" srcId="{E4235446-D9DD-4AF2-9E4D-E7D008FD1199}" destId="{2F3A96C2-1AC2-4B93-8802-3DA19ED59FC0}" srcOrd="1" destOrd="0" parTransId="{5CAF6B53-2C43-4E51-928F-40A14C269479}" sibTransId="{991E9338-7F73-4010-AECB-98AAE4E2787D}"/>
    <dgm:cxn modelId="{DF883D7C-7E37-4CEB-AA5B-AC1E14A75BDD}" type="presParOf" srcId="{ADE4E4D4-2F5F-4641-B3F0-E979BF8847FC}" destId="{040670B7-911B-427C-8D96-1BE607204774}" srcOrd="0" destOrd="0" presId="urn:microsoft.com/office/officeart/2005/8/layout/chevron1"/>
    <dgm:cxn modelId="{74F2D187-1086-4C16-8A21-A866580D945B}" type="presParOf" srcId="{ADE4E4D4-2F5F-4641-B3F0-E979BF8847FC}" destId="{BC0F3528-B232-4896-BFBE-E383F93F8F27}" srcOrd="1" destOrd="0" presId="urn:microsoft.com/office/officeart/2005/8/layout/chevron1"/>
    <dgm:cxn modelId="{73FC99F7-BF98-40D5-91C9-E92472E74F85}" type="presParOf" srcId="{ADE4E4D4-2F5F-4641-B3F0-E979BF8847FC}" destId="{55F551EB-E305-4951-8FAF-09E6221A0E28}" srcOrd="2" destOrd="0" presId="urn:microsoft.com/office/officeart/2005/8/layout/chevron1"/>
    <dgm:cxn modelId="{441CC7B6-B0E4-45F3-9E3C-BB8AB1B91989}" type="presParOf" srcId="{ADE4E4D4-2F5F-4641-B3F0-E979BF8847FC}" destId="{61553EAE-8DD6-42DB-BC70-A5B890026CBE}" srcOrd="3" destOrd="0" presId="urn:microsoft.com/office/officeart/2005/8/layout/chevron1"/>
    <dgm:cxn modelId="{112EBF20-948B-4C5F-98EF-A48450CCD366}" type="presParOf" srcId="{ADE4E4D4-2F5F-4641-B3F0-E979BF8847FC}" destId="{D454D914-ABCE-478C-8CFA-AA01C895C514}"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235446-D9DD-4AF2-9E4D-E7D008FD1199}" type="doc">
      <dgm:prSet loTypeId="urn:microsoft.com/office/officeart/2005/8/layout/chevron1" loCatId="process" qsTypeId="urn:microsoft.com/office/officeart/2005/8/quickstyle/simple1" qsCatId="simple" csTypeId="urn:microsoft.com/office/officeart/2005/8/colors/accent1_2" csCatId="accent1" phldr="1"/>
      <dgm:spPr/>
    </dgm:pt>
    <dgm:pt modelId="{2F3A96C2-1AC2-4B93-8802-3DA19ED59FC0}">
      <dgm:prSet phldrT="[Text]" custT="1"/>
      <dgm:spPr>
        <a:solidFill>
          <a:schemeClr val="bg1">
            <a:lumMod val="65000"/>
          </a:schemeClr>
        </a:solidFill>
      </dgm:spPr>
      <dgm:t>
        <a:bodyPr/>
        <a:lstStyle/>
        <a:p>
          <a:r>
            <a:rPr lang="en-US" sz="1400" b="1" dirty="0">
              <a:solidFill>
                <a:schemeClr val="tx1"/>
              </a:solidFill>
            </a:rPr>
            <a:t>Part 2</a:t>
          </a:r>
        </a:p>
      </dgm:t>
    </dgm:pt>
    <dgm:pt modelId="{5CAF6B53-2C43-4E51-928F-40A14C269479}" type="parTrans" cxnId="{B6C5FEDD-809D-4845-804C-92A88C83D01E}">
      <dgm:prSet/>
      <dgm:spPr/>
      <dgm:t>
        <a:bodyPr/>
        <a:lstStyle/>
        <a:p>
          <a:endParaRPr lang="en-US"/>
        </a:p>
      </dgm:t>
    </dgm:pt>
    <dgm:pt modelId="{991E9338-7F73-4010-AECB-98AAE4E2787D}" type="sibTrans" cxnId="{B6C5FEDD-809D-4845-804C-92A88C83D01E}">
      <dgm:prSet/>
      <dgm:spPr/>
      <dgm:t>
        <a:bodyPr/>
        <a:lstStyle/>
        <a:p>
          <a:endParaRPr lang="en-US"/>
        </a:p>
      </dgm:t>
    </dgm:pt>
    <dgm:pt modelId="{E7FC93D0-540C-45CD-A400-0AD3CD03240A}">
      <dgm:prSet phldrT="[Text]" custT="1"/>
      <dgm:spPr>
        <a:solidFill>
          <a:schemeClr val="bg1">
            <a:lumMod val="65000"/>
          </a:schemeClr>
        </a:solidFill>
      </dgm:spPr>
      <dgm:t>
        <a:bodyPr/>
        <a:lstStyle/>
        <a:p>
          <a:r>
            <a:rPr lang="en-US" sz="1400" b="1" dirty="0">
              <a:solidFill>
                <a:schemeClr val="tx1"/>
              </a:solidFill>
            </a:rPr>
            <a:t>Part 3</a:t>
          </a:r>
        </a:p>
      </dgm:t>
    </dgm:pt>
    <dgm:pt modelId="{36E20215-625F-4A00-8158-40F6A3D018C5}" type="parTrans" cxnId="{BAF6A6D1-F9EE-44F8-B0F1-6DCB520D56A3}">
      <dgm:prSet/>
      <dgm:spPr/>
      <dgm:t>
        <a:bodyPr/>
        <a:lstStyle/>
        <a:p>
          <a:endParaRPr lang="en-US"/>
        </a:p>
      </dgm:t>
    </dgm:pt>
    <dgm:pt modelId="{E30303DA-AE7A-4E04-A8B6-300F8B594F70}" type="sibTrans" cxnId="{BAF6A6D1-F9EE-44F8-B0F1-6DCB520D56A3}">
      <dgm:prSet/>
      <dgm:spPr/>
      <dgm:t>
        <a:bodyPr/>
        <a:lstStyle/>
        <a:p>
          <a:endParaRPr lang="en-US"/>
        </a:p>
      </dgm:t>
    </dgm:pt>
    <dgm:pt modelId="{AE173CA6-C5C4-42B4-89AB-920973BA24E5}">
      <dgm:prSet phldrT="[Text]" custT="1"/>
      <dgm:spPr>
        <a:solidFill>
          <a:schemeClr val="bg2"/>
        </a:solidFill>
        <a:ln>
          <a:noFill/>
        </a:ln>
      </dgm:spPr>
      <dgm:t>
        <a:bodyPr/>
        <a:lstStyle/>
        <a:p>
          <a:r>
            <a:rPr lang="en-US" sz="1400" b="1" dirty="0">
              <a:solidFill>
                <a:schemeClr val="tx1"/>
              </a:solidFill>
            </a:rPr>
            <a:t>Part 1</a:t>
          </a:r>
        </a:p>
      </dgm:t>
    </dgm:pt>
    <dgm:pt modelId="{312A096C-90E0-4B99-9EAE-A7913E058433}" type="sibTrans" cxnId="{D787D553-0F67-4778-A845-825FA6968E17}">
      <dgm:prSet/>
      <dgm:spPr/>
      <dgm:t>
        <a:bodyPr/>
        <a:lstStyle/>
        <a:p>
          <a:endParaRPr lang="en-US"/>
        </a:p>
      </dgm:t>
    </dgm:pt>
    <dgm:pt modelId="{66D980FA-C6D6-4B7D-929C-EA279822F0F4}" type="parTrans" cxnId="{D787D553-0F67-4778-A845-825FA6968E17}">
      <dgm:prSet/>
      <dgm:spPr/>
      <dgm:t>
        <a:bodyPr/>
        <a:lstStyle/>
        <a:p>
          <a:endParaRPr lang="en-US"/>
        </a:p>
      </dgm:t>
    </dgm:pt>
    <dgm:pt modelId="{ADE4E4D4-2F5F-4641-B3F0-E979BF8847FC}" type="pres">
      <dgm:prSet presAssocID="{E4235446-D9DD-4AF2-9E4D-E7D008FD1199}" presName="Name0" presStyleCnt="0">
        <dgm:presLayoutVars>
          <dgm:dir/>
          <dgm:animLvl val="lvl"/>
          <dgm:resizeHandles val="exact"/>
        </dgm:presLayoutVars>
      </dgm:prSet>
      <dgm:spPr/>
    </dgm:pt>
    <dgm:pt modelId="{040670B7-911B-427C-8D96-1BE607204774}" type="pres">
      <dgm:prSet presAssocID="{AE173CA6-C5C4-42B4-89AB-920973BA24E5}" presName="parTxOnly" presStyleLbl="node1" presStyleIdx="0" presStyleCnt="3">
        <dgm:presLayoutVars>
          <dgm:chMax val="0"/>
          <dgm:chPref val="0"/>
          <dgm:bulletEnabled val="1"/>
        </dgm:presLayoutVars>
      </dgm:prSet>
      <dgm:spPr/>
    </dgm:pt>
    <dgm:pt modelId="{BC0F3528-B232-4896-BFBE-E383F93F8F27}" type="pres">
      <dgm:prSet presAssocID="{312A096C-90E0-4B99-9EAE-A7913E058433}" presName="parTxOnlySpace" presStyleCnt="0"/>
      <dgm:spPr/>
    </dgm:pt>
    <dgm:pt modelId="{55F551EB-E305-4951-8FAF-09E6221A0E28}" type="pres">
      <dgm:prSet presAssocID="{2F3A96C2-1AC2-4B93-8802-3DA19ED59FC0}" presName="parTxOnly" presStyleLbl="node1" presStyleIdx="1" presStyleCnt="3">
        <dgm:presLayoutVars>
          <dgm:chMax val="0"/>
          <dgm:chPref val="0"/>
          <dgm:bulletEnabled val="1"/>
        </dgm:presLayoutVars>
      </dgm:prSet>
      <dgm:spPr/>
    </dgm:pt>
    <dgm:pt modelId="{61553EAE-8DD6-42DB-BC70-A5B890026CBE}" type="pres">
      <dgm:prSet presAssocID="{991E9338-7F73-4010-AECB-98AAE4E2787D}" presName="parTxOnlySpace" presStyleCnt="0"/>
      <dgm:spPr/>
    </dgm:pt>
    <dgm:pt modelId="{D454D914-ABCE-478C-8CFA-AA01C895C514}" type="pres">
      <dgm:prSet presAssocID="{E7FC93D0-540C-45CD-A400-0AD3CD03240A}" presName="parTxOnly" presStyleLbl="node1" presStyleIdx="2" presStyleCnt="3">
        <dgm:presLayoutVars>
          <dgm:chMax val="0"/>
          <dgm:chPref val="0"/>
          <dgm:bulletEnabled val="1"/>
        </dgm:presLayoutVars>
      </dgm:prSet>
      <dgm:spPr/>
    </dgm:pt>
  </dgm:ptLst>
  <dgm:cxnLst>
    <dgm:cxn modelId="{D7B65A02-21AE-4FBF-96E6-52ABC1A7B117}" type="presOf" srcId="{AE173CA6-C5C4-42B4-89AB-920973BA24E5}" destId="{040670B7-911B-427C-8D96-1BE607204774}" srcOrd="0" destOrd="0" presId="urn:microsoft.com/office/officeart/2005/8/layout/chevron1"/>
    <dgm:cxn modelId="{2794960D-435A-4E98-8D5D-20F8B2792BF7}" type="presOf" srcId="{2F3A96C2-1AC2-4B93-8802-3DA19ED59FC0}" destId="{55F551EB-E305-4951-8FAF-09E6221A0E28}" srcOrd="0" destOrd="0" presId="urn:microsoft.com/office/officeart/2005/8/layout/chevron1"/>
    <dgm:cxn modelId="{3849123D-E8F6-4C49-9568-A2AD3E1CEF34}" type="presOf" srcId="{E7FC93D0-540C-45CD-A400-0AD3CD03240A}" destId="{D454D914-ABCE-478C-8CFA-AA01C895C514}" srcOrd="0" destOrd="0" presId="urn:microsoft.com/office/officeart/2005/8/layout/chevron1"/>
    <dgm:cxn modelId="{D787D553-0F67-4778-A845-825FA6968E17}" srcId="{E4235446-D9DD-4AF2-9E4D-E7D008FD1199}" destId="{AE173CA6-C5C4-42B4-89AB-920973BA24E5}" srcOrd="0" destOrd="0" parTransId="{66D980FA-C6D6-4B7D-929C-EA279822F0F4}" sibTransId="{312A096C-90E0-4B99-9EAE-A7913E058433}"/>
    <dgm:cxn modelId="{50076B8B-6D1C-4217-96F2-202FBE41EF14}" type="presOf" srcId="{E4235446-D9DD-4AF2-9E4D-E7D008FD1199}" destId="{ADE4E4D4-2F5F-4641-B3F0-E979BF8847FC}" srcOrd="0" destOrd="0" presId="urn:microsoft.com/office/officeart/2005/8/layout/chevron1"/>
    <dgm:cxn modelId="{BAF6A6D1-F9EE-44F8-B0F1-6DCB520D56A3}" srcId="{E4235446-D9DD-4AF2-9E4D-E7D008FD1199}" destId="{E7FC93D0-540C-45CD-A400-0AD3CD03240A}" srcOrd="2" destOrd="0" parTransId="{36E20215-625F-4A00-8158-40F6A3D018C5}" sibTransId="{E30303DA-AE7A-4E04-A8B6-300F8B594F70}"/>
    <dgm:cxn modelId="{B6C5FEDD-809D-4845-804C-92A88C83D01E}" srcId="{E4235446-D9DD-4AF2-9E4D-E7D008FD1199}" destId="{2F3A96C2-1AC2-4B93-8802-3DA19ED59FC0}" srcOrd="1" destOrd="0" parTransId="{5CAF6B53-2C43-4E51-928F-40A14C269479}" sibTransId="{991E9338-7F73-4010-AECB-98AAE4E2787D}"/>
    <dgm:cxn modelId="{DF883D7C-7E37-4CEB-AA5B-AC1E14A75BDD}" type="presParOf" srcId="{ADE4E4D4-2F5F-4641-B3F0-E979BF8847FC}" destId="{040670B7-911B-427C-8D96-1BE607204774}" srcOrd="0" destOrd="0" presId="urn:microsoft.com/office/officeart/2005/8/layout/chevron1"/>
    <dgm:cxn modelId="{74F2D187-1086-4C16-8A21-A866580D945B}" type="presParOf" srcId="{ADE4E4D4-2F5F-4641-B3F0-E979BF8847FC}" destId="{BC0F3528-B232-4896-BFBE-E383F93F8F27}" srcOrd="1" destOrd="0" presId="urn:microsoft.com/office/officeart/2005/8/layout/chevron1"/>
    <dgm:cxn modelId="{73FC99F7-BF98-40D5-91C9-E92472E74F85}" type="presParOf" srcId="{ADE4E4D4-2F5F-4641-B3F0-E979BF8847FC}" destId="{55F551EB-E305-4951-8FAF-09E6221A0E28}" srcOrd="2" destOrd="0" presId="urn:microsoft.com/office/officeart/2005/8/layout/chevron1"/>
    <dgm:cxn modelId="{441CC7B6-B0E4-45F3-9E3C-BB8AB1B91989}" type="presParOf" srcId="{ADE4E4D4-2F5F-4641-B3F0-E979BF8847FC}" destId="{61553EAE-8DD6-42DB-BC70-A5B890026CBE}" srcOrd="3" destOrd="0" presId="urn:microsoft.com/office/officeart/2005/8/layout/chevron1"/>
    <dgm:cxn modelId="{112EBF20-948B-4C5F-98EF-A48450CCD366}" type="presParOf" srcId="{ADE4E4D4-2F5F-4641-B3F0-E979BF8847FC}" destId="{D454D914-ABCE-478C-8CFA-AA01C895C514}"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235446-D9DD-4AF2-9E4D-E7D008FD1199}" type="doc">
      <dgm:prSet loTypeId="urn:microsoft.com/office/officeart/2005/8/layout/chevron1" loCatId="process" qsTypeId="urn:microsoft.com/office/officeart/2005/8/quickstyle/simple1" qsCatId="simple" csTypeId="urn:microsoft.com/office/officeart/2005/8/colors/accent1_2" csCatId="accent1" phldr="1"/>
      <dgm:spPr/>
    </dgm:pt>
    <dgm:pt modelId="{2F3A96C2-1AC2-4B93-8802-3DA19ED59FC0}">
      <dgm:prSet phldrT="[Text]" custT="1"/>
      <dgm:spPr>
        <a:solidFill>
          <a:schemeClr val="bg2"/>
        </a:solidFill>
      </dgm:spPr>
      <dgm:t>
        <a:bodyPr/>
        <a:lstStyle/>
        <a:p>
          <a:r>
            <a:rPr lang="en-US" sz="1400" b="1" dirty="0">
              <a:solidFill>
                <a:schemeClr val="tx1"/>
              </a:solidFill>
            </a:rPr>
            <a:t>Part 2</a:t>
          </a:r>
        </a:p>
      </dgm:t>
    </dgm:pt>
    <dgm:pt modelId="{5CAF6B53-2C43-4E51-928F-40A14C269479}" type="parTrans" cxnId="{B6C5FEDD-809D-4845-804C-92A88C83D01E}">
      <dgm:prSet/>
      <dgm:spPr/>
      <dgm:t>
        <a:bodyPr/>
        <a:lstStyle/>
        <a:p>
          <a:endParaRPr lang="en-US"/>
        </a:p>
      </dgm:t>
    </dgm:pt>
    <dgm:pt modelId="{991E9338-7F73-4010-AECB-98AAE4E2787D}" type="sibTrans" cxnId="{B6C5FEDD-809D-4845-804C-92A88C83D01E}">
      <dgm:prSet/>
      <dgm:spPr/>
      <dgm:t>
        <a:bodyPr/>
        <a:lstStyle/>
        <a:p>
          <a:endParaRPr lang="en-US"/>
        </a:p>
      </dgm:t>
    </dgm:pt>
    <dgm:pt modelId="{E7FC93D0-540C-45CD-A400-0AD3CD03240A}">
      <dgm:prSet phldrT="[Text]" custT="1"/>
      <dgm:spPr>
        <a:solidFill>
          <a:schemeClr val="bg1">
            <a:lumMod val="65000"/>
          </a:schemeClr>
        </a:solidFill>
      </dgm:spPr>
      <dgm:t>
        <a:bodyPr/>
        <a:lstStyle/>
        <a:p>
          <a:r>
            <a:rPr lang="en-US" sz="1400" b="1" dirty="0">
              <a:solidFill>
                <a:schemeClr val="tx1"/>
              </a:solidFill>
            </a:rPr>
            <a:t>Part 3</a:t>
          </a:r>
        </a:p>
      </dgm:t>
    </dgm:pt>
    <dgm:pt modelId="{36E20215-625F-4A00-8158-40F6A3D018C5}" type="parTrans" cxnId="{BAF6A6D1-F9EE-44F8-B0F1-6DCB520D56A3}">
      <dgm:prSet/>
      <dgm:spPr/>
      <dgm:t>
        <a:bodyPr/>
        <a:lstStyle/>
        <a:p>
          <a:endParaRPr lang="en-US"/>
        </a:p>
      </dgm:t>
    </dgm:pt>
    <dgm:pt modelId="{E30303DA-AE7A-4E04-A8B6-300F8B594F70}" type="sibTrans" cxnId="{BAF6A6D1-F9EE-44F8-B0F1-6DCB520D56A3}">
      <dgm:prSet/>
      <dgm:spPr/>
      <dgm:t>
        <a:bodyPr/>
        <a:lstStyle/>
        <a:p>
          <a:endParaRPr lang="en-US"/>
        </a:p>
      </dgm:t>
    </dgm:pt>
    <dgm:pt modelId="{AE173CA6-C5C4-42B4-89AB-920973BA24E5}">
      <dgm:prSet phldrT="[Text]" custT="1"/>
      <dgm:spPr>
        <a:solidFill>
          <a:schemeClr val="bg1">
            <a:lumMod val="65000"/>
          </a:schemeClr>
        </a:solidFill>
        <a:ln>
          <a:noFill/>
        </a:ln>
      </dgm:spPr>
      <dgm:t>
        <a:bodyPr/>
        <a:lstStyle/>
        <a:p>
          <a:r>
            <a:rPr lang="en-US" sz="1400" b="1" dirty="0">
              <a:solidFill>
                <a:schemeClr val="tx1"/>
              </a:solidFill>
            </a:rPr>
            <a:t>Part 1</a:t>
          </a:r>
        </a:p>
      </dgm:t>
    </dgm:pt>
    <dgm:pt modelId="{312A096C-90E0-4B99-9EAE-A7913E058433}" type="sibTrans" cxnId="{D787D553-0F67-4778-A845-825FA6968E17}">
      <dgm:prSet/>
      <dgm:spPr/>
      <dgm:t>
        <a:bodyPr/>
        <a:lstStyle/>
        <a:p>
          <a:endParaRPr lang="en-US"/>
        </a:p>
      </dgm:t>
    </dgm:pt>
    <dgm:pt modelId="{66D980FA-C6D6-4B7D-929C-EA279822F0F4}" type="parTrans" cxnId="{D787D553-0F67-4778-A845-825FA6968E17}">
      <dgm:prSet/>
      <dgm:spPr/>
      <dgm:t>
        <a:bodyPr/>
        <a:lstStyle/>
        <a:p>
          <a:endParaRPr lang="en-US"/>
        </a:p>
      </dgm:t>
    </dgm:pt>
    <dgm:pt modelId="{ADE4E4D4-2F5F-4641-B3F0-E979BF8847FC}" type="pres">
      <dgm:prSet presAssocID="{E4235446-D9DD-4AF2-9E4D-E7D008FD1199}" presName="Name0" presStyleCnt="0">
        <dgm:presLayoutVars>
          <dgm:dir/>
          <dgm:animLvl val="lvl"/>
          <dgm:resizeHandles val="exact"/>
        </dgm:presLayoutVars>
      </dgm:prSet>
      <dgm:spPr/>
    </dgm:pt>
    <dgm:pt modelId="{040670B7-911B-427C-8D96-1BE607204774}" type="pres">
      <dgm:prSet presAssocID="{AE173CA6-C5C4-42B4-89AB-920973BA24E5}" presName="parTxOnly" presStyleLbl="node1" presStyleIdx="0" presStyleCnt="3">
        <dgm:presLayoutVars>
          <dgm:chMax val="0"/>
          <dgm:chPref val="0"/>
          <dgm:bulletEnabled val="1"/>
        </dgm:presLayoutVars>
      </dgm:prSet>
      <dgm:spPr/>
    </dgm:pt>
    <dgm:pt modelId="{BC0F3528-B232-4896-BFBE-E383F93F8F27}" type="pres">
      <dgm:prSet presAssocID="{312A096C-90E0-4B99-9EAE-A7913E058433}" presName="parTxOnlySpace" presStyleCnt="0"/>
      <dgm:spPr/>
    </dgm:pt>
    <dgm:pt modelId="{55F551EB-E305-4951-8FAF-09E6221A0E28}" type="pres">
      <dgm:prSet presAssocID="{2F3A96C2-1AC2-4B93-8802-3DA19ED59FC0}" presName="parTxOnly" presStyleLbl="node1" presStyleIdx="1" presStyleCnt="3">
        <dgm:presLayoutVars>
          <dgm:chMax val="0"/>
          <dgm:chPref val="0"/>
          <dgm:bulletEnabled val="1"/>
        </dgm:presLayoutVars>
      </dgm:prSet>
      <dgm:spPr/>
    </dgm:pt>
    <dgm:pt modelId="{61553EAE-8DD6-42DB-BC70-A5B890026CBE}" type="pres">
      <dgm:prSet presAssocID="{991E9338-7F73-4010-AECB-98AAE4E2787D}" presName="parTxOnlySpace" presStyleCnt="0"/>
      <dgm:spPr/>
    </dgm:pt>
    <dgm:pt modelId="{D454D914-ABCE-478C-8CFA-AA01C895C514}" type="pres">
      <dgm:prSet presAssocID="{E7FC93D0-540C-45CD-A400-0AD3CD03240A}" presName="parTxOnly" presStyleLbl="node1" presStyleIdx="2" presStyleCnt="3">
        <dgm:presLayoutVars>
          <dgm:chMax val="0"/>
          <dgm:chPref val="0"/>
          <dgm:bulletEnabled val="1"/>
        </dgm:presLayoutVars>
      </dgm:prSet>
      <dgm:spPr/>
    </dgm:pt>
  </dgm:ptLst>
  <dgm:cxnLst>
    <dgm:cxn modelId="{D7B65A02-21AE-4FBF-96E6-52ABC1A7B117}" type="presOf" srcId="{AE173CA6-C5C4-42B4-89AB-920973BA24E5}" destId="{040670B7-911B-427C-8D96-1BE607204774}" srcOrd="0" destOrd="0" presId="urn:microsoft.com/office/officeart/2005/8/layout/chevron1"/>
    <dgm:cxn modelId="{2794960D-435A-4E98-8D5D-20F8B2792BF7}" type="presOf" srcId="{2F3A96C2-1AC2-4B93-8802-3DA19ED59FC0}" destId="{55F551EB-E305-4951-8FAF-09E6221A0E28}" srcOrd="0" destOrd="0" presId="urn:microsoft.com/office/officeart/2005/8/layout/chevron1"/>
    <dgm:cxn modelId="{3849123D-E8F6-4C49-9568-A2AD3E1CEF34}" type="presOf" srcId="{E7FC93D0-540C-45CD-A400-0AD3CD03240A}" destId="{D454D914-ABCE-478C-8CFA-AA01C895C514}" srcOrd="0" destOrd="0" presId="urn:microsoft.com/office/officeart/2005/8/layout/chevron1"/>
    <dgm:cxn modelId="{D787D553-0F67-4778-A845-825FA6968E17}" srcId="{E4235446-D9DD-4AF2-9E4D-E7D008FD1199}" destId="{AE173CA6-C5C4-42B4-89AB-920973BA24E5}" srcOrd="0" destOrd="0" parTransId="{66D980FA-C6D6-4B7D-929C-EA279822F0F4}" sibTransId="{312A096C-90E0-4B99-9EAE-A7913E058433}"/>
    <dgm:cxn modelId="{50076B8B-6D1C-4217-96F2-202FBE41EF14}" type="presOf" srcId="{E4235446-D9DD-4AF2-9E4D-E7D008FD1199}" destId="{ADE4E4D4-2F5F-4641-B3F0-E979BF8847FC}" srcOrd="0" destOrd="0" presId="urn:microsoft.com/office/officeart/2005/8/layout/chevron1"/>
    <dgm:cxn modelId="{BAF6A6D1-F9EE-44F8-B0F1-6DCB520D56A3}" srcId="{E4235446-D9DD-4AF2-9E4D-E7D008FD1199}" destId="{E7FC93D0-540C-45CD-A400-0AD3CD03240A}" srcOrd="2" destOrd="0" parTransId="{36E20215-625F-4A00-8158-40F6A3D018C5}" sibTransId="{E30303DA-AE7A-4E04-A8B6-300F8B594F70}"/>
    <dgm:cxn modelId="{B6C5FEDD-809D-4845-804C-92A88C83D01E}" srcId="{E4235446-D9DD-4AF2-9E4D-E7D008FD1199}" destId="{2F3A96C2-1AC2-4B93-8802-3DA19ED59FC0}" srcOrd="1" destOrd="0" parTransId="{5CAF6B53-2C43-4E51-928F-40A14C269479}" sibTransId="{991E9338-7F73-4010-AECB-98AAE4E2787D}"/>
    <dgm:cxn modelId="{DF883D7C-7E37-4CEB-AA5B-AC1E14A75BDD}" type="presParOf" srcId="{ADE4E4D4-2F5F-4641-B3F0-E979BF8847FC}" destId="{040670B7-911B-427C-8D96-1BE607204774}" srcOrd="0" destOrd="0" presId="urn:microsoft.com/office/officeart/2005/8/layout/chevron1"/>
    <dgm:cxn modelId="{74F2D187-1086-4C16-8A21-A866580D945B}" type="presParOf" srcId="{ADE4E4D4-2F5F-4641-B3F0-E979BF8847FC}" destId="{BC0F3528-B232-4896-BFBE-E383F93F8F27}" srcOrd="1" destOrd="0" presId="urn:microsoft.com/office/officeart/2005/8/layout/chevron1"/>
    <dgm:cxn modelId="{73FC99F7-BF98-40D5-91C9-E92472E74F85}" type="presParOf" srcId="{ADE4E4D4-2F5F-4641-B3F0-E979BF8847FC}" destId="{55F551EB-E305-4951-8FAF-09E6221A0E28}" srcOrd="2" destOrd="0" presId="urn:microsoft.com/office/officeart/2005/8/layout/chevron1"/>
    <dgm:cxn modelId="{441CC7B6-B0E4-45F3-9E3C-BB8AB1B91989}" type="presParOf" srcId="{ADE4E4D4-2F5F-4641-B3F0-E979BF8847FC}" destId="{61553EAE-8DD6-42DB-BC70-A5B890026CBE}" srcOrd="3" destOrd="0" presId="urn:microsoft.com/office/officeart/2005/8/layout/chevron1"/>
    <dgm:cxn modelId="{112EBF20-948B-4C5F-98EF-A48450CCD366}" type="presParOf" srcId="{ADE4E4D4-2F5F-4641-B3F0-E979BF8847FC}" destId="{D454D914-ABCE-478C-8CFA-AA01C895C514}"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235446-D9DD-4AF2-9E4D-E7D008FD1199}" type="doc">
      <dgm:prSet loTypeId="urn:microsoft.com/office/officeart/2005/8/layout/chevron1" loCatId="process" qsTypeId="urn:microsoft.com/office/officeart/2005/8/quickstyle/simple1" qsCatId="simple" csTypeId="urn:microsoft.com/office/officeart/2005/8/colors/accent1_2" csCatId="accent1" phldr="1"/>
      <dgm:spPr/>
    </dgm:pt>
    <dgm:pt modelId="{2F3A96C2-1AC2-4B93-8802-3DA19ED59FC0}">
      <dgm:prSet phldrT="[Text]" custT="1"/>
      <dgm:spPr>
        <a:solidFill>
          <a:schemeClr val="bg2"/>
        </a:solidFill>
      </dgm:spPr>
      <dgm:t>
        <a:bodyPr/>
        <a:lstStyle/>
        <a:p>
          <a:r>
            <a:rPr lang="en-US" sz="1400" b="1" dirty="0">
              <a:solidFill>
                <a:schemeClr val="tx1"/>
              </a:solidFill>
            </a:rPr>
            <a:t>Part 2</a:t>
          </a:r>
        </a:p>
      </dgm:t>
    </dgm:pt>
    <dgm:pt modelId="{5CAF6B53-2C43-4E51-928F-40A14C269479}" type="parTrans" cxnId="{B6C5FEDD-809D-4845-804C-92A88C83D01E}">
      <dgm:prSet/>
      <dgm:spPr/>
      <dgm:t>
        <a:bodyPr/>
        <a:lstStyle/>
        <a:p>
          <a:endParaRPr lang="en-US"/>
        </a:p>
      </dgm:t>
    </dgm:pt>
    <dgm:pt modelId="{991E9338-7F73-4010-AECB-98AAE4E2787D}" type="sibTrans" cxnId="{B6C5FEDD-809D-4845-804C-92A88C83D01E}">
      <dgm:prSet/>
      <dgm:spPr/>
      <dgm:t>
        <a:bodyPr/>
        <a:lstStyle/>
        <a:p>
          <a:endParaRPr lang="en-US"/>
        </a:p>
      </dgm:t>
    </dgm:pt>
    <dgm:pt modelId="{E7FC93D0-540C-45CD-A400-0AD3CD03240A}">
      <dgm:prSet phldrT="[Text]" custT="1"/>
      <dgm:spPr>
        <a:solidFill>
          <a:schemeClr val="bg1">
            <a:lumMod val="65000"/>
          </a:schemeClr>
        </a:solidFill>
      </dgm:spPr>
      <dgm:t>
        <a:bodyPr/>
        <a:lstStyle/>
        <a:p>
          <a:r>
            <a:rPr lang="en-US" sz="1400" b="1" dirty="0">
              <a:solidFill>
                <a:schemeClr val="tx1"/>
              </a:solidFill>
            </a:rPr>
            <a:t>Part 3</a:t>
          </a:r>
        </a:p>
      </dgm:t>
    </dgm:pt>
    <dgm:pt modelId="{36E20215-625F-4A00-8158-40F6A3D018C5}" type="parTrans" cxnId="{BAF6A6D1-F9EE-44F8-B0F1-6DCB520D56A3}">
      <dgm:prSet/>
      <dgm:spPr/>
      <dgm:t>
        <a:bodyPr/>
        <a:lstStyle/>
        <a:p>
          <a:endParaRPr lang="en-US"/>
        </a:p>
      </dgm:t>
    </dgm:pt>
    <dgm:pt modelId="{E30303DA-AE7A-4E04-A8B6-300F8B594F70}" type="sibTrans" cxnId="{BAF6A6D1-F9EE-44F8-B0F1-6DCB520D56A3}">
      <dgm:prSet/>
      <dgm:spPr/>
      <dgm:t>
        <a:bodyPr/>
        <a:lstStyle/>
        <a:p>
          <a:endParaRPr lang="en-US"/>
        </a:p>
      </dgm:t>
    </dgm:pt>
    <dgm:pt modelId="{AE173CA6-C5C4-42B4-89AB-920973BA24E5}">
      <dgm:prSet phldrT="[Text]" custT="1"/>
      <dgm:spPr>
        <a:solidFill>
          <a:schemeClr val="bg1">
            <a:lumMod val="65000"/>
          </a:schemeClr>
        </a:solidFill>
        <a:ln>
          <a:noFill/>
        </a:ln>
      </dgm:spPr>
      <dgm:t>
        <a:bodyPr/>
        <a:lstStyle/>
        <a:p>
          <a:r>
            <a:rPr lang="en-US" sz="1400" b="1" dirty="0">
              <a:solidFill>
                <a:schemeClr val="tx1"/>
              </a:solidFill>
            </a:rPr>
            <a:t>Part 1</a:t>
          </a:r>
        </a:p>
      </dgm:t>
    </dgm:pt>
    <dgm:pt modelId="{312A096C-90E0-4B99-9EAE-A7913E058433}" type="sibTrans" cxnId="{D787D553-0F67-4778-A845-825FA6968E17}">
      <dgm:prSet/>
      <dgm:spPr/>
      <dgm:t>
        <a:bodyPr/>
        <a:lstStyle/>
        <a:p>
          <a:endParaRPr lang="en-US"/>
        </a:p>
      </dgm:t>
    </dgm:pt>
    <dgm:pt modelId="{66D980FA-C6D6-4B7D-929C-EA279822F0F4}" type="parTrans" cxnId="{D787D553-0F67-4778-A845-825FA6968E17}">
      <dgm:prSet/>
      <dgm:spPr/>
      <dgm:t>
        <a:bodyPr/>
        <a:lstStyle/>
        <a:p>
          <a:endParaRPr lang="en-US"/>
        </a:p>
      </dgm:t>
    </dgm:pt>
    <dgm:pt modelId="{ADE4E4D4-2F5F-4641-B3F0-E979BF8847FC}" type="pres">
      <dgm:prSet presAssocID="{E4235446-D9DD-4AF2-9E4D-E7D008FD1199}" presName="Name0" presStyleCnt="0">
        <dgm:presLayoutVars>
          <dgm:dir/>
          <dgm:animLvl val="lvl"/>
          <dgm:resizeHandles val="exact"/>
        </dgm:presLayoutVars>
      </dgm:prSet>
      <dgm:spPr/>
    </dgm:pt>
    <dgm:pt modelId="{040670B7-911B-427C-8D96-1BE607204774}" type="pres">
      <dgm:prSet presAssocID="{AE173CA6-C5C4-42B4-89AB-920973BA24E5}" presName="parTxOnly" presStyleLbl="node1" presStyleIdx="0" presStyleCnt="3">
        <dgm:presLayoutVars>
          <dgm:chMax val="0"/>
          <dgm:chPref val="0"/>
          <dgm:bulletEnabled val="1"/>
        </dgm:presLayoutVars>
      </dgm:prSet>
      <dgm:spPr/>
    </dgm:pt>
    <dgm:pt modelId="{BC0F3528-B232-4896-BFBE-E383F93F8F27}" type="pres">
      <dgm:prSet presAssocID="{312A096C-90E0-4B99-9EAE-A7913E058433}" presName="parTxOnlySpace" presStyleCnt="0"/>
      <dgm:spPr/>
    </dgm:pt>
    <dgm:pt modelId="{55F551EB-E305-4951-8FAF-09E6221A0E28}" type="pres">
      <dgm:prSet presAssocID="{2F3A96C2-1AC2-4B93-8802-3DA19ED59FC0}" presName="parTxOnly" presStyleLbl="node1" presStyleIdx="1" presStyleCnt="3">
        <dgm:presLayoutVars>
          <dgm:chMax val="0"/>
          <dgm:chPref val="0"/>
          <dgm:bulletEnabled val="1"/>
        </dgm:presLayoutVars>
      </dgm:prSet>
      <dgm:spPr/>
    </dgm:pt>
    <dgm:pt modelId="{61553EAE-8DD6-42DB-BC70-A5B890026CBE}" type="pres">
      <dgm:prSet presAssocID="{991E9338-7F73-4010-AECB-98AAE4E2787D}" presName="parTxOnlySpace" presStyleCnt="0"/>
      <dgm:spPr/>
    </dgm:pt>
    <dgm:pt modelId="{D454D914-ABCE-478C-8CFA-AA01C895C514}" type="pres">
      <dgm:prSet presAssocID="{E7FC93D0-540C-45CD-A400-0AD3CD03240A}" presName="parTxOnly" presStyleLbl="node1" presStyleIdx="2" presStyleCnt="3">
        <dgm:presLayoutVars>
          <dgm:chMax val="0"/>
          <dgm:chPref val="0"/>
          <dgm:bulletEnabled val="1"/>
        </dgm:presLayoutVars>
      </dgm:prSet>
      <dgm:spPr/>
    </dgm:pt>
  </dgm:ptLst>
  <dgm:cxnLst>
    <dgm:cxn modelId="{D7B65A02-21AE-4FBF-96E6-52ABC1A7B117}" type="presOf" srcId="{AE173CA6-C5C4-42B4-89AB-920973BA24E5}" destId="{040670B7-911B-427C-8D96-1BE607204774}" srcOrd="0" destOrd="0" presId="urn:microsoft.com/office/officeart/2005/8/layout/chevron1"/>
    <dgm:cxn modelId="{2794960D-435A-4E98-8D5D-20F8B2792BF7}" type="presOf" srcId="{2F3A96C2-1AC2-4B93-8802-3DA19ED59FC0}" destId="{55F551EB-E305-4951-8FAF-09E6221A0E28}" srcOrd="0" destOrd="0" presId="urn:microsoft.com/office/officeart/2005/8/layout/chevron1"/>
    <dgm:cxn modelId="{3849123D-E8F6-4C49-9568-A2AD3E1CEF34}" type="presOf" srcId="{E7FC93D0-540C-45CD-A400-0AD3CD03240A}" destId="{D454D914-ABCE-478C-8CFA-AA01C895C514}" srcOrd="0" destOrd="0" presId="urn:microsoft.com/office/officeart/2005/8/layout/chevron1"/>
    <dgm:cxn modelId="{D787D553-0F67-4778-A845-825FA6968E17}" srcId="{E4235446-D9DD-4AF2-9E4D-E7D008FD1199}" destId="{AE173CA6-C5C4-42B4-89AB-920973BA24E5}" srcOrd="0" destOrd="0" parTransId="{66D980FA-C6D6-4B7D-929C-EA279822F0F4}" sibTransId="{312A096C-90E0-4B99-9EAE-A7913E058433}"/>
    <dgm:cxn modelId="{50076B8B-6D1C-4217-96F2-202FBE41EF14}" type="presOf" srcId="{E4235446-D9DD-4AF2-9E4D-E7D008FD1199}" destId="{ADE4E4D4-2F5F-4641-B3F0-E979BF8847FC}" srcOrd="0" destOrd="0" presId="urn:microsoft.com/office/officeart/2005/8/layout/chevron1"/>
    <dgm:cxn modelId="{BAF6A6D1-F9EE-44F8-B0F1-6DCB520D56A3}" srcId="{E4235446-D9DD-4AF2-9E4D-E7D008FD1199}" destId="{E7FC93D0-540C-45CD-A400-0AD3CD03240A}" srcOrd="2" destOrd="0" parTransId="{36E20215-625F-4A00-8158-40F6A3D018C5}" sibTransId="{E30303DA-AE7A-4E04-A8B6-300F8B594F70}"/>
    <dgm:cxn modelId="{B6C5FEDD-809D-4845-804C-92A88C83D01E}" srcId="{E4235446-D9DD-4AF2-9E4D-E7D008FD1199}" destId="{2F3A96C2-1AC2-4B93-8802-3DA19ED59FC0}" srcOrd="1" destOrd="0" parTransId="{5CAF6B53-2C43-4E51-928F-40A14C269479}" sibTransId="{991E9338-7F73-4010-AECB-98AAE4E2787D}"/>
    <dgm:cxn modelId="{DF883D7C-7E37-4CEB-AA5B-AC1E14A75BDD}" type="presParOf" srcId="{ADE4E4D4-2F5F-4641-B3F0-E979BF8847FC}" destId="{040670B7-911B-427C-8D96-1BE607204774}" srcOrd="0" destOrd="0" presId="urn:microsoft.com/office/officeart/2005/8/layout/chevron1"/>
    <dgm:cxn modelId="{74F2D187-1086-4C16-8A21-A866580D945B}" type="presParOf" srcId="{ADE4E4D4-2F5F-4641-B3F0-E979BF8847FC}" destId="{BC0F3528-B232-4896-BFBE-E383F93F8F27}" srcOrd="1" destOrd="0" presId="urn:microsoft.com/office/officeart/2005/8/layout/chevron1"/>
    <dgm:cxn modelId="{73FC99F7-BF98-40D5-91C9-E92472E74F85}" type="presParOf" srcId="{ADE4E4D4-2F5F-4641-B3F0-E979BF8847FC}" destId="{55F551EB-E305-4951-8FAF-09E6221A0E28}" srcOrd="2" destOrd="0" presId="urn:microsoft.com/office/officeart/2005/8/layout/chevron1"/>
    <dgm:cxn modelId="{441CC7B6-B0E4-45F3-9E3C-BB8AB1B91989}" type="presParOf" srcId="{ADE4E4D4-2F5F-4641-B3F0-E979BF8847FC}" destId="{61553EAE-8DD6-42DB-BC70-A5B890026CBE}" srcOrd="3" destOrd="0" presId="urn:microsoft.com/office/officeart/2005/8/layout/chevron1"/>
    <dgm:cxn modelId="{112EBF20-948B-4C5F-98EF-A48450CCD366}" type="presParOf" srcId="{ADE4E4D4-2F5F-4641-B3F0-E979BF8847FC}" destId="{D454D914-ABCE-478C-8CFA-AA01C895C514}"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235446-D9DD-4AF2-9E4D-E7D008FD1199}" type="doc">
      <dgm:prSet loTypeId="urn:microsoft.com/office/officeart/2005/8/layout/chevron1" loCatId="process" qsTypeId="urn:microsoft.com/office/officeart/2005/8/quickstyle/simple1" qsCatId="simple" csTypeId="urn:microsoft.com/office/officeart/2005/8/colors/accent1_2" csCatId="accent1" phldr="1"/>
      <dgm:spPr/>
    </dgm:pt>
    <dgm:pt modelId="{2F3A96C2-1AC2-4B93-8802-3DA19ED59FC0}">
      <dgm:prSet phldrT="[Text]" custT="1"/>
      <dgm:spPr>
        <a:solidFill>
          <a:schemeClr val="bg2"/>
        </a:solidFill>
      </dgm:spPr>
      <dgm:t>
        <a:bodyPr/>
        <a:lstStyle/>
        <a:p>
          <a:r>
            <a:rPr lang="en-US" sz="1400" b="1" dirty="0">
              <a:solidFill>
                <a:schemeClr val="tx1"/>
              </a:solidFill>
            </a:rPr>
            <a:t>Part 2</a:t>
          </a:r>
        </a:p>
      </dgm:t>
    </dgm:pt>
    <dgm:pt modelId="{5CAF6B53-2C43-4E51-928F-40A14C269479}" type="parTrans" cxnId="{B6C5FEDD-809D-4845-804C-92A88C83D01E}">
      <dgm:prSet/>
      <dgm:spPr/>
      <dgm:t>
        <a:bodyPr/>
        <a:lstStyle/>
        <a:p>
          <a:endParaRPr lang="en-US"/>
        </a:p>
      </dgm:t>
    </dgm:pt>
    <dgm:pt modelId="{991E9338-7F73-4010-AECB-98AAE4E2787D}" type="sibTrans" cxnId="{B6C5FEDD-809D-4845-804C-92A88C83D01E}">
      <dgm:prSet/>
      <dgm:spPr/>
      <dgm:t>
        <a:bodyPr/>
        <a:lstStyle/>
        <a:p>
          <a:endParaRPr lang="en-US"/>
        </a:p>
      </dgm:t>
    </dgm:pt>
    <dgm:pt modelId="{E7FC93D0-540C-45CD-A400-0AD3CD03240A}">
      <dgm:prSet phldrT="[Text]" custT="1"/>
      <dgm:spPr>
        <a:solidFill>
          <a:schemeClr val="bg1">
            <a:lumMod val="65000"/>
          </a:schemeClr>
        </a:solidFill>
      </dgm:spPr>
      <dgm:t>
        <a:bodyPr/>
        <a:lstStyle/>
        <a:p>
          <a:r>
            <a:rPr lang="en-US" sz="1400" b="1" dirty="0">
              <a:solidFill>
                <a:schemeClr val="tx1"/>
              </a:solidFill>
            </a:rPr>
            <a:t>Part 3</a:t>
          </a:r>
        </a:p>
      </dgm:t>
    </dgm:pt>
    <dgm:pt modelId="{36E20215-625F-4A00-8158-40F6A3D018C5}" type="parTrans" cxnId="{BAF6A6D1-F9EE-44F8-B0F1-6DCB520D56A3}">
      <dgm:prSet/>
      <dgm:spPr/>
      <dgm:t>
        <a:bodyPr/>
        <a:lstStyle/>
        <a:p>
          <a:endParaRPr lang="en-US"/>
        </a:p>
      </dgm:t>
    </dgm:pt>
    <dgm:pt modelId="{E30303DA-AE7A-4E04-A8B6-300F8B594F70}" type="sibTrans" cxnId="{BAF6A6D1-F9EE-44F8-B0F1-6DCB520D56A3}">
      <dgm:prSet/>
      <dgm:spPr/>
      <dgm:t>
        <a:bodyPr/>
        <a:lstStyle/>
        <a:p>
          <a:endParaRPr lang="en-US"/>
        </a:p>
      </dgm:t>
    </dgm:pt>
    <dgm:pt modelId="{AE173CA6-C5C4-42B4-89AB-920973BA24E5}">
      <dgm:prSet phldrT="[Text]" custT="1"/>
      <dgm:spPr>
        <a:solidFill>
          <a:schemeClr val="bg1">
            <a:lumMod val="65000"/>
          </a:schemeClr>
        </a:solidFill>
        <a:ln>
          <a:noFill/>
        </a:ln>
      </dgm:spPr>
      <dgm:t>
        <a:bodyPr/>
        <a:lstStyle/>
        <a:p>
          <a:r>
            <a:rPr lang="en-US" sz="1400" b="1" dirty="0">
              <a:solidFill>
                <a:schemeClr val="tx1"/>
              </a:solidFill>
            </a:rPr>
            <a:t>Part 1</a:t>
          </a:r>
        </a:p>
      </dgm:t>
    </dgm:pt>
    <dgm:pt modelId="{312A096C-90E0-4B99-9EAE-A7913E058433}" type="sibTrans" cxnId="{D787D553-0F67-4778-A845-825FA6968E17}">
      <dgm:prSet/>
      <dgm:spPr/>
      <dgm:t>
        <a:bodyPr/>
        <a:lstStyle/>
        <a:p>
          <a:endParaRPr lang="en-US"/>
        </a:p>
      </dgm:t>
    </dgm:pt>
    <dgm:pt modelId="{66D980FA-C6D6-4B7D-929C-EA279822F0F4}" type="parTrans" cxnId="{D787D553-0F67-4778-A845-825FA6968E17}">
      <dgm:prSet/>
      <dgm:spPr/>
      <dgm:t>
        <a:bodyPr/>
        <a:lstStyle/>
        <a:p>
          <a:endParaRPr lang="en-US"/>
        </a:p>
      </dgm:t>
    </dgm:pt>
    <dgm:pt modelId="{ADE4E4D4-2F5F-4641-B3F0-E979BF8847FC}" type="pres">
      <dgm:prSet presAssocID="{E4235446-D9DD-4AF2-9E4D-E7D008FD1199}" presName="Name0" presStyleCnt="0">
        <dgm:presLayoutVars>
          <dgm:dir/>
          <dgm:animLvl val="lvl"/>
          <dgm:resizeHandles val="exact"/>
        </dgm:presLayoutVars>
      </dgm:prSet>
      <dgm:spPr/>
    </dgm:pt>
    <dgm:pt modelId="{040670B7-911B-427C-8D96-1BE607204774}" type="pres">
      <dgm:prSet presAssocID="{AE173CA6-C5C4-42B4-89AB-920973BA24E5}" presName="parTxOnly" presStyleLbl="node1" presStyleIdx="0" presStyleCnt="3">
        <dgm:presLayoutVars>
          <dgm:chMax val="0"/>
          <dgm:chPref val="0"/>
          <dgm:bulletEnabled val="1"/>
        </dgm:presLayoutVars>
      </dgm:prSet>
      <dgm:spPr/>
    </dgm:pt>
    <dgm:pt modelId="{BC0F3528-B232-4896-BFBE-E383F93F8F27}" type="pres">
      <dgm:prSet presAssocID="{312A096C-90E0-4B99-9EAE-A7913E058433}" presName="parTxOnlySpace" presStyleCnt="0"/>
      <dgm:spPr/>
    </dgm:pt>
    <dgm:pt modelId="{55F551EB-E305-4951-8FAF-09E6221A0E28}" type="pres">
      <dgm:prSet presAssocID="{2F3A96C2-1AC2-4B93-8802-3DA19ED59FC0}" presName="parTxOnly" presStyleLbl="node1" presStyleIdx="1" presStyleCnt="3">
        <dgm:presLayoutVars>
          <dgm:chMax val="0"/>
          <dgm:chPref val="0"/>
          <dgm:bulletEnabled val="1"/>
        </dgm:presLayoutVars>
      </dgm:prSet>
      <dgm:spPr/>
    </dgm:pt>
    <dgm:pt modelId="{61553EAE-8DD6-42DB-BC70-A5B890026CBE}" type="pres">
      <dgm:prSet presAssocID="{991E9338-7F73-4010-AECB-98AAE4E2787D}" presName="parTxOnlySpace" presStyleCnt="0"/>
      <dgm:spPr/>
    </dgm:pt>
    <dgm:pt modelId="{D454D914-ABCE-478C-8CFA-AA01C895C514}" type="pres">
      <dgm:prSet presAssocID="{E7FC93D0-540C-45CD-A400-0AD3CD03240A}" presName="parTxOnly" presStyleLbl="node1" presStyleIdx="2" presStyleCnt="3">
        <dgm:presLayoutVars>
          <dgm:chMax val="0"/>
          <dgm:chPref val="0"/>
          <dgm:bulletEnabled val="1"/>
        </dgm:presLayoutVars>
      </dgm:prSet>
      <dgm:spPr/>
    </dgm:pt>
  </dgm:ptLst>
  <dgm:cxnLst>
    <dgm:cxn modelId="{D7B65A02-21AE-4FBF-96E6-52ABC1A7B117}" type="presOf" srcId="{AE173CA6-C5C4-42B4-89AB-920973BA24E5}" destId="{040670B7-911B-427C-8D96-1BE607204774}" srcOrd="0" destOrd="0" presId="urn:microsoft.com/office/officeart/2005/8/layout/chevron1"/>
    <dgm:cxn modelId="{2794960D-435A-4E98-8D5D-20F8B2792BF7}" type="presOf" srcId="{2F3A96C2-1AC2-4B93-8802-3DA19ED59FC0}" destId="{55F551EB-E305-4951-8FAF-09E6221A0E28}" srcOrd="0" destOrd="0" presId="urn:microsoft.com/office/officeart/2005/8/layout/chevron1"/>
    <dgm:cxn modelId="{3849123D-E8F6-4C49-9568-A2AD3E1CEF34}" type="presOf" srcId="{E7FC93D0-540C-45CD-A400-0AD3CD03240A}" destId="{D454D914-ABCE-478C-8CFA-AA01C895C514}" srcOrd="0" destOrd="0" presId="urn:microsoft.com/office/officeart/2005/8/layout/chevron1"/>
    <dgm:cxn modelId="{D787D553-0F67-4778-A845-825FA6968E17}" srcId="{E4235446-D9DD-4AF2-9E4D-E7D008FD1199}" destId="{AE173CA6-C5C4-42B4-89AB-920973BA24E5}" srcOrd="0" destOrd="0" parTransId="{66D980FA-C6D6-4B7D-929C-EA279822F0F4}" sibTransId="{312A096C-90E0-4B99-9EAE-A7913E058433}"/>
    <dgm:cxn modelId="{50076B8B-6D1C-4217-96F2-202FBE41EF14}" type="presOf" srcId="{E4235446-D9DD-4AF2-9E4D-E7D008FD1199}" destId="{ADE4E4D4-2F5F-4641-B3F0-E979BF8847FC}" srcOrd="0" destOrd="0" presId="urn:microsoft.com/office/officeart/2005/8/layout/chevron1"/>
    <dgm:cxn modelId="{BAF6A6D1-F9EE-44F8-B0F1-6DCB520D56A3}" srcId="{E4235446-D9DD-4AF2-9E4D-E7D008FD1199}" destId="{E7FC93D0-540C-45CD-A400-0AD3CD03240A}" srcOrd="2" destOrd="0" parTransId="{36E20215-625F-4A00-8158-40F6A3D018C5}" sibTransId="{E30303DA-AE7A-4E04-A8B6-300F8B594F70}"/>
    <dgm:cxn modelId="{B6C5FEDD-809D-4845-804C-92A88C83D01E}" srcId="{E4235446-D9DD-4AF2-9E4D-E7D008FD1199}" destId="{2F3A96C2-1AC2-4B93-8802-3DA19ED59FC0}" srcOrd="1" destOrd="0" parTransId="{5CAF6B53-2C43-4E51-928F-40A14C269479}" sibTransId="{991E9338-7F73-4010-AECB-98AAE4E2787D}"/>
    <dgm:cxn modelId="{DF883D7C-7E37-4CEB-AA5B-AC1E14A75BDD}" type="presParOf" srcId="{ADE4E4D4-2F5F-4641-B3F0-E979BF8847FC}" destId="{040670B7-911B-427C-8D96-1BE607204774}" srcOrd="0" destOrd="0" presId="urn:microsoft.com/office/officeart/2005/8/layout/chevron1"/>
    <dgm:cxn modelId="{74F2D187-1086-4C16-8A21-A866580D945B}" type="presParOf" srcId="{ADE4E4D4-2F5F-4641-B3F0-E979BF8847FC}" destId="{BC0F3528-B232-4896-BFBE-E383F93F8F27}" srcOrd="1" destOrd="0" presId="urn:microsoft.com/office/officeart/2005/8/layout/chevron1"/>
    <dgm:cxn modelId="{73FC99F7-BF98-40D5-91C9-E92472E74F85}" type="presParOf" srcId="{ADE4E4D4-2F5F-4641-B3F0-E979BF8847FC}" destId="{55F551EB-E305-4951-8FAF-09E6221A0E28}" srcOrd="2" destOrd="0" presId="urn:microsoft.com/office/officeart/2005/8/layout/chevron1"/>
    <dgm:cxn modelId="{441CC7B6-B0E4-45F3-9E3C-BB8AB1B91989}" type="presParOf" srcId="{ADE4E4D4-2F5F-4641-B3F0-E979BF8847FC}" destId="{61553EAE-8DD6-42DB-BC70-A5B890026CBE}" srcOrd="3" destOrd="0" presId="urn:microsoft.com/office/officeart/2005/8/layout/chevron1"/>
    <dgm:cxn modelId="{112EBF20-948B-4C5F-98EF-A48450CCD366}" type="presParOf" srcId="{ADE4E4D4-2F5F-4641-B3F0-E979BF8847FC}" destId="{D454D914-ABCE-478C-8CFA-AA01C895C514}"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235446-D9DD-4AF2-9E4D-E7D008FD1199}" type="doc">
      <dgm:prSet loTypeId="urn:microsoft.com/office/officeart/2005/8/layout/chevron1" loCatId="process" qsTypeId="urn:microsoft.com/office/officeart/2005/8/quickstyle/simple1" qsCatId="simple" csTypeId="urn:microsoft.com/office/officeart/2005/8/colors/accent1_2" csCatId="accent1" phldr="1"/>
      <dgm:spPr/>
    </dgm:pt>
    <dgm:pt modelId="{2F3A96C2-1AC2-4B93-8802-3DA19ED59FC0}">
      <dgm:prSet phldrT="[Text]" custT="1"/>
      <dgm:spPr>
        <a:solidFill>
          <a:schemeClr val="bg2"/>
        </a:solidFill>
      </dgm:spPr>
      <dgm:t>
        <a:bodyPr/>
        <a:lstStyle/>
        <a:p>
          <a:r>
            <a:rPr lang="en-US" sz="1400" b="1" dirty="0">
              <a:solidFill>
                <a:schemeClr val="tx1"/>
              </a:solidFill>
            </a:rPr>
            <a:t>Part 2</a:t>
          </a:r>
        </a:p>
      </dgm:t>
    </dgm:pt>
    <dgm:pt modelId="{5CAF6B53-2C43-4E51-928F-40A14C269479}" type="parTrans" cxnId="{B6C5FEDD-809D-4845-804C-92A88C83D01E}">
      <dgm:prSet/>
      <dgm:spPr/>
      <dgm:t>
        <a:bodyPr/>
        <a:lstStyle/>
        <a:p>
          <a:endParaRPr lang="en-US"/>
        </a:p>
      </dgm:t>
    </dgm:pt>
    <dgm:pt modelId="{991E9338-7F73-4010-AECB-98AAE4E2787D}" type="sibTrans" cxnId="{B6C5FEDD-809D-4845-804C-92A88C83D01E}">
      <dgm:prSet/>
      <dgm:spPr/>
      <dgm:t>
        <a:bodyPr/>
        <a:lstStyle/>
        <a:p>
          <a:endParaRPr lang="en-US"/>
        </a:p>
      </dgm:t>
    </dgm:pt>
    <dgm:pt modelId="{E7FC93D0-540C-45CD-A400-0AD3CD03240A}">
      <dgm:prSet phldrT="[Text]" custT="1"/>
      <dgm:spPr>
        <a:solidFill>
          <a:schemeClr val="bg1">
            <a:lumMod val="65000"/>
          </a:schemeClr>
        </a:solidFill>
      </dgm:spPr>
      <dgm:t>
        <a:bodyPr/>
        <a:lstStyle/>
        <a:p>
          <a:r>
            <a:rPr lang="en-US" sz="1400" b="1" dirty="0">
              <a:solidFill>
                <a:schemeClr val="tx1"/>
              </a:solidFill>
            </a:rPr>
            <a:t>Part 3</a:t>
          </a:r>
        </a:p>
      </dgm:t>
    </dgm:pt>
    <dgm:pt modelId="{36E20215-625F-4A00-8158-40F6A3D018C5}" type="parTrans" cxnId="{BAF6A6D1-F9EE-44F8-B0F1-6DCB520D56A3}">
      <dgm:prSet/>
      <dgm:spPr/>
      <dgm:t>
        <a:bodyPr/>
        <a:lstStyle/>
        <a:p>
          <a:endParaRPr lang="en-US"/>
        </a:p>
      </dgm:t>
    </dgm:pt>
    <dgm:pt modelId="{E30303DA-AE7A-4E04-A8B6-300F8B594F70}" type="sibTrans" cxnId="{BAF6A6D1-F9EE-44F8-B0F1-6DCB520D56A3}">
      <dgm:prSet/>
      <dgm:spPr/>
      <dgm:t>
        <a:bodyPr/>
        <a:lstStyle/>
        <a:p>
          <a:endParaRPr lang="en-US"/>
        </a:p>
      </dgm:t>
    </dgm:pt>
    <dgm:pt modelId="{AE173CA6-C5C4-42B4-89AB-920973BA24E5}">
      <dgm:prSet phldrT="[Text]" custT="1"/>
      <dgm:spPr>
        <a:solidFill>
          <a:schemeClr val="bg1">
            <a:lumMod val="65000"/>
          </a:schemeClr>
        </a:solidFill>
        <a:ln>
          <a:noFill/>
        </a:ln>
      </dgm:spPr>
      <dgm:t>
        <a:bodyPr/>
        <a:lstStyle/>
        <a:p>
          <a:r>
            <a:rPr lang="en-US" sz="1400" b="1" dirty="0">
              <a:solidFill>
                <a:schemeClr val="tx1"/>
              </a:solidFill>
            </a:rPr>
            <a:t>Part 1</a:t>
          </a:r>
        </a:p>
      </dgm:t>
    </dgm:pt>
    <dgm:pt modelId="{312A096C-90E0-4B99-9EAE-A7913E058433}" type="sibTrans" cxnId="{D787D553-0F67-4778-A845-825FA6968E17}">
      <dgm:prSet/>
      <dgm:spPr/>
      <dgm:t>
        <a:bodyPr/>
        <a:lstStyle/>
        <a:p>
          <a:endParaRPr lang="en-US"/>
        </a:p>
      </dgm:t>
    </dgm:pt>
    <dgm:pt modelId="{66D980FA-C6D6-4B7D-929C-EA279822F0F4}" type="parTrans" cxnId="{D787D553-0F67-4778-A845-825FA6968E17}">
      <dgm:prSet/>
      <dgm:spPr/>
      <dgm:t>
        <a:bodyPr/>
        <a:lstStyle/>
        <a:p>
          <a:endParaRPr lang="en-US"/>
        </a:p>
      </dgm:t>
    </dgm:pt>
    <dgm:pt modelId="{ADE4E4D4-2F5F-4641-B3F0-E979BF8847FC}" type="pres">
      <dgm:prSet presAssocID="{E4235446-D9DD-4AF2-9E4D-E7D008FD1199}" presName="Name0" presStyleCnt="0">
        <dgm:presLayoutVars>
          <dgm:dir/>
          <dgm:animLvl val="lvl"/>
          <dgm:resizeHandles val="exact"/>
        </dgm:presLayoutVars>
      </dgm:prSet>
      <dgm:spPr/>
    </dgm:pt>
    <dgm:pt modelId="{040670B7-911B-427C-8D96-1BE607204774}" type="pres">
      <dgm:prSet presAssocID="{AE173CA6-C5C4-42B4-89AB-920973BA24E5}" presName="parTxOnly" presStyleLbl="node1" presStyleIdx="0" presStyleCnt="3">
        <dgm:presLayoutVars>
          <dgm:chMax val="0"/>
          <dgm:chPref val="0"/>
          <dgm:bulletEnabled val="1"/>
        </dgm:presLayoutVars>
      </dgm:prSet>
      <dgm:spPr/>
    </dgm:pt>
    <dgm:pt modelId="{BC0F3528-B232-4896-BFBE-E383F93F8F27}" type="pres">
      <dgm:prSet presAssocID="{312A096C-90E0-4B99-9EAE-A7913E058433}" presName="parTxOnlySpace" presStyleCnt="0"/>
      <dgm:spPr/>
    </dgm:pt>
    <dgm:pt modelId="{55F551EB-E305-4951-8FAF-09E6221A0E28}" type="pres">
      <dgm:prSet presAssocID="{2F3A96C2-1AC2-4B93-8802-3DA19ED59FC0}" presName="parTxOnly" presStyleLbl="node1" presStyleIdx="1" presStyleCnt="3">
        <dgm:presLayoutVars>
          <dgm:chMax val="0"/>
          <dgm:chPref val="0"/>
          <dgm:bulletEnabled val="1"/>
        </dgm:presLayoutVars>
      </dgm:prSet>
      <dgm:spPr/>
    </dgm:pt>
    <dgm:pt modelId="{61553EAE-8DD6-42DB-BC70-A5B890026CBE}" type="pres">
      <dgm:prSet presAssocID="{991E9338-7F73-4010-AECB-98AAE4E2787D}" presName="parTxOnlySpace" presStyleCnt="0"/>
      <dgm:spPr/>
    </dgm:pt>
    <dgm:pt modelId="{D454D914-ABCE-478C-8CFA-AA01C895C514}" type="pres">
      <dgm:prSet presAssocID="{E7FC93D0-540C-45CD-A400-0AD3CD03240A}" presName="parTxOnly" presStyleLbl="node1" presStyleIdx="2" presStyleCnt="3">
        <dgm:presLayoutVars>
          <dgm:chMax val="0"/>
          <dgm:chPref val="0"/>
          <dgm:bulletEnabled val="1"/>
        </dgm:presLayoutVars>
      </dgm:prSet>
      <dgm:spPr/>
    </dgm:pt>
  </dgm:ptLst>
  <dgm:cxnLst>
    <dgm:cxn modelId="{D7B65A02-21AE-4FBF-96E6-52ABC1A7B117}" type="presOf" srcId="{AE173CA6-C5C4-42B4-89AB-920973BA24E5}" destId="{040670B7-911B-427C-8D96-1BE607204774}" srcOrd="0" destOrd="0" presId="urn:microsoft.com/office/officeart/2005/8/layout/chevron1"/>
    <dgm:cxn modelId="{2794960D-435A-4E98-8D5D-20F8B2792BF7}" type="presOf" srcId="{2F3A96C2-1AC2-4B93-8802-3DA19ED59FC0}" destId="{55F551EB-E305-4951-8FAF-09E6221A0E28}" srcOrd="0" destOrd="0" presId="urn:microsoft.com/office/officeart/2005/8/layout/chevron1"/>
    <dgm:cxn modelId="{3849123D-E8F6-4C49-9568-A2AD3E1CEF34}" type="presOf" srcId="{E7FC93D0-540C-45CD-A400-0AD3CD03240A}" destId="{D454D914-ABCE-478C-8CFA-AA01C895C514}" srcOrd="0" destOrd="0" presId="urn:microsoft.com/office/officeart/2005/8/layout/chevron1"/>
    <dgm:cxn modelId="{D787D553-0F67-4778-A845-825FA6968E17}" srcId="{E4235446-D9DD-4AF2-9E4D-E7D008FD1199}" destId="{AE173CA6-C5C4-42B4-89AB-920973BA24E5}" srcOrd="0" destOrd="0" parTransId="{66D980FA-C6D6-4B7D-929C-EA279822F0F4}" sibTransId="{312A096C-90E0-4B99-9EAE-A7913E058433}"/>
    <dgm:cxn modelId="{50076B8B-6D1C-4217-96F2-202FBE41EF14}" type="presOf" srcId="{E4235446-D9DD-4AF2-9E4D-E7D008FD1199}" destId="{ADE4E4D4-2F5F-4641-B3F0-E979BF8847FC}" srcOrd="0" destOrd="0" presId="urn:microsoft.com/office/officeart/2005/8/layout/chevron1"/>
    <dgm:cxn modelId="{BAF6A6D1-F9EE-44F8-B0F1-6DCB520D56A3}" srcId="{E4235446-D9DD-4AF2-9E4D-E7D008FD1199}" destId="{E7FC93D0-540C-45CD-A400-0AD3CD03240A}" srcOrd="2" destOrd="0" parTransId="{36E20215-625F-4A00-8158-40F6A3D018C5}" sibTransId="{E30303DA-AE7A-4E04-A8B6-300F8B594F70}"/>
    <dgm:cxn modelId="{B6C5FEDD-809D-4845-804C-92A88C83D01E}" srcId="{E4235446-D9DD-4AF2-9E4D-E7D008FD1199}" destId="{2F3A96C2-1AC2-4B93-8802-3DA19ED59FC0}" srcOrd="1" destOrd="0" parTransId="{5CAF6B53-2C43-4E51-928F-40A14C269479}" sibTransId="{991E9338-7F73-4010-AECB-98AAE4E2787D}"/>
    <dgm:cxn modelId="{DF883D7C-7E37-4CEB-AA5B-AC1E14A75BDD}" type="presParOf" srcId="{ADE4E4D4-2F5F-4641-B3F0-E979BF8847FC}" destId="{040670B7-911B-427C-8D96-1BE607204774}" srcOrd="0" destOrd="0" presId="urn:microsoft.com/office/officeart/2005/8/layout/chevron1"/>
    <dgm:cxn modelId="{74F2D187-1086-4C16-8A21-A866580D945B}" type="presParOf" srcId="{ADE4E4D4-2F5F-4641-B3F0-E979BF8847FC}" destId="{BC0F3528-B232-4896-BFBE-E383F93F8F27}" srcOrd="1" destOrd="0" presId="urn:microsoft.com/office/officeart/2005/8/layout/chevron1"/>
    <dgm:cxn modelId="{73FC99F7-BF98-40D5-91C9-E92472E74F85}" type="presParOf" srcId="{ADE4E4D4-2F5F-4641-B3F0-E979BF8847FC}" destId="{55F551EB-E305-4951-8FAF-09E6221A0E28}" srcOrd="2" destOrd="0" presId="urn:microsoft.com/office/officeart/2005/8/layout/chevron1"/>
    <dgm:cxn modelId="{441CC7B6-B0E4-45F3-9E3C-BB8AB1B91989}" type="presParOf" srcId="{ADE4E4D4-2F5F-4641-B3F0-E979BF8847FC}" destId="{61553EAE-8DD6-42DB-BC70-A5B890026CBE}" srcOrd="3" destOrd="0" presId="urn:microsoft.com/office/officeart/2005/8/layout/chevron1"/>
    <dgm:cxn modelId="{112EBF20-948B-4C5F-98EF-A48450CCD366}" type="presParOf" srcId="{ADE4E4D4-2F5F-4641-B3F0-E979BF8847FC}" destId="{D454D914-ABCE-478C-8CFA-AA01C895C514}"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235446-D9DD-4AF2-9E4D-E7D008FD1199}" type="doc">
      <dgm:prSet loTypeId="urn:microsoft.com/office/officeart/2005/8/layout/chevron1" loCatId="process" qsTypeId="urn:microsoft.com/office/officeart/2005/8/quickstyle/simple1" qsCatId="simple" csTypeId="urn:microsoft.com/office/officeart/2005/8/colors/accent1_2" csCatId="accent1" phldr="1"/>
      <dgm:spPr/>
    </dgm:pt>
    <dgm:pt modelId="{2F3A96C2-1AC2-4B93-8802-3DA19ED59FC0}">
      <dgm:prSet phldrT="[Text]" custT="1"/>
      <dgm:spPr>
        <a:solidFill>
          <a:schemeClr val="bg1">
            <a:lumMod val="65000"/>
          </a:schemeClr>
        </a:solidFill>
      </dgm:spPr>
      <dgm:t>
        <a:bodyPr/>
        <a:lstStyle/>
        <a:p>
          <a:r>
            <a:rPr lang="en-US" sz="1400" b="1" dirty="0">
              <a:solidFill>
                <a:schemeClr val="tx1"/>
              </a:solidFill>
            </a:rPr>
            <a:t>Part 2</a:t>
          </a:r>
        </a:p>
      </dgm:t>
    </dgm:pt>
    <dgm:pt modelId="{5CAF6B53-2C43-4E51-928F-40A14C269479}" type="parTrans" cxnId="{B6C5FEDD-809D-4845-804C-92A88C83D01E}">
      <dgm:prSet/>
      <dgm:spPr/>
      <dgm:t>
        <a:bodyPr/>
        <a:lstStyle/>
        <a:p>
          <a:endParaRPr lang="en-US"/>
        </a:p>
      </dgm:t>
    </dgm:pt>
    <dgm:pt modelId="{991E9338-7F73-4010-AECB-98AAE4E2787D}" type="sibTrans" cxnId="{B6C5FEDD-809D-4845-804C-92A88C83D01E}">
      <dgm:prSet/>
      <dgm:spPr/>
      <dgm:t>
        <a:bodyPr/>
        <a:lstStyle/>
        <a:p>
          <a:endParaRPr lang="en-US"/>
        </a:p>
      </dgm:t>
    </dgm:pt>
    <dgm:pt modelId="{E7FC93D0-540C-45CD-A400-0AD3CD03240A}">
      <dgm:prSet phldrT="[Text]" custT="1"/>
      <dgm:spPr>
        <a:solidFill>
          <a:schemeClr val="bg2"/>
        </a:solidFill>
      </dgm:spPr>
      <dgm:t>
        <a:bodyPr/>
        <a:lstStyle/>
        <a:p>
          <a:r>
            <a:rPr lang="en-US" sz="1400" b="1" dirty="0">
              <a:solidFill>
                <a:schemeClr val="tx1"/>
              </a:solidFill>
            </a:rPr>
            <a:t>Part 3</a:t>
          </a:r>
        </a:p>
      </dgm:t>
    </dgm:pt>
    <dgm:pt modelId="{36E20215-625F-4A00-8158-40F6A3D018C5}" type="parTrans" cxnId="{BAF6A6D1-F9EE-44F8-B0F1-6DCB520D56A3}">
      <dgm:prSet/>
      <dgm:spPr/>
      <dgm:t>
        <a:bodyPr/>
        <a:lstStyle/>
        <a:p>
          <a:endParaRPr lang="en-US"/>
        </a:p>
      </dgm:t>
    </dgm:pt>
    <dgm:pt modelId="{E30303DA-AE7A-4E04-A8B6-300F8B594F70}" type="sibTrans" cxnId="{BAF6A6D1-F9EE-44F8-B0F1-6DCB520D56A3}">
      <dgm:prSet/>
      <dgm:spPr/>
      <dgm:t>
        <a:bodyPr/>
        <a:lstStyle/>
        <a:p>
          <a:endParaRPr lang="en-US"/>
        </a:p>
      </dgm:t>
    </dgm:pt>
    <dgm:pt modelId="{AE173CA6-C5C4-42B4-89AB-920973BA24E5}">
      <dgm:prSet phldrT="[Text]" custT="1"/>
      <dgm:spPr>
        <a:solidFill>
          <a:schemeClr val="bg1">
            <a:lumMod val="65000"/>
          </a:schemeClr>
        </a:solidFill>
        <a:ln>
          <a:noFill/>
        </a:ln>
      </dgm:spPr>
      <dgm:t>
        <a:bodyPr/>
        <a:lstStyle/>
        <a:p>
          <a:r>
            <a:rPr lang="en-US" sz="1400" b="1" dirty="0">
              <a:solidFill>
                <a:schemeClr val="tx1"/>
              </a:solidFill>
            </a:rPr>
            <a:t>Part 1</a:t>
          </a:r>
        </a:p>
      </dgm:t>
    </dgm:pt>
    <dgm:pt modelId="{312A096C-90E0-4B99-9EAE-A7913E058433}" type="sibTrans" cxnId="{D787D553-0F67-4778-A845-825FA6968E17}">
      <dgm:prSet/>
      <dgm:spPr/>
      <dgm:t>
        <a:bodyPr/>
        <a:lstStyle/>
        <a:p>
          <a:endParaRPr lang="en-US"/>
        </a:p>
      </dgm:t>
    </dgm:pt>
    <dgm:pt modelId="{66D980FA-C6D6-4B7D-929C-EA279822F0F4}" type="parTrans" cxnId="{D787D553-0F67-4778-A845-825FA6968E17}">
      <dgm:prSet/>
      <dgm:spPr/>
      <dgm:t>
        <a:bodyPr/>
        <a:lstStyle/>
        <a:p>
          <a:endParaRPr lang="en-US"/>
        </a:p>
      </dgm:t>
    </dgm:pt>
    <dgm:pt modelId="{ADE4E4D4-2F5F-4641-B3F0-E979BF8847FC}" type="pres">
      <dgm:prSet presAssocID="{E4235446-D9DD-4AF2-9E4D-E7D008FD1199}" presName="Name0" presStyleCnt="0">
        <dgm:presLayoutVars>
          <dgm:dir/>
          <dgm:animLvl val="lvl"/>
          <dgm:resizeHandles val="exact"/>
        </dgm:presLayoutVars>
      </dgm:prSet>
      <dgm:spPr/>
    </dgm:pt>
    <dgm:pt modelId="{040670B7-911B-427C-8D96-1BE607204774}" type="pres">
      <dgm:prSet presAssocID="{AE173CA6-C5C4-42B4-89AB-920973BA24E5}" presName="parTxOnly" presStyleLbl="node1" presStyleIdx="0" presStyleCnt="3">
        <dgm:presLayoutVars>
          <dgm:chMax val="0"/>
          <dgm:chPref val="0"/>
          <dgm:bulletEnabled val="1"/>
        </dgm:presLayoutVars>
      </dgm:prSet>
      <dgm:spPr/>
    </dgm:pt>
    <dgm:pt modelId="{BC0F3528-B232-4896-BFBE-E383F93F8F27}" type="pres">
      <dgm:prSet presAssocID="{312A096C-90E0-4B99-9EAE-A7913E058433}" presName="parTxOnlySpace" presStyleCnt="0"/>
      <dgm:spPr/>
    </dgm:pt>
    <dgm:pt modelId="{55F551EB-E305-4951-8FAF-09E6221A0E28}" type="pres">
      <dgm:prSet presAssocID="{2F3A96C2-1AC2-4B93-8802-3DA19ED59FC0}" presName="parTxOnly" presStyleLbl="node1" presStyleIdx="1" presStyleCnt="3">
        <dgm:presLayoutVars>
          <dgm:chMax val="0"/>
          <dgm:chPref val="0"/>
          <dgm:bulletEnabled val="1"/>
        </dgm:presLayoutVars>
      </dgm:prSet>
      <dgm:spPr/>
    </dgm:pt>
    <dgm:pt modelId="{61553EAE-8DD6-42DB-BC70-A5B890026CBE}" type="pres">
      <dgm:prSet presAssocID="{991E9338-7F73-4010-AECB-98AAE4E2787D}" presName="parTxOnlySpace" presStyleCnt="0"/>
      <dgm:spPr/>
    </dgm:pt>
    <dgm:pt modelId="{D454D914-ABCE-478C-8CFA-AA01C895C514}" type="pres">
      <dgm:prSet presAssocID="{E7FC93D0-540C-45CD-A400-0AD3CD03240A}" presName="parTxOnly" presStyleLbl="node1" presStyleIdx="2" presStyleCnt="3">
        <dgm:presLayoutVars>
          <dgm:chMax val="0"/>
          <dgm:chPref val="0"/>
          <dgm:bulletEnabled val="1"/>
        </dgm:presLayoutVars>
      </dgm:prSet>
      <dgm:spPr/>
    </dgm:pt>
  </dgm:ptLst>
  <dgm:cxnLst>
    <dgm:cxn modelId="{D7B65A02-21AE-4FBF-96E6-52ABC1A7B117}" type="presOf" srcId="{AE173CA6-C5C4-42B4-89AB-920973BA24E5}" destId="{040670B7-911B-427C-8D96-1BE607204774}" srcOrd="0" destOrd="0" presId="urn:microsoft.com/office/officeart/2005/8/layout/chevron1"/>
    <dgm:cxn modelId="{2794960D-435A-4E98-8D5D-20F8B2792BF7}" type="presOf" srcId="{2F3A96C2-1AC2-4B93-8802-3DA19ED59FC0}" destId="{55F551EB-E305-4951-8FAF-09E6221A0E28}" srcOrd="0" destOrd="0" presId="urn:microsoft.com/office/officeart/2005/8/layout/chevron1"/>
    <dgm:cxn modelId="{3849123D-E8F6-4C49-9568-A2AD3E1CEF34}" type="presOf" srcId="{E7FC93D0-540C-45CD-A400-0AD3CD03240A}" destId="{D454D914-ABCE-478C-8CFA-AA01C895C514}" srcOrd="0" destOrd="0" presId="urn:microsoft.com/office/officeart/2005/8/layout/chevron1"/>
    <dgm:cxn modelId="{D787D553-0F67-4778-A845-825FA6968E17}" srcId="{E4235446-D9DD-4AF2-9E4D-E7D008FD1199}" destId="{AE173CA6-C5C4-42B4-89AB-920973BA24E5}" srcOrd="0" destOrd="0" parTransId="{66D980FA-C6D6-4B7D-929C-EA279822F0F4}" sibTransId="{312A096C-90E0-4B99-9EAE-A7913E058433}"/>
    <dgm:cxn modelId="{50076B8B-6D1C-4217-96F2-202FBE41EF14}" type="presOf" srcId="{E4235446-D9DD-4AF2-9E4D-E7D008FD1199}" destId="{ADE4E4D4-2F5F-4641-B3F0-E979BF8847FC}" srcOrd="0" destOrd="0" presId="urn:microsoft.com/office/officeart/2005/8/layout/chevron1"/>
    <dgm:cxn modelId="{BAF6A6D1-F9EE-44F8-B0F1-6DCB520D56A3}" srcId="{E4235446-D9DD-4AF2-9E4D-E7D008FD1199}" destId="{E7FC93D0-540C-45CD-A400-0AD3CD03240A}" srcOrd="2" destOrd="0" parTransId="{36E20215-625F-4A00-8158-40F6A3D018C5}" sibTransId="{E30303DA-AE7A-4E04-A8B6-300F8B594F70}"/>
    <dgm:cxn modelId="{B6C5FEDD-809D-4845-804C-92A88C83D01E}" srcId="{E4235446-D9DD-4AF2-9E4D-E7D008FD1199}" destId="{2F3A96C2-1AC2-4B93-8802-3DA19ED59FC0}" srcOrd="1" destOrd="0" parTransId="{5CAF6B53-2C43-4E51-928F-40A14C269479}" sibTransId="{991E9338-7F73-4010-AECB-98AAE4E2787D}"/>
    <dgm:cxn modelId="{DF883D7C-7E37-4CEB-AA5B-AC1E14A75BDD}" type="presParOf" srcId="{ADE4E4D4-2F5F-4641-B3F0-E979BF8847FC}" destId="{040670B7-911B-427C-8D96-1BE607204774}" srcOrd="0" destOrd="0" presId="urn:microsoft.com/office/officeart/2005/8/layout/chevron1"/>
    <dgm:cxn modelId="{74F2D187-1086-4C16-8A21-A866580D945B}" type="presParOf" srcId="{ADE4E4D4-2F5F-4641-B3F0-E979BF8847FC}" destId="{BC0F3528-B232-4896-BFBE-E383F93F8F27}" srcOrd="1" destOrd="0" presId="urn:microsoft.com/office/officeart/2005/8/layout/chevron1"/>
    <dgm:cxn modelId="{73FC99F7-BF98-40D5-91C9-E92472E74F85}" type="presParOf" srcId="{ADE4E4D4-2F5F-4641-B3F0-E979BF8847FC}" destId="{55F551EB-E305-4951-8FAF-09E6221A0E28}" srcOrd="2" destOrd="0" presId="urn:microsoft.com/office/officeart/2005/8/layout/chevron1"/>
    <dgm:cxn modelId="{441CC7B6-B0E4-45F3-9E3C-BB8AB1B91989}" type="presParOf" srcId="{ADE4E4D4-2F5F-4641-B3F0-E979BF8847FC}" destId="{61553EAE-8DD6-42DB-BC70-A5B890026CBE}" srcOrd="3" destOrd="0" presId="urn:microsoft.com/office/officeart/2005/8/layout/chevron1"/>
    <dgm:cxn modelId="{112EBF20-948B-4C5F-98EF-A48450CCD366}" type="presParOf" srcId="{ADE4E4D4-2F5F-4641-B3F0-E979BF8847FC}" destId="{D454D914-ABCE-478C-8CFA-AA01C895C514}"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4235446-D9DD-4AF2-9E4D-E7D008FD1199}" type="doc">
      <dgm:prSet loTypeId="urn:microsoft.com/office/officeart/2005/8/layout/chevron1" loCatId="process" qsTypeId="urn:microsoft.com/office/officeart/2005/8/quickstyle/simple1" qsCatId="simple" csTypeId="urn:microsoft.com/office/officeart/2005/8/colors/accent1_2" csCatId="accent1" phldr="1"/>
      <dgm:spPr/>
    </dgm:pt>
    <dgm:pt modelId="{2F3A96C2-1AC2-4B93-8802-3DA19ED59FC0}">
      <dgm:prSet phldrT="[Text]" custT="1"/>
      <dgm:spPr>
        <a:solidFill>
          <a:schemeClr val="bg1">
            <a:lumMod val="65000"/>
          </a:schemeClr>
        </a:solidFill>
      </dgm:spPr>
      <dgm:t>
        <a:bodyPr/>
        <a:lstStyle/>
        <a:p>
          <a:r>
            <a:rPr lang="en-US" sz="1400" b="1" dirty="0">
              <a:solidFill>
                <a:schemeClr val="tx1"/>
              </a:solidFill>
            </a:rPr>
            <a:t>Part 2</a:t>
          </a:r>
        </a:p>
      </dgm:t>
    </dgm:pt>
    <dgm:pt modelId="{5CAF6B53-2C43-4E51-928F-40A14C269479}" type="parTrans" cxnId="{B6C5FEDD-809D-4845-804C-92A88C83D01E}">
      <dgm:prSet/>
      <dgm:spPr/>
      <dgm:t>
        <a:bodyPr/>
        <a:lstStyle/>
        <a:p>
          <a:endParaRPr lang="en-US"/>
        </a:p>
      </dgm:t>
    </dgm:pt>
    <dgm:pt modelId="{991E9338-7F73-4010-AECB-98AAE4E2787D}" type="sibTrans" cxnId="{B6C5FEDD-809D-4845-804C-92A88C83D01E}">
      <dgm:prSet/>
      <dgm:spPr/>
      <dgm:t>
        <a:bodyPr/>
        <a:lstStyle/>
        <a:p>
          <a:endParaRPr lang="en-US"/>
        </a:p>
      </dgm:t>
    </dgm:pt>
    <dgm:pt modelId="{E7FC93D0-540C-45CD-A400-0AD3CD03240A}">
      <dgm:prSet phldrT="[Text]" custT="1"/>
      <dgm:spPr>
        <a:solidFill>
          <a:schemeClr val="bg2"/>
        </a:solidFill>
      </dgm:spPr>
      <dgm:t>
        <a:bodyPr/>
        <a:lstStyle/>
        <a:p>
          <a:r>
            <a:rPr lang="en-US" sz="1400" b="1" dirty="0">
              <a:solidFill>
                <a:schemeClr val="tx1"/>
              </a:solidFill>
            </a:rPr>
            <a:t>Part 3</a:t>
          </a:r>
        </a:p>
      </dgm:t>
    </dgm:pt>
    <dgm:pt modelId="{36E20215-625F-4A00-8158-40F6A3D018C5}" type="parTrans" cxnId="{BAF6A6D1-F9EE-44F8-B0F1-6DCB520D56A3}">
      <dgm:prSet/>
      <dgm:spPr/>
      <dgm:t>
        <a:bodyPr/>
        <a:lstStyle/>
        <a:p>
          <a:endParaRPr lang="en-US"/>
        </a:p>
      </dgm:t>
    </dgm:pt>
    <dgm:pt modelId="{E30303DA-AE7A-4E04-A8B6-300F8B594F70}" type="sibTrans" cxnId="{BAF6A6D1-F9EE-44F8-B0F1-6DCB520D56A3}">
      <dgm:prSet/>
      <dgm:spPr/>
      <dgm:t>
        <a:bodyPr/>
        <a:lstStyle/>
        <a:p>
          <a:endParaRPr lang="en-US"/>
        </a:p>
      </dgm:t>
    </dgm:pt>
    <dgm:pt modelId="{AE173CA6-C5C4-42B4-89AB-920973BA24E5}">
      <dgm:prSet phldrT="[Text]" custT="1"/>
      <dgm:spPr>
        <a:solidFill>
          <a:schemeClr val="bg1">
            <a:lumMod val="65000"/>
          </a:schemeClr>
        </a:solidFill>
        <a:ln>
          <a:noFill/>
        </a:ln>
      </dgm:spPr>
      <dgm:t>
        <a:bodyPr/>
        <a:lstStyle/>
        <a:p>
          <a:r>
            <a:rPr lang="en-US" sz="1400" b="1" dirty="0">
              <a:solidFill>
                <a:schemeClr val="tx1"/>
              </a:solidFill>
            </a:rPr>
            <a:t>Part 1</a:t>
          </a:r>
        </a:p>
      </dgm:t>
    </dgm:pt>
    <dgm:pt modelId="{312A096C-90E0-4B99-9EAE-A7913E058433}" type="sibTrans" cxnId="{D787D553-0F67-4778-A845-825FA6968E17}">
      <dgm:prSet/>
      <dgm:spPr/>
      <dgm:t>
        <a:bodyPr/>
        <a:lstStyle/>
        <a:p>
          <a:endParaRPr lang="en-US"/>
        </a:p>
      </dgm:t>
    </dgm:pt>
    <dgm:pt modelId="{66D980FA-C6D6-4B7D-929C-EA279822F0F4}" type="parTrans" cxnId="{D787D553-0F67-4778-A845-825FA6968E17}">
      <dgm:prSet/>
      <dgm:spPr/>
      <dgm:t>
        <a:bodyPr/>
        <a:lstStyle/>
        <a:p>
          <a:endParaRPr lang="en-US"/>
        </a:p>
      </dgm:t>
    </dgm:pt>
    <dgm:pt modelId="{ADE4E4D4-2F5F-4641-B3F0-E979BF8847FC}" type="pres">
      <dgm:prSet presAssocID="{E4235446-D9DD-4AF2-9E4D-E7D008FD1199}" presName="Name0" presStyleCnt="0">
        <dgm:presLayoutVars>
          <dgm:dir/>
          <dgm:animLvl val="lvl"/>
          <dgm:resizeHandles val="exact"/>
        </dgm:presLayoutVars>
      </dgm:prSet>
      <dgm:spPr/>
    </dgm:pt>
    <dgm:pt modelId="{040670B7-911B-427C-8D96-1BE607204774}" type="pres">
      <dgm:prSet presAssocID="{AE173CA6-C5C4-42B4-89AB-920973BA24E5}" presName="parTxOnly" presStyleLbl="node1" presStyleIdx="0" presStyleCnt="3">
        <dgm:presLayoutVars>
          <dgm:chMax val="0"/>
          <dgm:chPref val="0"/>
          <dgm:bulletEnabled val="1"/>
        </dgm:presLayoutVars>
      </dgm:prSet>
      <dgm:spPr/>
    </dgm:pt>
    <dgm:pt modelId="{BC0F3528-B232-4896-BFBE-E383F93F8F27}" type="pres">
      <dgm:prSet presAssocID="{312A096C-90E0-4B99-9EAE-A7913E058433}" presName="parTxOnlySpace" presStyleCnt="0"/>
      <dgm:spPr/>
    </dgm:pt>
    <dgm:pt modelId="{55F551EB-E305-4951-8FAF-09E6221A0E28}" type="pres">
      <dgm:prSet presAssocID="{2F3A96C2-1AC2-4B93-8802-3DA19ED59FC0}" presName="parTxOnly" presStyleLbl="node1" presStyleIdx="1" presStyleCnt="3">
        <dgm:presLayoutVars>
          <dgm:chMax val="0"/>
          <dgm:chPref val="0"/>
          <dgm:bulletEnabled val="1"/>
        </dgm:presLayoutVars>
      </dgm:prSet>
      <dgm:spPr/>
    </dgm:pt>
    <dgm:pt modelId="{61553EAE-8DD6-42DB-BC70-A5B890026CBE}" type="pres">
      <dgm:prSet presAssocID="{991E9338-7F73-4010-AECB-98AAE4E2787D}" presName="parTxOnlySpace" presStyleCnt="0"/>
      <dgm:spPr/>
    </dgm:pt>
    <dgm:pt modelId="{D454D914-ABCE-478C-8CFA-AA01C895C514}" type="pres">
      <dgm:prSet presAssocID="{E7FC93D0-540C-45CD-A400-0AD3CD03240A}" presName="parTxOnly" presStyleLbl="node1" presStyleIdx="2" presStyleCnt="3">
        <dgm:presLayoutVars>
          <dgm:chMax val="0"/>
          <dgm:chPref val="0"/>
          <dgm:bulletEnabled val="1"/>
        </dgm:presLayoutVars>
      </dgm:prSet>
      <dgm:spPr/>
    </dgm:pt>
  </dgm:ptLst>
  <dgm:cxnLst>
    <dgm:cxn modelId="{D7B65A02-21AE-4FBF-96E6-52ABC1A7B117}" type="presOf" srcId="{AE173CA6-C5C4-42B4-89AB-920973BA24E5}" destId="{040670B7-911B-427C-8D96-1BE607204774}" srcOrd="0" destOrd="0" presId="urn:microsoft.com/office/officeart/2005/8/layout/chevron1"/>
    <dgm:cxn modelId="{2794960D-435A-4E98-8D5D-20F8B2792BF7}" type="presOf" srcId="{2F3A96C2-1AC2-4B93-8802-3DA19ED59FC0}" destId="{55F551EB-E305-4951-8FAF-09E6221A0E28}" srcOrd="0" destOrd="0" presId="urn:microsoft.com/office/officeart/2005/8/layout/chevron1"/>
    <dgm:cxn modelId="{3849123D-E8F6-4C49-9568-A2AD3E1CEF34}" type="presOf" srcId="{E7FC93D0-540C-45CD-A400-0AD3CD03240A}" destId="{D454D914-ABCE-478C-8CFA-AA01C895C514}" srcOrd="0" destOrd="0" presId="urn:microsoft.com/office/officeart/2005/8/layout/chevron1"/>
    <dgm:cxn modelId="{D787D553-0F67-4778-A845-825FA6968E17}" srcId="{E4235446-D9DD-4AF2-9E4D-E7D008FD1199}" destId="{AE173CA6-C5C4-42B4-89AB-920973BA24E5}" srcOrd="0" destOrd="0" parTransId="{66D980FA-C6D6-4B7D-929C-EA279822F0F4}" sibTransId="{312A096C-90E0-4B99-9EAE-A7913E058433}"/>
    <dgm:cxn modelId="{50076B8B-6D1C-4217-96F2-202FBE41EF14}" type="presOf" srcId="{E4235446-D9DD-4AF2-9E4D-E7D008FD1199}" destId="{ADE4E4D4-2F5F-4641-B3F0-E979BF8847FC}" srcOrd="0" destOrd="0" presId="urn:microsoft.com/office/officeart/2005/8/layout/chevron1"/>
    <dgm:cxn modelId="{BAF6A6D1-F9EE-44F8-B0F1-6DCB520D56A3}" srcId="{E4235446-D9DD-4AF2-9E4D-E7D008FD1199}" destId="{E7FC93D0-540C-45CD-A400-0AD3CD03240A}" srcOrd="2" destOrd="0" parTransId="{36E20215-625F-4A00-8158-40F6A3D018C5}" sibTransId="{E30303DA-AE7A-4E04-A8B6-300F8B594F70}"/>
    <dgm:cxn modelId="{B6C5FEDD-809D-4845-804C-92A88C83D01E}" srcId="{E4235446-D9DD-4AF2-9E4D-E7D008FD1199}" destId="{2F3A96C2-1AC2-4B93-8802-3DA19ED59FC0}" srcOrd="1" destOrd="0" parTransId="{5CAF6B53-2C43-4E51-928F-40A14C269479}" sibTransId="{991E9338-7F73-4010-AECB-98AAE4E2787D}"/>
    <dgm:cxn modelId="{DF883D7C-7E37-4CEB-AA5B-AC1E14A75BDD}" type="presParOf" srcId="{ADE4E4D4-2F5F-4641-B3F0-E979BF8847FC}" destId="{040670B7-911B-427C-8D96-1BE607204774}" srcOrd="0" destOrd="0" presId="urn:microsoft.com/office/officeart/2005/8/layout/chevron1"/>
    <dgm:cxn modelId="{74F2D187-1086-4C16-8A21-A866580D945B}" type="presParOf" srcId="{ADE4E4D4-2F5F-4641-B3F0-E979BF8847FC}" destId="{BC0F3528-B232-4896-BFBE-E383F93F8F27}" srcOrd="1" destOrd="0" presId="urn:microsoft.com/office/officeart/2005/8/layout/chevron1"/>
    <dgm:cxn modelId="{73FC99F7-BF98-40D5-91C9-E92472E74F85}" type="presParOf" srcId="{ADE4E4D4-2F5F-4641-B3F0-E979BF8847FC}" destId="{55F551EB-E305-4951-8FAF-09E6221A0E28}" srcOrd="2" destOrd="0" presId="urn:microsoft.com/office/officeart/2005/8/layout/chevron1"/>
    <dgm:cxn modelId="{441CC7B6-B0E4-45F3-9E3C-BB8AB1B91989}" type="presParOf" srcId="{ADE4E4D4-2F5F-4641-B3F0-E979BF8847FC}" destId="{61553EAE-8DD6-42DB-BC70-A5B890026CBE}" srcOrd="3" destOrd="0" presId="urn:microsoft.com/office/officeart/2005/8/layout/chevron1"/>
    <dgm:cxn modelId="{112EBF20-948B-4C5F-98EF-A48450CCD366}" type="presParOf" srcId="{ADE4E4D4-2F5F-4641-B3F0-E979BF8847FC}" destId="{D454D914-ABCE-478C-8CFA-AA01C895C514}"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4235446-D9DD-4AF2-9E4D-E7D008FD1199}" type="doc">
      <dgm:prSet loTypeId="urn:microsoft.com/office/officeart/2005/8/layout/chevron1" loCatId="process" qsTypeId="urn:microsoft.com/office/officeart/2005/8/quickstyle/simple1" qsCatId="simple" csTypeId="urn:microsoft.com/office/officeart/2005/8/colors/accent1_2" csCatId="accent1" phldr="1"/>
      <dgm:spPr/>
    </dgm:pt>
    <dgm:pt modelId="{2F3A96C2-1AC2-4B93-8802-3DA19ED59FC0}">
      <dgm:prSet phldrT="[Text]" custT="1"/>
      <dgm:spPr>
        <a:solidFill>
          <a:schemeClr val="bg1">
            <a:lumMod val="65000"/>
          </a:schemeClr>
        </a:solidFill>
      </dgm:spPr>
      <dgm:t>
        <a:bodyPr/>
        <a:lstStyle/>
        <a:p>
          <a:r>
            <a:rPr lang="en-US" sz="1400" b="1" dirty="0">
              <a:solidFill>
                <a:schemeClr val="tx1"/>
              </a:solidFill>
            </a:rPr>
            <a:t>Part 2</a:t>
          </a:r>
        </a:p>
      </dgm:t>
    </dgm:pt>
    <dgm:pt modelId="{5CAF6B53-2C43-4E51-928F-40A14C269479}" type="parTrans" cxnId="{B6C5FEDD-809D-4845-804C-92A88C83D01E}">
      <dgm:prSet/>
      <dgm:spPr/>
      <dgm:t>
        <a:bodyPr/>
        <a:lstStyle/>
        <a:p>
          <a:endParaRPr lang="en-US"/>
        </a:p>
      </dgm:t>
    </dgm:pt>
    <dgm:pt modelId="{991E9338-7F73-4010-AECB-98AAE4E2787D}" type="sibTrans" cxnId="{B6C5FEDD-809D-4845-804C-92A88C83D01E}">
      <dgm:prSet/>
      <dgm:spPr/>
      <dgm:t>
        <a:bodyPr/>
        <a:lstStyle/>
        <a:p>
          <a:endParaRPr lang="en-US"/>
        </a:p>
      </dgm:t>
    </dgm:pt>
    <dgm:pt modelId="{E7FC93D0-540C-45CD-A400-0AD3CD03240A}">
      <dgm:prSet phldrT="[Text]" custT="1"/>
      <dgm:spPr>
        <a:solidFill>
          <a:schemeClr val="bg2"/>
        </a:solidFill>
      </dgm:spPr>
      <dgm:t>
        <a:bodyPr/>
        <a:lstStyle/>
        <a:p>
          <a:r>
            <a:rPr lang="en-US" sz="1400" b="1" dirty="0">
              <a:solidFill>
                <a:schemeClr val="tx1"/>
              </a:solidFill>
            </a:rPr>
            <a:t>Part 3</a:t>
          </a:r>
        </a:p>
      </dgm:t>
    </dgm:pt>
    <dgm:pt modelId="{36E20215-625F-4A00-8158-40F6A3D018C5}" type="parTrans" cxnId="{BAF6A6D1-F9EE-44F8-B0F1-6DCB520D56A3}">
      <dgm:prSet/>
      <dgm:spPr/>
      <dgm:t>
        <a:bodyPr/>
        <a:lstStyle/>
        <a:p>
          <a:endParaRPr lang="en-US"/>
        </a:p>
      </dgm:t>
    </dgm:pt>
    <dgm:pt modelId="{E30303DA-AE7A-4E04-A8B6-300F8B594F70}" type="sibTrans" cxnId="{BAF6A6D1-F9EE-44F8-B0F1-6DCB520D56A3}">
      <dgm:prSet/>
      <dgm:spPr/>
      <dgm:t>
        <a:bodyPr/>
        <a:lstStyle/>
        <a:p>
          <a:endParaRPr lang="en-US"/>
        </a:p>
      </dgm:t>
    </dgm:pt>
    <dgm:pt modelId="{AE173CA6-C5C4-42B4-89AB-920973BA24E5}">
      <dgm:prSet phldrT="[Text]" custT="1"/>
      <dgm:spPr>
        <a:solidFill>
          <a:schemeClr val="bg1">
            <a:lumMod val="65000"/>
          </a:schemeClr>
        </a:solidFill>
        <a:ln>
          <a:noFill/>
        </a:ln>
      </dgm:spPr>
      <dgm:t>
        <a:bodyPr/>
        <a:lstStyle/>
        <a:p>
          <a:r>
            <a:rPr lang="en-US" sz="1400" b="1" dirty="0">
              <a:solidFill>
                <a:schemeClr val="tx1"/>
              </a:solidFill>
            </a:rPr>
            <a:t>Part 1</a:t>
          </a:r>
        </a:p>
      </dgm:t>
    </dgm:pt>
    <dgm:pt modelId="{312A096C-90E0-4B99-9EAE-A7913E058433}" type="sibTrans" cxnId="{D787D553-0F67-4778-A845-825FA6968E17}">
      <dgm:prSet/>
      <dgm:spPr/>
      <dgm:t>
        <a:bodyPr/>
        <a:lstStyle/>
        <a:p>
          <a:endParaRPr lang="en-US"/>
        </a:p>
      </dgm:t>
    </dgm:pt>
    <dgm:pt modelId="{66D980FA-C6D6-4B7D-929C-EA279822F0F4}" type="parTrans" cxnId="{D787D553-0F67-4778-A845-825FA6968E17}">
      <dgm:prSet/>
      <dgm:spPr/>
      <dgm:t>
        <a:bodyPr/>
        <a:lstStyle/>
        <a:p>
          <a:endParaRPr lang="en-US"/>
        </a:p>
      </dgm:t>
    </dgm:pt>
    <dgm:pt modelId="{ADE4E4D4-2F5F-4641-B3F0-E979BF8847FC}" type="pres">
      <dgm:prSet presAssocID="{E4235446-D9DD-4AF2-9E4D-E7D008FD1199}" presName="Name0" presStyleCnt="0">
        <dgm:presLayoutVars>
          <dgm:dir/>
          <dgm:animLvl val="lvl"/>
          <dgm:resizeHandles val="exact"/>
        </dgm:presLayoutVars>
      </dgm:prSet>
      <dgm:spPr/>
    </dgm:pt>
    <dgm:pt modelId="{040670B7-911B-427C-8D96-1BE607204774}" type="pres">
      <dgm:prSet presAssocID="{AE173CA6-C5C4-42B4-89AB-920973BA24E5}" presName="parTxOnly" presStyleLbl="node1" presStyleIdx="0" presStyleCnt="3">
        <dgm:presLayoutVars>
          <dgm:chMax val="0"/>
          <dgm:chPref val="0"/>
          <dgm:bulletEnabled val="1"/>
        </dgm:presLayoutVars>
      </dgm:prSet>
      <dgm:spPr/>
    </dgm:pt>
    <dgm:pt modelId="{BC0F3528-B232-4896-BFBE-E383F93F8F27}" type="pres">
      <dgm:prSet presAssocID="{312A096C-90E0-4B99-9EAE-A7913E058433}" presName="parTxOnlySpace" presStyleCnt="0"/>
      <dgm:spPr/>
    </dgm:pt>
    <dgm:pt modelId="{55F551EB-E305-4951-8FAF-09E6221A0E28}" type="pres">
      <dgm:prSet presAssocID="{2F3A96C2-1AC2-4B93-8802-3DA19ED59FC0}" presName="parTxOnly" presStyleLbl="node1" presStyleIdx="1" presStyleCnt="3">
        <dgm:presLayoutVars>
          <dgm:chMax val="0"/>
          <dgm:chPref val="0"/>
          <dgm:bulletEnabled val="1"/>
        </dgm:presLayoutVars>
      </dgm:prSet>
      <dgm:spPr/>
    </dgm:pt>
    <dgm:pt modelId="{61553EAE-8DD6-42DB-BC70-A5B890026CBE}" type="pres">
      <dgm:prSet presAssocID="{991E9338-7F73-4010-AECB-98AAE4E2787D}" presName="parTxOnlySpace" presStyleCnt="0"/>
      <dgm:spPr/>
    </dgm:pt>
    <dgm:pt modelId="{D454D914-ABCE-478C-8CFA-AA01C895C514}" type="pres">
      <dgm:prSet presAssocID="{E7FC93D0-540C-45CD-A400-0AD3CD03240A}" presName="parTxOnly" presStyleLbl="node1" presStyleIdx="2" presStyleCnt="3">
        <dgm:presLayoutVars>
          <dgm:chMax val="0"/>
          <dgm:chPref val="0"/>
          <dgm:bulletEnabled val="1"/>
        </dgm:presLayoutVars>
      </dgm:prSet>
      <dgm:spPr/>
    </dgm:pt>
  </dgm:ptLst>
  <dgm:cxnLst>
    <dgm:cxn modelId="{D7B65A02-21AE-4FBF-96E6-52ABC1A7B117}" type="presOf" srcId="{AE173CA6-C5C4-42B4-89AB-920973BA24E5}" destId="{040670B7-911B-427C-8D96-1BE607204774}" srcOrd="0" destOrd="0" presId="urn:microsoft.com/office/officeart/2005/8/layout/chevron1"/>
    <dgm:cxn modelId="{2794960D-435A-4E98-8D5D-20F8B2792BF7}" type="presOf" srcId="{2F3A96C2-1AC2-4B93-8802-3DA19ED59FC0}" destId="{55F551EB-E305-4951-8FAF-09E6221A0E28}" srcOrd="0" destOrd="0" presId="urn:microsoft.com/office/officeart/2005/8/layout/chevron1"/>
    <dgm:cxn modelId="{3849123D-E8F6-4C49-9568-A2AD3E1CEF34}" type="presOf" srcId="{E7FC93D0-540C-45CD-A400-0AD3CD03240A}" destId="{D454D914-ABCE-478C-8CFA-AA01C895C514}" srcOrd="0" destOrd="0" presId="urn:microsoft.com/office/officeart/2005/8/layout/chevron1"/>
    <dgm:cxn modelId="{D787D553-0F67-4778-A845-825FA6968E17}" srcId="{E4235446-D9DD-4AF2-9E4D-E7D008FD1199}" destId="{AE173CA6-C5C4-42B4-89AB-920973BA24E5}" srcOrd="0" destOrd="0" parTransId="{66D980FA-C6D6-4B7D-929C-EA279822F0F4}" sibTransId="{312A096C-90E0-4B99-9EAE-A7913E058433}"/>
    <dgm:cxn modelId="{50076B8B-6D1C-4217-96F2-202FBE41EF14}" type="presOf" srcId="{E4235446-D9DD-4AF2-9E4D-E7D008FD1199}" destId="{ADE4E4D4-2F5F-4641-B3F0-E979BF8847FC}" srcOrd="0" destOrd="0" presId="urn:microsoft.com/office/officeart/2005/8/layout/chevron1"/>
    <dgm:cxn modelId="{BAF6A6D1-F9EE-44F8-B0F1-6DCB520D56A3}" srcId="{E4235446-D9DD-4AF2-9E4D-E7D008FD1199}" destId="{E7FC93D0-540C-45CD-A400-0AD3CD03240A}" srcOrd="2" destOrd="0" parTransId="{36E20215-625F-4A00-8158-40F6A3D018C5}" sibTransId="{E30303DA-AE7A-4E04-A8B6-300F8B594F70}"/>
    <dgm:cxn modelId="{B6C5FEDD-809D-4845-804C-92A88C83D01E}" srcId="{E4235446-D9DD-4AF2-9E4D-E7D008FD1199}" destId="{2F3A96C2-1AC2-4B93-8802-3DA19ED59FC0}" srcOrd="1" destOrd="0" parTransId="{5CAF6B53-2C43-4E51-928F-40A14C269479}" sibTransId="{991E9338-7F73-4010-AECB-98AAE4E2787D}"/>
    <dgm:cxn modelId="{DF883D7C-7E37-4CEB-AA5B-AC1E14A75BDD}" type="presParOf" srcId="{ADE4E4D4-2F5F-4641-B3F0-E979BF8847FC}" destId="{040670B7-911B-427C-8D96-1BE607204774}" srcOrd="0" destOrd="0" presId="urn:microsoft.com/office/officeart/2005/8/layout/chevron1"/>
    <dgm:cxn modelId="{74F2D187-1086-4C16-8A21-A866580D945B}" type="presParOf" srcId="{ADE4E4D4-2F5F-4641-B3F0-E979BF8847FC}" destId="{BC0F3528-B232-4896-BFBE-E383F93F8F27}" srcOrd="1" destOrd="0" presId="urn:microsoft.com/office/officeart/2005/8/layout/chevron1"/>
    <dgm:cxn modelId="{73FC99F7-BF98-40D5-91C9-E92472E74F85}" type="presParOf" srcId="{ADE4E4D4-2F5F-4641-B3F0-E979BF8847FC}" destId="{55F551EB-E305-4951-8FAF-09E6221A0E28}" srcOrd="2" destOrd="0" presId="urn:microsoft.com/office/officeart/2005/8/layout/chevron1"/>
    <dgm:cxn modelId="{441CC7B6-B0E4-45F3-9E3C-BB8AB1B91989}" type="presParOf" srcId="{ADE4E4D4-2F5F-4641-B3F0-E979BF8847FC}" destId="{61553EAE-8DD6-42DB-BC70-A5B890026CBE}" srcOrd="3" destOrd="0" presId="urn:microsoft.com/office/officeart/2005/8/layout/chevron1"/>
    <dgm:cxn modelId="{112EBF20-948B-4C5F-98EF-A48450CCD366}" type="presParOf" srcId="{ADE4E4D4-2F5F-4641-B3F0-E979BF8847FC}" destId="{D454D914-ABCE-478C-8CFA-AA01C895C514}"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670B7-911B-427C-8D96-1BE607204774}">
      <dsp:nvSpPr>
        <dsp:cNvPr id="0" name=""/>
        <dsp:cNvSpPr/>
      </dsp:nvSpPr>
      <dsp:spPr>
        <a:xfrm>
          <a:off x="3577" y="0"/>
          <a:ext cx="4358810" cy="270506"/>
        </a:xfrm>
        <a:prstGeom prst="chevron">
          <a:avLst/>
        </a:prstGeom>
        <a:solidFill>
          <a:schemeClr val="bg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 1</a:t>
          </a:r>
        </a:p>
      </dsp:txBody>
      <dsp:txXfrm>
        <a:off x="138830" y="0"/>
        <a:ext cx="4088304" cy="270506"/>
      </dsp:txXfrm>
    </dsp:sp>
    <dsp:sp modelId="{55F551EB-E305-4951-8FAF-09E6221A0E28}">
      <dsp:nvSpPr>
        <dsp:cNvPr id="0" name=""/>
        <dsp:cNvSpPr/>
      </dsp:nvSpPr>
      <dsp:spPr>
        <a:xfrm>
          <a:off x="3926507" y="0"/>
          <a:ext cx="4358810" cy="270506"/>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 2</a:t>
          </a:r>
        </a:p>
      </dsp:txBody>
      <dsp:txXfrm>
        <a:off x="4061760" y="0"/>
        <a:ext cx="4088304" cy="270506"/>
      </dsp:txXfrm>
    </dsp:sp>
    <dsp:sp modelId="{D454D914-ABCE-478C-8CFA-AA01C895C514}">
      <dsp:nvSpPr>
        <dsp:cNvPr id="0" name=""/>
        <dsp:cNvSpPr/>
      </dsp:nvSpPr>
      <dsp:spPr>
        <a:xfrm>
          <a:off x="7849436" y="0"/>
          <a:ext cx="4358810" cy="270506"/>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 3</a:t>
          </a:r>
        </a:p>
      </dsp:txBody>
      <dsp:txXfrm>
        <a:off x="7984689" y="0"/>
        <a:ext cx="4088304" cy="2705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670B7-911B-427C-8D96-1BE607204774}">
      <dsp:nvSpPr>
        <dsp:cNvPr id="0" name=""/>
        <dsp:cNvSpPr/>
      </dsp:nvSpPr>
      <dsp:spPr>
        <a:xfrm>
          <a:off x="3577" y="0"/>
          <a:ext cx="4358810" cy="270506"/>
        </a:xfrm>
        <a:prstGeom prst="chevron">
          <a:avLst/>
        </a:prstGeom>
        <a:solidFill>
          <a:schemeClr val="bg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 1</a:t>
          </a:r>
        </a:p>
      </dsp:txBody>
      <dsp:txXfrm>
        <a:off x="138830" y="0"/>
        <a:ext cx="4088304" cy="270506"/>
      </dsp:txXfrm>
    </dsp:sp>
    <dsp:sp modelId="{55F551EB-E305-4951-8FAF-09E6221A0E28}">
      <dsp:nvSpPr>
        <dsp:cNvPr id="0" name=""/>
        <dsp:cNvSpPr/>
      </dsp:nvSpPr>
      <dsp:spPr>
        <a:xfrm>
          <a:off x="3926507" y="0"/>
          <a:ext cx="4358810" cy="270506"/>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 2</a:t>
          </a:r>
        </a:p>
      </dsp:txBody>
      <dsp:txXfrm>
        <a:off x="4061760" y="0"/>
        <a:ext cx="4088304" cy="270506"/>
      </dsp:txXfrm>
    </dsp:sp>
    <dsp:sp modelId="{D454D914-ABCE-478C-8CFA-AA01C895C514}">
      <dsp:nvSpPr>
        <dsp:cNvPr id="0" name=""/>
        <dsp:cNvSpPr/>
      </dsp:nvSpPr>
      <dsp:spPr>
        <a:xfrm>
          <a:off x="7849436" y="0"/>
          <a:ext cx="4358810" cy="270506"/>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 3</a:t>
          </a:r>
        </a:p>
      </dsp:txBody>
      <dsp:txXfrm>
        <a:off x="7984689" y="0"/>
        <a:ext cx="4088304" cy="2705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670B7-911B-427C-8D96-1BE607204774}">
      <dsp:nvSpPr>
        <dsp:cNvPr id="0" name=""/>
        <dsp:cNvSpPr/>
      </dsp:nvSpPr>
      <dsp:spPr>
        <a:xfrm>
          <a:off x="3577" y="0"/>
          <a:ext cx="4358810" cy="270506"/>
        </a:xfrm>
        <a:prstGeom prst="chevron">
          <a:avLst/>
        </a:prstGeom>
        <a:solidFill>
          <a:schemeClr val="bg1">
            <a:lumMod val="6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 1</a:t>
          </a:r>
        </a:p>
      </dsp:txBody>
      <dsp:txXfrm>
        <a:off x="138830" y="0"/>
        <a:ext cx="4088304" cy="270506"/>
      </dsp:txXfrm>
    </dsp:sp>
    <dsp:sp modelId="{55F551EB-E305-4951-8FAF-09E6221A0E28}">
      <dsp:nvSpPr>
        <dsp:cNvPr id="0" name=""/>
        <dsp:cNvSpPr/>
      </dsp:nvSpPr>
      <dsp:spPr>
        <a:xfrm>
          <a:off x="3926507" y="0"/>
          <a:ext cx="4358810" cy="270506"/>
        </a:xfrm>
        <a:prstGeom prst="chevron">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 2</a:t>
          </a:r>
        </a:p>
      </dsp:txBody>
      <dsp:txXfrm>
        <a:off x="4061760" y="0"/>
        <a:ext cx="4088304" cy="270506"/>
      </dsp:txXfrm>
    </dsp:sp>
    <dsp:sp modelId="{D454D914-ABCE-478C-8CFA-AA01C895C514}">
      <dsp:nvSpPr>
        <dsp:cNvPr id="0" name=""/>
        <dsp:cNvSpPr/>
      </dsp:nvSpPr>
      <dsp:spPr>
        <a:xfrm>
          <a:off x="7849436" y="0"/>
          <a:ext cx="4358810" cy="270506"/>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 3</a:t>
          </a:r>
        </a:p>
      </dsp:txBody>
      <dsp:txXfrm>
        <a:off x="7984689" y="0"/>
        <a:ext cx="4088304" cy="2705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670B7-911B-427C-8D96-1BE607204774}">
      <dsp:nvSpPr>
        <dsp:cNvPr id="0" name=""/>
        <dsp:cNvSpPr/>
      </dsp:nvSpPr>
      <dsp:spPr>
        <a:xfrm>
          <a:off x="3577" y="0"/>
          <a:ext cx="4358810" cy="270506"/>
        </a:xfrm>
        <a:prstGeom prst="chevron">
          <a:avLst/>
        </a:prstGeom>
        <a:solidFill>
          <a:schemeClr val="bg1">
            <a:lumMod val="6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 1</a:t>
          </a:r>
        </a:p>
      </dsp:txBody>
      <dsp:txXfrm>
        <a:off x="138830" y="0"/>
        <a:ext cx="4088304" cy="270506"/>
      </dsp:txXfrm>
    </dsp:sp>
    <dsp:sp modelId="{55F551EB-E305-4951-8FAF-09E6221A0E28}">
      <dsp:nvSpPr>
        <dsp:cNvPr id="0" name=""/>
        <dsp:cNvSpPr/>
      </dsp:nvSpPr>
      <dsp:spPr>
        <a:xfrm>
          <a:off x="3926507" y="0"/>
          <a:ext cx="4358810" cy="270506"/>
        </a:xfrm>
        <a:prstGeom prst="chevron">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 2</a:t>
          </a:r>
        </a:p>
      </dsp:txBody>
      <dsp:txXfrm>
        <a:off x="4061760" y="0"/>
        <a:ext cx="4088304" cy="270506"/>
      </dsp:txXfrm>
    </dsp:sp>
    <dsp:sp modelId="{D454D914-ABCE-478C-8CFA-AA01C895C514}">
      <dsp:nvSpPr>
        <dsp:cNvPr id="0" name=""/>
        <dsp:cNvSpPr/>
      </dsp:nvSpPr>
      <dsp:spPr>
        <a:xfrm>
          <a:off x="7849436" y="0"/>
          <a:ext cx="4358810" cy="270506"/>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 3</a:t>
          </a:r>
        </a:p>
      </dsp:txBody>
      <dsp:txXfrm>
        <a:off x="7984689" y="0"/>
        <a:ext cx="4088304" cy="2705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670B7-911B-427C-8D96-1BE607204774}">
      <dsp:nvSpPr>
        <dsp:cNvPr id="0" name=""/>
        <dsp:cNvSpPr/>
      </dsp:nvSpPr>
      <dsp:spPr>
        <a:xfrm>
          <a:off x="3577" y="0"/>
          <a:ext cx="4358810" cy="270506"/>
        </a:xfrm>
        <a:prstGeom prst="chevron">
          <a:avLst/>
        </a:prstGeom>
        <a:solidFill>
          <a:schemeClr val="bg1">
            <a:lumMod val="6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 1</a:t>
          </a:r>
        </a:p>
      </dsp:txBody>
      <dsp:txXfrm>
        <a:off x="138830" y="0"/>
        <a:ext cx="4088304" cy="270506"/>
      </dsp:txXfrm>
    </dsp:sp>
    <dsp:sp modelId="{55F551EB-E305-4951-8FAF-09E6221A0E28}">
      <dsp:nvSpPr>
        <dsp:cNvPr id="0" name=""/>
        <dsp:cNvSpPr/>
      </dsp:nvSpPr>
      <dsp:spPr>
        <a:xfrm>
          <a:off x="3926507" y="0"/>
          <a:ext cx="4358810" cy="270506"/>
        </a:xfrm>
        <a:prstGeom prst="chevron">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 2</a:t>
          </a:r>
        </a:p>
      </dsp:txBody>
      <dsp:txXfrm>
        <a:off x="4061760" y="0"/>
        <a:ext cx="4088304" cy="270506"/>
      </dsp:txXfrm>
    </dsp:sp>
    <dsp:sp modelId="{D454D914-ABCE-478C-8CFA-AA01C895C514}">
      <dsp:nvSpPr>
        <dsp:cNvPr id="0" name=""/>
        <dsp:cNvSpPr/>
      </dsp:nvSpPr>
      <dsp:spPr>
        <a:xfrm>
          <a:off x="7849436" y="0"/>
          <a:ext cx="4358810" cy="270506"/>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 3</a:t>
          </a:r>
        </a:p>
      </dsp:txBody>
      <dsp:txXfrm>
        <a:off x="7984689" y="0"/>
        <a:ext cx="4088304" cy="2705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670B7-911B-427C-8D96-1BE607204774}">
      <dsp:nvSpPr>
        <dsp:cNvPr id="0" name=""/>
        <dsp:cNvSpPr/>
      </dsp:nvSpPr>
      <dsp:spPr>
        <a:xfrm>
          <a:off x="3577" y="0"/>
          <a:ext cx="4358810" cy="270506"/>
        </a:xfrm>
        <a:prstGeom prst="chevron">
          <a:avLst/>
        </a:prstGeom>
        <a:solidFill>
          <a:schemeClr val="bg1">
            <a:lumMod val="6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 1</a:t>
          </a:r>
        </a:p>
      </dsp:txBody>
      <dsp:txXfrm>
        <a:off x="138830" y="0"/>
        <a:ext cx="4088304" cy="270506"/>
      </dsp:txXfrm>
    </dsp:sp>
    <dsp:sp modelId="{55F551EB-E305-4951-8FAF-09E6221A0E28}">
      <dsp:nvSpPr>
        <dsp:cNvPr id="0" name=""/>
        <dsp:cNvSpPr/>
      </dsp:nvSpPr>
      <dsp:spPr>
        <a:xfrm>
          <a:off x="3926507" y="0"/>
          <a:ext cx="4358810" cy="270506"/>
        </a:xfrm>
        <a:prstGeom prst="chevron">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 2</a:t>
          </a:r>
        </a:p>
      </dsp:txBody>
      <dsp:txXfrm>
        <a:off x="4061760" y="0"/>
        <a:ext cx="4088304" cy="270506"/>
      </dsp:txXfrm>
    </dsp:sp>
    <dsp:sp modelId="{D454D914-ABCE-478C-8CFA-AA01C895C514}">
      <dsp:nvSpPr>
        <dsp:cNvPr id="0" name=""/>
        <dsp:cNvSpPr/>
      </dsp:nvSpPr>
      <dsp:spPr>
        <a:xfrm>
          <a:off x="7849436" y="0"/>
          <a:ext cx="4358810" cy="270506"/>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 3</a:t>
          </a:r>
        </a:p>
      </dsp:txBody>
      <dsp:txXfrm>
        <a:off x="7984689" y="0"/>
        <a:ext cx="4088304" cy="2705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670B7-911B-427C-8D96-1BE607204774}">
      <dsp:nvSpPr>
        <dsp:cNvPr id="0" name=""/>
        <dsp:cNvSpPr/>
      </dsp:nvSpPr>
      <dsp:spPr>
        <a:xfrm>
          <a:off x="3577" y="0"/>
          <a:ext cx="4358810" cy="270506"/>
        </a:xfrm>
        <a:prstGeom prst="chevron">
          <a:avLst/>
        </a:prstGeom>
        <a:solidFill>
          <a:schemeClr val="bg1">
            <a:lumMod val="6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 1</a:t>
          </a:r>
        </a:p>
      </dsp:txBody>
      <dsp:txXfrm>
        <a:off x="138830" y="0"/>
        <a:ext cx="4088304" cy="270506"/>
      </dsp:txXfrm>
    </dsp:sp>
    <dsp:sp modelId="{55F551EB-E305-4951-8FAF-09E6221A0E28}">
      <dsp:nvSpPr>
        <dsp:cNvPr id="0" name=""/>
        <dsp:cNvSpPr/>
      </dsp:nvSpPr>
      <dsp:spPr>
        <a:xfrm>
          <a:off x="3926507" y="0"/>
          <a:ext cx="4358810" cy="270506"/>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 2</a:t>
          </a:r>
        </a:p>
      </dsp:txBody>
      <dsp:txXfrm>
        <a:off x="4061760" y="0"/>
        <a:ext cx="4088304" cy="270506"/>
      </dsp:txXfrm>
    </dsp:sp>
    <dsp:sp modelId="{D454D914-ABCE-478C-8CFA-AA01C895C514}">
      <dsp:nvSpPr>
        <dsp:cNvPr id="0" name=""/>
        <dsp:cNvSpPr/>
      </dsp:nvSpPr>
      <dsp:spPr>
        <a:xfrm>
          <a:off x="7849436" y="0"/>
          <a:ext cx="4358810" cy="270506"/>
        </a:xfrm>
        <a:prstGeom prst="chevron">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 3</a:t>
          </a:r>
        </a:p>
      </dsp:txBody>
      <dsp:txXfrm>
        <a:off x="7984689" y="0"/>
        <a:ext cx="4088304" cy="27050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670B7-911B-427C-8D96-1BE607204774}">
      <dsp:nvSpPr>
        <dsp:cNvPr id="0" name=""/>
        <dsp:cNvSpPr/>
      </dsp:nvSpPr>
      <dsp:spPr>
        <a:xfrm>
          <a:off x="3577" y="0"/>
          <a:ext cx="4358810" cy="270506"/>
        </a:xfrm>
        <a:prstGeom prst="chevron">
          <a:avLst/>
        </a:prstGeom>
        <a:solidFill>
          <a:schemeClr val="bg1">
            <a:lumMod val="6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 1</a:t>
          </a:r>
        </a:p>
      </dsp:txBody>
      <dsp:txXfrm>
        <a:off x="138830" y="0"/>
        <a:ext cx="4088304" cy="270506"/>
      </dsp:txXfrm>
    </dsp:sp>
    <dsp:sp modelId="{55F551EB-E305-4951-8FAF-09E6221A0E28}">
      <dsp:nvSpPr>
        <dsp:cNvPr id="0" name=""/>
        <dsp:cNvSpPr/>
      </dsp:nvSpPr>
      <dsp:spPr>
        <a:xfrm>
          <a:off x="3926507" y="0"/>
          <a:ext cx="4358810" cy="270506"/>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 2</a:t>
          </a:r>
        </a:p>
      </dsp:txBody>
      <dsp:txXfrm>
        <a:off x="4061760" y="0"/>
        <a:ext cx="4088304" cy="270506"/>
      </dsp:txXfrm>
    </dsp:sp>
    <dsp:sp modelId="{D454D914-ABCE-478C-8CFA-AA01C895C514}">
      <dsp:nvSpPr>
        <dsp:cNvPr id="0" name=""/>
        <dsp:cNvSpPr/>
      </dsp:nvSpPr>
      <dsp:spPr>
        <a:xfrm>
          <a:off x="7849436" y="0"/>
          <a:ext cx="4358810" cy="270506"/>
        </a:xfrm>
        <a:prstGeom prst="chevron">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 3</a:t>
          </a:r>
        </a:p>
      </dsp:txBody>
      <dsp:txXfrm>
        <a:off x="7984689" y="0"/>
        <a:ext cx="4088304" cy="27050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0670B7-911B-427C-8D96-1BE607204774}">
      <dsp:nvSpPr>
        <dsp:cNvPr id="0" name=""/>
        <dsp:cNvSpPr/>
      </dsp:nvSpPr>
      <dsp:spPr>
        <a:xfrm>
          <a:off x="3577" y="0"/>
          <a:ext cx="4358810" cy="270506"/>
        </a:xfrm>
        <a:prstGeom prst="chevron">
          <a:avLst/>
        </a:prstGeom>
        <a:solidFill>
          <a:schemeClr val="bg1">
            <a:lumMod val="6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 1</a:t>
          </a:r>
        </a:p>
      </dsp:txBody>
      <dsp:txXfrm>
        <a:off x="138830" y="0"/>
        <a:ext cx="4088304" cy="270506"/>
      </dsp:txXfrm>
    </dsp:sp>
    <dsp:sp modelId="{55F551EB-E305-4951-8FAF-09E6221A0E28}">
      <dsp:nvSpPr>
        <dsp:cNvPr id="0" name=""/>
        <dsp:cNvSpPr/>
      </dsp:nvSpPr>
      <dsp:spPr>
        <a:xfrm>
          <a:off x="3926507" y="0"/>
          <a:ext cx="4358810" cy="270506"/>
        </a:xfrm>
        <a:prstGeom prst="chevron">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 2</a:t>
          </a:r>
        </a:p>
      </dsp:txBody>
      <dsp:txXfrm>
        <a:off x="4061760" y="0"/>
        <a:ext cx="4088304" cy="270506"/>
      </dsp:txXfrm>
    </dsp:sp>
    <dsp:sp modelId="{D454D914-ABCE-478C-8CFA-AA01C895C514}">
      <dsp:nvSpPr>
        <dsp:cNvPr id="0" name=""/>
        <dsp:cNvSpPr/>
      </dsp:nvSpPr>
      <dsp:spPr>
        <a:xfrm>
          <a:off x="7849436" y="0"/>
          <a:ext cx="4358810" cy="270506"/>
        </a:xfrm>
        <a:prstGeom prst="chevron">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Part 3</a:t>
          </a:r>
        </a:p>
      </dsp:txBody>
      <dsp:txXfrm>
        <a:off x="7984689" y="0"/>
        <a:ext cx="4088304" cy="27050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l" eaLnBrk="0" hangingPunct="0">
              <a:spcBef>
                <a:spcPct val="0"/>
              </a:spcBef>
              <a:defRPr sz="1200"/>
            </a:lvl1pPr>
          </a:lstStyle>
          <a:p>
            <a:r>
              <a:rPr lang="en-CA" sz="900" dirty="0">
                <a:solidFill>
                  <a:srgbClr val="A3A1A8"/>
                </a:solidFill>
              </a:rPr>
              <a:t>Presentation title</a:t>
            </a:r>
          </a:p>
        </p:txBody>
      </p:sp>
      <p:sp>
        <p:nvSpPr>
          <p:cNvPr id="54275"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r" eaLnBrk="0" hangingPunct="0">
              <a:spcBef>
                <a:spcPct val="0"/>
              </a:spcBef>
              <a:defRPr sz="1200"/>
            </a:lvl1pPr>
          </a:lstStyle>
          <a:p>
            <a:fld id="{E62AEA76-1AF8-4F85-9CA1-6BD5B0409AF0}" type="datetime1">
              <a:rPr lang="en-CA" sz="900">
                <a:solidFill>
                  <a:srgbClr val="A3A1A8"/>
                </a:solidFill>
              </a:rPr>
              <a:pPr/>
              <a:t>2021-03-21</a:t>
            </a:fld>
            <a:endParaRPr lang="en-CA" sz="900" dirty="0">
              <a:solidFill>
                <a:srgbClr val="A3A1A8"/>
              </a:solidFill>
            </a:endParaRPr>
          </a:p>
        </p:txBody>
      </p:sp>
      <p:sp>
        <p:nvSpPr>
          <p:cNvPr id="54276"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l" eaLnBrk="0" hangingPunct="0">
              <a:spcBef>
                <a:spcPct val="0"/>
              </a:spcBef>
              <a:defRPr sz="1200"/>
            </a:lvl1pPr>
          </a:lstStyle>
          <a:p>
            <a:r>
              <a:rPr lang="en-CA" sz="900" dirty="0">
                <a:solidFill>
                  <a:srgbClr val="A3A1A8"/>
                </a:solidFill>
              </a:rPr>
              <a:t>© 2020 ZS. Confidential.</a:t>
            </a:r>
          </a:p>
        </p:txBody>
      </p:sp>
      <p:sp>
        <p:nvSpPr>
          <p:cNvPr id="54277"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r" eaLnBrk="0" hangingPunct="0">
              <a:spcBef>
                <a:spcPct val="0"/>
              </a:spcBef>
              <a:defRPr sz="1200"/>
            </a:lvl1pPr>
          </a:lstStyle>
          <a:p>
            <a:fld id="{39792D56-8577-4C6A-B75D-3660B62F2BA0}" type="slidenum">
              <a:rPr lang="en-CA" sz="900">
                <a:solidFill>
                  <a:srgbClr val="A3A1A8"/>
                </a:solidFill>
              </a:rPr>
              <a:pPr/>
              <a:t>‹#›</a:t>
            </a:fld>
            <a:endParaRPr lang="en-CA" sz="900">
              <a:solidFill>
                <a:srgbClr val="A3A1A8"/>
              </a:solidFill>
            </a:endParaRPr>
          </a:p>
        </p:txBody>
      </p:sp>
    </p:spTree>
    <p:extLst>
      <p:ext uri="{BB962C8B-B14F-4D97-AF65-F5344CB8AC3E}">
        <p14:creationId xmlns:p14="http://schemas.microsoft.com/office/powerpoint/2010/main" val="10935304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l">
              <a:spcBef>
                <a:spcPct val="0"/>
              </a:spcBef>
              <a:defRPr sz="900">
                <a:solidFill>
                  <a:srgbClr val="A3A1A8"/>
                </a:solidFill>
              </a:defRPr>
            </a:lvl1pPr>
          </a:lstStyle>
          <a:p>
            <a:r>
              <a:rPr lang="en-CA"/>
              <a:t>Presentation title</a:t>
            </a:r>
            <a:endParaRPr lang="en-CA" dirty="0"/>
          </a:p>
        </p:txBody>
      </p:sp>
      <p:sp>
        <p:nvSpPr>
          <p:cNvPr id="15363"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1440" tIns="91440" rIns="91440" bIns="91440" numCol="1" anchor="t" anchorCtr="0" compatLnSpc="1">
            <a:prstTxWarp prst="textNoShape">
              <a:avLst/>
            </a:prstTxWarp>
          </a:bodyPr>
          <a:lstStyle>
            <a:lvl1pPr algn="r">
              <a:spcBef>
                <a:spcPct val="0"/>
              </a:spcBef>
              <a:defRPr sz="900">
                <a:solidFill>
                  <a:srgbClr val="A3A1A8"/>
                </a:solidFill>
              </a:defRPr>
            </a:lvl1pPr>
          </a:lstStyle>
          <a:p>
            <a:fld id="{2B35FEB9-FD75-4C7E-93D3-1F9D140905CC}" type="datetime1">
              <a:rPr lang="en-CA" smtClean="0"/>
              <a:pPr/>
              <a:t>2021-03-21</a:t>
            </a:fld>
            <a:endParaRPr lang="en-CA" dirty="0"/>
          </a:p>
        </p:txBody>
      </p:sp>
      <p:sp>
        <p:nvSpPr>
          <p:cNvPr id="21508"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406400" y="4416425"/>
            <a:ext cx="6197600" cy="418306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CA" dirty="0"/>
              <a:t>Click to edit Master text styles</a:t>
            </a:r>
          </a:p>
          <a:p>
            <a:pPr lvl="1"/>
            <a:r>
              <a:rPr lang="en-CA" dirty="0"/>
              <a:t>Second level</a:t>
            </a:r>
          </a:p>
          <a:p>
            <a:pPr lvl="2"/>
            <a:r>
              <a:rPr lang="en-CA" dirty="0"/>
              <a:t>Third level</a:t>
            </a:r>
          </a:p>
        </p:txBody>
      </p:sp>
      <p:sp>
        <p:nvSpPr>
          <p:cNvPr id="15366"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l">
              <a:spcBef>
                <a:spcPct val="0"/>
              </a:spcBef>
              <a:defRPr sz="900">
                <a:solidFill>
                  <a:srgbClr val="A3A1A8"/>
                </a:solidFill>
              </a:defRPr>
            </a:lvl1pPr>
          </a:lstStyle>
          <a:p>
            <a:r>
              <a:rPr lang="en-CA"/>
              <a:t>© 2020 ZS. Confidential.</a:t>
            </a:r>
            <a:endParaRPr lang="en-CA" dirty="0"/>
          </a:p>
        </p:txBody>
      </p:sp>
      <p:sp>
        <p:nvSpPr>
          <p:cNvPr id="1536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91440" rIns="91440" bIns="91440" numCol="1" anchor="b" anchorCtr="0" compatLnSpc="1">
            <a:prstTxWarp prst="textNoShape">
              <a:avLst/>
            </a:prstTxWarp>
          </a:bodyPr>
          <a:lstStyle>
            <a:lvl1pPr algn="r">
              <a:spcBef>
                <a:spcPct val="0"/>
              </a:spcBef>
              <a:defRPr sz="900" smtClean="0">
                <a:solidFill>
                  <a:srgbClr val="A3A1A8"/>
                </a:solidFill>
              </a:defRPr>
            </a:lvl1pPr>
          </a:lstStyle>
          <a:p>
            <a:pPr>
              <a:defRPr/>
            </a:pPr>
            <a:fld id="{5F55DF97-AFFE-42B5-8269-4299C3F7272F}" type="slidenum">
              <a:rPr lang="en-US" smtClean="0"/>
              <a:pPr>
                <a:defRPr/>
              </a:pPr>
              <a:t>‹#›</a:t>
            </a:fld>
            <a:endParaRPr lang="en-US"/>
          </a:p>
        </p:txBody>
      </p:sp>
    </p:spTree>
    <p:extLst>
      <p:ext uri="{BB962C8B-B14F-4D97-AF65-F5344CB8AC3E}">
        <p14:creationId xmlns:p14="http://schemas.microsoft.com/office/powerpoint/2010/main" val="3082618829"/>
      </p:ext>
    </p:extLst>
  </p:cSld>
  <p:clrMap bg1="lt1" tx1="dk1" bg2="lt2" tx2="dk2" accent1="accent1" accent2="accent2" accent3="accent3" accent4="accent4" accent5="accent5" accent6="accent6" hlink="hlink" folHlink="folHlink"/>
  <p:notesStyle>
    <a:lvl1pPr algn="l" rtl="0" fontAlgn="base">
      <a:spcBef>
        <a:spcPts val="1200"/>
      </a:spcBef>
      <a:spcAft>
        <a:spcPct val="0"/>
      </a:spcAft>
      <a:defRPr sz="1200" kern="1200">
        <a:solidFill>
          <a:schemeClr val="tx1"/>
        </a:solidFill>
        <a:latin typeface="Arial" charset="0"/>
        <a:ea typeface="+mn-ea"/>
        <a:cs typeface="+mn-cs"/>
      </a:defRPr>
    </a:lvl1pPr>
    <a:lvl2pPr marL="137160" indent="-137160" algn="l" rtl="0" fontAlgn="base">
      <a:spcBef>
        <a:spcPts val="400"/>
      </a:spcBef>
      <a:spcAft>
        <a:spcPct val="0"/>
      </a:spcAft>
      <a:buClr>
        <a:schemeClr val="tx1"/>
      </a:buClr>
      <a:buFont typeface="Wingdings" panose="05000000000000000000" pitchFamily="2" charset="2"/>
      <a:buChar char="§"/>
      <a:defRPr sz="1200" kern="1200">
        <a:solidFill>
          <a:schemeClr val="tx1"/>
        </a:solidFill>
        <a:latin typeface="Arial" charset="0"/>
        <a:ea typeface="+mn-ea"/>
        <a:cs typeface="+mn-cs"/>
      </a:defRPr>
    </a:lvl2pPr>
    <a:lvl3pPr marL="274320" indent="-137160" algn="l" rtl="0" fontAlgn="base">
      <a:spcBef>
        <a:spcPts val="400"/>
      </a:spcBef>
      <a:spcAft>
        <a:spcPct val="0"/>
      </a:spcAft>
      <a:buClr>
        <a:schemeClr val="tx1"/>
      </a:buClr>
      <a:buFont typeface="Arial" panose="020B0604020202020204" pitchFamily="34" charset="0"/>
      <a:buChar char="–"/>
      <a:defRPr sz="1200" kern="1200">
        <a:solidFill>
          <a:schemeClr val="tx1"/>
        </a:solidFill>
        <a:latin typeface="Arial" charset="0"/>
        <a:ea typeface="+mn-ea"/>
        <a:cs typeface="+mn-cs"/>
      </a:defRPr>
    </a:lvl3pPr>
    <a:lvl4pPr marL="1371600" algn="l" rtl="0" fontAlgn="base">
      <a:spcBef>
        <a:spcPts val="1000"/>
      </a:spcBef>
      <a:spcAft>
        <a:spcPct val="0"/>
      </a:spcAft>
      <a:defRPr sz="1200" kern="1200">
        <a:solidFill>
          <a:schemeClr val="tx1"/>
        </a:solidFill>
        <a:latin typeface="Arial" charset="0"/>
        <a:ea typeface="+mn-ea"/>
        <a:cs typeface="+mn-cs"/>
      </a:defRPr>
    </a:lvl4pPr>
    <a:lvl5pPr marL="1828800" algn="l" rtl="0" fontAlgn="base">
      <a:spcBef>
        <a:spcPts val="1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DFEA-E520-4CB8-B97E-216B21E7DD12}"/>
              </a:ext>
            </a:extLst>
          </p:cNvPr>
          <p:cNvSpPr>
            <a:spLocks noGrp="1"/>
          </p:cNvSpPr>
          <p:nvPr>
            <p:ph type="ctrTitle" hasCustomPrompt="1"/>
          </p:nvPr>
        </p:nvSpPr>
        <p:spPr bwMode="auto">
          <a:xfrm>
            <a:off x="548640" y="2134362"/>
            <a:ext cx="5760720" cy="1661993"/>
          </a:xfrm>
        </p:spPr>
        <p:txBody>
          <a:bodyPr anchor="b">
            <a:noAutofit/>
          </a:bodyPr>
          <a:lstStyle>
            <a:lvl1pPr algn="l">
              <a:defRPr sz="3600">
                <a:solidFill>
                  <a:schemeClr val="accent1"/>
                </a:solidFill>
              </a:defRPr>
            </a:lvl1pPr>
          </a:lstStyle>
          <a:p>
            <a:r>
              <a:rPr lang="en-US" dirty="0"/>
              <a:t>Project name</a:t>
            </a:r>
            <a:br>
              <a:rPr lang="en-US" dirty="0"/>
            </a:br>
            <a:r>
              <a:rPr lang="en-US" dirty="0"/>
              <a:t>Presentation title </a:t>
            </a:r>
            <a:br>
              <a:rPr lang="en-US" dirty="0"/>
            </a:br>
            <a:r>
              <a:rPr lang="en-US" dirty="0"/>
              <a:t>(Times New Roman 36 </a:t>
            </a:r>
            <a:r>
              <a:rPr lang="en-US" dirty="0" err="1"/>
              <a:t>pt</a:t>
            </a:r>
            <a:r>
              <a:rPr lang="en-US" dirty="0"/>
              <a:t>)</a:t>
            </a:r>
          </a:p>
        </p:txBody>
      </p:sp>
      <p:sp>
        <p:nvSpPr>
          <p:cNvPr id="3" name="Subtitle 2">
            <a:extLst>
              <a:ext uri="{FF2B5EF4-FFF2-40B4-BE49-F238E27FC236}">
                <a16:creationId xmlns:a16="http://schemas.microsoft.com/office/drawing/2014/main" id="{159000BD-79BF-4611-9B57-571F7BE12EB4}"/>
              </a:ext>
            </a:extLst>
          </p:cNvPr>
          <p:cNvSpPr>
            <a:spLocks noGrp="1"/>
          </p:cNvSpPr>
          <p:nvPr>
            <p:ph type="subTitle" idx="1" hasCustomPrompt="1"/>
          </p:nvPr>
        </p:nvSpPr>
        <p:spPr bwMode="auto">
          <a:xfrm>
            <a:off x="548640" y="4182618"/>
            <a:ext cx="5760720" cy="276999"/>
          </a:xfrm>
        </p:spPr>
        <p:txBody>
          <a:bodyPr>
            <a:noAutofit/>
          </a:bodyPr>
          <a:lstStyle>
            <a:lvl1pPr marL="0" indent="0" algn="l">
              <a:spcBef>
                <a:spcPts val="0"/>
              </a:spcBef>
              <a:spcAft>
                <a:spcPts val="0"/>
              </a:spcAft>
              <a:buNone/>
              <a:defRPr sz="1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Client Name (Arial 18 </a:t>
            </a:r>
            <a:r>
              <a:rPr lang="en-US" dirty="0" err="1"/>
              <a:t>pt</a:t>
            </a:r>
            <a:r>
              <a:rPr lang="en-US" dirty="0"/>
              <a:t>)</a:t>
            </a:r>
          </a:p>
        </p:txBody>
      </p:sp>
      <p:sp>
        <p:nvSpPr>
          <p:cNvPr id="11" name="Text Placeholder 10">
            <a:extLst>
              <a:ext uri="{FF2B5EF4-FFF2-40B4-BE49-F238E27FC236}">
                <a16:creationId xmlns:a16="http://schemas.microsoft.com/office/drawing/2014/main" id="{D39DAEAE-09D9-43F1-ACE9-0FBAF0973A19}"/>
              </a:ext>
            </a:extLst>
          </p:cNvPr>
          <p:cNvSpPr>
            <a:spLocks noGrp="1"/>
          </p:cNvSpPr>
          <p:nvPr>
            <p:ph type="body" sz="quarter" idx="10" hasCustomPrompt="1"/>
          </p:nvPr>
        </p:nvSpPr>
        <p:spPr bwMode="auto">
          <a:xfrm>
            <a:off x="549275" y="4499842"/>
            <a:ext cx="5760720" cy="215444"/>
          </a:xfrm>
        </p:spPr>
        <p:txBody>
          <a:bodyPr>
            <a:noAutofit/>
          </a:bodyPr>
          <a:lstStyle>
            <a:lvl1pPr>
              <a:spcBef>
                <a:spcPts val="0"/>
              </a:spcBef>
              <a:spcAft>
                <a:spcPts val="0"/>
              </a:spcAft>
              <a:defRPr sz="1400">
                <a:solidFill>
                  <a:schemeClr val="accent1"/>
                </a:solidFill>
              </a:defRPr>
            </a:lvl1pPr>
          </a:lstStyle>
          <a:p>
            <a:pPr lvl="0"/>
            <a:r>
              <a:rPr lang="en-US" dirty="0"/>
              <a:t>Date</a:t>
            </a:r>
          </a:p>
        </p:txBody>
      </p:sp>
      <p:sp>
        <p:nvSpPr>
          <p:cNvPr id="12" name="Text Placeholder 10">
            <a:extLst>
              <a:ext uri="{FF2B5EF4-FFF2-40B4-BE49-F238E27FC236}">
                <a16:creationId xmlns:a16="http://schemas.microsoft.com/office/drawing/2014/main" id="{8A8940B4-E368-4738-955D-BBD8ECE7045E}"/>
              </a:ext>
            </a:extLst>
          </p:cNvPr>
          <p:cNvSpPr>
            <a:spLocks noGrp="1"/>
          </p:cNvSpPr>
          <p:nvPr>
            <p:ph type="body" sz="quarter" idx="11" hasCustomPrompt="1"/>
          </p:nvPr>
        </p:nvSpPr>
        <p:spPr bwMode="auto">
          <a:xfrm>
            <a:off x="549276" y="5111496"/>
            <a:ext cx="5760720" cy="307777"/>
          </a:xfrm>
        </p:spPr>
        <p:txBody>
          <a:bodyPr wrap="square" anchor="b" anchorCtr="0">
            <a:noAutofit/>
          </a:bodyPr>
          <a:lstStyle>
            <a:lvl1pPr>
              <a:spcBef>
                <a:spcPts val="0"/>
              </a:spcBef>
              <a:spcAft>
                <a:spcPts val="0"/>
              </a:spcAft>
              <a:defRPr sz="1000">
                <a:solidFill>
                  <a:schemeClr val="tx2"/>
                </a:solidFill>
              </a:defRPr>
            </a:lvl1pPr>
          </a:lstStyle>
          <a:p>
            <a:pPr lvl="0"/>
            <a:r>
              <a:rPr lang="en-US" dirty="0"/>
              <a:t>Confidential statement</a:t>
            </a:r>
          </a:p>
        </p:txBody>
      </p:sp>
      <p:sp>
        <p:nvSpPr>
          <p:cNvPr id="13" name="Text Placeholder 10">
            <a:extLst>
              <a:ext uri="{FF2B5EF4-FFF2-40B4-BE49-F238E27FC236}">
                <a16:creationId xmlns:a16="http://schemas.microsoft.com/office/drawing/2014/main" id="{1CA3EB8B-ACB8-4D00-A63C-DD1B6F0BC12B}"/>
              </a:ext>
            </a:extLst>
          </p:cNvPr>
          <p:cNvSpPr>
            <a:spLocks noGrp="1"/>
          </p:cNvSpPr>
          <p:nvPr>
            <p:ph type="body" sz="quarter" idx="12" hasCustomPrompt="1"/>
          </p:nvPr>
        </p:nvSpPr>
        <p:spPr bwMode="auto">
          <a:xfrm>
            <a:off x="549276" y="5495544"/>
            <a:ext cx="5760720" cy="153888"/>
          </a:xfrm>
        </p:spPr>
        <p:txBody>
          <a:bodyPr wrap="square" anchor="t">
            <a:spAutoFit/>
          </a:bodyPr>
          <a:lstStyle>
            <a:lvl1pPr>
              <a:spcBef>
                <a:spcPts val="0"/>
              </a:spcBef>
              <a:spcAft>
                <a:spcPts val="0"/>
              </a:spcAft>
              <a:defRPr sz="1000">
                <a:solidFill>
                  <a:schemeClr val="tx2"/>
                </a:solidFill>
              </a:defRPr>
            </a:lvl1pPr>
          </a:lstStyle>
          <a:p>
            <a:pPr lvl="0"/>
            <a:r>
              <a:rPr lang="en-US" dirty="0"/>
              <a:t>Office and contact number</a:t>
            </a:r>
          </a:p>
        </p:txBody>
      </p:sp>
      <p:pic>
        <p:nvPicPr>
          <p:cNvPr id="14" name="Picture 13">
            <a:extLst>
              <a:ext uri="{FF2B5EF4-FFF2-40B4-BE49-F238E27FC236}">
                <a16:creationId xmlns:a16="http://schemas.microsoft.com/office/drawing/2014/main" id="{8588648C-0BC5-4A9C-B871-4FAC4ED4DD5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cxnSp>
        <p:nvCxnSpPr>
          <p:cNvPr id="25" name="Straight Connector 24">
            <a:extLst>
              <a:ext uri="{FF2B5EF4-FFF2-40B4-BE49-F238E27FC236}">
                <a16:creationId xmlns:a16="http://schemas.microsoft.com/office/drawing/2014/main" id="{2DD777C9-2AB8-42BC-8310-990E53560028}"/>
              </a:ext>
            </a:extLst>
          </p:cNvPr>
          <p:cNvCxnSpPr>
            <a:cxnSpLocks/>
          </p:cNvCxnSpPr>
          <p:nvPr userDrawn="1"/>
        </p:nvCxnSpPr>
        <p:spPr bwMode="gray">
          <a:xfrm>
            <a:off x="2448864" y="1028700"/>
            <a:ext cx="0" cy="228600"/>
          </a:xfrm>
          <a:prstGeom prst="line">
            <a:avLst/>
          </a:prstGeom>
          <a:ln w="12700" cap="flat">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19" name="Picture 18" descr="A picture containing room, fence&#10;&#10;Description automatically generated">
            <a:extLst>
              <a:ext uri="{FF2B5EF4-FFF2-40B4-BE49-F238E27FC236}">
                <a16:creationId xmlns:a16="http://schemas.microsoft.com/office/drawing/2014/main" id="{520DC316-1EB8-4007-8275-38591C87C3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548640" y="548640"/>
            <a:ext cx="1505304" cy="1188720"/>
          </a:xfrm>
          <a:prstGeom prst="rect">
            <a:avLst/>
          </a:prstGeom>
        </p:spPr>
      </p:pic>
      <p:sp>
        <p:nvSpPr>
          <p:cNvPr id="15" name="titlemaster_clientlogo" hidden="1">
            <a:extLst>
              <a:ext uri="{FF2B5EF4-FFF2-40B4-BE49-F238E27FC236}">
                <a16:creationId xmlns:a16="http://schemas.microsoft.com/office/drawing/2014/main" id="{73647228-12FF-4FEA-9212-FF9D142B463D}"/>
              </a:ext>
            </a:extLst>
          </p:cNvPr>
          <p:cNvSpPr txBox="1">
            <a:spLocks noChangeArrowheads="1"/>
          </p:cNvSpPr>
          <p:nvPr userDrawn="1"/>
        </p:nvSpPr>
        <p:spPr bwMode="auto">
          <a:xfrm>
            <a:off x="2844000" y="685800"/>
            <a:ext cx="1828800" cy="914400"/>
          </a:xfrm>
          <a:prstGeom prst="rect">
            <a:avLst/>
          </a:prstGeom>
          <a:noFill/>
          <a:ln w="9525">
            <a:noFill/>
            <a:miter lim="800000"/>
            <a:headEnd/>
            <a:tailEnd/>
          </a:ln>
          <a:effectLst/>
        </p:spPr>
        <p:txBody>
          <a:bodyPr/>
          <a:lstStyle/>
          <a:p>
            <a:pPr algn="l">
              <a:spcBef>
                <a:spcPct val="50000"/>
              </a:spcBef>
            </a:pPr>
            <a:endParaRPr lang="en-US" sz="1800"/>
          </a:p>
        </p:txBody>
      </p:sp>
      <p:pic>
        <p:nvPicPr>
          <p:cNvPr id="16" name="Picture 15">
            <a:extLst>
              <a:ext uri="{FF2B5EF4-FFF2-40B4-BE49-F238E27FC236}">
                <a16:creationId xmlns:a16="http://schemas.microsoft.com/office/drawing/2014/main" id="{E8975461-CFCC-4B5A-92B2-274DFB1AF425}"/>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sp>
        <p:nvSpPr>
          <p:cNvPr id="17" name="titlemaster_draft" hidden="1">
            <a:extLst>
              <a:ext uri="{FF2B5EF4-FFF2-40B4-BE49-F238E27FC236}">
                <a16:creationId xmlns:a16="http://schemas.microsoft.com/office/drawing/2014/main" id="{3645DDA6-F9EA-4E88-8CFE-B64E169C40DB}"/>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endParaRPr lang="en-US" sz="1100" b="1" dirty="0">
              <a:solidFill>
                <a:schemeClr val="tx2"/>
              </a:solidFill>
            </a:endParaRPr>
          </a:p>
        </p:txBody>
      </p:sp>
    </p:spTree>
    <p:extLst>
      <p:ext uri="{BB962C8B-B14F-4D97-AF65-F5344CB8AC3E}">
        <p14:creationId xmlns:p14="http://schemas.microsoft.com/office/powerpoint/2010/main" val="3775447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hird LHS Dark">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C89FE-52C7-4AD1-AA79-B8F5D23C151A}"/>
              </a:ext>
            </a:extLst>
          </p:cNvPr>
          <p:cNvSpPr/>
          <p:nvPr userDrawn="1"/>
        </p:nvSpPr>
        <p:spPr bwMode="white">
          <a:xfrm>
            <a:off x="0"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6BE9FF73-8ABA-455B-B206-BF71E94E388A}"/>
              </a:ext>
            </a:extLst>
          </p:cNvPr>
          <p:cNvSpPr>
            <a:spLocks noGrp="1"/>
          </p:cNvSpPr>
          <p:nvPr>
            <p:ph type="title" hasCustomPrompt="1"/>
          </p:nvPr>
        </p:nvSpPr>
        <p:spPr bwMode="auto">
          <a:xfrm>
            <a:off x="548640" y="429766"/>
            <a:ext cx="2962021" cy="5971032"/>
          </a:xfrm>
        </p:spPr>
        <p:txBody>
          <a:bodyPr anchor="ctr">
            <a:noAutofit/>
          </a:bodyPr>
          <a:lstStyle>
            <a:lvl1pPr>
              <a:defRPr sz="3200">
                <a:solidFill>
                  <a:schemeClr val="bg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549F9862-8A37-4ECE-867E-B3B15568E599}"/>
              </a:ext>
            </a:extLst>
          </p:cNvPr>
          <p:cNvSpPr>
            <a:spLocks noGrp="1"/>
          </p:cNvSpPr>
          <p:nvPr>
            <p:ph idx="1" hasCustomPrompt="1"/>
          </p:nvPr>
        </p:nvSpPr>
        <p:spPr bwMode="auto">
          <a:xfrm>
            <a:off x="4608575" y="548640"/>
            <a:ext cx="7034149" cy="5760720"/>
          </a:xfrm>
        </p:spPr>
        <p:txBody>
          <a:bodyPr anchor="ctr"/>
          <a:lstStyle>
            <a:lvl1pPr>
              <a:defRPr sz="1800">
                <a:solidFill>
                  <a:schemeClr val="accent1"/>
                </a:solidFill>
              </a:defRPr>
            </a:lvl1pPr>
            <a:lvl2pPr>
              <a:buClrTx/>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dirty="0"/>
              <a:t>Click to add text (Arial 18 pt)</a:t>
            </a:r>
          </a:p>
          <a:p>
            <a:pPr lvl="1"/>
            <a:r>
              <a:rPr lang="en-US" dirty="0"/>
              <a:t>Second level</a:t>
            </a:r>
          </a:p>
          <a:p>
            <a:pPr lvl="2"/>
            <a:r>
              <a:rPr lang="en-US" dirty="0"/>
              <a:t>Third level</a:t>
            </a:r>
          </a:p>
        </p:txBody>
      </p:sp>
      <p:sp>
        <p:nvSpPr>
          <p:cNvPr id="7" name="slidemaster_filename1">
            <a:extLst>
              <a:ext uri="{FF2B5EF4-FFF2-40B4-BE49-F238E27FC236}">
                <a16:creationId xmlns:a16="http://schemas.microsoft.com/office/drawing/2014/main" id="{06D4893B-A038-4B9E-9E85-18240FDD059A}"/>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5" name="Straight Connector 4">
            <a:extLst>
              <a:ext uri="{FF2B5EF4-FFF2-40B4-BE49-F238E27FC236}">
                <a16:creationId xmlns:a16="http://schemas.microsoft.com/office/drawing/2014/main" id="{FC5BE2E5-D465-48D9-812D-B3E2431999E2}"/>
              </a:ext>
            </a:extLst>
          </p:cNvPr>
          <p:cNvCxnSpPr/>
          <p:nvPr userDrawn="1"/>
        </p:nvCxnSpPr>
        <p:spPr bwMode="black">
          <a:xfrm>
            <a:off x="4059936"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529293"/>
      </p:ext>
    </p:extLst>
  </p:cSld>
  <p:clrMapOvr>
    <a:masterClrMapping/>
  </p:clrMapOvr>
  <p:extLst>
    <p:ext uri="{DCECCB84-F9BA-43D5-87BE-67443E8EF086}">
      <p15:sldGuideLst xmlns:p15="http://schemas.microsoft.com/office/powerpoint/2012/main">
        <p15:guide id="1" pos="2212" userDrawn="1">
          <p15:clr>
            <a:srgbClr val="FBAE40"/>
          </p15:clr>
        </p15:guide>
        <p15:guide id="2" pos="290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hird LHS L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AC89FE-52C7-4AD1-AA79-B8F5D23C151A}"/>
              </a:ext>
            </a:extLst>
          </p:cNvPr>
          <p:cNvSpPr/>
          <p:nvPr userDrawn="1"/>
        </p:nvSpPr>
        <p:spPr bwMode="white">
          <a:xfrm>
            <a:off x="0" y="0"/>
            <a:ext cx="4059936"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6BE9FF73-8ABA-455B-B206-BF71E94E388A}"/>
              </a:ext>
            </a:extLst>
          </p:cNvPr>
          <p:cNvSpPr>
            <a:spLocks noGrp="1"/>
          </p:cNvSpPr>
          <p:nvPr>
            <p:ph type="title" hasCustomPrompt="1"/>
          </p:nvPr>
        </p:nvSpPr>
        <p:spPr bwMode="auto">
          <a:xfrm>
            <a:off x="548640" y="429768"/>
            <a:ext cx="2962021" cy="5971032"/>
          </a:xfrm>
        </p:spPr>
        <p:txBody>
          <a:bodyPr anchor="ctr">
            <a:noAutofit/>
          </a:bodyPr>
          <a:lstStyle>
            <a:lvl1pPr>
              <a:defRPr sz="3200">
                <a:solidFill>
                  <a:schemeClr val="accent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549F9862-8A37-4ECE-867E-B3B15568E599}"/>
              </a:ext>
            </a:extLst>
          </p:cNvPr>
          <p:cNvSpPr>
            <a:spLocks noGrp="1"/>
          </p:cNvSpPr>
          <p:nvPr>
            <p:ph idx="1" hasCustomPrompt="1"/>
          </p:nvPr>
        </p:nvSpPr>
        <p:spPr bwMode="auto">
          <a:xfrm>
            <a:off x="4608575" y="548640"/>
            <a:ext cx="7034149" cy="5760720"/>
          </a:xfrm>
        </p:spPr>
        <p:txBody>
          <a:bodyPr anchor="ctr"/>
          <a:lstStyle>
            <a:lvl1pPr>
              <a:defRPr sz="1800">
                <a:solidFill>
                  <a:schemeClr val="accent1"/>
                </a:solidFill>
              </a:defRPr>
            </a:lvl1pPr>
            <a:lvl2pPr>
              <a:defRPr sz="1800">
                <a:solidFill>
                  <a:schemeClr val="accent1"/>
                </a:solidFill>
              </a:defRPr>
            </a:lvl2pPr>
            <a:lvl3pPr>
              <a:defRPr sz="1800">
                <a:solidFill>
                  <a:schemeClr val="accent1"/>
                </a:solidFill>
              </a:defRPr>
            </a:lvl3pPr>
            <a:lvl4pPr>
              <a:defRPr sz="1800"/>
            </a:lvl4pPr>
            <a:lvl5pPr>
              <a:defRPr sz="1800"/>
            </a:lvl5pPr>
            <a:lvl6pPr>
              <a:defRPr sz="2000"/>
            </a:lvl6pPr>
            <a:lvl7pPr>
              <a:defRPr sz="2000"/>
            </a:lvl7pPr>
            <a:lvl8pPr>
              <a:defRPr sz="2000"/>
            </a:lvl8pPr>
            <a:lvl9pPr>
              <a:defRPr sz="2000"/>
            </a:lvl9pPr>
          </a:lstStyle>
          <a:p>
            <a:pPr lvl="0"/>
            <a:r>
              <a:rPr lang="en-US" dirty="0"/>
              <a:t>Click to add text (Arial 18 pt)</a:t>
            </a:r>
          </a:p>
          <a:p>
            <a:pPr lvl="1"/>
            <a:r>
              <a:rPr lang="en-US" dirty="0"/>
              <a:t>Second level</a:t>
            </a:r>
          </a:p>
          <a:p>
            <a:pPr lvl="2"/>
            <a:r>
              <a:rPr lang="en-US" dirty="0"/>
              <a:t>Third level</a:t>
            </a:r>
          </a:p>
        </p:txBody>
      </p:sp>
      <p:sp>
        <p:nvSpPr>
          <p:cNvPr id="9" name="slidemaster_filename2">
            <a:extLst>
              <a:ext uri="{FF2B5EF4-FFF2-40B4-BE49-F238E27FC236}">
                <a16:creationId xmlns:a16="http://schemas.microsoft.com/office/drawing/2014/main" id="{5ECBAB0E-06DC-40D5-A402-652460194265}"/>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7" name="Straight Connector 6">
            <a:extLst>
              <a:ext uri="{FF2B5EF4-FFF2-40B4-BE49-F238E27FC236}">
                <a16:creationId xmlns:a16="http://schemas.microsoft.com/office/drawing/2014/main" id="{9557EC31-2BFF-4DCF-B51C-17764D8EE8EE}"/>
              </a:ext>
            </a:extLst>
          </p:cNvPr>
          <p:cNvCxnSpPr/>
          <p:nvPr userDrawn="1"/>
        </p:nvCxnSpPr>
        <p:spPr bwMode="black">
          <a:xfrm>
            <a:off x="4059936"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804736"/>
      </p:ext>
    </p:extLst>
  </p:cSld>
  <p:clrMapOvr>
    <a:masterClrMapping/>
  </p:clrMapOvr>
  <p:extLst>
    <p:ext uri="{DCECCB84-F9BA-43D5-87BE-67443E8EF086}">
      <p15:sldGuideLst xmlns:p15="http://schemas.microsoft.com/office/powerpoint/2012/main">
        <p15:guide id="1" pos="2212">
          <p15:clr>
            <a:srgbClr val="FBAE40"/>
          </p15:clr>
        </p15:guide>
        <p15:guide id="2" pos="290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Third RHS Dark">
    <p:bg>
      <p:bgRef idx="1001">
        <a:schemeClr val="bg1"/>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E86EA2-03CB-4305-BC47-BED1CA837500}"/>
              </a:ext>
            </a:extLst>
          </p:cNvPr>
          <p:cNvSpPr>
            <a:spLocks noGrp="1"/>
          </p:cNvSpPr>
          <p:nvPr>
            <p:ph type="title" hasCustomPrompt="1"/>
          </p:nvPr>
        </p:nvSpPr>
        <p:spPr bwMode="auto">
          <a:xfrm>
            <a:off x="548640" y="429768"/>
            <a:ext cx="7033260" cy="984885"/>
          </a:xfrm>
        </p:spPr>
        <p:txBody>
          <a:bodyPr/>
          <a:lstStyle>
            <a:lvl1pPr>
              <a:defRPr>
                <a:solidFill>
                  <a:schemeClr val="accent1"/>
                </a:solidFill>
              </a:defRPr>
            </a:lvl1pPr>
          </a:lstStyle>
          <a:p>
            <a:r>
              <a:rPr lang="en-US" dirty="0"/>
              <a:t>Click to add title (Times New Roman</a:t>
            </a:r>
            <a:br>
              <a:rPr lang="en-US" dirty="0"/>
            </a:br>
            <a:r>
              <a:rPr lang="en-US" dirty="0"/>
              <a:t>32 pt)</a:t>
            </a:r>
          </a:p>
        </p:txBody>
      </p:sp>
      <p:sp>
        <p:nvSpPr>
          <p:cNvPr id="6" name="Content Placeholder 2">
            <a:extLst>
              <a:ext uri="{FF2B5EF4-FFF2-40B4-BE49-F238E27FC236}">
                <a16:creationId xmlns:a16="http://schemas.microsoft.com/office/drawing/2014/main" id="{BD0444AE-6020-496F-8C08-A5ECD7810979}"/>
              </a:ext>
            </a:extLst>
          </p:cNvPr>
          <p:cNvSpPr>
            <a:spLocks noGrp="1"/>
          </p:cNvSpPr>
          <p:nvPr>
            <p:ph idx="1" hasCustomPrompt="1"/>
          </p:nvPr>
        </p:nvSpPr>
        <p:spPr bwMode="auto">
          <a:xfrm>
            <a:off x="548640" y="1856232"/>
            <a:ext cx="7033260" cy="4453128"/>
          </a:xfrm>
        </p:spPr>
        <p:txBody>
          <a:bodyPr/>
          <a:lstStyle>
            <a:lvl1pPr rtl="0">
              <a:defRPr>
                <a:solidFill>
                  <a:schemeClr val="accent1"/>
                </a:solidFill>
              </a:defRPr>
            </a:lvl1pPr>
            <a:lvl2pPr>
              <a:buClrTx/>
              <a:defRPr>
                <a:solidFill>
                  <a:schemeClr val="accent1"/>
                </a:solidFill>
              </a:defRPr>
            </a:lvl2pPr>
            <a:lvl3pPr>
              <a:defRPr>
                <a:solidFill>
                  <a:schemeClr val="accent1"/>
                </a:solidFill>
              </a:defRPr>
            </a:lvl3pPr>
          </a:lstStyle>
          <a:p>
            <a:pPr rtl="0"/>
            <a:r>
              <a:rPr lang="en-US" b="0" i="0" u="none" strike="noStrike" kern="1200" baseline="0" dirty="0">
                <a:solidFill>
                  <a:srgbClr val="1A1628"/>
                </a:solidFill>
                <a:latin typeface="Arial" panose="020B0604020202020204" pitchFamily="34" charset="0"/>
              </a:rPr>
              <a:t>Click to add text (Arial 18 pt)</a:t>
            </a:r>
          </a:p>
          <a:p>
            <a:pPr lvl="1"/>
            <a:r>
              <a:rPr lang="en-US" dirty="0"/>
              <a:t>Second level</a:t>
            </a:r>
          </a:p>
          <a:p>
            <a:pPr lvl="2"/>
            <a:r>
              <a:rPr lang="en-US" dirty="0"/>
              <a:t>Third level</a:t>
            </a:r>
          </a:p>
        </p:txBody>
      </p:sp>
      <p:sp>
        <p:nvSpPr>
          <p:cNvPr id="8" name="Rectangle 7">
            <a:extLst>
              <a:ext uri="{FF2B5EF4-FFF2-40B4-BE49-F238E27FC236}">
                <a16:creationId xmlns:a16="http://schemas.microsoft.com/office/drawing/2014/main" id="{2ADEA55C-D666-478B-B8F0-AC2B5A68DF4E}"/>
              </a:ext>
            </a:extLst>
          </p:cNvPr>
          <p:cNvSpPr/>
          <p:nvPr userDrawn="1"/>
        </p:nvSpPr>
        <p:spPr bwMode="white">
          <a:xfrm>
            <a:off x="8132064" y="0"/>
            <a:ext cx="4059936"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11" name="Text Placeholder 9">
            <a:extLst>
              <a:ext uri="{FF2B5EF4-FFF2-40B4-BE49-F238E27FC236}">
                <a16:creationId xmlns:a16="http://schemas.microsoft.com/office/drawing/2014/main" id="{E82F80EE-CEBC-442F-B7BC-7B9042599D16}"/>
              </a:ext>
            </a:extLst>
          </p:cNvPr>
          <p:cNvSpPr>
            <a:spLocks noGrp="1"/>
          </p:cNvSpPr>
          <p:nvPr>
            <p:ph type="body" sz="quarter" idx="10" hasCustomPrompt="1"/>
          </p:nvPr>
        </p:nvSpPr>
        <p:spPr bwMode="auto">
          <a:xfrm>
            <a:off x="8680450" y="1856232"/>
            <a:ext cx="2962275" cy="3145536"/>
          </a:xfrm>
        </p:spPr>
        <p:txBody>
          <a:bodyPr anchor="ctr"/>
          <a:lstStyle>
            <a:lvl1pPr>
              <a:defRPr b="1">
                <a:solidFill>
                  <a:schemeClr val="bg1"/>
                </a:solidFill>
              </a:defRPr>
            </a:lvl1pPr>
            <a:lvl2pPr>
              <a:buClrTx/>
              <a:defRPr>
                <a:solidFill>
                  <a:schemeClr val="bg1"/>
                </a:solidFill>
              </a:defRPr>
            </a:lvl2pPr>
            <a:lvl3pPr>
              <a:buClrTx/>
              <a:defRPr>
                <a:solidFill>
                  <a:schemeClr val="bg1"/>
                </a:solidFill>
              </a:defRPr>
            </a:lvl3pPr>
            <a:lvl4pPr marL="1371600" indent="0">
              <a:buNone/>
              <a:defRPr>
                <a:solidFill>
                  <a:schemeClr val="bg2"/>
                </a:solidFill>
              </a:defRPr>
            </a:lvl4pPr>
            <a:lvl5pPr>
              <a:defRPr>
                <a:solidFill>
                  <a:schemeClr val="bg2"/>
                </a:solidFill>
              </a:defRPr>
            </a:lvl5pPr>
          </a:lstStyle>
          <a:p>
            <a:pPr lvl="0"/>
            <a:r>
              <a:rPr lang="en-US" dirty="0"/>
              <a:t>Click to add text (Arial 18 pt)</a:t>
            </a:r>
          </a:p>
        </p:txBody>
      </p:sp>
      <p:sp>
        <p:nvSpPr>
          <p:cNvPr id="10" name="slidemaster_copyright1">
            <a:extLst>
              <a:ext uri="{FF2B5EF4-FFF2-40B4-BE49-F238E27FC236}">
                <a16:creationId xmlns:a16="http://schemas.microsoft.com/office/drawing/2014/main" id="{E07AE106-793C-439E-99C1-53F2732C29B2}"/>
              </a:ext>
            </a:extLst>
          </p:cNvPr>
          <p:cNvSpPr txBox="1">
            <a:spLocks/>
          </p:cNvSpPr>
          <p:nvPr userDrawn="1"/>
        </p:nvSpPr>
        <p:spPr bwMode="black">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endParaRPr lang="en-US" sz="900" dirty="0">
              <a:solidFill>
                <a:srgbClr val="A3A1A8"/>
              </a:solidFill>
            </a:endParaRPr>
          </a:p>
        </p:txBody>
      </p:sp>
      <p:cxnSp>
        <p:nvCxnSpPr>
          <p:cNvPr id="9" name="Straight Connector 8">
            <a:extLst>
              <a:ext uri="{FF2B5EF4-FFF2-40B4-BE49-F238E27FC236}">
                <a16:creationId xmlns:a16="http://schemas.microsoft.com/office/drawing/2014/main" id="{CBE0183D-CA00-43C2-8CC0-0AD284762CB2}"/>
              </a:ext>
            </a:extLst>
          </p:cNvPr>
          <p:cNvCxnSpPr/>
          <p:nvPr userDrawn="1"/>
        </p:nvCxnSpPr>
        <p:spPr bwMode="black">
          <a:xfrm>
            <a:off x="8132064"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13" name="Footer Placeholder 4">
            <a:extLst>
              <a:ext uri="{FF2B5EF4-FFF2-40B4-BE49-F238E27FC236}">
                <a16:creationId xmlns:a16="http://schemas.microsoft.com/office/drawing/2014/main" id="{8A4D403D-2BBB-4A52-8BF7-8FEAAA96BD8A}"/>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Tree>
    <p:extLst>
      <p:ext uri="{BB962C8B-B14F-4D97-AF65-F5344CB8AC3E}">
        <p14:creationId xmlns:p14="http://schemas.microsoft.com/office/powerpoint/2010/main" val="2919940996"/>
      </p:ext>
    </p:extLst>
  </p:cSld>
  <p:clrMapOvr>
    <a:masterClrMapping/>
  </p:clrMapOvr>
  <p:extLst>
    <p:ext uri="{DCECCB84-F9BA-43D5-87BE-67443E8EF086}">
      <p15:sldGuideLst xmlns:p15="http://schemas.microsoft.com/office/powerpoint/2012/main">
        <p15:guide id="1" orient="horz" pos="1170" userDrawn="1">
          <p15:clr>
            <a:srgbClr val="FBAE40"/>
          </p15:clr>
        </p15:guide>
        <p15:guide id="3" pos="4776" userDrawn="1">
          <p15:clr>
            <a:srgbClr val="FBAE40"/>
          </p15:clr>
        </p15:guide>
        <p15:guide id="4" pos="546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alf Image Dark">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
        <p:nvSpPr>
          <p:cNvPr id="8" name="Rectangle 7">
            <a:extLst>
              <a:ext uri="{FF2B5EF4-FFF2-40B4-BE49-F238E27FC236}">
                <a16:creationId xmlns:a16="http://schemas.microsoft.com/office/drawing/2014/main" id="{A92B8C15-30C5-44CC-A416-DAF1BBB744EC}"/>
              </a:ext>
            </a:extLst>
          </p:cNvPr>
          <p:cNvSpPr/>
          <p:nvPr userDrawn="1"/>
        </p:nvSpPr>
        <p:spPr bwMode="white">
          <a:xfrm>
            <a:off x="0" y="0"/>
            <a:ext cx="6095999"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B30C5D7D-659C-48D5-A3B0-4F826142F48E}"/>
              </a:ext>
            </a:extLst>
          </p:cNvPr>
          <p:cNvSpPr>
            <a:spLocks noGrp="1"/>
          </p:cNvSpPr>
          <p:nvPr>
            <p:ph type="title" hasCustomPrompt="1"/>
          </p:nvPr>
        </p:nvSpPr>
        <p:spPr bwMode="auto">
          <a:xfrm>
            <a:off x="548640" y="429768"/>
            <a:ext cx="4996498" cy="5971032"/>
          </a:xfrm>
        </p:spPr>
        <p:txBody>
          <a:bodyPr anchor="ctr">
            <a:noAutofit/>
          </a:bodyPr>
          <a:lstStyle>
            <a:lvl1pPr>
              <a:defRPr sz="3200">
                <a:solidFill>
                  <a:schemeClr val="bg1"/>
                </a:solidFill>
              </a:defRPr>
            </a:lvl1pPr>
          </a:lstStyle>
          <a:p>
            <a:r>
              <a:rPr lang="en-US" dirty="0"/>
              <a:t>Click to add title (Times New Roman 32 pt)</a:t>
            </a:r>
          </a:p>
        </p:txBody>
      </p:sp>
      <p:sp>
        <p:nvSpPr>
          <p:cNvPr id="7" name="slidemaster_filename3">
            <a:extLst>
              <a:ext uri="{FF2B5EF4-FFF2-40B4-BE49-F238E27FC236}">
                <a16:creationId xmlns:a16="http://schemas.microsoft.com/office/drawing/2014/main" id="{99761290-0476-45E6-8905-1C3281793D86}"/>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6" name="Straight Connector 5">
            <a:extLst>
              <a:ext uri="{FF2B5EF4-FFF2-40B4-BE49-F238E27FC236}">
                <a16:creationId xmlns:a16="http://schemas.microsoft.com/office/drawing/2014/main" id="{BFEFC27E-D5BA-43C3-9807-B7D5C912F6E7}"/>
              </a:ext>
            </a:extLst>
          </p:cNvPr>
          <p:cNvCxnSpPr/>
          <p:nvPr userDrawn="1"/>
        </p:nvCxnSpPr>
        <p:spPr bwMode="black">
          <a:xfrm>
            <a:off x="6095999" y="0"/>
            <a:ext cx="0" cy="6858000"/>
          </a:xfrm>
          <a:prstGeom prst="line">
            <a:avLst/>
          </a:prstGeom>
          <a:ln w="9525" cap="flat">
            <a:solidFill>
              <a:schemeClr val="accent1"/>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1" hidden="1">
            <a:extLst>
              <a:ext uri="{FF2B5EF4-FFF2-40B4-BE49-F238E27FC236}">
                <a16:creationId xmlns:a16="http://schemas.microsoft.com/office/drawing/2014/main" id="{E0E24FD2-2FC7-4933-A61A-48C9621E970A}"/>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401468274"/>
      </p:ext>
    </p:extLst>
  </p:cSld>
  <p:clrMapOvr>
    <a:masterClrMapping/>
  </p:clrMapOvr>
  <p:extLst>
    <p:ext uri="{DCECCB84-F9BA-43D5-87BE-67443E8EF086}">
      <p15:sldGuideLst xmlns:p15="http://schemas.microsoft.com/office/powerpoint/2012/main">
        <p15:guide id="1" pos="349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Image Light">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6095998" y="1"/>
            <a:ext cx="6095999"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
        <p:nvSpPr>
          <p:cNvPr id="8" name="Rectangle 7">
            <a:extLst>
              <a:ext uri="{FF2B5EF4-FFF2-40B4-BE49-F238E27FC236}">
                <a16:creationId xmlns:a16="http://schemas.microsoft.com/office/drawing/2014/main" id="{A92B8C15-30C5-44CC-A416-DAF1BBB744EC}"/>
              </a:ext>
            </a:extLst>
          </p:cNvPr>
          <p:cNvSpPr/>
          <p:nvPr userDrawn="1"/>
        </p:nvSpPr>
        <p:spPr bwMode="white">
          <a:xfrm>
            <a:off x="0" y="0"/>
            <a:ext cx="6095999" cy="6858000"/>
          </a:xfrm>
          <a:prstGeom prst="rect">
            <a:avLst/>
          </a:prstGeom>
          <a:solidFill>
            <a:srgbClr val="F4F3F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l">
              <a:spcBef>
                <a:spcPts val="0"/>
              </a:spcBef>
              <a:spcAft>
                <a:spcPts val="600"/>
              </a:spcAft>
            </a:pPr>
            <a:endParaRPr lang="en-US" sz="1800" dirty="0"/>
          </a:p>
        </p:txBody>
      </p:sp>
      <p:sp>
        <p:nvSpPr>
          <p:cNvPr id="2" name="Title 1">
            <a:extLst>
              <a:ext uri="{FF2B5EF4-FFF2-40B4-BE49-F238E27FC236}">
                <a16:creationId xmlns:a16="http://schemas.microsoft.com/office/drawing/2014/main" id="{B30C5D7D-659C-48D5-A3B0-4F826142F48E}"/>
              </a:ext>
            </a:extLst>
          </p:cNvPr>
          <p:cNvSpPr>
            <a:spLocks noGrp="1"/>
          </p:cNvSpPr>
          <p:nvPr>
            <p:ph type="title" hasCustomPrompt="1"/>
          </p:nvPr>
        </p:nvSpPr>
        <p:spPr bwMode="auto">
          <a:xfrm>
            <a:off x="548640" y="429768"/>
            <a:ext cx="4996498" cy="5971032"/>
          </a:xfrm>
        </p:spPr>
        <p:txBody>
          <a:bodyPr anchor="ctr">
            <a:noAutofit/>
          </a:bodyPr>
          <a:lstStyle>
            <a:lvl1pPr>
              <a:defRPr sz="3200">
                <a:solidFill>
                  <a:schemeClr val="accent1"/>
                </a:solidFill>
              </a:defRPr>
            </a:lvl1pPr>
          </a:lstStyle>
          <a:p>
            <a:r>
              <a:rPr lang="en-US" dirty="0"/>
              <a:t>Click to add title (Times New Roman 32 pt)</a:t>
            </a:r>
          </a:p>
        </p:txBody>
      </p:sp>
      <p:sp>
        <p:nvSpPr>
          <p:cNvPr id="7" name="slidemaster_filename4">
            <a:extLst>
              <a:ext uri="{FF2B5EF4-FFF2-40B4-BE49-F238E27FC236}">
                <a16:creationId xmlns:a16="http://schemas.microsoft.com/office/drawing/2014/main" id="{99761290-0476-45E6-8905-1C3281793D86}"/>
              </a:ext>
            </a:extLst>
          </p:cNvPr>
          <p:cNvSpPr txBox="1">
            <a:spLocks/>
          </p:cNvSpPr>
          <p:nvPr userDrawn="1"/>
        </p:nvSpPr>
        <p:spPr bwMode="black">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cxnSp>
        <p:nvCxnSpPr>
          <p:cNvPr id="6" name="Straight Connector 5">
            <a:extLst>
              <a:ext uri="{FF2B5EF4-FFF2-40B4-BE49-F238E27FC236}">
                <a16:creationId xmlns:a16="http://schemas.microsoft.com/office/drawing/2014/main" id="{BFEFC27E-D5BA-43C3-9807-B7D5C912F6E7}"/>
              </a:ext>
            </a:extLst>
          </p:cNvPr>
          <p:cNvCxnSpPr/>
          <p:nvPr userDrawn="1"/>
        </p:nvCxnSpPr>
        <p:spPr bwMode="black">
          <a:xfrm>
            <a:off x="6095999" y="0"/>
            <a:ext cx="0" cy="6858000"/>
          </a:xfrm>
          <a:prstGeom prst="line">
            <a:avLst/>
          </a:prstGeom>
          <a:ln w="9525" cap="flat">
            <a:solidFill>
              <a:srgbClr val="F4F3F3"/>
            </a:solidFill>
            <a:prstDash val="solid"/>
            <a:round/>
          </a:ln>
        </p:spPr>
        <p:style>
          <a:lnRef idx="1">
            <a:schemeClr val="accent1"/>
          </a:lnRef>
          <a:fillRef idx="0">
            <a:schemeClr val="accent1"/>
          </a:fillRef>
          <a:effectRef idx="0">
            <a:schemeClr val="accent1"/>
          </a:effectRef>
          <a:fontRef idx="minor">
            <a:schemeClr val="tx1"/>
          </a:fontRef>
        </p:style>
      </p:cxnSp>
      <p:sp>
        <p:nvSpPr>
          <p:cNvPr id="9" name="Custommaster_draft2" hidden="1">
            <a:extLst>
              <a:ext uri="{FF2B5EF4-FFF2-40B4-BE49-F238E27FC236}">
                <a16:creationId xmlns:a16="http://schemas.microsoft.com/office/drawing/2014/main" id="{E0E24FD2-2FC7-4933-A61A-48C9621E970A}"/>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2576511186"/>
      </p:ext>
    </p:extLst>
  </p:cSld>
  <p:clrMapOvr>
    <a:masterClrMapping/>
  </p:clrMapOvr>
  <p:extLst>
    <p:ext uri="{DCECCB84-F9BA-43D5-87BE-67443E8EF086}">
      <p15:sldGuideLst xmlns:p15="http://schemas.microsoft.com/office/powerpoint/2012/main">
        <p15:guide id="1" pos="349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B75A7A4-EB70-4AAB-8858-3433F1E5EA6C}"/>
              </a:ext>
            </a:extLst>
          </p:cNvPr>
          <p:cNvSpPr>
            <a:spLocks noGrp="1"/>
          </p:cNvSpPr>
          <p:nvPr>
            <p:ph type="pic" idx="1" hasCustomPrompt="1"/>
          </p:nvPr>
        </p:nvSpPr>
        <p:spPr bwMode="gray">
          <a:xfrm>
            <a:off x="0" y="1"/>
            <a:ext cx="12191997" cy="6857999"/>
          </a:xfrm>
        </p:spPr>
        <p:txBody>
          <a:bodyPr anchor="ctr"/>
          <a:lstStyle>
            <a:lvl1pPr marL="0" indent="0" algn="ctr">
              <a:buNone/>
              <a:defRPr sz="18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br>
              <a:rPr lang="en-US" dirty="0"/>
            </a:br>
            <a:br>
              <a:rPr lang="en-US" dirty="0"/>
            </a:br>
            <a:r>
              <a:rPr lang="en-US" dirty="0"/>
              <a:t>Click icon to add picture</a:t>
            </a:r>
          </a:p>
        </p:txBody>
      </p:sp>
    </p:spTree>
    <p:extLst>
      <p:ext uri="{BB962C8B-B14F-4D97-AF65-F5344CB8AC3E}">
        <p14:creationId xmlns:p14="http://schemas.microsoft.com/office/powerpoint/2010/main" val="339198702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Focus/Call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5976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166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22252-36CC-4B94-BBA7-4A86D38D3BBD}"/>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4" name="Picture Placeholder 3">
            <a:extLst>
              <a:ext uri="{FF2B5EF4-FFF2-40B4-BE49-F238E27FC236}">
                <a16:creationId xmlns:a16="http://schemas.microsoft.com/office/drawing/2014/main" id="{08FB3628-AF32-41A2-AB06-20C57FAC13BA}"/>
              </a:ext>
            </a:extLst>
          </p:cNvPr>
          <p:cNvSpPr>
            <a:spLocks noGrp="1" noChangeAspect="1"/>
          </p:cNvSpPr>
          <p:nvPr>
            <p:ph type="pic" sz="quarter" idx="10" hasCustomPrompt="1"/>
          </p:nvPr>
        </p:nvSpPr>
        <p:spPr bwMode="gray">
          <a:xfrm>
            <a:off x="1069848"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5" name="Picture Placeholder 3">
            <a:extLst>
              <a:ext uri="{FF2B5EF4-FFF2-40B4-BE49-F238E27FC236}">
                <a16:creationId xmlns:a16="http://schemas.microsoft.com/office/drawing/2014/main" id="{6BFF7695-068E-48BB-9A42-E24791ACFA7D}"/>
              </a:ext>
            </a:extLst>
          </p:cNvPr>
          <p:cNvSpPr>
            <a:spLocks noGrp="1" noChangeAspect="1"/>
          </p:cNvSpPr>
          <p:nvPr>
            <p:ph type="pic" sz="quarter" idx="11" hasCustomPrompt="1"/>
          </p:nvPr>
        </p:nvSpPr>
        <p:spPr bwMode="gray">
          <a:xfrm>
            <a:off x="4951476"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6" name="Picture Placeholder 3">
            <a:extLst>
              <a:ext uri="{FF2B5EF4-FFF2-40B4-BE49-F238E27FC236}">
                <a16:creationId xmlns:a16="http://schemas.microsoft.com/office/drawing/2014/main" id="{DCE4EDDA-44C1-4826-AD56-05D157F452B0}"/>
              </a:ext>
            </a:extLst>
          </p:cNvPr>
          <p:cNvSpPr>
            <a:spLocks noGrp="1" noChangeAspect="1"/>
          </p:cNvSpPr>
          <p:nvPr>
            <p:ph type="pic" sz="quarter" idx="12" hasCustomPrompt="1"/>
          </p:nvPr>
        </p:nvSpPr>
        <p:spPr bwMode="gray">
          <a:xfrm>
            <a:off x="8833104" y="2011680"/>
            <a:ext cx="2286000" cy="2286000"/>
          </a:xfrm>
          <a:prstGeom prst="ellipse">
            <a:avLst/>
          </a:prstGeom>
          <a:ln w="76200">
            <a:solidFill>
              <a:srgbClr val="F4F3F3"/>
            </a:solidFill>
            <a:miter lim="800000"/>
          </a:ln>
        </p:spPr>
        <p:txBody>
          <a:bodyPr anchor="ctr"/>
          <a:lstStyle>
            <a:lvl1pPr algn="ctr">
              <a:defRPr>
                <a:solidFill>
                  <a:schemeClr val="accent1"/>
                </a:solidFill>
              </a:defRPr>
            </a:lvl1pPr>
          </a:lstStyle>
          <a:p>
            <a:r>
              <a:rPr lang="en-US" dirty="0"/>
              <a:t>Placeholder for picture</a:t>
            </a:r>
          </a:p>
        </p:txBody>
      </p:sp>
      <p:sp>
        <p:nvSpPr>
          <p:cNvPr id="8" name="Text Placeholder 7">
            <a:extLst>
              <a:ext uri="{FF2B5EF4-FFF2-40B4-BE49-F238E27FC236}">
                <a16:creationId xmlns:a16="http://schemas.microsoft.com/office/drawing/2014/main" id="{233936E4-A8D5-43DA-AACE-A3AD8A7AAE21}"/>
              </a:ext>
            </a:extLst>
          </p:cNvPr>
          <p:cNvSpPr>
            <a:spLocks noGrp="1"/>
          </p:cNvSpPr>
          <p:nvPr>
            <p:ph type="body" sz="quarter" idx="13" hasCustomPrompt="1"/>
          </p:nvPr>
        </p:nvSpPr>
        <p:spPr bwMode="auto">
          <a:xfrm>
            <a:off x="548640"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9" name="Text Placeholder 7">
            <a:extLst>
              <a:ext uri="{FF2B5EF4-FFF2-40B4-BE49-F238E27FC236}">
                <a16:creationId xmlns:a16="http://schemas.microsoft.com/office/drawing/2014/main" id="{EB6D5E2E-9DEF-4E60-B35C-7434225A91CC}"/>
              </a:ext>
            </a:extLst>
          </p:cNvPr>
          <p:cNvSpPr>
            <a:spLocks noGrp="1"/>
          </p:cNvSpPr>
          <p:nvPr>
            <p:ph type="body" sz="quarter" idx="14" hasCustomPrompt="1"/>
          </p:nvPr>
        </p:nvSpPr>
        <p:spPr bwMode="auto">
          <a:xfrm>
            <a:off x="4430268"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10" name="Text Placeholder 7">
            <a:extLst>
              <a:ext uri="{FF2B5EF4-FFF2-40B4-BE49-F238E27FC236}">
                <a16:creationId xmlns:a16="http://schemas.microsoft.com/office/drawing/2014/main" id="{AA9E00FB-61C0-4238-A142-D59E9631E4BC}"/>
              </a:ext>
            </a:extLst>
          </p:cNvPr>
          <p:cNvSpPr>
            <a:spLocks noGrp="1"/>
          </p:cNvSpPr>
          <p:nvPr>
            <p:ph type="body" sz="quarter" idx="15" hasCustomPrompt="1"/>
          </p:nvPr>
        </p:nvSpPr>
        <p:spPr bwMode="auto">
          <a:xfrm>
            <a:off x="8311896" y="4572000"/>
            <a:ext cx="3328416" cy="369332"/>
          </a:xfrm>
        </p:spPr>
        <p:txBody>
          <a:bodyPr anchor="t">
            <a:spAutoFit/>
          </a:bodyPr>
          <a:lstStyle>
            <a:lvl1pPr algn="ctr">
              <a:spcBef>
                <a:spcPts val="0"/>
              </a:spcBef>
              <a:defRPr sz="2400" b="1">
                <a:solidFill>
                  <a:schemeClr val="accent2"/>
                </a:solidFill>
              </a:defRPr>
            </a:lvl1pPr>
          </a:lstStyle>
          <a:p>
            <a:pPr lvl="0"/>
            <a:r>
              <a:rPr lang="en-US" dirty="0"/>
              <a:t>Presenter’s Name</a:t>
            </a:r>
          </a:p>
        </p:txBody>
      </p:sp>
      <p:sp>
        <p:nvSpPr>
          <p:cNvPr id="11" name="Text Placeholder 7">
            <a:extLst>
              <a:ext uri="{FF2B5EF4-FFF2-40B4-BE49-F238E27FC236}">
                <a16:creationId xmlns:a16="http://schemas.microsoft.com/office/drawing/2014/main" id="{8EF54358-DADD-4143-A8AD-1BDB2186DC69}"/>
              </a:ext>
            </a:extLst>
          </p:cNvPr>
          <p:cNvSpPr>
            <a:spLocks noGrp="1"/>
          </p:cNvSpPr>
          <p:nvPr>
            <p:ph type="body" sz="quarter" idx="16" hasCustomPrompt="1"/>
          </p:nvPr>
        </p:nvSpPr>
        <p:spPr bwMode="auto">
          <a:xfrm>
            <a:off x="548640"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
        <p:nvSpPr>
          <p:cNvPr id="12" name="Text Placeholder 7">
            <a:extLst>
              <a:ext uri="{FF2B5EF4-FFF2-40B4-BE49-F238E27FC236}">
                <a16:creationId xmlns:a16="http://schemas.microsoft.com/office/drawing/2014/main" id="{97278B55-C25A-48CC-8053-84DF48DB7772}"/>
              </a:ext>
            </a:extLst>
          </p:cNvPr>
          <p:cNvSpPr>
            <a:spLocks noGrp="1"/>
          </p:cNvSpPr>
          <p:nvPr>
            <p:ph type="body" sz="quarter" idx="17" hasCustomPrompt="1"/>
          </p:nvPr>
        </p:nvSpPr>
        <p:spPr bwMode="auto">
          <a:xfrm>
            <a:off x="4430268"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
        <p:nvSpPr>
          <p:cNvPr id="13" name="Text Placeholder 7">
            <a:extLst>
              <a:ext uri="{FF2B5EF4-FFF2-40B4-BE49-F238E27FC236}">
                <a16:creationId xmlns:a16="http://schemas.microsoft.com/office/drawing/2014/main" id="{8A170C61-5603-4A4B-8297-EB07B549DC14}"/>
              </a:ext>
            </a:extLst>
          </p:cNvPr>
          <p:cNvSpPr>
            <a:spLocks noGrp="1"/>
          </p:cNvSpPr>
          <p:nvPr>
            <p:ph type="body" sz="quarter" idx="18" hasCustomPrompt="1"/>
          </p:nvPr>
        </p:nvSpPr>
        <p:spPr bwMode="auto">
          <a:xfrm>
            <a:off x="8311896" y="5074920"/>
            <a:ext cx="3328416" cy="492443"/>
          </a:xfrm>
        </p:spPr>
        <p:txBody>
          <a:bodyPr anchor="t">
            <a:spAutoFit/>
          </a:bodyPr>
          <a:lstStyle>
            <a:lvl1pPr algn="ctr">
              <a:spcBef>
                <a:spcPts val="0"/>
              </a:spcBef>
              <a:spcAft>
                <a:spcPts val="600"/>
              </a:spcAft>
              <a:defRPr sz="1600" b="0">
                <a:solidFill>
                  <a:schemeClr val="accent1"/>
                </a:solidFill>
              </a:defRPr>
            </a:lvl1pPr>
          </a:lstStyle>
          <a:p>
            <a:pPr lvl="0"/>
            <a:r>
              <a:rPr lang="en-US" dirty="0"/>
              <a:t>Title</a:t>
            </a:r>
            <a:br>
              <a:rPr lang="en-US" dirty="0"/>
            </a:br>
            <a:r>
              <a:rPr lang="en-US" dirty="0"/>
              <a:t>Email</a:t>
            </a:r>
          </a:p>
        </p:txBody>
      </p:sp>
    </p:spTree>
    <p:extLst>
      <p:ext uri="{BB962C8B-B14F-4D97-AF65-F5344CB8AC3E}">
        <p14:creationId xmlns:p14="http://schemas.microsoft.com/office/powerpoint/2010/main" val="2142717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C74BD3F-5D46-4450-9A9D-DA1D80947BA4}"/>
              </a:ext>
            </a:extLst>
          </p:cNvPr>
          <p:cNvSpPr>
            <a:spLocks noGrp="1"/>
          </p:cNvSpPr>
          <p:nvPr>
            <p:ph type="ctrTitle" hasCustomPrompt="1"/>
          </p:nvPr>
        </p:nvSpPr>
        <p:spPr bwMode="auto">
          <a:xfrm>
            <a:off x="548640" y="2378377"/>
            <a:ext cx="5669280" cy="2286000"/>
          </a:xfrm>
        </p:spPr>
        <p:txBody>
          <a:bodyPr anchor="ctr">
            <a:noAutofit/>
          </a:bodyPr>
          <a:lstStyle>
            <a:lvl1pPr algn="l">
              <a:defRPr sz="3600">
                <a:solidFill>
                  <a:schemeClr val="accent1"/>
                </a:solidFill>
              </a:defRPr>
            </a:lvl1pPr>
          </a:lstStyle>
          <a:p>
            <a:r>
              <a:rPr lang="en-US" dirty="0"/>
              <a:t>Thank you!</a:t>
            </a:r>
          </a:p>
        </p:txBody>
      </p:sp>
      <p:pic>
        <p:nvPicPr>
          <p:cNvPr id="9" name="Picture 8" descr="A picture containing room, fence&#10;&#10;Description automatically generated">
            <a:extLst>
              <a:ext uri="{FF2B5EF4-FFF2-40B4-BE49-F238E27FC236}">
                <a16:creationId xmlns:a16="http://schemas.microsoft.com/office/drawing/2014/main" id="{B411F96A-8773-4B9A-BC12-2418A083F8F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548640" y="548640"/>
            <a:ext cx="1505304" cy="1188720"/>
          </a:xfrm>
          <a:prstGeom prst="rect">
            <a:avLst/>
          </a:prstGeom>
        </p:spPr>
      </p:pic>
      <p:pic>
        <p:nvPicPr>
          <p:cNvPr id="7" name="Picture 6">
            <a:extLst>
              <a:ext uri="{FF2B5EF4-FFF2-40B4-BE49-F238E27FC236}">
                <a16:creationId xmlns:a16="http://schemas.microsoft.com/office/drawing/2014/main" id="{9937362F-0DF5-4725-A857-047A39E3D4D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259" r="259"/>
          <a:stretch/>
        </p:blipFill>
        <p:spPr>
          <a:xfrm>
            <a:off x="8534400" y="0"/>
            <a:ext cx="3657600" cy="4874096"/>
          </a:xfrm>
          <a:prstGeom prst="rect">
            <a:avLst/>
          </a:prstGeom>
        </p:spPr>
      </p:pic>
      <p:pic>
        <p:nvPicPr>
          <p:cNvPr id="8" name="Picture 7">
            <a:extLst>
              <a:ext uri="{FF2B5EF4-FFF2-40B4-BE49-F238E27FC236}">
                <a16:creationId xmlns:a16="http://schemas.microsoft.com/office/drawing/2014/main" id="{7D1A59B0-38FF-4BED-9055-E978E9123B41}"/>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548640" y="6168390"/>
            <a:ext cx="2083868" cy="182880"/>
          </a:xfrm>
          <a:prstGeom prst="rect">
            <a:avLst/>
          </a:prstGeom>
        </p:spPr>
      </p:pic>
      <p:sp>
        <p:nvSpPr>
          <p:cNvPr id="6" name="endmaster_draft" hidden="1">
            <a:extLst>
              <a:ext uri="{FF2B5EF4-FFF2-40B4-BE49-F238E27FC236}">
                <a16:creationId xmlns:a16="http://schemas.microsoft.com/office/drawing/2014/main" id="{81326F59-A1E6-4CE8-ABFE-7B5DCB4EA9A4}"/>
              </a:ext>
            </a:extLst>
          </p:cNvPr>
          <p:cNvSpPr txBox="1"/>
          <p:nvPr userDrawn="1"/>
        </p:nvSpPr>
        <p:spPr>
          <a:xfrm>
            <a:off x="5855550" y="189999"/>
            <a:ext cx="480901" cy="169277"/>
          </a:xfrm>
          <a:prstGeom prst="rect">
            <a:avLst/>
          </a:prstGeom>
          <a:noFill/>
        </p:spPr>
        <p:txBody>
          <a:bodyPr wrap="none" lIns="0" tIns="0" rIns="0" bIns="0" rtlCol="0" anchor="ctr" anchorCtr="0">
            <a:spAutoFit/>
          </a:bodyPr>
          <a:lstStyle/>
          <a:p>
            <a:pPr algn="ctr"/>
            <a:r>
              <a:rPr lang="en-US" sz="1100" b="1" dirty="0">
                <a:solidFill>
                  <a:schemeClr val="tx2"/>
                </a:solidFill>
              </a:rPr>
              <a:t>DRAFT</a:t>
            </a:r>
          </a:p>
        </p:txBody>
      </p:sp>
    </p:spTree>
    <p:extLst>
      <p:ext uri="{BB962C8B-B14F-4D97-AF65-F5344CB8AC3E}">
        <p14:creationId xmlns:p14="http://schemas.microsoft.com/office/powerpoint/2010/main" val="1369671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0860C-1611-415D-B493-9E72EFC20C69}"/>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pt)</a:t>
            </a:r>
          </a:p>
        </p:txBody>
      </p:sp>
      <p:sp>
        <p:nvSpPr>
          <p:cNvPr id="3" name="Content Placeholder 2">
            <a:extLst>
              <a:ext uri="{FF2B5EF4-FFF2-40B4-BE49-F238E27FC236}">
                <a16:creationId xmlns:a16="http://schemas.microsoft.com/office/drawing/2014/main" id="{6AA77F65-8A9A-4083-8B11-117385C26FBF}"/>
              </a:ext>
            </a:extLst>
          </p:cNvPr>
          <p:cNvSpPr>
            <a:spLocks noGrp="1"/>
          </p:cNvSpPr>
          <p:nvPr>
            <p:ph idx="1" hasCustomPrompt="1"/>
          </p:nvPr>
        </p:nvSpPr>
        <p:spPr bwMode="auto">
          <a:xfrm>
            <a:off x="548640" y="1856232"/>
            <a:ext cx="11091672" cy="4453128"/>
          </a:xfrm>
        </p:spPr>
        <p:txBody>
          <a:bodyPr/>
          <a:lstStyle>
            <a:lvl1pPr rtl="0">
              <a:defRPr>
                <a:solidFill>
                  <a:schemeClr val="accent1"/>
                </a:solidFill>
                <a:latin typeface="+mn-lt"/>
              </a:defRPr>
            </a:lvl1pPr>
            <a:lvl2pPr>
              <a:buClrTx/>
              <a:defRPr>
                <a:solidFill>
                  <a:schemeClr val="accent1"/>
                </a:solidFill>
                <a:latin typeface="+mn-lt"/>
              </a:defRPr>
            </a:lvl2pPr>
            <a:lvl3pPr>
              <a:buClrTx/>
              <a:defRPr>
                <a:solidFill>
                  <a:schemeClr val="accent1"/>
                </a:solidFill>
                <a:latin typeface="+mn-lt"/>
              </a:defRPr>
            </a:lvl3pPr>
          </a:lstStyle>
          <a:p>
            <a:pPr rtl="0"/>
            <a:r>
              <a:rPr lang="en-US" b="0" i="0" u="none" strike="noStrike" kern="1200" baseline="0" dirty="0">
                <a:solidFill>
                  <a:srgbClr val="1A1628"/>
                </a:solidFill>
                <a:latin typeface="Arial" panose="020B0604020202020204" pitchFamily="34" charset="0"/>
              </a:rPr>
              <a:t>Click to add text (Arial 18 </a:t>
            </a:r>
            <a:r>
              <a:rPr lang="en-US" b="0" i="0" u="none" strike="noStrike" kern="1200" baseline="0" dirty="0" err="1">
                <a:solidFill>
                  <a:srgbClr val="1A1628"/>
                </a:solidFill>
                <a:latin typeface="Arial" panose="020B0604020202020204" pitchFamily="34" charset="0"/>
              </a:rPr>
              <a:t>pt</a:t>
            </a:r>
            <a:r>
              <a:rPr lang="en-US" b="0" i="0" u="none" strike="noStrike" kern="1200" baseline="0" dirty="0">
                <a:solidFill>
                  <a:srgbClr val="1A1628"/>
                </a:solidFill>
                <a:latin typeface="Arial" panose="020B0604020202020204" pitchFamily="34" charset="0"/>
              </a:rPr>
              <a:t>)</a:t>
            </a:r>
          </a:p>
          <a:p>
            <a:pPr lvl="1"/>
            <a:r>
              <a:rPr lang="en-US" dirty="0"/>
              <a:t>Second level</a:t>
            </a:r>
          </a:p>
          <a:p>
            <a:pPr lvl="2"/>
            <a:r>
              <a:rPr lang="en-US" dirty="0"/>
              <a:t>Third level</a:t>
            </a:r>
          </a:p>
        </p:txBody>
      </p:sp>
    </p:spTree>
    <p:extLst>
      <p:ext uri="{BB962C8B-B14F-4D97-AF65-F5344CB8AC3E}">
        <p14:creationId xmlns:p14="http://schemas.microsoft.com/office/powerpoint/2010/main" val="3297185969"/>
      </p:ext>
    </p:extLst>
  </p:cSld>
  <p:clrMapOvr>
    <a:masterClrMapping/>
  </p:clrMapOvr>
  <p:extLst>
    <p:ext uri="{DCECCB84-F9BA-43D5-87BE-67443E8EF086}">
      <p15:sldGuideLst xmlns:p15="http://schemas.microsoft.com/office/powerpoint/2012/main">
        <p15:guide id="1" orient="horz" pos="117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68CE-375C-4842-BF55-8BE857CA08F1}"/>
              </a:ext>
            </a:extLst>
          </p:cNvPr>
          <p:cNvSpPr>
            <a:spLocks noGrp="1"/>
          </p:cNvSpPr>
          <p:nvPr>
            <p:ph type="title" hasCustomPrompt="1"/>
          </p:nvPr>
        </p:nvSpPr>
        <p:spPr bwMode="auto">
          <a:xfrm>
            <a:off x="548640" y="429768"/>
            <a:ext cx="11091672" cy="492443"/>
          </a:xfrm>
        </p:spPr>
        <p:txBody>
          <a:bodyPr/>
          <a:lstStyle>
            <a:lvl1pPr>
              <a:defRPr>
                <a:solidFill>
                  <a:schemeClr val="accent1"/>
                </a:solidFill>
              </a:defRPr>
            </a:lvl1pPr>
          </a:lstStyle>
          <a:p>
            <a:r>
              <a:rPr lang="en-US" dirty="0"/>
              <a:t>Click to add title (Times New Roman 32 </a:t>
            </a:r>
            <a:r>
              <a:rPr lang="en-US" dirty="0" err="1"/>
              <a:t>pt</a:t>
            </a:r>
            <a:r>
              <a:rPr lang="en-US" dirty="0"/>
              <a:t>)</a:t>
            </a:r>
          </a:p>
        </p:txBody>
      </p:sp>
    </p:spTree>
    <p:extLst>
      <p:ext uri="{BB962C8B-B14F-4D97-AF65-F5344CB8AC3E}">
        <p14:creationId xmlns:p14="http://schemas.microsoft.com/office/powerpoint/2010/main" val="3796468828"/>
      </p:ext>
    </p:extLst>
  </p:cSld>
  <p:clrMapOvr>
    <a:masterClrMapping/>
  </p:clrMapOvr>
  <p:extLst>
    <p:ext uri="{DCECCB84-F9BA-43D5-87BE-67443E8EF086}">
      <p15:sldGuideLst xmlns:p15="http://schemas.microsoft.com/office/powerpoint/2012/main">
        <p15:guide id="1" orient="horz" pos="117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Divider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F51D-F35F-4EEA-A86B-2847AB1E7737}"/>
              </a:ext>
            </a:extLst>
          </p:cNvPr>
          <p:cNvSpPr>
            <a:spLocks noGrp="1"/>
          </p:cNvSpPr>
          <p:nvPr>
            <p:ph type="title" hasCustomPrompt="1"/>
          </p:nvPr>
        </p:nvSpPr>
        <p:spPr bwMode="auto">
          <a:xfrm>
            <a:off x="548640" y="4133088"/>
            <a:ext cx="6858000" cy="2176272"/>
          </a:xfrm>
          <a:noFill/>
        </p:spPr>
        <p:txBody>
          <a:bodyPr anchor="t">
            <a:noAutofit/>
          </a:bodyPr>
          <a:lstStyle>
            <a:lvl1pPr>
              <a:defRPr sz="3600">
                <a:solidFill>
                  <a:schemeClr val="bg1"/>
                </a:solidFill>
              </a:defRPr>
            </a:lvl1pPr>
          </a:lstStyle>
          <a:p>
            <a:r>
              <a:rPr lang="en-US" dirty="0"/>
              <a:t>Click to add section title </a:t>
            </a:r>
            <a:br>
              <a:rPr lang="en-US" dirty="0"/>
            </a:br>
            <a:r>
              <a:rPr lang="en-US" dirty="0"/>
              <a:t>(Times New Roman 36 </a:t>
            </a:r>
            <a:r>
              <a:rPr lang="en-US" dirty="0" err="1"/>
              <a:t>pt</a:t>
            </a:r>
            <a:r>
              <a:rPr lang="en-US" dirty="0"/>
              <a:t>)</a:t>
            </a:r>
          </a:p>
        </p:txBody>
      </p:sp>
      <p:sp>
        <p:nvSpPr>
          <p:cNvPr id="3" name="Text Placeholder 2">
            <a:extLst>
              <a:ext uri="{FF2B5EF4-FFF2-40B4-BE49-F238E27FC236}">
                <a16:creationId xmlns:a16="http://schemas.microsoft.com/office/drawing/2014/main" id="{CA67FF0C-3EA2-42C3-A9F8-0C006EFCB146}"/>
              </a:ext>
            </a:extLst>
          </p:cNvPr>
          <p:cNvSpPr>
            <a:spLocks noGrp="1"/>
          </p:cNvSpPr>
          <p:nvPr>
            <p:ph type="body" idx="1" hasCustomPrompt="1"/>
          </p:nvPr>
        </p:nvSpPr>
        <p:spPr bwMode="auto">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SECTION NUMBER (ARIAL 18 PT)</a:t>
            </a:r>
          </a:p>
        </p:txBody>
      </p:sp>
      <p:cxnSp>
        <p:nvCxnSpPr>
          <p:cNvPr id="8" name="Straight Connector 7">
            <a:extLst>
              <a:ext uri="{FF2B5EF4-FFF2-40B4-BE49-F238E27FC236}">
                <a16:creationId xmlns:a16="http://schemas.microsoft.com/office/drawing/2014/main" id="{E2C3DB42-8D31-435E-B234-25F1065FA093}"/>
              </a:ext>
            </a:extLst>
          </p:cNvPr>
          <p:cNvCxnSpPr>
            <a:cxnSpLocks/>
          </p:cNvCxnSpPr>
          <p:nvPr userDrawn="1"/>
        </p:nvCxnSpPr>
        <p:spPr bwMode="auto">
          <a:xfrm>
            <a:off x="548640" y="3966270"/>
            <a:ext cx="6858000" cy="0"/>
          </a:xfrm>
          <a:prstGeom prst="line">
            <a:avLst/>
          </a:prstGeom>
          <a:ln w="12700" cap="flat">
            <a:solidFill>
              <a:schemeClr val="bg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465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Divider Light">
    <p:bg>
      <p:bgPr>
        <a:solidFill>
          <a:srgbClr val="F4F3F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F51D-F35F-4EEA-A86B-2847AB1E7737}"/>
              </a:ext>
            </a:extLst>
          </p:cNvPr>
          <p:cNvSpPr>
            <a:spLocks noGrp="1"/>
          </p:cNvSpPr>
          <p:nvPr>
            <p:ph type="title" hasCustomPrompt="1"/>
          </p:nvPr>
        </p:nvSpPr>
        <p:spPr bwMode="auto">
          <a:xfrm>
            <a:off x="548640" y="4133088"/>
            <a:ext cx="6858000" cy="2176272"/>
          </a:xfrm>
          <a:noFill/>
        </p:spPr>
        <p:txBody>
          <a:bodyPr anchor="t">
            <a:noAutofit/>
          </a:bodyPr>
          <a:lstStyle>
            <a:lvl1pPr>
              <a:defRPr sz="3600">
                <a:solidFill>
                  <a:schemeClr val="accent1"/>
                </a:solidFill>
              </a:defRPr>
            </a:lvl1pPr>
          </a:lstStyle>
          <a:p>
            <a:r>
              <a:rPr lang="en-US" dirty="0"/>
              <a:t>Click to add section title </a:t>
            </a:r>
            <a:br>
              <a:rPr lang="en-US" dirty="0"/>
            </a:br>
            <a:r>
              <a:rPr lang="en-US" dirty="0"/>
              <a:t>(Times New Roman 36 </a:t>
            </a:r>
            <a:r>
              <a:rPr lang="en-US" dirty="0" err="1"/>
              <a:t>pt</a:t>
            </a:r>
            <a:r>
              <a:rPr lang="en-US" dirty="0"/>
              <a:t>)</a:t>
            </a:r>
          </a:p>
        </p:txBody>
      </p:sp>
      <p:sp>
        <p:nvSpPr>
          <p:cNvPr id="3" name="Text Placeholder 2">
            <a:extLst>
              <a:ext uri="{FF2B5EF4-FFF2-40B4-BE49-F238E27FC236}">
                <a16:creationId xmlns:a16="http://schemas.microsoft.com/office/drawing/2014/main" id="{CA67FF0C-3EA2-42C3-A9F8-0C006EFCB146}"/>
              </a:ext>
            </a:extLst>
          </p:cNvPr>
          <p:cNvSpPr>
            <a:spLocks noGrp="1"/>
          </p:cNvSpPr>
          <p:nvPr>
            <p:ph type="body" idx="1" hasCustomPrompt="1"/>
          </p:nvPr>
        </p:nvSpPr>
        <p:spPr bwMode="auto">
          <a:xfrm>
            <a:off x="548640" y="3624638"/>
            <a:ext cx="6858000" cy="341632"/>
          </a:xfrm>
          <a:noFill/>
        </p:spPr>
        <p:txBody>
          <a:bodyPr wrap="square" bIns="64008" anchor="b">
            <a:spAutoFit/>
          </a:bodyPr>
          <a:lstStyle>
            <a:lvl1pPr marL="0" indent="0">
              <a:spcBef>
                <a:spcPts val="0"/>
              </a:spcBef>
              <a:buNone/>
              <a:defRPr sz="1800" cap="all" spc="300" baseline="0">
                <a:solidFill>
                  <a:schemeClr val="accent2"/>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SECTION NUMBER (ARIAL 18 PT)</a:t>
            </a:r>
          </a:p>
        </p:txBody>
      </p:sp>
      <p:cxnSp>
        <p:nvCxnSpPr>
          <p:cNvPr id="8" name="Straight Connector 7">
            <a:extLst>
              <a:ext uri="{FF2B5EF4-FFF2-40B4-BE49-F238E27FC236}">
                <a16:creationId xmlns:a16="http://schemas.microsoft.com/office/drawing/2014/main" id="{E2C3DB42-8D31-435E-B234-25F1065FA093}"/>
              </a:ext>
            </a:extLst>
          </p:cNvPr>
          <p:cNvCxnSpPr>
            <a:cxnSpLocks/>
          </p:cNvCxnSpPr>
          <p:nvPr userDrawn="1"/>
        </p:nvCxnSpPr>
        <p:spPr bwMode="auto">
          <a:xfrm>
            <a:off x="548640" y="3966270"/>
            <a:ext cx="6858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776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5266944"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5266944"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6373368" y="1856232"/>
            <a:ext cx="5266944"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6373368" y="2679192"/>
            <a:ext cx="5266944"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3728207928"/>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4430268"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4430268"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8311896" y="1856232"/>
            <a:ext cx="3328416" cy="658368"/>
          </a:xfrm>
          <a:noFill/>
          <a:effectLst/>
        </p:spPr>
        <p:txBody>
          <a:bodyPr bIns="64008" anchor="b"/>
          <a:lstStyle>
            <a:lvl1pPr>
              <a:spcBef>
                <a:spcPts val="0"/>
              </a:spcBef>
              <a:defRPr sz="2000" b="1">
                <a:solidFill>
                  <a:schemeClr val="accent2"/>
                </a:solidFill>
              </a:defRPr>
            </a:lvl1pPr>
          </a:lstStyle>
          <a:p>
            <a:pPr lvl="0"/>
            <a:r>
              <a:rPr lang="en-US" dirty="0"/>
              <a:t>Click to add text</a:t>
            </a:r>
            <a:br>
              <a:rPr lang="en-US" dirty="0"/>
            </a:br>
            <a:r>
              <a:rPr lang="en-US" dirty="0"/>
              <a:t>(Arial 20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8311896" y="2679192"/>
            <a:ext cx="3328416" cy="3630168"/>
          </a:xfrm>
        </p:spPr>
        <p:txBody>
          <a:bodyPr/>
          <a:lstStyle>
            <a:lvl1pPr>
              <a:spcBef>
                <a:spcPts val="1500"/>
              </a:spcBef>
              <a:defRPr sz="1800"/>
            </a:lvl1pPr>
            <a:lvl2pPr marL="228600" indent="-228600">
              <a:spcBef>
                <a:spcPts val="600"/>
              </a:spcBef>
              <a:defRPr sz="1800"/>
            </a:lvl2pPr>
            <a:lvl3pPr marL="457200" indent="-228600">
              <a:spcBef>
                <a:spcPts val="600"/>
              </a:spcBef>
              <a:defRPr sz="1800"/>
            </a:lvl3pPr>
          </a:lstStyle>
          <a:p>
            <a:pPr lvl="0"/>
            <a:r>
              <a:rPr lang="en-US" dirty="0"/>
              <a:t>Click to add text (Arial 18 pt)</a:t>
            </a:r>
          </a:p>
          <a:p>
            <a:pPr lvl="1"/>
            <a:r>
              <a:rPr lang="en-US" dirty="0"/>
              <a:t>Second level</a:t>
            </a:r>
          </a:p>
          <a:p>
            <a:pPr lvl="2"/>
            <a:r>
              <a:rPr lang="en-US" dirty="0"/>
              <a:t>Third level</a:t>
            </a:r>
          </a:p>
        </p:txBody>
      </p:sp>
    </p:spTree>
    <p:extLst>
      <p:ext uri="{BB962C8B-B14F-4D97-AF65-F5344CB8AC3E}">
        <p14:creationId xmlns:p14="http://schemas.microsoft.com/office/powerpoint/2010/main" val="17267939"/>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3438144"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3438144"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6327648"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6327648"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
        <p:nvSpPr>
          <p:cNvPr id="16" name="Text Placeholder 15">
            <a:extLst>
              <a:ext uri="{FF2B5EF4-FFF2-40B4-BE49-F238E27FC236}">
                <a16:creationId xmlns:a16="http://schemas.microsoft.com/office/drawing/2014/main" id="{94CFE104-7E77-411D-9AA7-EDA183E88F21}"/>
              </a:ext>
            </a:extLst>
          </p:cNvPr>
          <p:cNvSpPr>
            <a:spLocks noGrp="1"/>
          </p:cNvSpPr>
          <p:nvPr>
            <p:ph type="body" sz="quarter" idx="16" hasCustomPrompt="1"/>
          </p:nvPr>
        </p:nvSpPr>
        <p:spPr bwMode="auto">
          <a:xfrm>
            <a:off x="9217152" y="1856232"/>
            <a:ext cx="2423160"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8" name="Content Placeholder 17">
            <a:extLst>
              <a:ext uri="{FF2B5EF4-FFF2-40B4-BE49-F238E27FC236}">
                <a16:creationId xmlns:a16="http://schemas.microsoft.com/office/drawing/2014/main" id="{CF874E32-0FA2-4356-949A-FF2CAEA5F016}"/>
              </a:ext>
            </a:extLst>
          </p:cNvPr>
          <p:cNvSpPr>
            <a:spLocks noGrp="1"/>
          </p:cNvSpPr>
          <p:nvPr>
            <p:ph sz="quarter" idx="17" hasCustomPrompt="1"/>
          </p:nvPr>
        </p:nvSpPr>
        <p:spPr bwMode="auto">
          <a:xfrm>
            <a:off x="9217152" y="2679192"/>
            <a:ext cx="2423160"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a:t>
            </a:r>
            <a:r>
              <a:rPr lang="en-US" dirty="0" err="1"/>
              <a:t>pt</a:t>
            </a:r>
            <a:r>
              <a:rPr lang="en-US" dirty="0"/>
              <a:t>)</a:t>
            </a:r>
          </a:p>
          <a:p>
            <a:pPr lvl="1"/>
            <a:r>
              <a:rPr lang="en-US" dirty="0"/>
              <a:t>Second level</a:t>
            </a:r>
          </a:p>
          <a:p>
            <a:pPr lvl="2"/>
            <a:r>
              <a:rPr lang="en-US" dirty="0"/>
              <a:t>Third level</a:t>
            </a:r>
          </a:p>
        </p:txBody>
      </p:sp>
    </p:spTree>
    <p:extLst>
      <p:ext uri="{BB962C8B-B14F-4D97-AF65-F5344CB8AC3E}">
        <p14:creationId xmlns:p14="http://schemas.microsoft.com/office/powerpoint/2010/main" val="3400336087"/>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595-64E1-4411-937E-5150DCE0A912}"/>
              </a:ext>
            </a:extLst>
          </p:cNvPr>
          <p:cNvSpPr>
            <a:spLocks noGrp="1"/>
          </p:cNvSpPr>
          <p:nvPr>
            <p:ph type="title" hasCustomPrompt="1"/>
          </p:nvPr>
        </p:nvSpPr>
        <p:spPr bwMode="auto">
          <a:xfrm>
            <a:off x="548640" y="429768"/>
            <a:ext cx="11091672" cy="492443"/>
          </a:xfrm>
        </p:spPr>
        <p:txBody>
          <a:bodyPr/>
          <a:lstStyle>
            <a:lvl1pPr>
              <a:defRPr/>
            </a:lvl1pPr>
          </a:lstStyle>
          <a:p>
            <a:r>
              <a:rPr lang="en-US" dirty="0"/>
              <a:t>Click to add title (Times New Roman 32 pt)</a:t>
            </a:r>
          </a:p>
        </p:txBody>
      </p:sp>
      <p:sp>
        <p:nvSpPr>
          <p:cNvPr id="4" name="Text Placeholder 3">
            <a:extLst>
              <a:ext uri="{FF2B5EF4-FFF2-40B4-BE49-F238E27FC236}">
                <a16:creationId xmlns:a16="http://schemas.microsoft.com/office/drawing/2014/main" id="{15F1CE3D-CEFE-47C0-AD66-2A33573E615D}"/>
              </a:ext>
            </a:extLst>
          </p:cNvPr>
          <p:cNvSpPr>
            <a:spLocks noGrp="1"/>
          </p:cNvSpPr>
          <p:nvPr>
            <p:ph type="body" sz="quarter" idx="10" hasCustomPrompt="1"/>
          </p:nvPr>
        </p:nvSpPr>
        <p:spPr bwMode="auto">
          <a:xfrm>
            <a:off x="548640"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6" name="Content Placeholder 5">
            <a:extLst>
              <a:ext uri="{FF2B5EF4-FFF2-40B4-BE49-F238E27FC236}">
                <a16:creationId xmlns:a16="http://schemas.microsoft.com/office/drawing/2014/main" id="{59F0E40A-5876-4F21-B613-4F94029B876A}"/>
              </a:ext>
            </a:extLst>
          </p:cNvPr>
          <p:cNvSpPr>
            <a:spLocks noGrp="1"/>
          </p:cNvSpPr>
          <p:nvPr>
            <p:ph sz="quarter" idx="11" hasCustomPrompt="1"/>
          </p:nvPr>
        </p:nvSpPr>
        <p:spPr bwMode="auto">
          <a:xfrm>
            <a:off x="548640"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8" name="Text Placeholder 7">
            <a:extLst>
              <a:ext uri="{FF2B5EF4-FFF2-40B4-BE49-F238E27FC236}">
                <a16:creationId xmlns:a16="http://schemas.microsoft.com/office/drawing/2014/main" id="{25B55B9A-ADF7-4311-A66D-E44237B8C997}"/>
              </a:ext>
            </a:extLst>
          </p:cNvPr>
          <p:cNvSpPr>
            <a:spLocks noGrp="1"/>
          </p:cNvSpPr>
          <p:nvPr>
            <p:ph type="body" sz="quarter" idx="12" hasCustomPrompt="1"/>
          </p:nvPr>
        </p:nvSpPr>
        <p:spPr bwMode="auto">
          <a:xfrm>
            <a:off x="2859786"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0" name="Content Placeholder 9">
            <a:extLst>
              <a:ext uri="{FF2B5EF4-FFF2-40B4-BE49-F238E27FC236}">
                <a16:creationId xmlns:a16="http://schemas.microsoft.com/office/drawing/2014/main" id="{85F5CF3D-A561-43C6-AED0-4C8952C5F23E}"/>
              </a:ext>
            </a:extLst>
          </p:cNvPr>
          <p:cNvSpPr>
            <a:spLocks noGrp="1"/>
          </p:cNvSpPr>
          <p:nvPr>
            <p:ph sz="quarter" idx="13" hasCustomPrompt="1"/>
          </p:nvPr>
        </p:nvSpPr>
        <p:spPr bwMode="auto">
          <a:xfrm>
            <a:off x="2859786"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12" name="Text Placeholder 11">
            <a:extLst>
              <a:ext uri="{FF2B5EF4-FFF2-40B4-BE49-F238E27FC236}">
                <a16:creationId xmlns:a16="http://schemas.microsoft.com/office/drawing/2014/main" id="{6FE7BBE6-6473-4F15-B17D-4DC8CF07A74C}"/>
              </a:ext>
            </a:extLst>
          </p:cNvPr>
          <p:cNvSpPr>
            <a:spLocks noGrp="1"/>
          </p:cNvSpPr>
          <p:nvPr>
            <p:ph type="body" sz="quarter" idx="14" hasCustomPrompt="1"/>
          </p:nvPr>
        </p:nvSpPr>
        <p:spPr bwMode="auto">
          <a:xfrm>
            <a:off x="5170932"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4" name="Content Placeholder 13">
            <a:extLst>
              <a:ext uri="{FF2B5EF4-FFF2-40B4-BE49-F238E27FC236}">
                <a16:creationId xmlns:a16="http://schemas.microsoft.com/office/drawing/2014/main" id="{A036991A-2914-4ED0-8DDD-212CC13C8AB1}"/>
              </a:ext>
            </a:extLst>
          </p:cNvPr>
          <p:cNvSpPr>
            <a:spLocks noGrp="1"/>
          </p:cNvSpPr>
          <p:nvPr>
            <p:ph sz="quarter" idx="15" hasCustomPrompt="1"/>
          </p:nvPr>
        </p:nvSpPr>
        <p:spPr bwMode="auto">
          <a:xfrm>
            <a:off x="5170932"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16" name="Text Placeholder 15">
            <a:extLst>
              <a:ext uri="{FF2B5EF4-FFF2-40B4-BE49-F238E27FC236}">
                <a16:creationId xmlns:a16="http://schemas.microsoft.com/office/drawing/2014/main" id="{94CFE104-7E77-411D-9AA7-EDA183E88F21}"/>
              </a:ext>
            </a:extLst>
          </p:cNvPr>
          <p:cNvSpPr>
            <a:spLocks noGrp="1"/>
          </p:cNvSpPr>
          <p:nvPr>
            <p:ph type="body" sz="quarter" idx="16" hasCustomPrompt="1"/>
          </p:nvPr>
        </p:nvSpPr>
        <p:spPr bwMode="auto">
          <a:xfrm>
            <a:off x="7482078"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18" name="Content Placeholder 17">
            <a:extLst>
              <a:ext uri="{FF2B5EF4-FFF2-40B4-BE49-F238E27FC236}">
                <a16:creationId xmlns:a16="http://schemas.microsoft.com/office/drawing/2014/main" id="{CF874E32-0FA2-4356-949A-FF2CAEA5F016}"/>
              </a:ext>
            </a:extLst>
          </p:cNvPr>
          <p:cNvSpPr>
            <a:spLocks noGrp="1"/>
          </p:cNvSpPr>
          <p:nvPr>
            <p:ph sz="quarter" idx="17" hasCustomPrompt="1"/>
          </p:nvPr>
        </p:nvSpPr>
        <p:spPr bwMode="auto">
          <a:xfrm>
            <a:off x="7482078"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
        <p:nvSpPr>
          <p:cNvPr id="20" name="Text Placeholder 19">
            <a:extLst>
              <a:ext uri="{FF2B5EF4-FFF2-40B4-BE49-F238E27FC236}">
                <a16:creationId xmlns:a16="http://schemas.microsoft.com/office/drawing/2014/main" id="{B4AC7757-EC14-40BD-B915-E1A7EFBB0F69}"/>
              </a:ext>
            </a:extLst>
          </p:cNvPr>
          <p:cNvSpPr>
            <a:spLocks noGrp="1"/>
          </p:cNvSpPr>
          <p:nvPr>
            <p:ph type="body" sz="quarter" idx="18" hasCustomPrompt="1"/>
          </p:nvPr>
        </p:nvSpPr>
        <p:spPr bwMode="auto">
          <a:xfrm>
            <a:off x="9793224" y="1856232"/>
            <a:ext cx="1847088" cy="658368"/>
          </a:xfrm>
          <a:noFill/>
          <a:effectLst/>
        </p:spPr>
        <p:txBody>
          <a:bodyPr bIns="64008" anchor="b"/>
          <a:lstStyle>
            <a:lvl1pPr>
              <a:spcBef>
                <a:spcPts val="0"/>
              </a:spcBef>
              <a:defRPr b="1">
                <a:solidFill>
                  <a:schemeClr val="accent2"/>
                </a:solidFill>
              </a:defRPr>
            </a:lvl1pPr>
          </a:lstStyle>
          <a:p>
            <a:pPr lvl="0"/>
            <a:r>
              <a:rPr lang="en-US" dirty="0"/>
              <a:t>Click to add text</a:t>
            </a:r>
            <a:br>
              <a:rPr lang="en-US" dirty="0"/>
            </a:br>
            <a:r>
              <a:rPr lang="en-US" dirty="0"/>
              <a:t>(Arial 18 pt)</a:t>
            </a:r>
          </a:p>
        </p:txBody>
      </p:sp>
      <p:sp>
        <p:nvSpPr>
          <p:cNvPr id="22" name="Content Placeholder 21">
            <a:extLst>
              <a:ext uri="{FF2B5EF4-FFF2-40B4-BE49-F238E27FC236}">
                <a16:creationId xmlns:a16="http://schemas.microsoft.com/office/drawing/2014/main" id="{3F9ADBB4-EAD8-46E3-9FD8-DB157F901E42}"/>
              </a:ext>
            </a:extLst>
          </p:cNvPr>
          <p:cNvSpPr>
            <a:spLocks noGrp="1"/>
          </p:cNvSpPr>
          <p:nvPr>
            <p:ph sz="quarter" idx="19" hasCustomPrompt="1"/>
          </p:nvPr>
        </p:nvSpPr>
        <p:spPr bwMode="auto">
          <a:xfrm>
            <a:off x="9793224" y="2679192"/>
            <a:ext cx="1847088" cy="3630168"/>
          </a:xfrm>
        </p:spPr>
        <p:txBody>
          <a:bodyPr/>
          <a:lstStyle>
            <a:lvl1pPr>
              <a:spcBef>
                <a:spcPts val="1500"/>
              </a:spcBef>
              <a:defRPr sz="1600"/>
            </a:lvl1pPr>
            <a:lvl2pPr marL="182880" indent="-182880">
              <a:spcBef>
                <a:spcPts val="600"/>
              </a:spcBef>
              <a:defRPr sz="1600"/>
            </a:lvl2pPr>
            <a:lvl3pPr marL="365760" indent="-182880">
              <a:spcBef>
                <a:spcPts val="600"/>
              </a:spcBef>
              <a:defRPr sz="1600"/>
            </a:lvl3pPr>
          </a:lstStyle>
          <a:p>
            <a:pPr lvl="0"/>
            <a:r>
              <a:rPr lang="en-US" dirty="0"/>
              <a:t>Click to add text (Arial 16 pt)</a:t>
            </a:r>
          </a:p>
          <a:p>
            <a:pPr lvl="1"/>
            <a:r>
              <a:rPr lang="en-US" dirty="0"/>
              <a:t>Second level</a:t>
            </a:r>
          </a:p>
          <a:p>
            <a:pPr lvl="2"/>
            <a:r>
              <a:rPr lang="en-US" dirty="0"/>
              <a:t>Third level</a:t>
            </a:r>
          </a:p>
        </p:txBody>
      </p:sp>
    </p:spTree>
    <p:extLst>
      <p:ext uri="{BB962C8B-B14F-4D97-AF65-F5344CB8AC3E}">
        <p14:creationId xmlns:p14="http://schemas.microsoft.com/office/powerpoint/2010/main" val="270001550"/>
      </p:ext>
    </p:extLst>
  </p:cSld>
  <p:clrMapOvr>
    <a:masterClrMapping/>
  </p:clrMapOvr>
  <p:extLst>
    <p:ext uri="{DCECCB84-F9BA-43D5-87BE-67443E8EF086}">
      <p15:sldGuideLst xmlns:p15="http://schemas.microsoft.com/office/powerpoint/2012/main">
        <p15:guide id="1" orient="horz" pos="117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A114F-0D26-4F75-9C91-62862E7EFB46}"/>
              </a:ext>
            </a:extLst>
          </p:cNvPr>
          <p:cNvSpPr>
            <a:spLocks noGrp="1"/>
          </p:cNvSpPr>
          <p:nvPr>
            <p:ph type="title"/>
          </p:nvPr>
        </p:nvSpPr>
        <p:spPr bwMode="auto">
          <a:xfrm>
            <a:off x="548640" y="429768"/>
            <a:ext cx="11091672" cy="492443"/>
          </a:xfrm>
          <a:prstGeom prst="rect">
            <a:avLst/>
          </a:prstGeom>
        </p:spPr>
        <p:txBody>
          <a:bodyPr vert="horz" lIns="0" tIns="0" rIns="0" bIns="0" rtlCol="0" anchor="t">
            <a:spAutoFit/>
          </a:bodyPr>
          <a:lstStyle/>
          <a:p>
            <a:r>
              <a:rPr lang="en-US" dirty="0"/>
              <a:t>Click to add title (Times New Roman 32 pt)</a:t>
            </a:r>
          </a:p>
        </p:txBody>
      </p:sp>
      <p:sp>
        <p:nvSpPr>
          <p:cNvPr id="3" name="Text Placeholder 2">
            <a:extLst>
              <a:ext uri="{FF2B5EF4-FFF2-40B4-BE49-F238E27FC236}">
                <a16:creationId xmlns:a16="http://schemas.microsoft.com/office/drawing/2014/main" id="{E5919C1B-9847-492D-9832-3F08D03F2361}"/>
              </a:ext>
            </a:extLst>
          </p:cNvPr>
          <p:cNvSpPr>
            <a:spLocks noGrp="1"/>
          </p:cNvSpPr>
          <p:nvPr>
            <p:ph type="body" idx="1"/>
          </p:nvPr>
        </p:nvSpPr>
        <p:spPr bwMode="auto">
          <a:xfrm>
            <a:off x="548640" y="1856232"/>
            <a:ext cx="11091672" cy="4453128"/>
          </a:xfrm>
          <a:prstGeom prst="rect">
            <a:avLst/>
          </a:prstGeom>
        </p:spPr>
        <p:txBody>
          <a:bodyPr vert="horz" lIns="0" tIns="0" rIns="0" bIns="0" rtlCol="0">
            <a:noAutofit/>
          </a:bodyPr>
          <a:lstStyle/>
          <a:p>
            <a:pPr lvl="0"/>
            <a:r>
              <a:rPr lang="en-US" dirty="0"/>
              <a:t>Click to add text (Arial 18 </a:t>
            </a:r>
            <a:r>
              <a:rPr lang="en-US" dirty="0" err="1"/>
              <a:t>pt</a:t>
            </a:r>
            <a:r>
              <a:rPr lang="en-US" dirty="0"/>
              <a:t>)</a:t>
            </a:r>
          </a:p>
          <a:p>
            <a:pPr lvl="1"/>
            <a:r>
              <a:rPr lang="en-US" dirty="0"/>
              <a:t>Second level</a:t>
            </a:r>
          </a:p>
          <a:p>
            <a:pPr lvl="2"/>
            <a:r>
              <a:rPr lang="en-US" dirty="0"/>
              <a:t>Third level</a:t>
            </a:r>
          </a:p>
        </p:txBody>
      </p:sp>
      <p:sp>
        <p:nvSpPr>
          <p:cNvPr id="12" name="slidemaster_copyright">
            <a:extLst>
              <a:ext uri="{FF2B5EF4-FFF2-40B4-BE49-F238E27FC236}">
                <a16:creationId xmlns:a16="http://schemas.microsoft.com/office/drawing/2014/main" id="{EBE4C112-DAE1-4383-B338-60D56B961C5A}"/>
              </a:ext>
            </a:extLst>
          </p:cNvPr>
          <p:cNvSpPr txBox="1">
            <a:spLocks/>
          </p:cNvSpPr>
          <p:nvPr userDrawn="1"/>
        </p:nvSpPr>
        <p:spPr bwMode="auto">
          <a:xfrm>
            <a:off x="9917130" y="6544205"/>
            <a:ext cx="125675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r">
              <a:spcBef>
                <a:spcPts val="0"/>
              </a:spcBef>
            </a:pPr>
            <a:r>
              <a:rPr lang="en-US" sz="900">
                <a:solidFill>
                  <a:srgbClr val="A3A1A8"/>
                </a:solidFill>
              </a:rPr>
              <a:t>© 2021 ZS | Confidential</a:t>
            </a:r>
            <a:endParaRPr lang="en-US" sz="900" dirty="0">
              <a:solidFill>
                <a:srgbClr val="A3A1A8"/>
              </a:solidFill>
            </a:endParaRPr>
          </a:p>
        </p:txBody>
      </p:sp>
      <p:sp>
        <p:nvSpPr>
          <p:cNvPr id="13" name="slidemaster_pagenumber">
            <a:extLst>
              <a:ext uri="{FF2B5EF4-FFF2-40B4-BE49-F238E27FC236}">
                <a16:creationId xmlns:a16="http://schemas.microsoft.com/office/drawing/2014/main" id="{2877A940-A631-4E1B-B19B-5FF4D109B3FD}"/>
              </a:ext>
            </a:extLst>
          </p:cNvPr>
          <p:cNvSpPr txBox="1">
            <a:spLocks/>
          </p:cNvSpPr>
          <p:nvPr userDrawn="1"/>
        </p:nvSpPr>
        <p:spPr bwMode="auto">
          <a:xfrm>
            <a:off x="11499248" y="6544205"/>
            <a:ext cx="141064" cy="138499"/>
          </a:xfrm>
          <a:prstGeom prst="rect">
            <a:avLst/>
          </a:prstGeom>
        </p:spPr>
        <p:txBody>
          <a:bodyPr vert="horz" wrap="non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ctr">
              <a:spcBef>
                <a:spcPts val="0"/>
              </a:spcBef>
            </a:pPr>
            <a:fld id="{DA07F8F6-7554-49F2-A940-4760BCDD8FCA}" type="slidenum">
              <a:rPr lang="en-US" sz="900" smtClean="0">
                <a:solidFill>
                  <a:srgbClr val="A3A1A8"/>
                </a:solidFill>
              </a:rPr>
              <a:pPr algn="ctr">
                <a:spcBef>
                  <a:spcPts val="0"/>
                </a:spcBef>
              </a:pPr>
              <a:t>‹#›</a:t>
            </a:fld>
            <a:endParaRPr lang="en-US" sz="900" dirty="0">
              <a:solidFill>
                <a:srgbClr val="A3A1A8"/>
              </a:solidFill>
            </a:endParaRPr>
          </a:p>
        </p:txBody>
      </p:sp>
      <p:sp>
        <p:nvSpPr>
          <p:cNvPr id="14" name="slidemaster_filename">
            <a:extLst>
              <a:ext uri="{FF2B5EF4-FFF2-40B4-BE49-F238E27FC236}">
                <a16:creationId xmlns:a16="http://schemas.microsoft.com/office/drawing/2014/main" id="{F68B06B1-86C6-4EE3-836F-F05FD01ADDC4}"/>
              </a:ext>
            </a:extLst>
          </p:cNvPr>
          <p:cNvSpPr txBox="1">
            <a:spLocks/>
          </p:cNvSpPr>
          <p:nvPr userDrawn="1"/>
        </p:nvSpPr>
        <p:spPr bwMode="auto">
          <a:xfrm>
            <a:off x="548639" y="6544205"/>
            <a:ext cx="3200400" cy="138499"/>
          </a:xfrm>
          <a:prstGeom prst="rect">
            <a:avLst/>
          </a:prstGeom>
        </p:spPr>
        <p:txBody>
          <a:bodyPr vert="horz" wrap="square" lIns="0" tIns="0" rIns="0" bIns="0" rtlCol="0" anchor="b">
            <a:spAutoFit/>
          </a:bodyPr>
          <a:lstStyle>
            <a:defPPr>
              <a:defRPr lang="en-CA"/>
            </a:defPPr>
            <a:lvl1pPr algn="ctr" rtl="0" fontAlgn="base">
              <a:spcBef>
                <a:spcPct val="20000"/>
              </a:spcBef>
              <a:spcAft>
                <a:spcPct val="0"/>
              </a:spcAft>
              <a:defRPr lang="en-US" sz="1200" kern="1200">
                <a:solidFill>
                  <a:schemeClr val="tx1">
                    <a:tint val="75000"/>
                  </a:schemeClr>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a:lstStyle>
          <a:p>
            <a:pPr algn="l">
              <a:spcBef>
                <a:spcPts val="0"/>
              </a:spcBef>
            </a:pPr>
            <a:r>
              <a:rPr lang="en-US" sz="900">
                <a:solidFill>
                  <a:srgbClr val="A3A1A8"/>
                </a:solidFill>
              </a:rPr>
              <a:t>ZS Campus Beats 2021 Case Challenge</a:t>
            </a:r>
            <a:endParaRPr lang="en-US" sz="900" dirty="0">
              <a:solidFill>
                <a:srgbClr val="A3A1A8"/>
              </a:solidFill>
            </a:endParaRPr>
          </a:p>
        </p:txBody>
      </p:sp>
      <p:sp>
        <p:nvSpPr>
          <p:cNvPr id="7" name="slidemaster_draft" hidden="1">
            <a:extLst>
              <a:ext uri="{FF2B5EF4-FFF2-40B4-BE49-F238E27FC236}">
                <a16:creationId xmlns:a16="http://schemas.microsoft.com/office/drawing/2014/main" id="{25417A80-DCE9-4A55-A666-815B9E2F92BA}"/>
              </a:ext>
            </a:extLst>
          </p:cNvPr>
          <p:cNvSpPr txBox="1"/>
          <p:nvPr userDrawn="1"/>
        </p:nvSpPr>
        <p:spPr>
          <a:xfrm>
            <a:off x="5931692" y="189999"/>
            <a:ext cx="328616" cy="169277"/>
          </a:xfrm>
          <a:prstGeom prst="rect">
            <a:avLst/>
          </a:prstGeom>
          <a:noFill/>
        </p:spPr>
        <p:txBody>
          <a:bodyPr wrap="none" lIns="0" tIns="0" rIns="0" bIns="0" rtlCol="0" anchor="ctr" anchorCtr="0">
            <a:spAutoFit/>
          </a:bodyPr>
          <a:lstStyle/>
          <a:p>
            <a:pPr algn="ctr"/>
            <a:r>
              <a:rPr lang="en-US" sz="1100" b="1">
                <a:solidFill>
                  <a:schemeClr val="tx2"/>
                </a:solidFill>
              </a:rPr>
              <a:t>Draft</a:t>
            </a:r>
            <a:endParaRPr lang="en-US" sz="1100" b="1" dirty="0">
              <a:solidFill>
                <a:schemeClr val="tx2"/>
              </a:solidFill>
            </a:endParaRPr>
          </a:p>
        </p:txBody>
      </p:sp>
    </p:spTree>
    <p:extLst>
      <p:ext uri="{BB962C8B-B14F-4D97-AF65-F5344CB8AC3E}">
        <p14:creationId xmlns:p14="http://schemas.microsoft.com/office/powerpoint/2010/main" val="380673479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2" r:id="rId3"/>
    <p:sldLayoutId id="2147483689" r:id="rId4"/>
    <p:sldLayoutId id="2147483717" r:id="rId5"/>
    <p:sldLayoutId id="2147483720" r:id="rId6"/>
    <p:sldLayoutId id="2147483721" r:id="rId7"/>
    <p:sldLayoutId id="2147483722" r:id="rId8"/>
    <p:sldLayoutId id="2147483723" r:id="rId9"/>
    <p:sldLayoutId id="2147483694" r:id="rId10"/>
    <p:sldLayoutId id="2147483712" r:id="rId11"/>
    <p:sldLayoutId id="2147483711" r:id="rId12"/>
    <p:sldLayoutId id="2147483695" r:id="rId13"/>
    <p:sldLayoutId id="2147483719" r:id="rId14"/>
    <p:sldLayoutId id="2147483701" r:id="rId15"/>
    <p:sldLayoutId id="2147483693" r:id="rId16"/>
    <p:sldLayoutId id="2147483713" r:id="rId17"/>
    <p:sldLayoutId id="2147483714" r:id="rId18"/>
    <p:sldLayoutId id="2147483715" r:id="rId19"/>
  </p:sldLayoutIdLst>
  <p:txStyles>
    <p:titleStyle>
      <a:lvl1pPr algn="l" defTabSz="914400" rtl="0" eaLnBrk="1" latinLnBrk="0" hangingPunct="1">
        <a:lnSpc>
          <a:spcPct val="100000"/>
        </a:lnSpc>
        <a:spcBef>
          <a:spcPct val="0"/>
        </a:spcBef>
        <a:buNone/>
        <a:defRPr sz="3200" b="1"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0" indent="0" algn="l" defTabSz="914400" rtl="0" eaLnBrk="1" latinLnBrk="0" hangingPunct="1">
        <a:lnSpc>
          <a:spcPct val="100000"/>
        </a:lnSpc>
        <a:spcBef>
          <a:spcPts val="1500"/>
        </a:spcBef>
        <a:spcAft>
          <a:spcPts val="0"/>
        </a:spcAft>
        <a:buFont typeface="Arial" panose="020B0604020202020204" pitchFamily="34" charset="0"/>
        <a:buNone/>
        <a:defRPr sz="1800" kern="1200">
          <a:solidFill>
            <a:schemeClr val="accent1"/>
          </a:solidFill>
          <a:latin typeface="+mn-lt"/>
          <a:ea typeface="+mn-ea"/>
          <a:cs typeface="+mn-cs"/>
        </a:defRPr>
      </a:lvl1pPr>
      <a:lvl2pPr marL="228600" indent="-228600" algn="l" defTabSz="914400" rtl="0" eaLnBrk="1" latinLnBrk="0" hangingPunct="1">
        <a:lnSpc>
          <a:spcPct val="100000"/>
        </a:lnSpc>
        <a:spcBef>
          <a:spcPts val="600"/>
        </a:spcBef>
        <a:spcAft>
          <a:spcPts val="0"/>
        </a:spcAft>
        <a:buClrTx/>
        <a:buFont typeface="Wingdings 2" panose="05020102010507070707" pitchFamily="18" charset="2"/>
        <a:buChar char=""/>
        <a:defRPr sz="1800" kern="1200">
          <a:solidFill>
            <a:schemeClr val="accent1"/>
          </a:solidFill>
          <a:latin typeface="+mn-lt"/>
          <a:ea typeface="+mn-ea"/>
          <a:cs typeface="+mn-cs"/>
        </a:defRPr>
      </a:lvl2pPr>
      <a:lvl3pPr marL="457200" indent="-228600" algn="l" defTabSz="914400" rtl="0" eaLnBrk="1" latinLnBrk="0" hangingPunct="1">
        <a:lnSpc>
          <a:spcPct val="100000"/>
        </a:lnSpc>
        <a:spcBef>
          <a:spcPts val="600"/>
        </a:spcBef>
        <a:spcAft>
          <a:spcPts val="0"/>
        </a:spcAft>
        <a:buClrTx/>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6" userDrawn="1">
          <p15:clr>
            <a:srgbClr val="F26B43"/>
          </p15:clr>
        </p15:guide>
        <p15:guide id="2" pos="7334" userDrawn="1">
          <p15:clr>
            <a:srgbClr val="F26B43"/>
          </p15:clr>
        </p15:guide>
        <p15:guide id="3" orient="horz" pos="346" userDrawn="1">
          <p15:clr>
            <a:srgbClr val="F26B43"/>
          </p15:clr>
        </p15:guide>
        <p15:guide id="4"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_project&amp;pres_name">
            <a:extLst>
              <a:ext uri="{FF2B5EF4-FFF2-40B4-BE49-F238E27FC236}">
                <a16:creationId xmlns:a16="http://schemas.microsoft.com/office/drawing/2014/main" id="{D9A09595-177C-4762-9C80-C7D5CFB27EC9}"/>
              </a:ext>
            </a:extLst>
          </p:cNvPr>
          <p:cNvSpPr>
            <a:spLocks noGrp="1"/>
          </p:cNvSpPr>
          <p:nvPr>
            <p:ph type="ctrTitle"/>
          </p:nvPr>
        </p:nvSpPr>
        <p:spPr bwMode="blackWhite"/>
        <p:txBody>
          <a:bodyPr/>
          <a:lstStyle/>
          <a:p>
            <a:r>
              <a:rPr lang="en-US" dirty="0"/>
              <a:t>ZS Campus Beats 2021</a:t>
            </a:r>
            <a:br>
              <a:rPr lang="en-US" dirty="0"/>
            </a:br>
            <a:r>
              <a:rPr lang="en-US" dirty="0"/>
              <a:t>Case Challenge</a:t>
            </a:r>
          </a:p>
        </p:txBody>
      </p:sp>
      <p:sp>
        <p:nvSpPr>
          <p:cNvPr id="5" name="slide_disclaimer">
            <a:extLst>
              <a:ext uri="{FF2B5EF4-FFF2-40B4-BE49-F238E27FC236}">
                <a16:creationId xmlns:a16="http://schemas.microsoft.com/office/drawing/2014/main" id="{B86C1C04-DC3A-4E9A-B551-D700178DD3B3}"/>
              </a:ext>
            </a:extLst>
          </p:cNvPr>
          <p:cNvSpPr>
            <a:spLocks noGrp="1"/>
          </p:cNvSpPr>
          <p:nvPr>
            <p:ph type="body" sz="quarter" idx="11"/>
          </p:nvPr>
        </p:nvSpPr>
        <p:spPr/>
        <p:txBody>
          <a:bodyPr/>
          <a:lstStyle/>
          <a:p>
            <a:r>
              <a:rPr lang="en-US" dirty="0"/>
              <a:t>This document is solely for the use of client personnel. No part of it may be circulated, quoted or reproduced for distribution outside of the client organization without prior written approval of ZS.</a:t>
            </a:r>
          </a:p>
        </p:txBody>
      </p:sp>
      <p:cxnSp>
        <p:nvCxnSpPr>
          <p:cNvPr id="8" name="logoLine" hidden="1">
            <a:extLst>
              <a:ext uri="{FF2B5EF4-FFF2-40B4-BE49-F238E27FC236}">
                <a16:creationId xmlns:a16="http://schemas.microsoft.com/office/drawing/2014/main" id="{A23265D6-0423-4949-BAF5-7FA53CF0F3E9}"/>
              </a:ext>
            </a:extLst>
          </p:cNvPr>
          <p:cNvCxnSpPr/>
          <p:nvPr/>
        </p:nvCxnSpPr>
        <p:spPr>
          <a:xfrm>
            <a:off x="2451600" y="1033200"/>
            <a:ext cx="0" cy="230400"/>
          </a:xfrm>
          <a:prstGeom prst="line">
            <a:avLst/>
          </a:prstGeom>
          <a:ln w="9525" cap="rnd">
            <a:solidFill>
              <a:schemeClr val="tx2">
                <a:lumMod val="40000"/>
                <a:lumOff val="60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546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40E9947A-BA3D-4198-A241-08B86608D988}"/>
              </a:ext>
            </a:extLst>
          </p:cNvPr>
          <p:cNvGraphicFramePr/>
          <p:nvPr>
            <p:extLst>
              <p:ext uri="{D42A27DB-BD31-4B8C-83A1-F6EECF244321}">
                <p14:modId xmlns:p14="http://schemas.microsoft.com/office/powerpoint/2010/main" val="744040338"/>
              </p:ext>
            </p:extLst>
          </p:nvPr>
        </p:nvGraphicFramePr>
        <p:xfrm>
          <a:off x="-30976" y="0"/>
          <a:ext cx="12211825" cy="270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Arrow: Pentagon 9">
            <a:extLst>
              <a:ext uri="{FF2B5EF4-FFF2-40B4-BE49-F238E27FC236}">
                <a16:creationId xmlns:a16="http://schemas.microsoft.com/office/drawing/2014/main" id="{04E296A3-DAB3-466F-9765-01BE1B5AF1DE}"/>
              </a:ext>
            </a:extLst>
          </p:cNvPr>
          <p:cNvSpPr/>
          <p:nvPr/>
        </p:nvSpPr>
        <p:spPr>
          <a:xfrm>
            <a:off x="-1" y="348387"/>
            <a:ext cx="4070195" cy="270506"/>
          </a:xfrm>
          <a:prstGeom prst="homePlat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b="1" dirty="0">
                <a:solidFill>
                  <a:schemeClr val="tx1"/>
                </a:solidFill>
              </a:rPr>
              <a:t>Question 3.1</a:t>
            </a:r>
          </a:p>
        </p:txBody>
      </p:sp>
      <p:sp>
        <p:nvSpPr>
          <p:cNvPr id="2" name="TextBox 1">
            <a:extLst>
              <a:ext uri="{FF2B5EF4-FFF2-40B4-BE49-F238E27FC236}">
                <a16:creationId xmlns:a16="http://schemas.microsoft.com/office/drawing/2014/main" id="{4DB26531-2BEF-44FE-9DA4-15791D14DFB7}"/>
              </a:ext>
            </a:extLst>
          </p:cNvPr>
          <p:cNvSpPr txBox="1"/>
          <p:nvPr/>
        </p:nvSpPr>
        <p:spPr>
          <a:xfrm>
            <a:off x="85127" y="858986"/>
            <a:ext cx="4719708" cy="1280802"/>
          </a:xfrm>
          <a:prstGeom prst="rect">
            <a:avLst/>
          </a:prstGeom>
          <a:noFill/>
          <a:ln>
            <a:solidFill>
              <a:schemeClr val="tx1"/>
            </a:solidFill>
            <a:prstDash val="dash"/>
            <a:miter lim="800000"/>
          </a:ln>
        </p:spPr>
        <p:txBody>
          <a:bodyPr wrap="square" lIns="0" tIns="0" rIns="0" bIns="0" rtlCol="0">
            <a:noAutofit/>
          </a:bodyPr>
          <a:lstStyle/>
          <a:p>
            <a:pPr algn="l">
              <a:spcBef>
                <a:spcPts val="600"/>
              </a:spcBef>
              <a:spcAft>
                <a:spcPts val="0"/>
              </a:spcAft>
            </a:pPr>
            <a:r>
              <a:rPr lang="en-US" b="1" u="sng" dirty="0"/>
              <a:t>Assumptions:</a:t>
            </a:r>
          </a:p>
          <a:p>
            <a:pPr marL="285750" indent="-285750" algn="l">
              <a:spcBef>
                <a:spcPts val="600"/>
              </a:spcBef>
              <a:spcAft>
                <a:spcPts val="0"/>
              </a:spcAft>
              <a:buFont typeface="Arial" panose="020B0604020202020204" pitchFamily="34" charset="0"/>
              <a:buChar char="•"/>
            </a:pPr>
            <a:r>
              <a:rPr lang="en-US" dirty="0"/>
              <a:t>It is assumed that we have to choose exactly 3 marketing channels out of total 5 marketing channels that have the best ROI.</a:t>
            </a:r>
          </a:p>
          <a:p>
            <a:pPr marL="285750" indent="-285750" algn="l">
              <a:spcBef>
                <a:spcPts val="600"/>
              </a:spcBef>
              <a:spcAft>
                <a:spcPts val="0"/>
              </a:spcAft>
              <a:buFont typeface="Arial" panose="020B0604020202020204" pitchFamily="34" charset="0"/>
              <a:buChar char="•"/>
            </a:pPr>
            <a:r>
              <a:rPr lang="en-US" dirty="0"/>
              <a:t>Interpolating the promotional spend is not allowed.</a:t>
            </a:r>
          </a:p>
        </p:txBody>
      </p:sp>
      <p:sp>
        <p:nvSpPr>
          <p:cNvPr id="3" name="TextBox 2">
            <a:extLst>
              <a:ext uri="{FF2B5EF4-FFF2-40B4-BE49-F238E27FC236}">
                <a16:creationId xmlns:a16="http://schemas.microsoft.com/office/drawing/2014/main" id="{3E9DDC8D-7757-46B1-9371-69304EC02A9E}"/>
              </a:ext>
            </a:extLst>
          </p:cNvPr>
          <p:cNvSpPr txBox="1"/>
          <p:nvPr/>
        </p:nvSpPr>
        <p:spPr>
          <a:xfrm>
            <a:off x="4936189" y="468374"/>
            <a:ext cx="7083188" cy="1671438"/>
          </a:xfrm>
          <a:prstGeom prst="rect">
            <a:avLst/>
          </a:prstGeom>
          <a:noFill/>
          <a:ln>
            <a:solidFill>
              <a:schemeClr val="tx1"/>
            </a:solidFill>
            <a:prstDash val="dash"/>
            <a:miter lim="800000"/>
          </a:ln>
        </p:spPr>
        <p:txBody>
          <a:bodyPr wrap="square" lIns="0" tIns="0" rIns="0" bIns="0" rtlCol="0">
            <a:noAutofit/>
          </a:bodyPr>
          <a:lstStyle/>
          <a:p>
            <a:pPr algn="l">
              <a:spcBef>
                <a:spcPts val="600"/>
              </a:spcBef>
              <a:spcAft>
                <a:spcPts val="0"/>
              </a:spcAft>
            </a:pPr>
            <a:r>
              <a:rPr lang="en-US" dirty="0"/>
              <a:t> </a:t>
            </a:r>
            <a:r>
              <a:rPr lang="en-US" b="1" u="sng" dirty="0"/>
              <a:t>Methodology:</a:t>
            </a:r>
          </a:p>
          <a:p>
            <a:pPr marL="285750" indent="-285750" algn="l">
              <a:spcBef>
                <a:spcPts val="600"/>
              </a:spcBef>
              <a:spcAft>
                <a:spcPts val="0"/>
              </a:spcAft>
              <a:buFont typeface="Arial" panose="020B0604020202020204" pitchFamily="34" charset="0"/>
              <a:buChar char="•"/>
            </a:pPr>
            <a:r>
              <a:rPr lang="en-US" dirty="0"/>
              <a:t>Marketing Budget: $50 million, Price per beverage: $10.</a:t>
            </a:r>
          </a:p>
          <a:p>
            <a:pPr marL="285750" indent="-285750" algn="l">
              <a:spcBef>
                <a:spcPts val="600"/>
              </a:spcBef>
              <a:spcAft>
                <a:spcPts val="0"/>
              </a:spcAft>
              <a:buFont typeface="Arial" panose="020B0604020202020204" pitchFamily="34" charset="0"/>
              <a:buChar char="•"/>
            </a:pPr>
            <a:r>
              <a:rPr lang="en-US" dirty="0"/>
              <a:t>Cost of Promotions: (Total Ads/Total Impressions)*(Avg cost per Ads/Impressions)</a:t>
            </a:r>
          </a:p>
          <a:p>
            <a:pPr marL="285750" indent="-285750" algn="l">
              <a:spcBef>
                <a:spcPts val="600"/>
              </a:spcBef>
              <a:spcAft>
                <a:spcPts val="0"/>
              </a:spcAft>
              <a:buFont typeface="Arial" panose="020B0604020202020204" pitchFamily="34" charset="0"/>
              <a:buChar char="•"/>
            </a:pPr>
            <a:r>
              <a:rPr lang="en-US" dirty="0"/>
              <a:t>Sales Generated: (Number of units Sold)*(Price per Beverage).</a:t>
            </a:r>
          </a:p>
          <a:p>
            <a:pPr marL="285750" indent="-285750" algn="l">
              <a:spcBef>
                <a:spcPts val="600"/>
              </a:spcBef>
              <a:spcAft>
                <a:spcPts val="0"/>
              </a:spcAft>
              <a:buFont typeface="Arial" panose="020B0604020202020204" pitchFamily="34" charset="0"/>
              <a:buChar char="•"/>
            </a:pPr>
            <a:r>
              <a:rPr lang="en-US" dirty="0"/>
              <a:t>Return On Investment: (Sales Generated)/(Cost of Promotion).</a:t>
            </a:r>
          </a:p>
          <a:p>
            <a:pPr marL="285750" indent="-285750" algn="l">
              <a:spcBef>
                <a:spcPts val="600"/>
              </a:spcBef>
              <a:spcAft>
                <a:spcPts val="0"/>
              </a:spcAft>
              <a:buFont typeface="Arial" panose="020B0604020202020204" pitchFamily="34" charset="0"/>
              <a:buChar char="•"/>
            </a:pPr>
            <a:r>
              <a:rPr lang="en-US" dirty="0"/>
              <a:t>Marketing Channels with high ROI are preferred.</a:t>
            </a:r>
          </a:p>
          <a:p>
            <a:pPr marL="285750" indent="-285750" algn="l">
              <a:spcBef>
                <a:spcPts val="600"/>
              </a:spcBef>
              <a:spcAft>
                <a:spcPts val="0"/>
              </a:spcAft>
              <a:buFont typeface="Arial" panose="020B0604020202020204" pitchFamily="34" charset="0"/>
              <a:buChar char="•"/>
            </a:pPr>
            <a:endParaRPr lang="en-US" dirty="0"/>
          </a:p>
        </p:txBody>
      </p:sp>
      <p:graphicFrame>
        <p:nvGraphicFramePr>
          <p:cNvPr id="6" name="Table 6">
            <a:extLst>
              <a:ext uri="{FF2B5EF4-FFF2-40B4-BE49-F238E27FC236}">
                <a16:creationId xmlns:a16="http://schemas.microsoft.com/office/drawing/2014/main" id="{8D947FC3-5E0A-4A1E-BC84-C733386519A3}"/>
              </a:ext>
            </a:extLst>
          </p:cNvPr>
          <p:cNvGraphicFramePr>
            <a:graphicFrameLocks noGrp="1"/>
          </p:cNvGraphicFramePr>
          <p:nvPr>
            <p:extLst>
              <p:ext uri="{D42A27DB-BD31-4B8C-83A1-F6EECF244321}">
                <p14:modId xmlns:p14="http://schemas.microsoft.com/office/powerpoint/2010/main" val="1247465744"/>
              </p:ext>
            </p:extLst>
          </p:nvPr>
        </p:nvGraphicFramePr>
        <p:xfrm>
          <a:off x="56274" y="2442661"/>
          <a:ext cx="2277493" cy="3200400"/>
        </p:xfrm>
        <a:graphic>
          <a:graphicData uri="http://schemas.openxmlformats.org/drawingml/2006/table">
            <a:tbl>
              <a:tblPr firstRow="1" bandRow="1">
                <a:tableStyleId>{3B4B98B0-60AC-42C2-AFA5-B58CD77FA1E5}</a:tableStyleId>
              </a:tblPr>
              <a:tblGrid>
                <a:gridCol w="770166">
                  <a:extLst>
                    <a:ext uri="{9D8B030D-6E8A-4147-A177-3AD203B41FA5}">
                      <a16:colId xmlns:a16="http://schemas.microsoft.com/office/drawing/2014/main" val="3570998494"/>
                    </a:ext>
                  </a:extLst>
                </a:gridCol>
                <a:gridCol w="852235">
                  <a:extLst>
                    <a:ext uri="{9D8B030D-6E8A-4147-A177-3AD203B41FA5}">
                      <a16:colId xmlns:a16="http://schemas.microsoft.com/office/drawing/2014/main" val="3091569217"/>
                    </a:ext>
                  </a:extLst>
                </a:gridCol>
                <a:gridCol w="655092">
                  <a:extLst>
                    <a:ext uri="{9D8B030D-6E8A-4147-A177-3AD203B41FA5}">
                      <a16:colId xmlns:a16="http://schemas.microsoft.com/office/drawing/2014/main" val="3709122945"/>
                    </a:ext>
                  </a:extLst>
                </a:gridCol>
              </a:tblGrid>
              <a:tr h="398069">
                <a:tc>
                  <a:txBody>
                    <a:bodyPr/>
                    <a:lstStyle/>
                    <a:p>
                      <a:pPr algn="ctr"/>
                      <a:r>
                        <a:rPr lang="en-US" sz="1200" dirty="0"/>
                        <a:t># Ads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err="1"/>
                        <a:t>UnitSold</a:t>
                      </a:r>
                      <a:endParaRPr lang="en-US" sz="1200" dirty="0"/>
                    </a:p>
                    <a:p>
                      <a:pPr algn="ctr"/>
                      <a:r>
                        <a:rPr lang="en-US" sz="1200" dirty="0"/>
                        <a:t>(million)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ROI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7036094"/>
                  </a:ext>
                </a:extLst>
              </a:tr>
              <a:tr h="132690">
                <a:tc>
                  <a:txBody>
                    <a:bodyPr/>
                    <a:lstStyle/>
                    <a:p>
                      <a:pPr algn="ctr"/>
                      <a:r>
                        <a:rPr lang="en-US" sz="1200"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98161"/>
                  </a:ext>
                </a:extLst>
              </a:tr>
              <a:tr h="132690">
                <a:tc>
                  <a:txBody>
                    <a:bodyPr/>
                    <a:lstStyle/>
                    <a:p>
                      <a:pPr algn="ctr"/>
                      <a:r>
                        <a:rPr lang="en-US" sz="1200" b="1" dirty="0">
                          <a:solidFill>
                            <a:schemeClr val="accent6">
                              <a:lumMod val="75000"/>
                            </a:schemeClr>
                          </a:solidFill>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accent6">
                              <a:lumMod val="75000"/>
                            </a:schemeClr>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accent6">
                              <a:lumMod val="75000"/>
                            </a:schemeClr>
                          </a:solidFill>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7424468"/>
                  </a:ext>
                </a:extLst>
              </a:tr>
              <a:tr h="132690">
                <a:tc>
                  <a:txBody>
                    <a:bodyPr/>
                    <a:lstStyle/>
                    <a:p>
                      <a:pPr algn="ctr"/>
                      <a:r>
                        <a:rPr lang="en-US" sz="1200" dirty="0"/>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4019529"/>
                  </a:ext>
                </a:extLst>
              </a:tr>
              <a:tr h="132690">
                <a:tc>
                  <a:txBody>
                    <a:bodyPr/>
                    <a:lstStyle/>
                    <a:p>
                      <a:pPr algn="ctr"/>
                      <a:r>
                        <a:rPr lang="en-US" sz="1200" dirty="0"/>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4177164"/>
                  </a:ext>
                </a:extLst>
              </a:tr>
              <a:tr h="132690">
                <a:tc>
                  <a:txBody>
                    <a:bodyPr/>
                    <a:lstStyle/>
                    <a:p>
                      <a:pPr algn="ctr"/>
                      <a:r>
                        <a:rPr lang="en-US" sz="1200" dirty="0"/>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9223809"/>
                  </a:ext>
                </a:extLst>
              </a:tr>
              <a:tr h="132690">
                <a:tc>
                  <a:txBody>
                    <a:bodyPr/>
                    <a:lstStyle/>
                    <a:p>
                      <a:pPr algn="ctr"/>
                      <a:r>
                        <a:rPr lang="en-US" sz="1200" dirty="0"/>
                        <a:t>240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8807211"/>
                  </a:ext>
                </a:extLst>
              </a:tr>
              <a:tr h="132690">
                <a:tc>
                  <a:txBody>
                    <a:bodyPr/>
                    <a:lstStyle/>
                    <a:p>
                      <a:pPr algn="ctr"/>
                      <a:r>
                        <a:rPr lang="en-US" sz="1200" dirty="0"/>
                        <a:t>280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4.624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1211026"/>
                  </a:ext>
                </a:extLst>
              </a:tr>
              <a:tr h="132690">
                <a:tc>
                  <a:txBody>
                    <a:bodyPr/>
                    <a:lstStyle/>
                    <a:p>
                      <a:pPr algn="ctr"/>
                      <a:r>
                        <a:rPr lang="en-US" sz="1200" dirty="0"/>
                        <a:t>320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2009930"/>
                  </a:ext>
                </a:extLst>
              </a:tr>
              <a:tr h="132690">
                <a:tc>
                  <a:txBody>
                    <a:bodyPr/>
                    <a:lstStyle/>
                    <a:p>
                      <a:pPr algn="ctr"/>
                      <a:r>
                        <a:rPr lang="en-US" sz="1200" dirty="0"/>
                        <a:t>360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8076953"/>
                  </a:ext>
                </a:extLst>
              </a:tr>
              <a:tr h="132690">
                <a:tc>
                  <a:txBody>
                    <a:bodyPr/>
                    <a:lstStyle/>
                    <a:p>
                      <a:pPr algn="ctr"/>
                      <a:r>
                        <a:rPr lang="en-US" sz="1200" dirty="0"/>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1427708"/>
                  </a:ext>
                </a:extLst>
              </a:tr>
            </a:tbl>
          </a:graphicData>
        </a:graphic>
      </p:graphicFrame>
      <p:graphicFrame>
        <p:nvGraphicFramePr>
          <p:cNvPr id="9" name="Table 6">
            <a:extLst>
              <a:ext uri="{FF2B5EF4-FFF2-40B4-BE49-F238E27FC236}">
                <a16:creationId xmlns:a16="http://schemas.microsoft.com/office/drawing/2014/main" id="{400C8F92-45A6-4E4F-B4FA-06A75D20D2B1}"/>
              </a:ext>
            </a:extLst>
          </p:cNvPr>
          <p:cNvGraphicFramePr>
            <a:graphicFrameLocks noGrp="1"/>
          </p:cNvGraphicFramePr>
          <p:nvPr>
            <p:extLst>
              <p:ext uri="{D42A27DB-BD31-4B8C-83A1-F6EECF244321}">
                <p14:modId xmlns:p14="http://schemas.microsoft.com/office/powerpoint/2010/main" val="3053604616"/>
              </p:ext>
            </p:extLst>
          </p:nvPr>
        </p:nvGraphicFramePr>
        <p:xfrm>
          <a:off x="4907335" y="2453355"/>
          <a:ext cx="2277493" cy="3200400"/>
        </p:xfrm>
        <a:graphic>
          <a:graphicData uri="http://schemas.openxmlformats.org/drawingml/2006/table">
            <a:tbl>
              <a:tblPr firstRow="1" bandRow="1">
                <a:tableStyleId>{3B4B98B0-60AC-42C2-AFA5-B58CD77FA1E5}</a:tableStyleId>
              </a:tblPr>
              <a:tblGrid>
                <a:gridCol w="770166">
                  <a:extLst>
                    <a:ext uri="{9D8B030D-6E8A-4147-A177-3AD203B41FA5}">
                      <a16:colId xmlns:a16="http://schemas.microsoft.com/office/drawing/2014/main" val="3570998494"/>
                    </a:ext>
                  </a:extLst>
                </a:gridCol>
                <a:gridCol w="817275">
                  <a:extLst>
                    <a:ext uri="{9D8B030D-6E8A-4147-A177-3AD203B41FA5}">
                      <a16:colId xmlns:a16="http://schemas.microsoft.com/office/drawing/2014/main" val="3091569217"/>
                    </a:ext>
                  </a:extLst>
                </a:gridCol>
                <a:gridCol w="690052">
                  <a:extLst>
                    <a:ext uri="{9D8B030D-6E8A-4147-A177-3AD203B41FA5}">
                      <a16:colId xmlns:a16="http://schemas.microsoft.com/office/drawing/2014/main" val="3709122945"/>
                    </a:ext>
                  </a:extLst>
                </a:gridCol>
              </a:tblGrid>
              <a:tr h="416070">
                <a:tc>
                  <a:txBody>
                    <a:bodyPr/>
                    <a:lstStyle/>
                    <a:p>
                      <a:pPr algn="ctr"/>
                      <a:r>
                        <a:rPr lang="en-US" sz="1200" dirty="0"/>
                        <a:t># Ads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err="1"/>
                        <a:t>UnitSold</a:t>
                      </a:r>
                      <a:endParaRPr lang="en-US" sz="1200" dirty="0"/>
                    </a:p>
                    <a:p>
                      <a:pPr algn="ctr"/>
                      <a:r>
                        <a:rPr lang="en-US" sz="1200" dirty="0"/>
                        <a:t>(million)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ROI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7036094"/>
                  </a:ext>
                </a:extLst>
              </a:tr>
              <a:tr h="132690">
                <a:tc>
                  <a:txBody>
                    <a:bodyPr/>
                    <a:lstStyle/>
                    <a:p>
                      <a:pPr algn="ctr"/>
                      <a:r>
                        <a:rPr lang="en-US" sz="1200"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98161"/>
                  </a:ext>
                </a:extLst>
              </a:tr>
              <a:tr h="132690">
                <a:tc>
                  <a:txBody>
                    <a:bodyPr/>
                    <a:lstStyle/>
                    <a:p>
                      <a:pPr algn="ctr"/>
                      <a:r>
                        <a:rPr lang="en-US" sz="1200" dirty="0"/>
                        <a:t>125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7424468"/>
                  </a:ext>
                </a:extLst>
              </a:tr>
              <a:tr h="132690">
                <a:tc>
                  <a:txBody>
                    <a:bodyPr/>
                    <a:lstStyle/>
                    <a:p>
                      <a:pPr algn="ctr"/>
                      <a:r>
                        <a:rPr lang="en-US" sz="1200" dirty="0"/>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4019529"/>
                  </a:ext>
                </a:extLst>
              </a:tr>
              <a:tr h="132690">
                <a:tc>
                  <a:txBody>
                    <a:bodyPr/>
                    <a:lstStyle/>
                    <a:p>
                      <a:pPr algn="ctr"/>
                      <a:r>
                        <a:rPr lang="en-US" sz="1200" dirty="0"/>
                        <a:t>175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4177164"/>
                  </a:ext>
                </a:extLst>
              </a:tr>
              <a:tr h="132690">
                <a:tc>
                  <a:txBody>
                    <a:bodyPr/>
                    <a:lstStyle/>
                    <a:p>
                      <a:pPr algn="ctr"/>
                      <a:r>
                        <a:rPr lang="en-US" sz="1200" dirty="0"/>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9223809"/>
                  </a:ext>
                </a:extLst>
              </a:tr>
              <a:tr h="132690">
                <a:tc>
                  <a:txBody>
                    <a:bodyPr/>
                    <a:lstStyle/>
                    <a:p>
                      <a:pPr algn="ctr"/>
                      <a:r>
                        <a:rPr lang="en-US" sz="1200" b="1" dirty="0">
                          <a:solidFill>
                            <a:schemeClr val="accent6">
                              <a:lumMod val="75000"/>
                            </a:schemeClr>
                          </a:solidFill>
                        </a:rPr>
                        <a:t>225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accent6">
                              <a:lumMod val="75000"/>
                            </a:schemeClr>
                          </a:solidFill>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accent6">
                              <a:lumMod val="75000"/>
                            </a:schemeClr>
                          </a:solidFill>
                        </a:rPr>
                        <a:t>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8807211"/>
                  </a:ext>
                </a:extLst>
              </a:tr>
              <a:tr h="132690">
                <a:tc>
                  <a:txBody>
                    <a:bodyPr/>
                    <a:lstStyle/>
                    <a:p>
                      <a:pPr algn="ctr"/>
                      <a:r>
                        <a:rPr lang="en-US" sz="1200" dirty="0"/>
                        <a:t>250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1211026"/>
                  </a:ext>
                </a:extLst>
              </a:tr>
              <a:tr h="132690">
                <a:tc>
                  <a:txBody>
                    <a:bodyPr/>
                    <a:lstStyle/>
                    <a:p>
                      <a:pPr algn="ctr"/>
                      <a:r>
                        <a:rPr lang="en-US" sz="1200" dirty="0"/>
                        <a:t>275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5.81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2009930"/>
                  </a:ext>
                </a:extLst>
              </a:tr>
              <a:tr h="132690">
                <a:tc>
                  <a:txBody>
                    <a:bodyPr/>
                    <a:lstStyle/>
                    <a:p>
                      <a:pPr algn="ctr"/>
                      <a:r>
                        <a:rPr lang="en-US" sz="1200" dirty="0"/>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5.33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8076953"/>
                  </a:ext>
                </a:extLst>
              </a:tr>
              <a:tr h="132690">
                <a:tc>
                  <a:txBody>
                    <a:bodyPr/>
                    <a:lstStyle/>
                    <a:p>
                      <a:pPr algn="ctr"/>
                      <a:r>
                        <a:rPr lang="en-US" sz="1200" dirty="0"/>
                        <a:t>325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1427708"/>
                  </a:ext>
                </a:extLst>
              </a:tr>
            </a:tbl>
          </a:graphicData>
        </a:graphic>
      </p:graphicFrame>
      <p:graphicFrame>
        <p:nvGraphicFramePr>
          <p:cNvPr id="12" name="Table 6">
            <a:extLst>
              <a:ext uri="{FF2B5EF4-FFF2-40B4-BE49-F238E27FC236}">
                <a16:creationId xmlns:a16="http://schemas.microsoft.com/office/drawing/2014/main" id="{EE3CE176-6BCB-4703-B246-C1AEA70162C1}"/>
              </a:ext>
            </a:extLst>
          </p:cNvPr>
          <p:cNvGraphicFramePr>
            <a:graphicFrameLocks noGrp="1"/>
          </p:cNvGraphicFramePr>
          <p:nvPr>
            <p:extLst>
              <p:ext uri="{D42A27DB-BD31-4B8C-83A1-F6EECF244321}">
                <p14:modId xmlns:p14="http://schemas.microsoft.com/office/powerpoint/2010/main" val="1914256318"/>
              </p:ext>
            </p:extLst>
          </p:nvPr>
        </p:nvGraphicFramePr>
        <p:xfrm>
          <a:off x="2465121" y="2453355"/>
          <a:ext cx="2339714" cy="3200400"/>
        </p:xfrm>
        <a:graphic>
          <a:graphicData uri="http://schemas.openxmlformats.org/drawingml/2006/table">
            <a:tbl>
              <a:tblPr firstRow="1" bandRow="1">
                <a:tableStyleId>{3B4B98B0-60AC-42C2-AFA5-B58CD77FA1E5}</a:tableStyleId>
              </a:tblPr>
              <a:tblGrid>
                <a:gridCol w="770166">
                  <a:extLst>
                    <a:ext uri="{9D8B030D-6E8A-4147-A177-3AD203B41FA5}">
                      <a16:colId xmlns:a16="http://schemas.microsoft.com/office/drawing/2014/main" val="3570998494"/>
                    </a:ext>
                  </a:extLst>
                </a:gridCol>
                <a:gridCol w="854393">
                  <a:extLst>
                    <a:ext uri="{9D8B030D-6E8A-4147-A177-3AD203B41FA5}">
                      <a16:colId xmlns:a16="http://schemas.microsoft.com/office/drawing/2014/main" val="3091569217"/>
                    </a:ext>
                  </a:extLst>
                </a:gridCol>
                <a:gridCol w="715155">
                  <a:extLst>
                    <a:ext uri="{9D8B030D-6E8A-4147-A177-3AD203B41FA5}">
                      <a16:colId xmlns:a16="http://schemas.microsoft.com/office/drawing/2014/main" val="3709122945"/>
                    </a:ext>
                  </a:extLst>
                </a:gridCol>
              </a:tblGrid>
              <a:tr h="398069">
                <a:tc>
                  <a:txBody>
                    <a:bodyPr/>
                    <a:lstStyle/>
                    <a:p>
                      <a:pPr algn="ctr"/>
                      <a:r>
                        <a:rPr lang="en-US" sz="1200" dirty="0"/>
                        <a:t># Ads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err="1"/>
                        <a:t>UnitSold</a:t>
                      </a:r>
                      <a:endParaRPr lang="en-US" sz="1200" dirty="0"/>
                    </a:p>
                    <a:p>
                      <a:pPr algn="ctr"/>
                      <a:r>
                        <a:rPr lang="en-US" sz="1200" dirty="0"/>
                        <a:t>(million)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ROI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7036094"/>
                  </a:ext>
                </a:extLst>
              </a:tr>
              <a:tr h="132690">
                <a:tc>
                  <a:txBody>
                    <a:bodyPr/>
                    <a:lstStyle/>
                    <a:p>
                      <a:pPr algn="ctr"/>
                      <a:r>
                        <a:rPr lang="en-US" sz="1200" dirty="0"/>
                        <a:t>125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98161"/>
                  </a:ext>
                </a:extLst>
              </a:tr>
              <a:tr h="132690">
                <a:tc>
                  <a:txBody>
                    <a:bodyPr/>
                    <a:lstStyle/>
                    <a:p>
                      <a:pPr algn="ctr"/>
                      <a:r>
                        <a:rPr lang="en-US" sz="1200" b="1" i="0" dirty="0">
                          <a:solidFill>
                            <a:schemeClr val="accent6">
                              <a:lumMod val="75000"/>
                            </a:schemeClr>
                          </a:solidFill>
                        </a:rPr>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i="0" dirty="0">
                          <a:solidFill>
                            <a:schemeClr val="accent6">
                              <a:lumMod val="75000"/>
                            </a:schemeClr>
                          </a:solidFill>
                        </a:rPr>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i="0" dirty="0">
                          <a:solidFill>
                            <a:schemeClr val="accent6">
                              <a:lumMod val="75000"/>
                            </a:schemeClr>
                          </a:solidFill>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7424468"/>
                  </a:ext>
                </a:extLst>
              </a:tr>
              <a:tr h="132690">
                <a:tc>
                  <a:txBody>
                    <a:bodyPr/>
                    <a:lstStyle/>
                    <a:p>
                      <a:pPr algn="ctr"/>
                      <a:r>
                        <a:rPr lang="en-US" sz="1200" dirty="0"/>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4019529"/>
                  </a:ext>
                </a:extLst>
              </a:tr>
              <a:tr h="132690">
                <a:tc>
                  <a:txBody>
                    <a:bodyPr/>
                    <a:lstStyle/>
                    <a:p>
                      <a:pPr algn="ctr"/>
                      <a:r>
                        <a:rPr lang="en-US" sz="1200" dirty="0"/>
                        <a:t>250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4177164"/>
                  </a:ext>
                </a:extLst>
              </a:tr>
              <a:tr h="132690">
                <a:tc>
                  <a:txBody>
                    <a:bodyPr/>
                    <a:lstStyle/>
                    <a:p>
                      <a:pPr algn="ctr"/>
                      <a:r>
                        <a:rPr lang="en-US" sz="1200" dirty="0"/>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5.833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9223809"/>
                  </a:ext>
                </a:extLst>
              </a:tr>
              <a:tr h="132690">
                <a:tc>
                  <a:txBody>
                    <a:bodyPr/>
                    <a:lstStyle/>
                    <a:p>
                      <a:pPr algn="ctr"/>
                      <a:r>
                        <a:rPr lang="en-US" sz="1200" dirty="0"/>
                        <a:t>350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8807211"/>
                  </a:ext>
                </a:extLst>
              </a:tr>
              <a:tr h="132690">
                <a:tc>
                  <a:txBody>
                    <a:bodyPr/>
                    <a:lstStyle/>
                    <a:p>
                      <a:pPr algn="ctr"/>
                      <a:r>
                        <a:rPr lang="en-US" sz="1200" dirty="0"/>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1211026"/>
                  </a:ext>
                </a:extLst>
              </a:tr>
              <a:tr h="132690">
                <a:tc>
                  <a:txBody>
                    <a:bodyPr/>
                    <a:lstStyle/>
                    <a:p>
                      <a:pPr algn="ctr"/>
                      <a:r>
                        <a:rPr lang="en-US" sz="1200" dirty="0"/>
                        <a:t>450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2009930"/>
                  </a:ext>
                </a:extLst>
              </a:tr>
              <a:tr h="132690">
                <a:tc>
                  <a:txBody>
                    <a:bodyPr/>
                    <a:lstStyle/>
                    <a:p>
                      <a:pPr algn="ctr"/>
                      <a:r>
                        <a:rPr lang="en-US" sz="1200" dirty="0"/>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8076953"/>
                  </a:ext>
                </a:extLst>
              </a:tr>
              <a:tr h="132690">
                <a:tc>
                  <a:txBody>
                    <a:bodyPr/>
                    <a:lstStyle/>
                    <a:p>
                      <a:pPr algn="ctr"/>
                      <a:r>
                        <a:rPr lang="en-US" sz="1200" dirty="0"/>
                        <a:t>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1427708"/>
                  </a:ext>
                </a:extLst>
              </a:tr>
            </a:tbl>
          </a:graphicData>
        </a:graphic>
      </p:graphicFrame>
      <p:sp>
        <p:nvSpPr>
          <p:cNvPr id="7" name="TextBox 6">
            <a:extLst>
              <a:ext uri="{FF2B5EF4-FFF2-40B4-BE49-F238E27FC236}">
                <a16:creationId xmlns:a16="http://schemas.microsoft.com/office/drawing/2014/main" id="{5B4F4CD5-DE35-4449-893A-D07406156C6C}"/>
              </a:ext>
            </a:extLst>
          </p:cNvPr>
          <p:cNvSpPr txBox="1"/>
          <p:nvPr/>
        </p:nvSpPr>
        <p:spPr>
          <a:xfrm>
            <a:off x="56274" y="2202568"/>
            <a:ext cx="941694" cy="241111"/>
          </a:xfrm>
          <a:prstGeom prst="rect">
            <a:avLst/>
          </a:prstGeom>
          <a:noFill/>
          <a:ln>
            <a:noFill/>
            <a:miter lim="800000"/>
          </a:ln>
        </p:spPr>
        <p:txBody>
          <a:bodyPr wrap="square" lIns="0" tIns="0" rIns="0" bIns="0" rtlCol="0">
            <a:noAutofit/>
          </a:bodyPr>
          <a:lstStyle/>
          <a:p>
            <a:pPr algn="l">
              <a:spcBef>
                <a:spcPts val="600"/>
              </a:spcBef>
              <a:spcAft>
                <a:spcPts val="0"/>
              </a:spcAft>
            </a:pPr>
            <a:r>
              <a:rPr lang="en-US" b="1" u="sng" dirty="0">
                <a:solidFill>
                  <a:schemeClr val="accent1"/>
                </a:solidFill>
              </a:rPr>
              <a:t>TV Ads</a:t>
            </a:r>
          </a:p>
        </p:txBody>
      </p:sp>
      <p:graphicFrame>
        <p:nvGraphicFramePr>
          <p:cNvPr id="13" name="Table 6">
            <a:extLst>
              <a:ext uri="{FF2B5EF4-FFF2-40B4-BE49-F238E27FC236}">
                <a16:creationId xmlns:a16="http://schemas.microsoft.com/office/drawing/2014/main" id="{CA73816F-7DDD-4B0E-A482-32FAD1F661BD}"/>
              </a:ext>
            </a:extLst>
          </p:cNvPr>
          <p:cNvGraphicFramePr>
            <a:graphicFrameLocks noGrp="1"/>
          </p:cNvGraphicFramePr>
          <p:nvPr>
            <p:extLst>
              <p:ext uri="{D42A27DB-BD31-4B8C-83A1-F6EECF244321}">
                <p14:modId xmlns:p14="http://schemas.microsoft.com/office/powerpoint/2010/main" val="103511880"/>
              </p:ext>
            </p:extLst>
          </p:nvPr>
        </p:nvGraphicFramePr>
        <p:xfrm>
          <a:off x="7287328" y="2469473"/>
          <a:ext cx="2277493" cy="3200400"/>
        </p:xfrm>
        <a:graphic>
          <a:graphicData uri="http://schemas.openxmlformats.org/drawingml/2006/table">
            <a:tbl>
              <a:tblPr firstRow="1" bandRow="1">
                <a:tableStyleId>{3B4B98B0-60AC-42C2-AFA5-B58CD77FA1E5}</a:tableStyleId>
              </a:tblPr>
              <a:tblGrid>
                <a:gridCol w="770166">
                  <a:extLst>
                    <a:ext uri="{9D8B030D-6E8A-4147-A177-3AD203B41FA5}">
                      <a16:colId xmlns:a16="http://schemas.microsoft.com/office/drawing/2014/main" val="3570998494"/>
                    </a:ext>
                  </a:extLst>
                </a:gridCol>
                <a:gridCol w="821825">
                  <a:extLst>
                    <a:ext uri="{9D8B030D-6E8A-4147-A177-3AD203B41FA5}">
                      <a16:colId xmlns:a16="http://schemas.microsoft.com/office/drawing/2014/main" val="3091569217"/>
                    </a:ext>
                  </a:extLst>
                </a:gridCol>
                <a:gridCol w="685502">
                  <a:extLst>
                    <a:ext uri="{9D8B030D-6E8A-4147-A177-3AD203B41FA5}">
                      <a16:colId xmlns:a16="http://schemas.microsoft.com/office/drawing/2014/main" val="3709122945"/>
                    </a:ext>
                  </a:extLst>
                </a:gridCol>
              </a:tblGrid>
              <a:tr h="416070">
                <a:tc>
                  <a:txBody>
                    <a:bodyPr/>
                    <a:lstStyle/>
                    <a:p>
                      <a:pPr algn="ctr"/>
                      <a:r>
                        <a:rPr lang="en-US" sz="1200" dirty="0"/>
                        <a:t># Ads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err="1"/>
                        <a:t>UnitSold</a:t>
                      </a:r>
                      <a:endParaRPr lang="en-US" sz="1200" dirty="0"/>
                    </a:p>
                    <a:p>
                      <a:pPr algn="ctr"/>
                      <a:r>
                        <a:rPr lang="en-US" sz="1200" dirty="0"/>
                        <a:t>(million)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ROI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7036094"/>
                  </a:ext>
                </a:extLst>
              </a:tr>
              <a:tr h="132690">
                <a:tc>
                  <a:txBody>
                    <a:bodyPr/>
                    <a:lstStyle/>
                    <a:p>
                      <a:pPr algn="ctr"/>
                      <a:r>
                        <a:rPr lang="en-US" sz="12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98161"/>
                  </a:ext>
                </a:extLst>
              </a:tr>
              <a:tr h="132690">
                <a:tc>
                  <a:txBody>
                    <a:bodyPr/>
                    <a:lstStyle/>
                    <a:p>
                      <a:pPr algn="ctr"/>
                      <a:r>
                        <a:rPr lang="en-US" sz="1200"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7424468"/>
                  </a:ext>
                </a:extLst>
              </a:tr>
              <a:tr h="132690">
                <a:tc>
                  <a:txBody>
                    <a:bodyPr/>
                    <a:lstStyle/>
                    <a:p>
                      <a:pPr algn="ctr"/>
                      <a:r>
                        <a:rPr lang="en-US" sz="1200"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4019529"/>
                  </a:ext>
                </a:extLst>
              </a:tr>
              <a:tr h="132690">
                <a:tc>
                  <a:txBody>
                    <a:bodyPr/>
                    <a:lstStyle/>
                    <a:p>
                      <a:pPr algn="ctr"/>
                      <a:r>
                        <a:rPr lang="en-US" sz="1200"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4177164"/>
                  </a:ext>
                </a:extLst>
              </a:tr>
              <a:tr h="132690">
                <a:tc>
                  <a:txBody>
                    <a:bodyPr/>
                    <a:lstStyle/>
                    <a:p>
                      <a:pPr algn="ctr"/>
                      <a:r>
                        <a:rPr lang="en-US" sz="1200"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9223809"/>
                  </a:ext>
                </a:extLst>
              </a:tr>
              <a:tr h="132690">
                <a:tc>
                  <a:txBody>
                    <a:bodyPr/>
                    <a:lstStyle/>
                    <a:p>
                      <a:pPr algn="ctr"/>
                      <a:r>
                        <a:rPr lang="en-US" sz="1200"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8807211"/>
                  </a:ext>
                </a:extLst>
              </a:tr>
              <a:tr h="132690">
                <a:tc>
                  <a:txBody>
                    <a:bodyPr/>
                    <a:lstStyle/>
                    <a:p>
                      <a:pPr algn="ctr"/>
                      <a:r>
                        <a:rPr lang="en-US" sz="1200" dirty="0"/>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1211026"/>
                  </a:ext>
                </a:extLst>
              </a:tr>
              <a:tr h="132690">
                <a:tc>
                  <a:txBody>
                    <a:bodyPr/>
                    <a:lstStyle/>
                    <a:p>
                      <a:pPr algn="ctr"/>
                      <a:r>
                        <a:rPr lang="en-US" sz="1200"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2009930"/>
                  </a:ext>
                </a:extLst>
              </a:tr>
              <a:tr h="132690">
                <a:tc>
                  <a:txBody>
                    <a:bodyPr/>
                    <a:lstStyle/>
                    <a:p>
                      <a:pPr algn="ctr"/>
                      <a:r>
                        <a:rPr lang="en-US" sz="1200"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8076953"/>
                  </a:ext>
                </a:extLst>
              </a:tr>
              <a:tr h="132690">
                <a:tc>
                  <a:txBody>
                    <a:bodyPr/>
                    <a:lstStyle/>
                    <a:p>
                      <a:pPr algn="ctr"/>
                      <a:r>
                        <a:rPr lang="en-US" sz="1200"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1427708"/>
                  </a:ext>
                </a:extLst>
              </a:tr>
            </a:tbl>
          </a:graphicData>
        </a:graphic>
      </p:graphicFrame>
      <p:graphicFrame>
        <p:nvGraphicFramePr>
          <p:cNvPr id="14" name="Table 6">
            <a:extLst>
              <a:ext uri="{FF2B5EF4-FFF2-40B4-BE49-F238E27FC236}">
                <a16:creationId xmlns:a16="http://schemas.microsoft.com/office/drawing/2014/main" id="{6744C039-C8CC-4215-943A-52E6631663F1}"/>
              </a:ext>
            </a:extLst>
          </p:cNvPr>
          <p:cNvGraphicFramePr>
            <a:graphicFrameLocks noGrp="1"/>
          </p:cNvGraphicFramePr>
          <p:nvPr>
            <p:extLst>
              <p:ext uri="{D42A27DB-BD31-4B8C-83A1-F6EECF244321}">
                <p14:modId xmlns:p14="http://schemas.microsoft.com/office/powerpoint/2010/main" val="783785874"/>
              </p:ext>
            </p:extLst>
          </p:nvPr>
        </p:nvGraphicFramePr>
        <p:xfrm>
          <a:off x="9726878" y="2453355"/>
          <a:ext cx="2277493" cy="3200400"/>
        </p:xfrm>
        <a:graphic>
          <a:graphicData uri="http://schemas.openxmlformats.org/drawingml/2006/table">
            <a:tbl>
              <a:tblPr firstRow="1" bandRow="1">
                <a:tableStyleId>{3B4B98B0-60AC-42C2-AFA5-B58CD77FA1E5}</a:tableStyleId>
              </a:tblPr>
              <a:tblGrid>
                <a:gridCol w="770166">
                  <a:extLst>
                    <a:ext uri="{9D8B030D-6E8A-4147-A177-3AD203B41FA5}">
                      <a16:colId xmlns:a16="http://schemas.microsoft.com/office/drawing/2014/main" val="3570998494"/>
                    </a:ext>
                  </a:extLst>
                </a:gridCol>
                <a:gridCol w="880964">
                  <a:extLst>
                    <a:ext uri="{9D8B030D-6E8A-4147-A177-3AD203B41FA5}">
                      <a16:colId xmlns:a16="http://schemas.microsoft.com/office/drawing/2014/main" val="3091569217"/>
                    </a:ext>
                  </a:extLst>
                </a:gridCol>
                <a:gridCol w="626363">
                  <a:extLst>
                    <a:ext uri="{9D8B030D-6E8A-4147-A177-3AD203B41FA5}">
                      <a16:colId xmlns:a16="http://schemas.microsoft.com/office/drawing/2014/main" val="3709122945"/>
                    </a:ext>
                  </a:extLst>
                </a:gridCol>
              </a:tblGrid>
              <a:tr h="416070">
                <a:tc>
                  <a:txBody>
                    <a:bodyPr/>
                    <a:lstStyle/>
                    <a:p>
                      <a:pPr algn="ctr"/>
                      <a:r>
                        <a:rPr lang="en-US" sz="1200" dirty="0"/>
                        <a:t># Ads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err="1"/>
                        <a:t>UnitSold</a:t>
                      </a:r>
                      <a:endParaRPr lang="en-US" sz="1200" dirty="0"/>
                    </a:p>
                    <a:p>
                      <a:pPr algn="ctr"/>
                      <a:r>
                        <a:rPr lang="en-US" sz="1200" dirty="0"/>
                        <a:t>(million)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ROI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7036094"/>
                  </a:ext>
                </a:extLst>
              </a:tr>
              <a:tr h="132690">
                <a:tc>
                  <a:txBody>
                    <a:bodyPr/>
                    <a:lstStyle/>
                    <a:p>
                      <a:pPr algn="ctr"/>
                      <a:r>
                        <a:rPr lang="en-US" sz="1200"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898161"/>
                  </a:ext>
                </a:extLst>
              </a:tr>
              <a:tr h="132690">
                <a:tc>
                  <a:txBody>
                    <a:bodyPr/>
                    <a:lstStyle/>
                    <a:p>
                      <a:pPr algn="ctr"/>
                      <a:r>
                        <a:rPr lang="en-US" sz="1200"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7424468"/>
                  </a:ext>
                </a:extLst>
              </a:tr>
              <a:tr h="132690">
                <a:tc>
                  <a:txBody>
                    <a:bodyPr/>
                    <a:lstStyle/>
                    <a:p>
                      <a:pPr algn="ctr"/>
                      <a:r>
                        <a:rPr lang="en-US" sz="1200"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4019529"/>
                  </a:ext>
                </a:extLst>
              </a:tr>
              <a:tr h="132690">
                <a:tc>
                  <a:txBody>
                    <a:bodyPr/>
                    <a:lstStyle/>
                    <a:p>
                      <a:pPr algn="ctr"/>
                      <a:r>
                        <a:rPr lang="en-US" sz="1200"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4177164"/>
                  </a:ext>
                </a:extLst>
              </a:tr>
              <a:tr h="132690">
                <a:tc>
                  <a:txBody>
                    <a:bodyPr/>
                    <a:lstStyle/>
                    <a:p>
                      <a:pPr algn="ctr"/>
                      <a:r>
                        <a:rPr lang="en-US" sz="1200"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9223809"/>
                  </a:ext>
                </a:extLst>
              </a:tr>
              <a:tr h="132690">
                <a:tc>
                  <a:txBody>
                    <a:bodyPr/>
                    <a:lstStyle/>
                    <a:p>
                      <a:pPr algn="ctr"/>
                      <a:r>
                        <a:rPr lang="en-US" sz="1200" dirty="0"/>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8807211"/>
                  </a:ext>
                </a:extLst>
              </a:tr>
              <a:tr h="132690">
                <a:tc>
                  <a:txBody>
                    <a:bodyPr/>
                    <a:lstStyle/>
                    <a:p>
                      <a:pPr algn="ctr"/>
                      <a:r>
                        <a:rPr lang="en-US" sz="1200" dirty="0"/>
                        <a:t>140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1211026"/>
                  </a:ext>
                </a:extLst>
              </a:tr>
              <a:tr h="132690">
                <a:tc>
                  <a:txBody>
                    <a:bodyPr/>
                    <a:lstStyle/>
                    <a:p>
                      <a:pPr algn="ctr"/>
                      <a:r>
                        <a:rPr lang="en-US" sz="1200" dirty="0"/>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2009930"/>
                  </a:ext>
                </a:extLst>
              </a:tr>
              <a:tr h="132690">
                <a:tc>
                  <a:txBody>
                    <a:bodyPr/>
                    <a:lstStyle/>
                    <a:p>
                      <a:pPr algn="ctr"/>
                      <a:r>
                        <a:rPr lang="en-US" sz="1200" dirty="0"/>
                        <a:t>180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8076953"/>
                  </a:ext>
                </a:extLst>
              </a:tr>
              <a:tr h="132690">
                <a:tc>
                  <a:txBody>
                    <a:bodyPr/>
                    <a:lstStyle/>
                    <a:p>
                      <a:pPr algn="ctr"/>
                      <a:r>
                        <a:rPr lang="en-US" sz="1200" dirty="0"/>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1427708"/>
                  </a:ext>
                </a:extLst>
              </a:tr>
            </a:tbl>
          </a:graphicData>
        </a:graphic>
      </p:graphicFrame>
      <p:sp>
        <p:nvSpPr>
          <p:cNvPr id="8" name="TextBox 7">
            <a:extLst>
              <a:ext uri="{FF2B5EF4-FFF2-40B4-BE49-F238E27FC236}">
                <a16:creationId xmlns:a16="http://schemas.microsoft.com/office/drawing/2014/main" id="{BDAB4967-7147-45C6-AE3C-3027BD2C583A}"/>
              </a:ext>
            </a:extLst>
          </p:cNvPr>
          <p:cNvSpPr txBox="1"/>
          <p:nvPr/>
        </p:nvSpPr>
        <p:spPr>
          <a:xfrm>
            <a:off x="2465121" y="2229772"/>
            <a:ext cx="2100320" cy="222914"/>
          </a:xfrm>
          <a:prstGeom prst="rect">
            <a:avLst/>
          </a:prstGeom>
          <a:noFill/>
          <a:ln>
            <a:noFill/>
            <a:miter lim="800000"/>
          </a:ln>
        </p:spPr>
        <p:txBody>
          <a:bodyPr wrap="square" lIns="0" tIns="0" rIns="0" bIns="0" rtlCol="0">
            <a:noAutofit/>
          </a:bodyPr>
          <a:lstStyle/>
          <a:p>
            <a:pPr algn="l">
              <a:spcBef>
                <a:spcPts val="600"/>
              </a:spcBef>
              <a:spcAft>
                <a:spcPts val="0"/>
              </a:spcAft>
            </a:pPr>
            <a:r>
              <a:rPr lang="en-US" b="1" u="sng" dirty="0">
                <a:solidFill>
                  <a:schemeClr val="accent1"/>
                </a:solidFill>
              </a:rPr>
              <a:t>Print Ads</a:t>
            </a:r>
          </a:p>
        </p:txBody>
      </p:sp>
      <p:sp>
        <p:nvSpPr>
          <p:cNvPr id="15" name="TextBox 14">
            <a:extLst>
              <a:ext uri="{FF2B5EF4-FFF2-40B4-BE49-F238E27FC236}">
                <a16:creationId xmlns:a16="http://schemas.microsoft.com/office/drawing/2014/main" id="{B4F189F7-3AB3-4A1F-A03A-0A85314D844B}"/>
              </a:ext>
            </a:extLst>
          </p:cNvPr>
          <p:cNvSpPr txBox="1"/>
          <p:nvPr/>
        </p:nvSpPr>
        <p:spPr>
          <a:xfrm>
            <a:off x="4936189" y="2234413"/>
            <a:ext cx="2100320" cy="209266"/>
          </a:xfrm>
          <a:prstGeom prst="rect">
            <a:avLst/>
          </a:prstGeom>
          <a:noFill/>
          <a:ln>
            <a:noFill/>
            <a:miter lim="800000"/>
          </a:ln>
        </p:spPr>
        <p:txBody>
          <a:bodyPr wrap="square" lIns="0" tIns="0" rIns="0" bIns="0" rtlCol="0">
            <a:noAutofit/>
          </a:bodyPr>
          <a:lstStyle/>
          <a:p>
            <a:pPr algn="l">
              <a:spcBef>
                <a:spcPts val="600"/>
              </a:spcBef>
              <a:spcAft>
                <a:spcPts val="0"/>
              </a:spcAft>
            </a:pPr>
            <a:r>
              <a:rPr lang="en-US" b="1" u="sng" dirty="0">
                <a:solidFill>
                  <a:schemeClr val="accent1"/>
                </a:solidFill>
              </a:rPr>
              <a:t>Website Display</a:t>
            </a:r>
          </a:p>
        </p:txBody>
      </p:sp>
      <p:sp>
        <p:nvSpPr>
          <p:cNvPr id="16" name="TextBox 15">
            <a:extLst>
              <a:ext uri="{FF2B5EF4-FFF2-40B4-BE49-F238E27FC236}">
                <a16:creationId xmlns:a16="http://schemas.microsoft.com/office/drawing/2014/main" id="{1FBC03B8-9A68-407F-BA69-4D10F1126752}"/>
              </a:ext>
            </a:extLst>
          </p:cNvPr>
          <p:cNvSpPr txBox="1"/>
          <p:nvPr/>
        </p:nvSpPr>
        <p:spPr>
          <a:xfrm>
            <a:off x="7314262" y="2228363"/>
            <a:ext cx="2310524" cy="241110"/>
          </a:xfrm>
          <a:prstGeom prst="rect">
            <a:avLst/>
          </a:prstGeom>
          <a:noFill/>
          <a:ln>
            <a:noFill/>
            <a:miter lim="800000"/>
          </a:ln>
        </p:spPr>
        <p:txBody>
          <a:bodyPr wrap="square" lIns="0" tIns="0" rIns="0" bIns="0" rtlCol="0">
            <a:noAutofit/>
          </a:bodyPr>
          <a:lstStyle/>
          <a:p>
            <a:pPr algn="l">
              <a:spcBef>
                <a:spcPts val="600"/>
              </a:spcBef>
              <a:spcAft>
                <a:spcPts val="0"/>
              </a:spcAft>
            </a:pPr>
            <a:r>
              <a:rPr lang="en-US" b="1" u="sng" dirty="0">
                <a:solidFill>
                  <a:schemeClr val="accent1"/>
                </a:solidFill>
              </a:rPr>
              <a:t>Social Media</a:t>
            </a:r>
          </a:p>
        </p:txBody>
      </p:sp>
      <p:sp>
        <p:nvSpPr>
          <p:cNvPr id="17" name="TextBox 16">
            <a:extLst>
              <a:ext uri="{FF2B5EF4-FFF2-40B4-BE49-F238E27FC236}">
                <a16:creationId xmlns:a16="http://schemas.microsoft.com/office/drawing/2014/main" id="{DFFFAC46-65BE-4FCA-A024-6C5EE30DBDB9}"/>
              </a:ext>
            </a:extLst>
          </p:cNvPr>
          <p:cNvSpPr txBox="1"/>
          <p:nvPr/>
        </p:nvSpPr>
        <p:spPr>
          <a:xfrm>
            <a:off x="9726879" y="2232311"/>
            <a:ext cx="2277493" cy="197721"/>
          </a:xfrm>
          <a:prstGeom prst="rect">
            <a:avLst/>
          </a:prstGeom>
          <a:noFill/>
          <a:ln>
            <a:noFill/>
            <a:miter lim="800000"/>
          </a:ln>
        </p:spPr>
        <p:txBody>
          <a:bodyPr wrap="square" lIns="0" tIns="0" rIns="0" bIns="0" rtlCol="0">
            <a:noAutofit/>
          </a:bodyPr>
          <a:lstStyle/>
          <a:p>
            <a:pPr algn="l">
              <a:spcBef>
                <a:spcPts val="600"/>
              </a:spcBef>
              <a:spcAft>
                <a:spcPts val="0"/>
              </a:spcAft>
            </a:pPr>
            <a:r>
              <a:rPr lang="en-US" b="1" u="sng" dirty="0">
                <a:solidFill>
                  <a:schemeClr val="accent1"/>
                </a:solidFill>
              </a:rPr>
              <a:t>Events</a:t>
            </a:r>
          </a:p>
        </p:txBody>
      </p:sp>
      <p:sp>
        <p:nvSpPr>
          <p:cNvPr id="18" name="TextBox 17">
            <a:extLst>
              <a:ext uri="{FF2B5EF4-FFF2-40B4-BE49-F238E27FC236}">
                <a16:creationId xmlns:a16="http://schemas.microsoft.com/office/drawing/2014/main" id="{0C325BE1-9300-40F3-956A-F717E7ED33E8}"/>
              </a:ext>
            </a:extLst>
          </p:cNvPr>
          <p:cNvSpPr txBox="1"/>
          <p:nvPr/>
        </p:nvSpPr>
        <p:spPr>
          <a:xfrm>
            <a:off x="56275" y="5742306"/>
            <a:ext cx="11948097" cy="692097"/>
          </a:xfrm>
          <a:prstGeom prst="rect">
            <a:avLst/>
          </a:prstGeom>
          <a:noFill/>
          <a:ln>
            <a:solidFill>
              <a:schemeClr val="tx1"/>
            </a:solidFill>
            <a:prstDash val="dash"/>
            <a:miter lim="800000"/>
          </a:ln>
        </p:spPr>
        <p:txBody>
          <a:bodyPr wrap="square" lIns="0" tIns="0" rIns="0" bIns="0" rtlCol="0">
            <a:noAutofit/>
          </a:bodyPr>
          <a:lstStyle/>
          <a:p>
            <a:pPr algn="l">
              <a:spcBef>
                <a:spcPts val="600"/>
              </a:spcBef>
              <a:spcAft>
                <a:spcPts val="0"/>
              </a:spcAft>
            </a:pPr>
            <a:r>
              <a:rPr lang="en-US" b="1" u="sng" dirty="0"/>
              <a:t>Conclusion</a:t>
            </a:r>
            <a:r>
              <a:rPr lang="en-US" dirty="0"/>
              <a:t>: On the basis of the above tables and ROI calculation, we should select </a:t>
            </a:r>
            <a:r>
              <a:rPr lang="en-US" b="1" dirty="0"/>
              <a:t>Website Display, TV Ads and Print Ads marketing channels </a:t>
            </a:r>
            <a:r>
              <a:rPr lang="en-US" dirty="0"/>
              <a:t>for Pulse’s marketing campaign, this computation is on the basis of ROI for each marketing segment. </a:t>
            </a:r>
          </a:p>
          <a:p>
            <a:pPr algn="l">
              <a:spcBef>
                <a:spcPts val="600"/>
              </a:spcBef>
              <a:spcAft>
                <a:spcPts val="0"/>
              </a:spcAft>
            </a:pPr>
            <a:r>
              <a:rPr lang="en-US" b="1" dirty="0"/>
              <a:t>According to calculations, Pulse should spend $45 </a:t>
            </a:r>
            <a:r>
              <a:rPr lang="en-US" b="1" dirty="0" err="1"/>
              <a:t>mn</a:t>
            </a:r>
            <a:r>
              <a:rPr lang="en-US" b="1" dirty="0"/>
              <a:t> on Website Display (ROI is 6), $3mn on Print Ads(ROI is 5), $2 </a:t>
            </a:r>
            <a:r>
              <a:rPr lang="en-US" b="1" dirty="0" err="1"/>
              <a:t>mn</a:t>
            </a:r>
            <a:r>
              <a:rPr lang="en-US" b="1" dirty="0"/>
              <a:t> on TV Ads (ROI is 5)</a:t>
            </a:r>
          </a:p>
        </p:txBody>
      </p:sp>
    </p:spTree>
    <p:extLst>
      <p:ext uri="{BB962C8B-B14F-4D97-AF65-F5344CB8AC3E}">
        <p14:creationId xmlns:p14="http://schemas.microsoft.com/office/powerpoint/2010/main" val="151779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40E9947A-BA3D-4198-A241-08B86608D988}"/>
              </a:ext>
            </a:extLst>
          </p:cNvPr>
          <p:cNvGraphicFramePr/>
          <p:nvPr>
            <p:extLst>
              <p:ext uri="{D42A27DB-BD31-4B8C-83A1-F6EECF244321}">
                <p14:modId xmlns:p14="http://schemas.microsoft.com/office/powerpoint/2010/main" val="219589299"/>
              </p:ext>
            </p:extLst>
          </p:nvPr>
        </p:nvGraphicFramePr>
        <p:xfrm>
          <a:off x="-30976" y="0"/>
          <a:ext cx="12211825" cy="270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Arrow: Pentagon 9">
            <a:extLst>
              <a:ext uri="{FF2B5EF4-FFF2-40B4-BE49-F238E27FC236}">
                <a16:creationId xmlns:a16="http://schemas.microsoft.com/office/drawing/2014/main" id="{04E296A3-DAB3-466F-9765-01BE1B5AF1DE}"/>
              </a:ext>
            </a:extLst>
          </p:cNvPr>
          <p:cNvSpPr/>
          <p:nvPr/>
        </p:nvSpPr>
        <p:spPr>
          <a:xfrm>
            <a:off x="-1" y="348387"/>
            <a:ext cx="2830287" cy="270506"/>
          </a:xfrm>
          <a:prstGeom prst="homePlat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b="1" dirty="0">
                <a:solidFill>
                  <a:schemeClr val="tx1"/>
                </a:solidFill>
              </a:rPr>
              <a:t>Question 3.2</a:t>
            </a:r>
          </a:p>
        </p:txBody>
      </p:sp>
      <p:sp>
        <p:nvSpPr>
          <p:cNvPr id="2" name="TextBox 1">
            <a:extLst>
              <a:ext uri="{FF2B5EF4-FFF2-40B4-BE49-F238E27FC236}">
                <a16:creationId xmlns:a16="http://schemas.microsoft.com/office/drawing/2014/main" id="{5CCD3FE1-D968-4410-967E-8B58080C1C6C}"/>
              </a:ext>
            </a:extLst>
          </p:cNvPr>
          <p:cNvSpPr txBox="1"/>
          <p:nvPr/>
        </p:nvSpPr>
        <p:spPr>
          <a:xfrm>
            <a:off x="116114" y="682260"/>
            <a:ext cx="4717144" cy="3076941"/>
          </a:xfrm>
          <a:prstGeom prst="rect">
            <a:avLst/>
          </a:prstGeom>
          <a:noFill/>
          <a:ln>
            <a:solidFill>
              <a:schemeClr val="tx1"/>
            </a:solidFill>
            <a:prstDash val="dashDot"/>
            <a:miter lim="800000"/>
          </a:ln>
        </p:spPr>
        <p:txBody>
          <a:bodyPr wrap="square" lIns="0" tIns="0" rIns="0" bIns="0" rtlCol="0">
            <a:noAutofit/>
          </a:bodyPr>
          <a:lstStyle/>
          <a:p>
            <a:pPr marL="285750" indent="-285750" algn="l">
              <a:spcBef>
                <a:spcPts val="600"/>
              </a:spcBef>
              <a:spcAft>
                <a:spcPts val="0"/>
              </a:spcAft>
              <a:buFont typeface="Arial" panose="020B0604020202020204" pitchFamily="34" charset="0"/>
              <a:buChar char="•"/>
            </a:pPr>
            <a:r>
              <a:rPr lang="en-US" dirty="0"/>
              <a:t>Annual Budget = $50 million.</a:t>
            </a:r>
          </a:p>
          <a:p>
            <a:pPr marL="285750" indent="-285750" algn="l">
              <a:spcBef>
                <a:spcPts val="600"/>
              </a:spcBef>
              <a:spcAft>
                <a:spcPts val="0"/>
              </a:spcAft>
              <a:buFont typeface="Arial" panose="020B0604020202020204" pitchFamily="34" charset="0"/>
              <a:buChar char="•"/>
            </a:pPr>
            <a:r>
              <a:rPr lang="en-US" dirty="0"/>
              <a:t>From 3.1 we have computed that Pulse should focus on Website Display, Print Ads and TV Ads marketing channels for streamlining it marketing campaign effectively with limited budget of $50mn.</a:t>
            </a:r>
          </a:p>
          <a:p>
            <a:pPr marL="285750" indent="-285750" algn="l">
              <a:spcBef>
                <a:spcPts val="600"/>
              </a:spcBef>
              <a:spcAft>
                <a:spcPts val="0"/>
              </a:spcAft>
              <a:buFont typeface="Arial" panose="020B0604020202020204" pitchFamily="34" charset="0"/>
              <a:buChar char="•"/>
            </a:pPr>
            <a:r>
              <a:rPr lang="en-US" dirty="0"/>
              <a:t>As per ROI calculation from 3.1 we have divided budget across the three 3 marketing channel that offers highest ROI.</a:t>
            </a:r>
          </a:p>
          <a:p>
            <a:pPr marL="285750" indent="-285750" algn="l">
              <a:spcBef>
                <a:spcPts val="600"/>
              </a:spcBef>
              <a:spcAft>
                <a:spcPts val="0"/>
              </a:spcAft>
              <a:buFont typeface="Arial" panose="020B0604020202020204" pitchFamily="34" charset="0"/>
              <a:buChar char="•"/>
            </a:pPr>
            <a:r>
              <a:rPr lang="en-US" dirty="0"/>
              <a:t>Total Marketing Budget  = $50mn(ROI = 6)</a:t>
            </a:r>
          </a:p>
          <a:p>
            <a:pPr algn="l">
              <a:spcBef>
                <a:spcPts val="600"/>
              </a:spcBef>
              <a:spcAft>
                <a:spcPts val="0"/>
              </a:spcAft>
            </a:pPr>
            <a:r>
              <a:rPr lang="en-US" dirty="0"/>
              <a:t>      Website Display Budget = $45mn(ROI = 5)</a:t>
            </a:r>
          </a:p>
          <a:p>
            <a:pPr algn="l">
              <a:spcBef>
                <a:spcPts val="600"/>
              </a:spcBef>
              <a:spcAft>
                <a:spcPts val="0"/>
              </a:spcAft>
            </a:pPr>
            <a:r>
              <a:rPr lang="en-US" dirty="0"/>
              <a:t>      Print Ads = $3mn (ROI = 5)</a:t>
            </a:r>
          </a:p>
          <a:p>
            <a:pPr algn="l">
              <a:spcBef>
                <a:spcPts val="600"/>
              </a:spcBef>
              <a:spcAft>
                <a:spcPts val="0"/>
              </a:spcAft>
            </a:pPr>
            <a:r>
              <a:rPr lang="en-US" dirty="0"/>
              <a:t>      TV Ads = $2mn(ROI = 5)</a:t>
            </a:r>
          </a:p>
          <a:p>
            <a:pPr algn="l">
              <a:spcBef>
                <a:spcPts val="600"/>
              </a:spcBef>
              <a:spcAft>
                <a:spcPts val="0"/>
              </a:spcAft>
            </a:pPr>
            <a:endParaRPr lang="en-US" dirty="0">
              <a:solidFill>
                <a:schemeClr val="accent1"/>
              </a:solidFill>
            </a:endParaRPr>
          </a:p>
          <a:p>
            <a:pPr algn="l">
              <a:spcBef>
                <a:spcPts val="600"/>
              </a:spcBef>
              <a:spcAft>
                <a:spcPts val="0"/>
              </a:spcAft>
            </a:pPr>
            <a:r>
              <a:rPr lang="en-US" dirty="0">
                <a:solidFill>
                  <a:schemeClr val="accent1"/>
                </a:solidFill>
              </a:rPr>
              <a:t>                  </a:t>
            </a:r>
          </a:p>
          <a:p>
            <a:pPr marL="285750" indent="-285750" algn="l">
              <a:spcBef>
                <a:spcPts val="600"/>
              </a:spcBef>
              <a:spcAft>
                <a:spcPts val="0"/>
              </a:spcAft>
              <a:buFont typeface="Arial" panose="020B0604020202020204" pitchFamily="34" charset="0"/>
              <a:buChar char="•"/>
            </a:pPr>
            <a:endParaRPr lang="en-US" dirty="0">
              <a:solidFill>
                <a:schemeClr val="accent1"/>
              </a:solidFill>
            </a:endParaRPr>
          </a:p>
          <a:p>
            <a:pPr marL="285750" indent="-285750" algn="l">
              <a:spcBef>
                <a:spcPts val="600"/>
              </a:spcBef>
              <a:spcAft>
                <a:spcPts val="0"/>
              </a:spcAft>
              <a:buFont typeface="Arial" panose="020B0604020202020204" pitchFamily="34" charset="0"/>
              <a:buChar char="•"/>
            </a:pPr>
            <a:endParaRPr lang="en-US" dirty="0" err="1">
              <a:solidFill>
                <a:schemeClr val="accent1"/>
              </a:solidFill>
            </a:endParaRPr>
          </a:p>
        </p:txBody>
      </p:sp>
      <p:graphicFrame>
        <p:nvGraphicFramePr>
          <p:cNvPr id="3" name="Table 3">
            <a:extLst>
              <a:ext uri="{FF2B5EF4-FFF2-40B4-BE49-F238E27FC236}">
                <a16:creationId xmlns:a16="http://schemas.microsoft.com/office/drawing/2014/main" id="{C5A83A1C-94C6-4501-AC34-E39B0C01B034}"/>
              </a:ext>
            </a:extLst>
          </p:cNvPr>
          <p:cNvGraphicFramePr>
            <a:graphicFrameLocks noGrp="1"/>
          </p:cNvGraphicFramePr>
          <p:nvPr>
            <p:extLst>
              <p:ext uri="{D42A27DB-BD31-4B8C-83A1-F6EECF244321}">
                <p14:modId xmlns:p14="http://schemas.microsoft.com/office/powerpoint/2010/main" val="1680461930"/>
              </p:ext>
            </p:extLst>
          </p:nvPr>
        </p:nvGraphicFramePr>
        <p:xfrm>
          <a:off x="116116" y="3842393"/>
          <a:ext cx="4717143" cy="1756364"/>
        </p:xfrm>
        <a:graphic>
          <a:graphicData uri="http://schemas.openxmlformats.org/drawingml/2006/table">
            <a:tbl>
              <a:tblPr firstRow="1" bandRow="1">
                <a:tableStyleId>{3B4B98B0-60AC-42C2-AFA5-B58CD77FA1E5}</a:tableStyleId>
              </a:tblPr>
              <a:tblGrid>
                <a:gridCol w="907766">
                  <a:extLst>
                    <a:ext uri="{9D8B030D-6E8A-4147-A177-3AD203B41FA5}">
                      <a16:colId xmlns:a16="http://schemas.microsoft.com/office/drawing/2014/main" val="3997585617"/>
                    </a:ext>
                  </a:extLst>
                </a:gridCol>
                <a:gridCol w="988816">
                  <a:extLst>
                    <a:ext uri="{9D8B030D-6E8A-4147-A177-3AD203B41FA5}">
                      <a16:colId xmlns:a16="http://schemas.microsoft.com/office/drawing/2014/main" val="3090023403"/>
                    </a:ext>
                  </a:extLst>
                </a:gridCol>
                <a:gridCol w="826717">
                  <a:extLst>
                    <a:ext uri="{9D8B030D-6E8A-4147-A177-3AD203B41FA5}">
                      <a16:colId xmlns:a16="http://schemas.microsoft.com/office/drawing/2014/main" val="3692151410"/>
                    </a:ext>
                  </a:extLst>
                </a:gridCol>
                <a:gridCol w="907766">
                  <a:extLst>
                    <a:ext uri="{9D8B030D-6E8A-4147-A177-3AD203B41FA5}">
                      <a16:colId xmlns:a16="http://schemas.microsoft.com/office/drawing/2014/main" val="3735510576"/>
                    </a:ext>
                  </a:extLst>
                </a:gridCol>
                <a:gridCol w="1086078">
                  <a:extLst>
                    <a:ext uri="{9D8B030D-6E8A-4147-A177-3AD203B41FA5}">
                      <a16:colId xmlns:a16="http://schemas.microsoft.com/office/drawing/2014/main" val="1809692125"/>
                    </a:ext>
                  </a:extLst>
                </a:gridCol>
              </a:tblGrid>
              <a:tr h="562671">
                <a:tc>
                  <a:txBody>
                    <a:bodyPr/>
                    <a:lstStyle/>
                    <a:p>
                      <a:pPr algn="ctr"/>
                      <a:r>
                        <a:rPr lang="en-US" sz="1200" dirty="0"/>
                        <a:t>Channel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Budget Allocated</a:t>
                      </a:r>
                    </a:p>
                    <a:p>
                      <a:pPr algn="ctr"/>
                      <a:r>
                        <a:rPr lang="en-US" sz="1200" dirty="0"/>
                        <a:t>(million)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%age of Total 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err="1"/>
                        <a:t>UnitSold</a:t>
                      </a:r>
                      <a:endParaRPr lang="en-US" sz="1200" dirty="0"/>
                    </a:p>
                    <a:p>
                      <a:pPr algn="ctr"/>
                      <a:r>
                        <a:rPr lang="en-US" sz="1200" dirty="0"/>
                        <a:t>(million)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Revenue Generated</a:t>
                      </a:r>
                    </a:p>
                    <a:p>
                      <a:pPr algn="ctr"/>
                      <a:r>
                        <a:rPr lang="en-US" sz="1200" dirty="0"/>
                        <a:t>(million)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4673447"/>
                  </a:ext>
                </a:extLst>
              </a:tr>
              <a:tr h="329542">
                <a:tc>
                  <a:txBody>
                    <a:bodyPr/>
                    <a:lstStyle/>
                    <a:p>
                      <a:pPr algn="ctr"/>
                      <a:r>
                        <a:rPr lang="en-US" sz="1200" dirty="0"/>
                        <a:t>Website Display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2468367"/>
                  </a:ext>
                </a:extLst>
              </a:tr>
              <a:tr h="329542">
                <a:tc>
                  <a:txBody>
                    <a:bodyPr/>
                    <a:lstStyle/>
                    <a:p>
                      <a:pPr algn="ctr"/>
                      <a:r>
                        <a:rPr lang="en-US" sz="1200" dirty="0"/>
                        <a:t>Prints Ads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810843"/>
                  </a:ext>
                </a:extLst>
              </a:tr>
              <a:tr h="329542">
                <a:tc>
                  <a:txBody>
                    <a:bodyPr/>
                    <a:lstStyle/>
                    <a:p>
                      <a:pPr algn="ctr"/>
                      <a:r>
                        <a:rPr lang="en-US" sz="1200" dirty="0"/>
                        <a:t>TV Ads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2570833"/>
                  </a:ext>
                </a:extLst>
              </a:tr>
            </a:tbl>
          </a:graphicData>
        </a:graphic>
      </p:graphicFrame>
      <p:cxnSp>
        <p:nvCxnSpPr>
          <p:cNvPr id="5" name="Straight Connector 4">
            <a:extLst>
              <a:ext uri="{FF2B5EF4-FFF2-40B4-BE49-F238E27FC236}">
                <a16:creationId xmlns:a16="http://schemas.microsoft.com/office/drawing/2014/main" id="{B8620FC8-370D-4A02-A7C6-FAEBBC23427A}"/>
              </a:ext>
            </a:extLst>
          </p:cNvPr>
          <p:cNvCxnSpPr>
            <a:cxnSpLocks/>
          </p:cNvCxnSpPr>
          <p:nvPr/>
        </p:nvCxnSpPr>
        <p:spPr>
          <a:xfrm>
            <a:off x="4971905" y="270506"/>
            <a:ext cx="0" cy="658749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F96DF2B1-E112-47AF-AC53-5B8B0236FB5F}"/>
              </a:ext>
            </a:extLst>
          </p:cNvPr>
          <p:cNvSpPr txBox="1"/>
          <p:nvPr/>
        </p:nvSpPr>
        <p:spPr>
          <a:xfrm>
            <a:off x="116116" y="5696813"/>
            <a:ext cx="4717141" cy="812800"/>
          </a:xfrm>
          <a:prstGeom prst="rect">
            <a:avLst/>
          </a:prstGeom>
          <a:noFill/>
          <a:ln>
            <a:solidFill>
              <a:schemeClr val="tx1"/>
            </a:solidFill>
            <a:prstDash val="dashDot"/>
            <a:miter lim="800000"/>
          </a:ln>
        </p:spPr>
        <p:txBody>
          <a:bodyPr wrap="square" lIns="0" tIns="0" rIns="0" bIns="0" rtlCol="0">
            <a:noAutofit/>
          </a:bodyPr>
          <a:lstStyle/>
          <a:p>
            <a:pPr marL="285750" indent="-285750" algn="l">
              <a:spcBef>
                <a:spcPts val="600"/>
              </a:spcBef>
              <a:spcAft>
                <a:spcPts val="0"/>
              </a:spcAft>
              <a:buFont typeface="Arial" panose="020B0604020202020204" pitchFamily="34" charset="0"/>
              <a:buChar char="•"/>
            </a:pPr>
            <a:r>
              <a:rPr lang="en-US" b="1" dirty="0">
                <a:solidFill>
                  <a:schemeClr val="accent1"/>
                </a:solidFill>
              </a:rPr>
              <a:t>From a marketing budget of $50mn we can generate $270mn revenue</a:t>
            </a:r>
          </a:p>
          <a:p>
            <a:pPr marL="285750" indent="-285750" algn="l">
              <a:spcBef>
                <a:spcPts val="600"/>
              </a:spcBef>
              <a:spcAft>
                <a:spcPts val="0"/>
              </a:spcAft>
              <a:buFont typeface="Arial" panose="020B0604020202020204" pitchFamily="34" charset="0"/>
              <a:buChar char="•"/>
            </a:pPr>
            <a:r>
              <a:rPr lang="en-US" b="1" dirty="0">
                <a:solidFill>
                  <a:schemeClr val="accent1"/>
                </a:solidFill>
              </a:rPr>
              <a:t>Overall ROI of marketing campaign = 5.4</a:t>
            </a:r>
          </a:p>
        </p:txBody>
      </p:sp>
      <p:sp>
        <p:nvSpPr>
          <p:cNvPr id="8" name="Arrow: Pentagon 7">
            <a:extLst>
              <a:ext uri="{FF2B5EF4-FFF2-40B4-BE49-F238E27FC236}">
                <a16:creationId xmlns:a16="http://schemas.microsoft.com/office/drawing/2014/main" id="{4A6903BE-1D90-495F-93D6-B936757F2354}"/>
              </a:ext>
            </a:extLst>
          </p:cNvPr>
          <p:cNvSpPr/>
          <p:nvPr/>
        </p:nvSpPr>
        <p:spPr>
          <a:xfrm>
            <a:off x="5109030" y="348387"/>
            <a:ext cx="2861259" cy="270506"/>
          </a:xfrm>
          <a:prstGeom prst="homePlat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b="1" dirty="0">
                <a:solidFill>
                  <a:schemeClr val="tx1"/>
                </a:solidFill>
              </a:rPr>
              <a:t>Question 3.3</a:t>
            </a:r>
          </a:p>
        </p:txBody>
      </p:sp>
      <p:sp>
        <p:nvSpPr>
          <p:cNvPr id="9" name="TextBox 8">
            <a:extLst>
              <a:ext uri="{FF2B5EF4-FFF2-40B4-BE49-F238E27FC236}">
                <a16:creationId xmlns:a16="http://schemas.microsoft.com/office/drawing/2014/main" id="{F830DC68-DA40-4E5E-AF16-B066681CB78E}"/>
              </a:ext>
            </a:extLst>
          </p:cNvPr>
          <p:cNvSpPr txBox="1"/>
          <p:nvPr/>
        </p:nvSpPr>
        <p:spPr>
          <a:xfrm>
            <a:off x="5139741" y="696774"/>
            <a:ext cx="6966853" cy="1146629"/>
          </a:xfrm>
          <a:prstGeom prst="rect">
            <a:avLst/>
          </a:prstGeom>
          <a:noFill/>
          <a:ln>
            <a:solidFill>
              <a:schemeClr val="tx1"/>
            </a:solidFill>
            <a:prstDash val="dashDot"/>
            <a:miter lim="800000"/>
          </a:ln>
        </p:spPr>
        <p:txBody>
          <a:bodyPr wrap="square" lIns="0" tIns="0" rIns="0" bIns="0" rtlCol="0">
            <a:noAutofit/>
          </a:bodyPr>
          <a:lstStyle/>
          <a:p>
            <a:pPr algn="l">
              <a:spcBef>
                <a:spcPts val="600"/>
              </a:spcBef>
              <a:spcAft>
                <a:spcPts val="0"/>
              </a:spcAft>
            </a:pPr>
            <a:r>
              <a:rPr lang="en-US" b="1" u="sng" dirty="0">
                <a:solidFill>
                  <a:schemeClr val="accent1"/>
                </a:solidFill>
              </a:rPr>
              <a:t>Assumptions</a:t>
            </a:r>
            <a:r>
              <a:rPr lang="en-US" dirty="0">
                <a:solidFill>
                  <a:schemeClr val="accent1"/>
                </a:solidFill>
              </a:rPr>
              <a:t>:</a:t>
            </a:r>
          </a:p>
          <a:p>
            <a:pPr marL="285750" indent="-285750" algn="l">
              <a:spcBef>
                <a:spcPts val="600"/>
              </a:spcBef>
              <a:spcAft>
                <a:spcPts val="0"/>
              </a:spcAft>
              <a:buFont typeface="Arial" panose="020B0604020202020204" pitchFamily="34" charset="0"/>
              <a:buChar char="•"/>
            </a:pPr>
            <a:r>
              <a:rPr lang="en-US" dirty="0"/>
              <a:t>ARPU for each customer segment has time period of 1 week.</a:t>
            </a:r>
          </a:p>
          <a:p>
            <a:pPr marL="285750" indent="-285750" algn="l">
              <a:spcBef>
                <a:spcPts val="600"/>
              </a:spcBef>
              <a:spcAft>
                <a:spcPts val="0"/>
              </a:spcAft>
              <a:buFont typeface="Arial" panose="020B0604020202020204" pitchFamily="34" charset="0"/>
              <a:buChar char="•"/>
            </a:pPr>
            <a:r>
              <a:rPr kumimoji="0" lang="en-US" sz="1400" b="0" i="0" u="none" strike="noStrike" kern="0" cap="none" spc="0" normalizeH="0" baseline="0" noProof="0" dirty="0">
                <a:ln>
                  <a:noFill/>
                </a:ln>
                <a:effectLst/>
                <a:uLnTx/>
                <a:uFillTx/>
                <a:latin typeface="Arial"/>
                <a:ea typeface="+mn-lt"/>
                <a:cs typeface="Arial"/>
              </a:rPr>
              <a:t>The ARPU is divided uniformly across the channels for a segments per minute</a:t>
            </a:r>
          </a:p>
          <a:p>
            <a:pPr marL="285750" indent="-285750" algn="l">
              <a:spcBef>
                <a:spcPts val="600"/>
              </a:spcBef>
              <a:spcAft>
                <a:spcPts val="0"/>
              </a:spcAft>
              <a:buFont typeface="Arial" panose="020B0604020202020204" pitchFamily="34" charset="0"/>
              <a:buChar char="•"/>
            </a:pPr>
            <a:r>
              <a:rPr lang="en-US" dirty="0"/>
              <a:t>For ease of calculation it is assumed that we have a sample size of 100 customer </a:t>
            </a:r>
          </a:p>
        </p:txBody>
      </p:sp>
      <p:sp>
        <p:nvSpPr>
          <p:cNvPr id="12" name="TextBox 11">
            <a:extLst>
              <a:ext uri="{FF2B5EF4-FFF2-40B4-BE49-F238E27FC236}">
                <a16:creationId xmlns:a16="http://schemas.microsoft.com/office/drawing/2014/main" id="{FD9A0938-3366-4CA1-899B-2922BA461CEC}"/>
              </a:ext>
            </a:extLst>
          </p:cNvPr>
          <p:cNvSpPr txBox="1"/>
          <p:nvPr/>
        </p:nvSpPr>
        <p:spPr>
          <a:xfrm>
            <a:off x="5139741" y="1982375"/>
            <a:ext cx="6966853" cy="1610996"/>
          </a:xfrm>
          <a:prstGeom prst="rect">
            <a:avLst/>
          </a:prstGeom>
          <a:noFill/>
          <a:ln>
            <a:solidFill>
              <a:schemeClr val="tx1"/>
            </a:solidFill>
            <a:prstDash val="dashDot"/>
            <a:miter lim="800000"/>
          </a:ln>
        </p:spPr>
        <p:txBody>
          <a:bodyPr wrap="square" lIns="0" tIns="0" rIns="0" bIns="0" rtlCol="0">
            <a:noAutofit/>
          </a:bodyPr>
          <a:lstStyle/>
          <a:p>
            <a:pPr algn="l">
              <a:spcBef>
                <a:spcPts val="600"/>
              </a:spcBef>
              <a:spcAft>
                <a:spcPts val="0"/>
              </a:spcAft>
            </a:pPr>
            <a:r>
              <a:rPr lang="en-US" b="1" u="sng" dirty="0"/>
              <a:t>Methodology</a:t>
            </a:r>
            <a:r>
              <a:rPr lang="en-US" sz="1800" b="1" u="sng" dirty="0"/>
              <a:t>:</a:t>
            </a:r>
          </a:p>
          <a:p>
            <a:pPr marL="285750" indent="-285750" algn="l">
              <a:spcBef>
                <a:spcPts val="600"/>
              </a:spcBef>
              <a:spcAft>
                <a:spcPts val="0"/>
              </a:spcAft>
              <a:buFont typeface="Arial" panose="020B0604020202020204" pitchFamily="34" charset="0"/>
              <a:buChar char="•"/>
            </a:pPr>
            <a:r>
              <a:rPr lang="en-US" dirty="0"/>
              <a:t>ARPU = (Total Revenue Generated during period)/(Number of Users during the same time period)</a:t>
            </a:r>
          </a:p>
          <a:p>
            <a:pPr marL="285750" indent="-285750" algn="l">
              <a:spcBef>
                <a:spcPts val="600"/>
              </a:spcBef>
              <a:spcAft>
                <a:spcPts val="0"/>
              </a:spcAft>
              <a:buFont typeface="Arial" panose="020B0604020202020204" pitchFamily="34" charset="0"/>
              <a:buChar char="•"/>
            </a:pPr>
            <a:r>
              <a:rPr lang="en-US" dirty="0"/>
              <a:t>ARPU(Per minute)  = ARPU(Per Week)/(Total Time spent by user per week)</a:t>
            </a:r>
          </a:p>
          <a:p>
            <a:pPr marL="285750" indent="-285750" algn="l">
              <a:spcBef>
                <a:spcPts val="600"/>
              </a:spcBef>
              <a:spcAft>
                <a:spcPts val="0"/>
              </a:spcAft>
              <a:buFont typeface="Arial" panose="020B0604020202020204" pitchFamily="34" charset="0"/>
              <a:buChar char="•"/>
            </a:pPr>
            <a:r>
              <a:rPr lang="en-US" dirty="0"/>
              <a:t>Revenue Generated from a Segment = (ARPU)*(Time spent)*(Population of Segment)</a:t>
            </a:r>
          </a:p>
        </p:txBody>
      </p:sp>
      <p:graphicFrame>
        <p:nvGraphicFramePr>
          <p:cNvPr id="13" name="Table 13">
            <a:extLst>
              <a:ext uri="{FF2B5EF4-FFF2-40B4-BE49-F238E27FC236}">
                <a16:creationId xmlns:a16="http://schemas.microsoft.com/office/drawing/2014/main" id="{12DBD09D-B371-4189-B954-ECBDF5825F32}"/>
              </a:ext>
            </a:extLst>
          </p:cNvPr>
          <p:cNvGraphicFramePr>
            <a:graphicFrameLocks noGrp="1"/>
          </p:cNvGraphicFramePr>
          <p:nvPr>
            <p:extLst>
              <p:ext uri="{D42A27DB-BD31-4B8C-83A1-F6EECF244321}">
                <p14:modId xmlns:p14="http://schemas.microsoft.com/office/powerpoint/2010/main" val="4271847501"/>
              </p:ext>
            </p:extLst>
          </p:nvPr>
        </p:nvGraphicFramePr>
        <p:xfrm>
          <a:off x="5109030" y="3759200"/>
          <a:ext cx="6997560" cy="2627085"/>
        </p:xfrm>
        <a:graphic>
          <a:graphicData uri="http://schemas.openxmlformats.org/drawingml/2006/table">
            <a:tbl>
              <a:tblPr firstRow="1" bandRow="1">
                <a:tableStyleId>{3B4B98B0-60AC-42C2-AFA5-B58CD77FA1E5}</a:tableStyleId>
              </a:tblPr>
              <a:tblGrid>
                <a:gridCol w="1749390">
                  <a:extLst>
                    <a:ext uri="{9D8B030D-6E8A-4147-A177-3AD203B41FA5}">
                      <a16:colId xmlns:a16="http://schemas.microsoft.com/office/drawing/2014/main" val="1047345298"/>
                    </a:ext>
                  </a:extLst>
                </a:gridCol>
                <a:gridCol w="1749390">
                  <a:extLst>
                    <a:ext uri="{9D8B030D-6E8A-4147-A177-3AD203B41FA5}">
                      <a16:colId xmlns:a16="http://schemas.microsoft.com/office/drawing/2014/main" val="3416272696"/>
                    </a:ext>
                  </a:extLst>
                </a:gridCol>
                <a:gridCol w="1749390">
                  <a:extLst>
                    <a:ext uri="{9D8B030D-6E8A-4147-A177-3AD203B41FA5}">
                      <a16:colId xmlns:a16="http://schemas.microsoft.com/office/drawing/2014/main" val="3286461453"/>
                    </a:ext>
                  </a:extLst>
                </a:gridCol>
                <a:gridCol w="1749390">
                  <a:extLst>
                    <a:ext uri="{9D8B030D-6E8A-4147-A177-3AD203B41FA5}">
                      <a16:colId xmlns:a16="http://schemas.microsoft.com/office/drawing/2014/main" val="167893610"/>
                    </a:ext>
                  </a:extLst>
                </a:gridCol>
              </a:tblGrid>
              <a:tr h="680109">
                <a:tc>
                  <a:txBody>
                    <a:bodyPr/>
                    <a:lstStyle/>
                    <a:p>
                      <a:pPr algn="ctr"/>
                      <a:r>
                        <a:rPr lang="en-US" sz="1400" dirty="0"/>
                        <a:t>Customer Segment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ARPU</a:t>
                      </a:r>
                    </a:p>
                    <a:p>
                      <a:pPr algn="ctr"/>
                      <a:r>
                        <a:rPr lang="en-US" sz="1400" dirty="0"/>
                        <a:t>(per week)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Weekly Time spent (minute)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ARPU</a:t>
                      </a:r>
                    </a:p>
                    <a:p>
                      <a:pPr algn="ctr"/>
                      <a:r>
                        <a:rPr lang="en-US" sz="1400" dirty="0"/>
                        <a:t>( per minute)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358249"/>
                  </a:ext>
                </a:extLst>
              </a:tr>
              <a:tr h="486744">
                <a:tc>
                  <a:txBody>
                    <a:bodyPr/>
                    <a:lstStyle/>
                    <a:p>
                      <a:pPr algn="ctr"/>
                      <a:r>
                        <a:rPr lang="en-US" sz="1400" dirty="0"/>
                        <a:t>Children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0.056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5365548"/>
                  </a:ext>
                </a:extLst>
              </a:tr>
              <a:tr h="486744">
                <a:tc>
                  <a:txBody>
                    <a:bodyPr/>
                    <a:lstStyle/>
                    <a:p>
                      <a:pPr algn="ctr"/>
                      <a:r>
                        <a:rPr lang="en-US" sz="1400" dirty="0"/>
                        <a:t>Young Corporate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450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0.089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3954751"/>
                  </a:ext>
                </a:extLst>
              </a:tr>
              <a:tr h="486744">
                <a:tc>
                  <a:txBody>
                    <a:bodyPr/>
                    <a:lstStyle/>
                    <a:p>
                      <a:pPr algn="ctr"/>
                      <a:r>
                        <a:rPr lang="en-US" sz="1400" dirty="0"/>
                        <a:t>Mid-Senior Citizens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330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6019088"/>
                  </a:ext>
                </a:extLst>
              </a:tr>
              <a:tr h="486744">
                <a:tc>
                  <a:txBody>
                    <a:bodyPr/>
                    <a:lstStyle/>
                    <a:p>
                      <a:pPr algn="ctr"/>
                      <a:r>
                        <a:rPr lang="en-US" sz="1400" dirty="0"/>
                        <a:t>Senior Citizen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0.023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3063851"/>
                  </a:ext>
                </a:extLst>
              </a:tr>
            </a:tbl>
          </a:graphicData>
        </a:graphic>
      </p:graphicFrame>
    </p:spTree>
    <p:extLst>
      <p:ext uri="{BB962C8B-B14F-4D97-AF65-F5344CB8AC3E}">
        <p14:creationId xmlns:p14="http://schemas.microsoft.com/office/powerpoint/2010/main" val="2561928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40E9947A-BA3D-4198-A241-08B86608D988}"/>
              </a:ext>
            </a:extLst>
          </p:cNvPr>
          <p:cNvGraphicFramePr/>
          <p:nvPr>
            <p:extLst>
              <p:ext uri="{D42A27DB-BD31-4B8C-83A1-F6EECF244321}">
                <p14:modId xmlns:p14="http://schemas.microsoft.com/office/powerpoint/2010/main" val="3767408864"/>
              </p:ext>
            </p:extLst>
          </p:nvPr>
        </p:nvGraphicFramePr>
        <p:xfrm>
          <a:off x="-30976" y="0"/>
          <a:ext cx="12211825" cy="270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Arrow: Pentagon 9">
            <a:extLst>
              <a:ext uri="{FF2B5EF4-FFF2-40B4-BE49-F238E27FC236}">
                <a16:creationId xmlns:a16="http://schemas.microsoft.com/office/drawing/2014/main" id="{04E296A3-DAB3-466F-9765-01BE1B5AF1DE}"/>
              </a:ext>
            </a:extLst>
          </p:cNvPr>
          <p:cNvSpPr/>
          <p:nvPr/>
        </p:nvSpPr>
        <p:spPr>
          <a:xfrm>
            <a:off x="-1" y="348387"/>
            <a:ext cx="4070195" cy="270506"/>
          </a:xfrm>
          <a:prstGeom prst="homePlat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b="1" dirty="0">
                <a:solidFill>
                  <a:schemeClr val="tx1"/>
                </a:solidFill>
              </a:rPr>
              <a:t>Question 3.3</a:t>
            </a:r>
          </a:p>
        </p:txBody>
      </p:sp>
      <p:graphicFrame>
        <p:nvGraphicFramePr>
          <p:cNvPr id="2" name="Table 2">
            <a:extLst>
              <a:ext uri="{FF2B5EF4-FFF2-40B4-BE49-F238E27FC236}">
                <a16:creationId xmlns:a16="http://schemas.microsoft.com/office/drawing/2014/main" id="{112A821A-C1E9-4DA2-8391-E29A95325B5E}"/>
              </a:ext>
            </a:extLst>
          </p:cNvPr>
          <p:cNvGraphicFramePr>
            <a:graphicFrameLocks noGrp="1"/>
          </p:cNvGraphicFramePr>
          <p:nvPr>
            <p:extLst>
              <p:ext uri="{D42A27DB-BD31-4B8C-83A1-F6EECF244321}">
                <p14:modId xmlns:p14="http://schemas.microsoft.com/office/powerpoint/2010/main" val="2565869304"/>
              </p:ext>
            </p:extLst>
          </p:nvPr>
        </p:nvGraphicFramePr>
        <p:xfrm>
          <a:off x="69105" y="1351238"/>
          <a:ext cx="3344092" cy="2473960"/>
        </p:xfrm>
        <a:graphic>
          <a:graphicData uri="http://schemas.openxmlformats.org/drawingml/2006/table">
            <a:tbl>
              <a:tblPr firstRow="1" bandRow="1">
                <a:tableStyleId>{3B4B98B0-60AC-42C2-AFA5-B58CD77FA1E5}</a:tableStyleId>
              </a:tblPr>
              <a:tblGrid>
                <a:gridCol w="836023">
                  <a:extLst>
                    <a:ext uri="{9D8B030D-6E8A-4147-A177-3AD203B41FA5}">
                      <a16:colId xmlns:a16="http://schemas.microsoft.com/office/drawing/2014/main" val="576911140"/>
                    </a:ext>
                  </a:extLst>
                </a:gridCol>
                <a:gridCol w="836023">
                  <a:extLst>
                    <a:ext uri="{9D8B030D-6E8A-4147-A177-3AD203B41FA5}">
                      <a16:colId xmlns:a16="http://schemas.microsoft.com/office/drawing/2014/main" val="25935825"/>
                    </a:ext>
                  </a:extLst>
                </a:gridCol>
                <a:gridCol w="836023">
                  <a:extLst>
                    <a:ext uri="{9D8B030D-6E8A-4147-A177-3AD203B41FA5}">
                      <a16:colId xmlns:a16="http://schemas.microsoft.com/office/drawing/2014/main" val="2131070021"/>
                    </a:ext>
                  </a:extLst>
                </a:gridCol>
                <a:gridCol w="836023">
                  <a:extLst>
                    <a:ext uri="{9D8B030D-6E8A-4147-A177-3AD203B41FA5}">
                      <a16:colId xmlns:a16="http://schemas.microsoft.com/office/drawing/2014/main" val="582025890"/>
                    </a:ext>
                  </a:extLst>
                </a:gridCol>
              </a:tblGrid>
              <a:tr h="370840">
                <a:tc>
                  <a:txBody>
                    <a:bodyPr/>
                    <a:lstStyle/>
                    <a:p>
                      <a:pPr algn="ctr"/>
                      <a:r>
                        <a:rPr lang="en-US" sz="1200" dirty="0"/>
                        <a:t>Segment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Time Spent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ARPU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Revenue</a:t>
                      </a:r>
                    </a:p>
                    <a:p>
                      <a:pPr algn="ctr"/>
                      <a:r>
                        <a:rPr lang="en-US" sz="1200" dirty="0"/>
                        <a:t>(weekly)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1485829"/>
                  </a:ext>
                </a:extLst>
              </a:tr>
              <a:tr h="370840">
                <a:tc>
                  <a:txBody>
                    <a:bodyPr/>
                    <a:lstStyle/>
                    <a:p>
                      <a:pPr algn="ctr"/>
                      <a:r>
                        <a:rPr lang="en-US" sz="1200" dirty="0"/>
                        <a:t>Children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0.056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5414688"/>
                  </a:ext>
                </a:extLst>
              </a:tr>
              <a:tr h="370840">
                <a:tc>
                  <a:txBody>
                    <a:bodyPr/>
                    <a:lstStyle/>
                    <a:p>
                      <a:pPr algn="ctr"/>
                      <a:r>
                        <a:rPr lang="en-US" sz="1200" dirty="0">
                          <a:solidFill>
                            <a:schemeClr val="accent6">
                              <a:lumMod val="75000"/>
                            </a:schemeClr>
                          </a:solidFill>
                        </a:rPr>
                        <a:t>Young Corp.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accent6">
                              <a:lumMod val="75000"/>
                            </a:schemeClr>
                          </a:solidFill>
                        </a:rPr>
                        <a:t>180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accent6">
                              <a:lumMod val="75000"/>
                            </a:schemeClr>
                          </a:solidFill>
                        </a:rPr>
                        <a:t>0.089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accent6">
                              <a:lumMod val="75000"/>
                            </a:schemeClr>
                          </a:solidFill>
                        </a:rPr>
                        <a:t>640.8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8965250"/>
                  </a:ext>
                </a:extLst>
              </a:tr>
              <a:tr h="370840">
                <a:tc>
                  <a:txBody>
                    <a:bodyPr/>
                    <a:lstStyle/>
                    <a:p>
                      <a:pPr algn="ctr"/>
                      <a:r>
                        <a:rPr lang="en-US" sz="1200" dirty="0"/>
                        <a:t>Mid to Senior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9593472"/>
                  </a:ext>
                </a:extLst>
              </a:tr>
              <a:tr h="370840">
                <a:tc>
                  <a:txBody>
                    <a:bodyPr/>
                    <a:lstStyle/>
                    <a:p>
                      <a:pPr algn="ctr"/>
                      <a:r>
                        <a:rPr lang="en-US" sz="1200" dirty="0">
                          <a:solidFill>
                            <a:schemeClr val="tx1"/>
                          </a:solidFill>
                        </a:rPr>
                        <a:t>Senior Citizen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tx1"/>
                          </a:solidFill>
                        </a:rPr>
                        <a:t>0.023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7218406"/>
                  </a:ext>
                </a:extLst>
              </a:tr>
              <a:tr h="189350">
                <a:tc gridSpan="4">
                  <a:txBody>
                    <a:bodyPr/>
                    <a:lstStyle/>
                    <a:p>
                      <a:pPr algn="ctr"/>
                      <a:r>
                        <a:rPr lang="en-US" sz="1200" b="1" dirty="0">
                          <a:solidFill>
                            <a:schemeClr val="tx1"/>
                          </a:solidFill>
                        </a:rPr>
                        <a:t>Total Weekly Revenue= 784.7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5320423"/>
                  </a:ext>
                </a:extLst>
              </a:tr>
            </a:tbl>
          </a:graphicData>
        </a:graphic>
      </p:graphicFrame>
      <p:graphicFrame>
        <p:nvGraphicFramePr>
          <p:cNvPr id="7" name="Table 2">
            <a:extLst>
              <a:ext uri="{FF2B5EF4-FFF2-40B4-BE49-F238E27FC236}">
                <a16:creationId xmlns:a16="http://schemas.microsoft.com/office/drawing/2014/main" id="{BA0AFC91-B037-405A-9803-B6C7229E006D}"/>
              </a:ext>
            </a:extLst>
          </p:cNvPr>
          <p:cNvGraphicFramePr>
            <a:graphicFrameLocks noGrp="1"/>
          </p:cNvGraphicFramePr>
          <p:nvPr>
            <p:extLst>
              <p:ext uri="{D42A27DB-BD31-4B8C-83A1-F6EECF244321}">
                <p14:modId xmlns:p14="http://schemas.microsoft.com/office/powerpoint/2010/main" val="3964500567"/>
              </p:ext>
            </p:extLst>
          </p:nvPr>
        </p:nvGraphicFramePr>
        <p:xfrm>
          <a:off x="3578870" y="1349097"/>
          <a:ext cx="3344092" cy="2473960"/>
        </p:xfrm>
        <a:graphic>
          <a:graphicData uri="http://schemas.openxmlformats.org/drawingml/2006/table">
            <a:tbl>
              <a:tblPr firstRow="1" bandRow="1">
                <a:tableStyleId>{3B4B98B0-60AC-42C2-AFA5-B58CD77FA1E5}</a:tableStyleId>
              </a:tblPr>
              <a:tblGrid>
                <a:gridCol w="836023">
                  <a:extLst>
                    <a:ext uri="{9D8B030D-6E8A-4147-A177-3AD203B41FA5}">
                      <a16:colId xmlns:a16="http://schemas.microsoft.com/office/drawing/2014/main" val="576911140"/>
                    </a:ext>
                  </a:extLst>
                </a:gridCol>
                <a:gridCol w="836023">
                  <a:extLst>
                    <a:ext uri="{9D8B030D-6E8A-4147-A177-3AD203B41FA5}">
                      <a16:colId xmlns:a16="http://schemas.microsoft.com/office/drawing/2014/main" val="25935825"/>
                    </a:ext>
                  </a:extLst>
                </a:gridCol>
                <a:gridCol w="836023">
                  <a:extLst>
                    <a:ext uri="{9D8B030D-6E8A-4147-A177-3AD203B41FA5}">
                      <a16:colId xmlns:a16="http://schemas.microsoft.com/office/drawing/2014/main" val="2131070021"/>
                    </a:ext>
                  </a:extLst>
                </a:gridCol>
                <a:gridCol w="836023">
                  <a:extLst>
                    <a:ext uri="{9D8B030D-6E8A-4147-A177-3AD203B41FA5}">
                      <a16:colId xmlns:a16="http://schemas.microsoft.com/office/drawing/2014/main" val="582025890"/>
                    </a:ext>
                  </a:extLst>
                </a:gridCol>
              </a:tblGrid>
              <a:tr h="370840">
                <a:tc>
                  <a:txBody>
                    <a:bodyPr/>
                    <a:lstStyle/>
                    <a:p>
                      <a:pPr algn="ctr"/>
                      <a:r>
                        <a:rPr lang="en-US" sz="1200" dirty="0"/>
                        <a:t>Segment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Time Spent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ARPU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Revenue</a:t>
                      </a:r>
                    </a:p>
                    <a:p>
                      <a:pPr algn="ctr"/>
                      <a:r>
                        <a:rPr lang="en-US" sz="1200" dirty="0"/>
                        <a:t>(weekly)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1485829"/>
                  </a:ext>
                </a:extLst>
              </a:tr>
              <a:tr h="370840">
                <a:tc>
                  <a:txBody>
                    <a:bodyPr/>
                    <a:lstStyle/>
                    <a:p>
                      <a:pPr algn="ctr"/>
                      <a:r>
                        <a:rPr lang="en-US" sz="1200" dirty="0"/>
                        <a:t>Children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0.056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5414688"/>
                  </a:ext>
                </a:extLst>
              </a:tr>
              <a:tr h="370840">
                <a:tc>
                  <a:txBody>
                    <a:bodyPr/>
                    <a:lstStyle/>
                    <a:p>
                      <a:pPr algn="ctr"/>
                      <a:r>
                        <a:rPr lang="en-US" sz="1200" dirty="0"/>
                        <a:t>Young Corp.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0.089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106.8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8965250"/>
                  </a:ext>
                </a:extLst>
              </a:tr>
              <a:tr h="370840">
                <a:tc>
                  <a:txBody>
                    <a:bodyPr/>
                    <a:lstStyle/>
                    <a:p>
                      <a:pPr algn="ctr"/>
                      <a:r>
                        <a:rPr lang="en-US" sz="1200" dirty="0"/>
                        <a:t>Mid to Senior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9593472"/>
                  </a:ext>
                </a:extLst>
              </a:tr>
              <a:tr h="443239">
                <a:tc>
                  <a:txBody>
                    <a:bodyPr/>
                    <a:lstStyle/>
                    <a:p>
                      <a:pPr algn="ctr"/>
                      <a:r>
                        <a:rPr lang="en-US" sz="1200" dirty="0"/>
                        <a:t>Senior Citizen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7218406"/>
                  </a:ext>
                </a:extLst>
              </a:tr>
              <a:tr h="16346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Total Weekly Revenue= 178.9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0041362"/>
                  </a:ext>
                </a:extLst>
              </a:tr>
            </a:tbl>
          </a:graphicData>
        </a:graphic>
      </p:graphicFrame>
      <p:graphicFrame>
        <p:nvGraphicFramePr>
          <p:cNvPr id="8" name="Table 2">
            <a:extLst>
              <a:ext uri="{FF2B5EF4-FFF2-40B4-BE49-F238E27FC236}">
                <a16:creationId xmlns:a16="http://schemas.microsoft.com/office/drawing/2014/main" id="{6FF0D347-81F7-46DD-B68E-76631AA36709}"/>
              </a:ext>
            </a:extLst>
          </p:cNvPr>
          <p:cNvGraphicFramePr>
            <a:graphicFrameLocks noGrp="1"/>
          </p:cNvGraphicFramePr>
          <p:nvPr>
            <p:extLst>
              <p:ext uri="{D42A27DB-BD31-4B8C-83A1-F6EECF244321}">
                <p14:modId xmlns:p14="http://schemas.microsoft.com/office/powerpoint/2010/main" val="1964271602"/>
              </p:ext>
            </p:extLst>
          </p:nvPr>
        </p:nvGraphicFramePr>
        <p:xfrm>
          <a:off x="74518" y="4063603"/>
          <a:ext cx="3344092" cy="2473960"/>
        </p:xfrm>
        <a:graphic>
          <a:graphicData uri="http://schemas.openxmlformats.org/drawingml/2006/table">
            <a:tbl>
              <a:tblPr firstRow="1" bandRow="1">
                <a:tableStyleId>{3B4B98B0-60AC-42C2-AFA5-B58CD77FA1E5}</a:tableStyleId>
              </a:tblPr>
              <a:tblGrid>
                <a:gridCol w="836023">
                  <a:extLst>
                    <a:ext uri="{9D8B030D-6E8A-4147-A177-3AD203B41FA5}">
                      <a16:colId xmlns:a16="http://schemas.microsoft.com/office/drawing/2014/main" val="576911140"/>
                    </a:ext>
                  </a:extLst>
                </a:gridCol>
                <a:gridCol w="836023">
                  <a:extLst>
                    <a:ext uri="{9D8B030D-6E8A-4147-A177-3AD203B41FA5}">
                      <a16:colId xmlns:a16="http://schemas.microsoft.com/office/drawing/2014/main" val="25935825"/>
                    </a:ext>
                  </a:extLst>
                </a:gridCol>
                <a:gridCol w="836023">
                  <a:extLst>
                    <a:ext uri="{9D8B030D-6E8A-4147-A177-3AD203B41FA5}">
                      <a16:colId xmlns:a16="http://schemas.microsoft.com/office/drawing/2014/main" val="2131070021"/>
                    </a:ext>
                  </a:extLst>
                </a:gridCol>
                <a:gridCol w="836023">
                  <a:extLst>
                    <a:ext uri="{9D8B030D-6E8A-4147-A177-3AD203B41FA5}">
                      <a16:colId xmlns:a16="http://schemas.microsoft.com/office/drawing/2014/main" val="582025890"/>
                    </a:ext>
                  </a:extLst>
                </a:gridCol>
              </a:tblGrid>
              <a:tr h="370840">
                <a:tc>
                  <a:txBody>
                    <a:bodyPr/>
                    <a:lstStyle/>
                    <a:p>
                      <a:pPr algn="ctr"/>
                      <a:r>
                        <a:rPr lang="en-US" sz="1200" dirty="0"/>
                        <a:t>Segment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Time Spent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ARPU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Revenue</a:t>
                      </a:r>
                    </a:p>
                    <a:p>
                      <a:pPr algn="ctr"/>
                      <a:r>
                        <a:rPr lang="en-US" sz="1200" dirty="0"/>
                        <a:t>(weekly)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1485829"/>
                  </a:ext>
                </a:extLst>
              </a:tr>
              <a:tr h="370840">
                <a:tc>
                  <a:txBody>
                    <a:bodyPr/>
                    <a:lstStyle/>
                    <a:p>
                      <a:pPr algn="ctr"/>
                      <a:r>
                        <a:rPr lang="en-US" sz="1200" dirty="0"/>
                        <a:t>Children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0.056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5414688"/>
                  </a:ext>
                </a:extLst>
              </a:tr>
              <a:tr h="370840">
                <a:tc>
                  <a:txBody>
                    <a:bodyPr/>
                    <a:lstStyle/>
                    <a:p>
                      <a:pPr algn="ctr"/>
                      <a:r>
                        <a:rPr lang="en-US" sz="1200" dirty="0"/>
                        <a:t>Young Corp.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0.089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106.8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8965250"/>
                  </a:ext>
                </a:extLst>
              </a:tr>
              <a:tr h="370840">
                <a:tc>
                  <a:txBody>
                    <a:bodyPr/>
                    <a:lstStyle/>
                    <a:p>
                      <a:pPr algn="ctr"/>
                      <a:r>
                        <a:rPr lang="en-US" sz="1200" dirty="0"/>
                        <a:t>Mid to Senior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9593472"/>
                  </a:ext>
                </a:extLst>
              </a:tr>
              <a:tr h="370840">
                <a:tc>
                  <a:txBody>
                    <a:bodyPr/>
                    <a:lstStyle/>
                    <a:p>
                      <a:pPr algn="ctr"/>
                      <a:r>
                        <a:rPr lang="en-US" sz="1200" dirty="0">
                          <a:solidFill>
                            <a:srgbClr val="00B050"/>
                          </a:solidFill>
                        </a:rPr>
                        <a:t>Senior Citizen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00B050"/>
                          </a:solidFill>
                        </a:rPr>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00B050"/>
                          </a:solidFill>
                        </a:rPr>
                        <a:t>0.023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rgbClr val="00B050"/>
                          </a:solidFill>
                        </a:rPr>
                        <a:t>27.6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7218406"/>
                  </a:ext>
                </a:extLst>
              </a:tr>
              <a:tr h="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Total Weekly Revenue= 259.2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0723013"/>
                  </a:ext>
                </a:extLst>
              </a:tr>
            </a:tbl>
          </a:graphicData>
        </a:graphic>
      </p:graphicFrame>
      <p:graphicFrame>
        <p:nvGraphicFramePr>
          <p:cNvPr id="9" name="Table 2">
            <a:extLst>
              <a:ext uri="{FF2B5EF4-FFF2-40B4-BE49-F238E27FC236}">
                <a16:creationId xmlns:a16="http://schemas.microsoft.com/office/drawing/2014/main" id="{1FD58F52-6B9C-4574-814A-255B96CF9A73}"/>
              </a:ext>
            </a:extLst>
          </p:cNvPr>
          <p:cNvGraphicFramePr>
            <a:graphicFrameLocks noGrp="1"/>
          </p:cNvGraphicFramePr>
          <p:nvPr>
            <p:extLst>
              <p:ext uri="{D42A27DB-BD31-4B8C-83A1-F6EECF244321}">
                <p14:modId xmlns:p14="http://schemas.microsoft.com/office/powerpoint/2010/main" val="2470228021"/>
              </p:ext>
            </p:extLst>
          </p:nvPr>
        </p:nvGraphicFramePr>
        <p:xfrm>
          <a:off x="3600461" y="4069201"/>
          <a:ext cx="3344092" cy="2473960"/>
        </p:xfrm>
        <a:graphic>
          <a:graphicData uri="http://schemas.openxmlformats.org/drawingml/2006/table">
            <a:tbl>
              <a:tblPr firstRow="1" bandRow="1">
                <a:tableStyleId>{3B4B98B0-60AC-42C2-AFA5-B58CD77FA1E5}</a:tableStyleId>
              </a:tblPr>
              <a:tblGrid>
                <a:gridCol w="836023">
                  <a:extLst>
                    <a:ext uri="{9D8B030D-6E8A-4147-A177-3AD203B41FA5}">
                      <a16:colId xmlns:a16="http://schemas.microsoft.com/office/drawing/2014/main" val="576911140"/>
                    </a:ext>
                  </a:extLst>
                </a:gridCol>
                <a:gridCol w="836023">
                  <a:extLst>
                    <a:ext uri="{9D8B030D-6E8A-4147-A177-3AD203B41FA5}">
                      <a16:colId xmlns:a16="http://schemas.microsoft.com/office/drawing/2014/main" val="25935825"/>
                    </a:ext>
                  </a:extLst>
                </a:gridCol>
                <a:gridCol w="836023">
                  <a:extLst>
                    <a:ext uri="{9D8B030D-6E8A-4147-A177-3AD203B41FA5}">
                      <a16:colId xmlns:a16="http://schemas.microsoft.com/office/drawing/2014/main" val="2131070021"/>
                    </a:ext>
                  </a:extLst>
                </a:gridCol>
                <a:gridCol w="836023">
                  <a:extLst>
                    <a:ext uri="{9D8B030D-6E8A-4147-A177-3AD203B41FA5}">
                      <a16:colId xmlns:a16="http://schemas.microsoft.com/office/drawing/2014/main" val="582025890"/>
                    </a:ext>
                  </a:extLst>
                </a:gridCol>
              </a:tblGrid>
              <a:tr h="370840">
                <a:tc>
                  <a:txBody>
                    <a:bodyPr/>
                    <a:lstStyle/>
                    <a:p>
                      <a:pPr algn="ctr"/>
                      <a:r>
                        <a:rPr lang="en-US" sz="1200" dirty="0"/>
                        <a:t>Segment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Time Spent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ARPU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Revenue</a:t>
                      </a:r>
                    </a:p>
                    <a:p>
                      <a:pPr algn="ctr"/>
                      <a:r>
                        <a:rPr lang="en-US" sz="1200" dirty="0"/>
                        <a:t>(weekly)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1485829"/>
                  </a:ext>
                </a:extLst>
              </a:tr>
              <a:tr h="370840">
                <a:tc>
                  <a:txBody>
                    <a:bodyPr/>
                    <a:lstStyle/>
                    <a:p>
                      <a:pPr algn="ctr"/>
                      <a:r>
                        <a:rPr lang="en-US" sz="1200" dirty="0">
                          <a:solidFill>
                            <a:schemeClr val="accent6">
                              <a:lumMod val="75000"/>
                            </a:schemeClr>
                          </a:solidFill>
                        </a:rPr>
                        <a:t>Children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accent6">
                              <a:lumMod val="75000"/>
                            </a:schemeClr>
                          </a:solidFill>
                        </a:rPr>
                        <a:t>150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accent6">
                              <a:lumMod val="75000"/>
                            </a:schemeClr>
                          </a:solidFill>
                        </a:rPr>
                        <a:t>0.056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accent6">
                              <a:lumMod val="75000"/>
                            </a:schemeClr>
                          </a:solidFill>
                        </a:rPr>
                        <a:t>168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5414688"/>
                  </a:ext>
                </a:extLst>
              </a:tr>
              <a:tr h="370840">
                <a:tc>
                  <a:txBody>
                    <a:bodyPr/>
                    <a:lstStyle/>
                    <a:p>
                      <a:pPr algn="ctr"/>
                      <a:r>
                        <a:rPr lang="en-US" sz="1200" dirty="0"/>
                        <a:t>Young Corp.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0.089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106.8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8965250"/>
                  </a:ext>
                </a:extLst>
              </a:tr>
              <a:tr h="370840">
                <a:tc>
                  <a:txBody>
                    <a:bodyPr/>
                    <a:lstStyle/>
                    <a:p>
                      <a:pPr algn="ctr"/>
                      <a:r>
                        <a:rPr lang="en-US" sz="1200" dirty="0">
                          <a:solidFill>
                            <a:schemeClr val="accent6">
                              <a:lumMod val="75000"/>
                            </a:schemeClr>
                          </a:solidFill>
                        </a:rPr>
                        <a:t>Mid to Senior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accent6">
                              <a:lumMod val="75000"/>
                            </a:schemeClr>
                          </a:solidFill>
                        </a:rPr>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accent6">
                              <a:lumMod val="75000"/>
                            </a:schemeClr>
                          </a:solidFill>
                        </a:rPr>
                        <a:t>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accent6">
                              <a:lumMod val="75000"/>
                            </a:schemeClr>
                          </a:solidFill>
                        </a:rPr>
                        <a:t>216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9593472"/>
                  </a:ext>
                </a:extLst>
              </a:tr>
              <a:tr h="370840">
                <a:tc>
                  <a:txBody>
                    <a:bodyPr/>
                    <a:lstStyle/>
                    <a:p>
                      <a:pPr algn="ctr"/>
                      <a:r>
                        <a:rPr lang="en-US" sz="1200" dirty="0"/>
                        <a:t>Senior Citizen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7218406"/>
                  </a:ext>
                </a:extLst>
              </a:tr>
              <a:tr h="172906">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Total Weekly Revenue= 497.7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8245209"/>
                  </a:ext>
                </a:extLst>
              </a:tr>
            </a:tbl>
          </a:graphicData>
        </a:graphic>
      </p:graphicFrame>
      <p:graphicFrame>
        <p:nvGraphicFramePr>
          <p:cNvPr id="12" name="Table 2">
            <a:extLst>
              <a:ext uri="{FF2B5EF4-FFF2-40B4-BE49-F238E27FC236}">
                <a16:creationId xmlns:a16="http://schemas.microsoft.com/office/drawing/2014/main" id="{A3766C7F-E0F7-4700-9E98-A95DDFCB7BD8}"/>
              </a:ext>
            </a:extLst>
          </p:cNvPr>
          <p:cNvGraphicFramePr>
            <a:graphicFrameLocks noGrp="1"/>
          </p:cNvGraphicFramePr>
          <p:nvPr>
            <p:extLst>
              <p:ext uri="{D42A27DB-BD31-4B8C-83A1-F6EECF244321}">
                <p14:modId xmlns:p14="http://schemas.microsoft.com/office/powerpoint/2010/main" val="2656761228"/>
              </p:ext>
            </p:extLst>
          </p:nvPr>
        </p:nvGraphicFramePr>
        <p:xfrm>
          <a:off x="7059464" y="1349097"/>
          <a:ext cx="3344092" cy="2473960"/>
        </p:xfrm>
        <a:graphic>
          <a:graphicData uri="http://schemas.openxmlformats.org/drawingml/2006/table">
            <a:tbl>
              <a:tblPr firstRow="1" bandRow="1">
                <a:tableStyleId>{3B4B98B0-60AC-42C2-AFA5-B58CD77FA1E5}</a:tableStyleId>
              </a:tblPr>
              <a:tblGrid>
                <a:gridCol w="836023">
                  <a:extLst>
                    <a:ext uri="{9D8B030D-6E8A-4147-A177-3AD203B41FA5}">
                      <a16:colId xmlns:a16="http://schemas.microsoft.com/office/drawing/2014/main" val="576911140"/>
                    </a:ext>
                  </a:extLst>
                </a:gridCol>
                <a:gridCol w="836023">
                  <a:extLst>
                    <a:ext uri="{9D8B030D-6E8A-4147-A177-3AD203B41FA5}">
                      <a16:colId xmlns:a16="http://schemas.microsoft.com/office/drawing/2014/main" val="25935825"/>
                    </a:ext>
                  </a:extLst>
                </a:gridCol>
                <a:gridCol w="836023">
                  <a:extLst>
                    <a:ext uri="{9D8B030D-6E8A-4147-A177-3AD203B41FA5}">
                      <a16:colId xmlns:a16="http://schemas.microsoft.com/office/drawing/2014/main" val="2131070021"/>
                    </a:ext>
                  </a:extLst>
                </a:gridCol>
                <a:gridCol w="836023">
                  <a:extLst>
                    <a:ext uri="{9D8B030D-6E8A-4147-A177-3AD203B41FA5}">
                      <a16:colId xmlns:a16="http://schemas.microsoft.com/office/drawing/2014/main" val="582025890"/>
                    </a:ext>
                  </a:extLst>
                </a:gridCol>
              </a:tblGrid>
              <a:tr h="370840">
                <a:tc>
                  <a:txBody>
                    <a:bodyPr/>
                    <a:lstStyle/>
                    <a:p>
                      <a:pPr algn="ctr"/>
                      <a:r>
                        <a:rPr lang="en-US" sz="1200" dirty="0"/>
                        <a:t>Segment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Time Spent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ARPU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Revenue</a:t>
                      </a:r>
                    </a:p>
                    <a:p>
                      <a:pPr algn="ctr"/>
                      <a:r>
                        <a:rPr lang="en-US" sz="1200" dirty="0"/>
                        <a:t>(weekly)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1485829"/>
                  </a:ext>
                </a:extLst>
              </a:tr>
              <a:tr h="370840">
                <a:tc>
                  <a:txBody>
                    <a:bodyPr/>
                    <a:lstStyle/>
                    <a:p>
                      <a:pPr algn="ctr"/>
                      <a:r>
                        <a:rPr lang="en-US" sz="1200" dirty="0"/>
                        <a:t>Children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0.056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67.2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5414688"/>
                  </a:ext>
                </a:extLst>
              </a:tr>
              <a:tr h="370840">
                <a:tc>
                  <a:txBody>
                    <a:bodyPr/>
                    <a:lstStyle/>
                    <a:p>
                      <a:pPr algn="ctr"/>
                      <a:r>
                        <a:rPr lang="en-US" sz="1200" dirty="0">
                          <a:solidFill>
                            <a:schemeClr val="accent6">
                              <a:lumMod val="75000"/>
                            </a:schemeClr>
                          </a:solidFill>
                        </a:rPr>
                        <a:t>Young Corp.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accent6">
                              <a:lumMod val="75000"/>
                            </a:schemeClr>
                          </a:solidFill>
                        </a:rPr>
                        <a:t>180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accent6">
                              <a:lumMod val="75000"/>
                            </a:schemeClr>
                          </a:solidFill>
                        </a:rPr>
                        <a:t>0.089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solidFill>
                            <a:schemeClr val="accent6">
                              <a:lumMod val="75000"/>
                            </a:schemeClr>
                          </a:solidFill>
                        </a:rPr>
                        <a:t>640.8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8965250"/>
                  </a:ext>
                </a:extLst>
              </a:tr>
              <a:tr h="370840">
                <a:tc>
                  <a:txBody>
                    <a:bodyPr/>
                    <a:lstStyle/>
                    <a:p>
                      <a:pPr algn="ctr"/>
                      <a:r>
                        <a:rPr lang="en-US" sz="1200" dirty="0"/>
                        <a:t>Mid to Senior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9593472"/>
                  </a:ext>
                </a:extLst>
              </a:tr>
              <a:tr h="370840">
                <a:tc>
                  <a:txBody>
                    <a:bodyPr/>
                    <a:lstStyle/>
                    <a:p>
                      <a:pPr algn="ctr"/>
                      <a:r>
                        <a:rPr lang="en-US" sz="1200" dirty="0"/>
                        <a:t>Senior Citizen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0.023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7218406"/>
                  </a:ext>
                </a:extLst>
              </a:tr>
              <a:tr h="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Total Weekly Revenue= 822.9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2242855"/>
                  </a:ext>
                </a:extLst>
              </a:tr>
            </a:tbl>
          </a:graphicData>
        </a:graphic>
      </p:graphicFrame>
      <p:sp>
        <p:nvSpPr>
          <p:cNvPr id="3" name="TextBox 2">
            <a:extLst>
              <a:ext uri="{FF2B5EF4-FFF2-40B4-BE49-F238E27FC236}">
                <a16:creationId xmlns:a16="http://schemas.microsoft.com/office/drawing/2014/main" id="{84B8B342-3C8C-4CC9-B13C-B2262B8B3D1C}"/>
              </a:ext>
            </a:extLst>
          </p:cNvPr>
          <p:cNvSpPr txBox="1"/>
          <p:nvPr/>
        </p:nvSpPr>
        <p:spPr>
          <a:xfrm>
            <a:off x="84191" y="1144041"/>
            <a:ext cx="2313837" cy="231379"/>
          </a:xfrm>
          <a:prstGeom prst="rect">
            <a:avLst/>
          </a:prstGeom>
          <a:noFill/>
          <a:ln>
            <a:noFill/>
            <a:miter lim="800000"/>
          </a:ln>
        </p:spPr>
        <p:txBody>
          <a:bodyPr wrap="square" lIns="0" tIns="0" rIns="0" bIns="0" rtlCol="0">
            <a:noAutofit/>
          </a:bodyPr>
          <a:lstStyle/>
          <a:p>
            <a:pPr algn="l">
              <a:spcBef>
                <a:spcPts val="600"/>
              </a:spcBef>
              <a:spcAft>
                <a:spcPts val="0"/>
              </a:spcAft>
            </a:pPr>
            <a:r>
              <a:rPr lang="en-US" b="1" u="sng" dirty="0">
                <a:solidFill>
                  <a:schemeClr val="accent1"/>
                </a:solidFill>
              </a:rPr>
              <a:t>Browsing Internet</a:t>
            </a:r>
          </a:p>
        </p:txBody>
      </p:sp>
      <p:sp>
        <p:nvSpPr>
          <p:cNvPr id="4" name="TextBox 3">
            <a:extLst>
              <a:ext uri="{FF2B5EF4-FFF2-40B4-BE49-F238E27FC236}">
                <a16:creationId xmlns:a16="http://schemas.microsoft.com/office/drawing/2014/main" id="{2E67D736-6419-4904-B172-F2D8FC8BA24B}"/>
              </a:ext>
            </a:extLst>
          </p:cNvPr>
          <p:cNvSpPr txBox="1"/>
          <p:nvPr/>
        </p:nvSpPr>
        <p:spPr>
          <a:xfrm>
            <a:off x="3578870" y="1134250"/>
            <a:ext cx="2134141" cy="302569"/>
          </a:xfrm>
          <a:prstGeom prst="rect">
            <a:avLst/>
          </a:prstGeom>
          <a:noFill/>
          <a:ln>
            <a:noFill/>
            <a:miter lim="800000"/>
          </a:ln>
        </p:spPr>
        <p:txBody>
          <a:bodyPr wrap="square" lIns="0" tIns="0" rIns="0" bIns="0" rtlCol="0">
            <a:noAutofit/>
          </a:bodyPr>
          <a:lstStyle/>
          <a:p>
            <a:pPr algn="l">
              <a:spcBef>
                <a:spcPts val="600"/>
              </a:spcBef>
              <a:spcAft>
                <a:spcPts val="0"/>
              </a:spcAft>
            </a:pPr>
            <a:r>
              <a:rPr lang="en-US" b="1" u="sng" dirty="0">
                <a:solidFill>
                  <a:schemeClr val="accent1"/>
                </a:solidFill>
              </a:rPr>
              <a:t>Events</a:t>
            </a:r>
          </a:p>
        </p:txBody>
      </p:sp>
      <p:sp>
        <p:nvSpPr>
          <p:cNvPr id="5" name="TextBox 4">
            <a:extLst>
              <a:ext uri="{FF2B5EF4-FFF2-40B4-BE49-F238E27FC236}">
                <a16:creationId xmlns:a16="http://schemas.microsoft.com/office/drawing/2014/main" id="{1737C7A3-0F7B-4BBE-A724-1D863D526636}"/>
              </a:ext>
            </a:extLst>
          </p:cNvPr>
          <p:cNvSpPr txBox="1"/>
          <p:nvPr/>
        </p:nvSpPr>
        <p:spPr>
          <a:xfrm>
            <a:off x="7059464" y="1134250"/>
            <a:ext cx="1910687" cy="231379"/>
          </a:xfrm>
          <a:prstGeom prst="rect">
            <a:avLst/>
          </a:prstGeom>
          <a:noFill/>
          <a:ln>
            <a:noFill/>
            <a:miter lim="800000"/>
          </a:ln>
        </p:spPr>
        <p:txBody>
          <a:bodyPr wrap="square" lIns="0" tIns="0" rIns="0" bIns="0" rtlCol="0">
            <a:noAutofit/>
          </a:bodyPr>
          <a:lstStyle/>
          <a:p>
            <a:pPr algn="l">
              <a:spcBef>
                <a:spcPts val="600"/>
              </a:spcBef>
              <a:spcAft>
                <a:spcPts val="0"/>
              </a:spcAft>
            </a:pPr>
            <a:r>
              <a:rPr lang="en-US" b="1" u="sng" dirty="0">
                <a:solidFill>
                  <a:schemeClr val="accent1"/>
                </a:solidFill>
              </a:rPr>
              <a:t>Social Networks (SN)</a:t>
            </a:r>
          </a:p>
        </p:txBody>
      </p:sp>
      <p:sp>
        <p:nvSpPr>
          <p:cNvPr id="6" name="TextBox 5">
            <a:extLst>
              <a:ext uri="{FF2B5EF4-FFF2-40B4-BE49-F238E27FC236}">
                <a16:creationId xmlns:a16="http://schemas.microsoft.com/office/drawing/2014/main" id="{B4E9D3CA-AF28-414C-9DEB-D128E9AB21FF}"/>
              </a:ext>
            </a:extLst>
          </p:cNvPr>
          <p:cNvSpPr txBox="1"/>
          <p:nvPr/>
        </p:nvSpPr>
        <p:spPr>
          <a:xfrm>
            <a:off x="90115" y="3848465"/>
            <a:ext cx="2074460" cy="187410"/>
          </a:xfrm>
          <a:prstGeom prst="rect">
            <a:avLst/>
          </a:prstGeom>
          <a:noFill/>
          <a:ln>
            <a:noFill/>
            <a:miter lim="800000"/>
          </a:ln>
        </p:spPr>
        <p:txBody>
          <a:bodyPr wrap="square" lIns="0" tIns="0" rIns="0" bIns="0" rtlCol="0">
            <a:noAutofit/>
          </a:bodyPr>
          <a:lstStyle/>
          <a:p>
            <a:pPr algn="l">
              <a:spcBef>
                <a:spcPts val="600"/>
              </a:spcBef>
              <a:spcAft>
                <a:spcPts val="0"/>
              </a:spcAft>
            </a:pPr>
            <a:r>
              <a:rPr lang="en-US" b="1" u="sng" dirty="0">
                <a:solidFill>
                  <a:schemeClr val="accent1"/>
                </a:solidFill>
              </a:rPr>
              <a:t>Print</a:t>
            </a:r>
          </a:p>
        </p:txBody>
      </p:sp>
      <p:sp>
        <p:nvSpPr>
          <p:cNvPr id="13" name="TextBox 12">
            <a:extLst>
              <a:ext uri="{FF2B5EF4-FFF2-40B4-BE49-F238E27FC236}">
                <a16:creationId xmlns:a16="http://schemas.microsoft.com/office/drawing/2014/main" id="{2ECF8AC6-A3B6-4D37-B2B9-783443F48D80}"/>
              </a:ext>
            </a:extLst>
          </p:cNvPr>
          <p:cNvSpPr txBox="1"/>
          <p:nvPr/>
        </p:nvSpPr>
        <p:spPr>
          <a:xfrm>
            <a:off x="3609045" y="3866994"/>
            <a:ext cx="2496348" cy="337762"/>
          </a:xfrm>
          <a:prstGeom prst="rect">
            <a:avLst/>
          </a:prstGeom>
          <a:noFill/>
          <a:ln>
            <a:noFill/>
            <a:miter lim="800000"/>
          </a:ln>
        </p:spPr>
        <p:txBody>
          <a:bodyPr wrap="square" lIns="0" tIns="0" rIns="0" bIns="0" rtlCol="0">
            <a:noAutofit/>
          </a:bodyPr>
          <a:lstStyle/>
          <a:p>
            <a:pPr algn="l">
              <a:spcBef>
                <a:spcPts val="600"/>
              </a:spcBef>
              <a:spcAft>
                <a:spcPts val="0"/>
              </a:spcAft>
            </a:pPr>
            <a:r>
              <a:rPr lang="en-US" b="1" u="sng" dirty="0">
                <a:solidFill>
                  <a:schemeClr val="accent1"/>
                </a:solidFill>
              </a:rPr>
              <a:t>TV</a:t>
            </a:r>
          </a:p>
        </p:txBody>
      </p:sp>
      <p:sp>
        <p:nvSpPr>
          <p:cNvPr id="15" name="TextBox 14">
            <a:extLst>
              <a:ext uri="{FF2B5EF4-FFF2-40B4-BE49-F238E27FC236}">
                <a16:creationId xmlns:a16="http://schemas.microsoft.com/office/drawing/2014/main" id="{40820D8F-CC8A-4C69-8598-3C92DA2643F5}"/>
              </a:ext>
            </a:extLst>
          </p:cNvPr>
          <p:cNvSpPr txBox="1"/>
          <p:nvPr/>
        </p:nvSpPr>
        <p:spPr>
          <a:xfrm>
            <a:off x="4152276" y="420684"/>
            <a:ext cx="7710986" cy="586846"/>
          </a:xfrm>
          <a:prstGeom prst="rect">
            <a:avLst/>
          </a:prstGeom>
          <a:noFill/>
          <a:ln>
            <a:solidFill>
              <a:schemeClr val="tx1"/>
            </a:solidFill>
            <a:prstDash val="dash"/>
            <a:miter lim="800000"/>
          </a:ln>
        </p:spPr>
        <p:txBody>
          <a:bodyPr wrap="square" lIns="0" tIns="0" rIns="0" bIns="0" rtlCol="0">
            <a:noAutofit/>
          </a:bodyPr>
          <a:lstStyle/>
          <a:p>
            <a:pPr marL="285750" indent="-285750" algn="l">
              <a:spcBef>
                <a:spcPts val="600"/>
              </a:spcBef>
              <a:spcAft>
                <a:spcPts val="0"/>
              </a:spcAft>
              <a:buFont typeface="Arial" panose="020B0604020202020204" pitchFamily="34" charset="0"/>
              <a:buChar char="•"/>
            </a:pPr>
            <a:r>
              <a:rPr lang="en-US" dirty="0"/>
              <a:t>Segment sizes: Children = 20,Young Corp = 40,Mid-Senior Citizen = 30,Senior Citizen = 10</a:t>
            </a:r>
          </a:p>
          <a:p>
            <a:pPr marL="285750" indent="-285750" algn="l">
              <a:spcBef>
                <a:spcPts val="600"/>
              </a:spcBef>
              <a:spcAft>
                <a:spcPts val="0"/>
              </a:spcAft>
              <a:buFont typeface="Arial" panose="020B0604020202020204" pitchFamily="34" charset="0"/>
              <a:buChar char="•"/>
            </a:pPr>
            <a:r>
              <a:rPr lang="en-US" dirty="0"/>
              <a:t>Revenue Generated from a Segment = (ARPU) * (Time spent) * (Population of Segment)</a:t>
            </a:r>
          </a:p>
          <a:p>
            <a:pPr algn="l">
              <a:spcBef>
                <a:spcPts val="600"/>
              </a:spcBef>
              <a:spcAft>
                <a:spcPts val="0"/>
              </a:spcAft>
            </a:pPr>
            <a:endParaRPr lang="en-US" dirty="0"/>
          </a:p>
          <a:p>
            <a:pPr marL="285750" indent="-285750" algn="l">
              <a:spcBef>
                <a:spcPts val="600"/>
              </a:spcBef>
              <a:spcAft>
                <a:spcPts val="0"/>
              </a:spcAft>
              <a:buFont typeface="Arial" panose="020B0604020202020204" pitchFamily="34" charset="0"/>
              <a:buChar char="•"/>
            </a:pPr>
            <a:endParaRPr lang="en-US" dirty="0"/>
          </a:p>
          <a:p>
            <a:pPr marL="285750" indent="-285750" algn="l">
              <a:spcBef>
                <a:spcPts val="600"/>
              </a:spcBef>
              <a:spcAft>
                <a:spcPts val="0"/>
              </a:spcAft>
              <a:buFont typeface="Arial" panose="020B0604020202020204" pitchFamily="34" charset="0"/>
              <a:buChar char="•"/>
            </a:pPr>
            <a:endParaRPr lang="en-US" dirty="0"/>
          </a:p>
        </p:txBody>
      </p:sp>
      <p:sp>
        <p:nvSpPr>
          <p:cNvPr id="16" name="TextBox 15">
            <a:extLst>
              <a:ext uri="{FF2B5EF4-FFF2-40B4-BE49-F238E27FC236}">
                <a16:creationId xmlns:a16="http://schemas.microsoft.com/office/drawing/2014/main" id="{EC92D389-1B84-4CE8-B089-F9842AE10CC9}"/>
              </a:ext>
            </a:extLst>
          </p:cNvPr>
          <p:cNvSpPr txBox="1"/>
          <p:nvPr/>
        </p:nvSpPr>
        <p:spPr>
          <a:xfrm>
            <a:off x="7085027" y="4051355"/>
            <a:ext cx="4778235" cy="2349448"/>
          </a:xfrm>
          <a:prstGeom prst="rect">
            <a:avLst/>
          </a:prstGeom>
          <a:noFill/>
          <a:ln>
            <a:solidFill>
              <a:schemeClr val="tx1"/>
            </a:solidFill>
            <a:prstDash val="dash"/>
            <a:miter lim="800000"/>
          </a:ln>
        </p:spPr>
        <p:txBody>
          <a:bodyPr wrap="square" lIns="0" tIns="0" rIns="0" bIns="0" rtlCol="0">
            <a:noAutofit/>
          </a:bodyPr>
          <a:lstStyle/>
          <a:p>
            <a:pPr algn="l">
              <a:spcBef>
                <a:spcPts val="600"/>
              </a:spcBef>
              <a:spcAft>
                <a:spcPts val="0"/>
              </a:spcAft>
            </a:pPr>
            <a:r>
              <a:rPr lang="en-US" b="1" u="sng" dirty="0">
                <a:solidFill>
                  <a:schemeClr val="accent1"/>
                </a:solidFill>
              </a:rPr>
              <a:t>Conclusion</a:t>
            </a:r>
            <a:r>
              <a:rPr lang="en-US" dirty="0">
                <a:solidFill>
                  <a:schemeClr val="accent1"/>
                </a:solidFill>
              </a:rPr>
              <a:t>:</a:t>
            </a:r>
          </a:p>
          <a:p>
            <a:pPr marL="285750" indent="-285750" algn="l">
              <a:spcBef>
                <a:spcPts val="600"/>
              </a:spcBef>
              <a:spcAft>
                <a:spcPts val="0"/>
              </a:spcAft>
              <a:buFont typeface="Arial" panose="020B0604020202020204" pitchFamily="34" charset="0"/>
              <a:buChar char="•"/>
            </a:pPr>
            <a:r>
              <a:rPr lang="en-US" b="1" dirty="0">
                <a:solidFill>
                  <a:schemeClr val="accent1"/>
                </a:solidFill>
              </a:rPr>
              <a:t>Instead of choosing the complete channel for all the segments, </a:t>
            </a:r>
            <a:r>
              <a:rPr lang="en-US" b="1" u="sng" dirty="0">
                <a:solidFill>
                  <a:schemeClr val="accent1"/>
                </a:solidFill>
              </a:rPr>
              <a:t>Pulse can choose different channels for targeting different Customer Segment</a:t>
            </a:r>
          </a:p>
          <a:p>
            <a:pPr marL="285750" indent="-285750" algn="l">
              <a:spcBef>
                <a:spcPts val="600"/>
              </a:spcBef>
              <a:spcAft>
                <a:spcPts val="0"/>
              </a:spcAft>
              <a:buFont typeface="Arial" panose="020B0604020202020204" pitchFamily="34" charset="0"/>
              <a:buChar char="•"/>
            </a:pPr>
            <a:r>
              <a:rPr lang="en-US" dirty="0">
                <a:solidFill>
                  <a:schemeClr val="accent1"/>
                </a:solidFill>
              </a:rPr>
              <a:t>Based on the Weekly Revenue calculation-</a:t>
            </a:r>
          </a:p>
          <a:p>
            <a:pPr marL="285750" indent="-285750" algn="l">
              <a:spcBef>
                <a:spcPts val="600"/>
              </a:spcBef>
              <a:spcAft>
                <a:spcPts val="0"/>
              </a:spcAft>
              <a:buFont typeface="Arial" panose="020B0604020202020204" pitchFamily="34" charset="0"/>
              <a:buChar char="•"/>
            </a:pPr>
            <a:endParaRPr lang="en-US" dirty="0">
              <a:solidFill>
                <a:schemeClr val="accent1"/>
              </a:solidFill>
            </a:endParaRPr>
          </a:p>
          <a:p>
            <a:pPr marL="285750" indent="-285750" algn="l">
              <a:spcBef>
                <a:spcPts val="600"/>
              </a:spcBef>
              <a:spcAft>
                <a:spcPts val="0"/>
              </a:spcAft>
              <a:buFont typeface="Arial" panose="020B0604020202020204" pitchFamily="34" charset="0"/>
              <a:buChar char="•"/>
            </a:pPr>
            <a:endParaRPr lang="en-US" dirty="0">
              <a:solidFill>
                <a:schemeClr val="accent1"/>
              </a:solidFill>
            </a:endParaRPr>
          </a:p>
          <a:p>
            <a:pPr marL="285750" indent="-285750" algn="l">
              <a:spcBef>
                <a:spcPts val="600"/>
              </a:spcBef>
              <a:spcAft>
                <a:spcPts val="0"/>
              </a:spcAft>
              <a:buFont typeface="Arial" panose="020B0604020202020204" pitchFamily="34" charset="0"/>
              <a:buChar char="•"/>
            </a:pPr>
            <a:endParaRPr lang="en-US" dirty="0">
              <a:solidFill>
                <a:schemeClr val="accent1"/>
              </a:solidFill>
            </a:endParaRPr>
          </a:p>
          <a:p>
            <a:pPr marL="285750" indent="-285750" algn="l">
              <a:spcBef>
                <a:spcPts val="600"/>
              </a:spcBef>
              <a:spcAft>
                <a:spcPts val="0"/>
              </a:spcAft>
              <a:buFont typeface="Arial" panose="020B0604020202020204" pitchFamily="34" charset="0"/>
              <a:buChar char="•"/>
            </a:pPr>
            <a:endParaRPr lang="en-US" dirty="0">
              <a:solidFill>
                <a:schemeClr val="accent1"/>
              </a:solidFill>
            </a:endParaRPr>
          </a:p>
          <a:p>
            <a:pPr algn="l">
              <a:spcBef>
                <a:spcPts val="600"/>
              </a:spcBef>
              <a:spcAft>
                <a:spcPts val="0"/>
              </a:spcAft>
            </a:pPr>
            <a:r>
              <a:rPr lang="en-US" dirty="0">
                <a:solidFill>
                  <a:schemeClr val="accent1"/>
                </a:solidFill>
              </a:rPr>
              <a:t>  </a:t>
            </a:r>
          </a:p>
        </p:txBody>
      </p:sp>
      <p:sp>
        <p:nvSpPr>
          <p:cNvPr id="17" name="TextBox 16">
            <a:extLst>
              <a:ext uri="{FF2B5EF4-FFF2-40B4-BE49-F238E27FC236}">
                <a16:creationId xmlns:a16="http://schemas.microsoft.com/office/drawing/2014/main" id="{4D5868CD-8364-459D-91D4-5E5053B43296}"/>
              </a:ext>
            </a:extLst>
          </p:cNvPr>
          <p:cNvSpPr txBox="1"/>
          <p:nvPr/>
        </p:nvSpPr>
        <p:spPr>
          <a:xfrm>
            <a:off x="7331130" y="5308252"/>
            <a:ext cx="6397228" cy="1213814"/>
          </a:xfrm>
          <a:prstGeom prst="rect">
            <a:avLst/>
          </a:prstGeom>
          <a:noFill/>
          <a:ln>
            <a:noFill/>
            <a:miter lim="800000"/>
          </a:ln>
        </p:spPr>
        <p:txBody>
          <a:bodyPr wrap="square" lIns="0" tIns="0" rIns="0" bIns="0" rtlCol="0">
            <a:noAutofit/>
          </a:bodyPr>
          <a:lstStyle/>
          <a:p>
            <a:pPr marL="285750" indent="-285750" algn="l">
              <a:spcBef>
                <a:spcPts val="600"/>
              </a:spcBef>
              <a:spcAft>
                <a:spcPts val="0"/>
              </a:spcAft>
              <a:buFont typeface="Wingdings" panose="05000000000000000000" pitchFamily="2" charset="2"/>
              <a:buChar char="Ø"/>
            </a:pPr>
            <a:r>
              <a:rPr lang="en-US" dirty="0">
                <a:solidFill>
                  <a:schemeClr val="accent1"/>
                </a:solidFill>
              </a:rPr>
              <a:t>Children- TV ads - $168</a:t>
            </a:r>
          </a:p>
          <a:p>
            <a:pPr marL="285750" indent="-285750" algn="l">
              <a:spcBef>
                <a:spcPts val="600"/>
              </a:spcBef>
              <a:spcAft>
                <a:spcPts val="0"/>
              </a:spcAft>
              <a:buFont typeface="Wingdings" panose="05000000000000000000" pitchFamily="2" charset="2"/>
              <a:buChar char="Ø"/>
            </a:pPr>
            <a:r>
              <a:rPr lang="en-US" dirty="0">
                <a:solidFill>
                  <a:schemeClr val="accent1"/>
                </a:solidFill>
              </a:rPr>
              <a:t>Young Corporates- Browsing Internet &amp; SN - $640.8</a:t>
            </a:r>
          </a:p>
          <a:p>
            <a:pPr marL="285750" indent="-285750" algn="l">
              <a:spcBef>
                <a:spcPts val="600"/>
              </a:spcBef>
              <a:spcAft>
                <a:spcPts val="0"/>
              </a:spcAft>
              <a:buFont typeface="Wingdings" panose="05000000000000000000" pitchFamily="2" charset="2"/>
              <a:buChar char="Ø"/>
            </a:pPr>
            <a:r>
              <a:rPr lang="en-US" dirty="0">
                <a:solidFill>
                  <a:schemeClr val="accent1"/>
                </a:solidFill>
              </a:rPr>
              <a:t>Mid-Senior-TV ads- $216</a:t>
            </a:r>
          </a:p>
          <a:p>
            <a:pPr marL="285750" indent="-285750" algn="l">
              <a:spcBef>
                <a:spcPts val="600"/>
              </a:spcBef>
              <a:spcAft>
                <a:spcPts val="0"/>
              </a:spcAft>
              <a:buFont typeface="Wingdings" panose="05000000000000000000" pitchFamily="2" charset="2"/>
              <a:buChar char="Ø"/>
            </a:pPr>
            <a:r>
              <a:rPr lang="en-US" dirty="0">
                <a:solidFill>
                  <a:schemeClr val="accent1"/>
                </a:solidFill>
              </a:rPr>
              <a:t>Senior Citizen- Print- $27.6</a:t>
            </a:r>
            <a:endParaRPr lang="en-US" b="1" dirty="0">
              <a:solidFill>
                <a:schemeClr val="accent1"/>
              </a:solidFill>
            </a:endParaRPr>
          </a:p>
          <a:p>
            <a:pPr marL="285750" indent="-285750" algn="l">
              <a:spcBef>
                <a:spcPts val="600"/>
              </a:spcBef>
              <a:spcAft>
                <a:spcPts val="0"/>
              </a:spcAft>
              <a:buFont typeface="Wingdings" panose="05000000000000000000" pitchFamily="2" charset="2"/>
              <a:buChar char="Ø"/>
            </a:pPr>
            <a:endParaRPr lang="en-US" b="1" dirty="0">
              <a:solidFill>
                <a:schemeClr val="accent1"/>
              </a:solidFill>
            </a:endParaRPr>
          </a:p>
        </p:txBody>
      </p:sp>
      <p:sp>
        <p:nvSpPr>
          <p:cNvPr id="18" name="Oval 17">
            <a:extLst>
              <a:ext uri="{FF2B5EF4-FFF2-40B4-BE49-F238E27FC236}">
                <a16:creationId xmlns:a16="http://schemas.microsoft.com/office/drawing/2014/main" id="{E6AE4657-0853-4A40-A134-FB3DC4559281}"/>
              </a:ext>
            </a:extLst>
          </p:cNvPr>
          <p:cNvSpPr/>
          <p:nvPr/>
        </p:nvSpPr>
        <p:spPr>
          <a:xfrm>
            <a:off x="10468086" y="1349098"/>
            <a:ext cx="1663687" cy="2473960"/>
          </a:xfrm>
          <a:prstGeom prst="ellipse">
            <a:avLst/>
          </a:prstGeom>
          <a:solidFill>
            <a:srgbClr val="D1D0D4"/>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dirty="0">
                <a:solidFill>
                  <a:schemeClr val="accent1"/>
                </a:solidFill>
              </a:rPr>
              <a:t>Due to COVID-19, </a:t>
            </a:r>
            <a:r>
              <a:rPr lang="en-US" b="1" dirty="0">
                <a:solidFill>
                  <a:schemeClr val="accent1"/>
                </a:solidFill>
              </a:rPr>
              <a:t>EVENTS</a:t>
            </a:r>
            <a:r>
              <a:rPr lang="en-US" dirty="0">
                <a:solidFill>
                  <a:schemeClr val="accent1"/>
                </a:solidFill>
              </a:rPr>
              <a:t> can be discarded as a marketing channel</a:t>
            </a:r>
          </a:p>
        </p:txBody>
      </p:sp>
    </p:spTree>
    <p:extLst>
      <p:ext uri="{BB962C8B-B14F-4D97-AF65-F5344CB8AC3E}">
        <p14:creationId xmlns:p14="http://schemas.microsoft.com/office/powerpoint/2010/main" val="2696007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52F624F-9FF3-4911-BBF6-AC0C8AF2F7E8}"/>
              </a:ext>
            </a:extLst>
          </p:cNvPr>
          <p:cNvSpPr txBox="1"/>
          <p:nvPr/>
        </p:nvSpPr>
        <p:spPr>
          <a:xfrm>
            <a:off x="9927635" y="4619839"/>
            <a:ext cx="2129883" cy="1800029"/>
          </a:xfrm>
          <a:prstGeom prst="rect">
            <a:avLst/>
          </a:prstGeom>
          <a:noFill/>
          <a:ln>
            <a:noFill/>
            <a:miter lim="800000"/>
          </a:ln>
        </p:spPr>
        <p:txBody>
          <a:bodyPr wrap="square" lIns="0" tIns="0" rIns="0" bIns="0" rtlCol="0">
            <a:noAutofit/>
          </a:bodyPr>
          <a:lstStyle/>
          <a:p>
            <a:pPr algn="l">
              <a:spcBef>
                <a:spcPts val="600"/>
              </a:spcBef>
              <a:spcAft>
                <a:spcPts val="0"/>
              </a:spcAft>
            </a:pPr>
            <a:r>
              <a:rPr lang="en-US" sz="1800" dirty="0">
                <a:solidFill>
                  <a:schemeClr val="accent1"/>
                </a:solidFill>
              </a:rPr>
              <a:t>Submitted By:</a:t>
            </a:r>
          </a:p>
          <a:p>
            <a:pPr algn="l">
              <a:spcBef>
                <a:spcPts val="600"/>
              </a:spcBef>
              <a:spcAft>
                <a:spcPts val="0"/>
              </a:spcAft>
            </a:pPr>
            <a:r>
              <a:rPr lang="en-US" sz="1800" dirty="0" err="1">
                <a:solidFill>
                  <a:schemeClr val="accent1"/>
                </a:solidFill>
              </a:rPr>
              <a:t>Shivank</a:t>
            </a:r>
            <a:r>
              <a:rPr lang="en-US" sz="1800" dirty="0">
                <a:solidFill>
                  <a:schemeClr val="accent1"/>
                </a:solidFill>
              </a:rPr>
              <a:t> Rastogi</a:t>
            </a:r>
          </a:p>
          <a:p>
            <a:pPr algn="l">
              <a:spcBef>
                <a:spcPts val="600"/>
              </a:spcBef>
              <a:spcAft>
                <a:spcPts val="0"/>
              </a:spcAft>
            </a:pPr>
            <a:r>
              <a:rPr lang="en-US" sz="1800" dirty="0">
                <a:solidFill>
                  <a:schemeClr val="accent1"/>
                </a:solidFill>
              </a:rPr>
              <a:t>Abhishek Chand</a:t>
            </a:r>
          </a:p>
          <a:p>
            <a:pPr algn="l">
              <a:spcBef>
                <a:spcPts val="600"/>
              </a:spcBef>
              <a:spcAft>
                <a:spcPts val="0"/>
              </a:spcAft>
            </a:pPr>
            <a:r>
              <a:rPr lang="en-US" sz="1800" dirty="0" err="1">
                <a:solidFill>
                  <a:schemeClr val="accent1"/>
                </a:solidFill>
              </a:rPr>
              <a:t>Areeb</a:t>
            </a:r>
            <a:r>
              <a:rPr lang="en-US" sz="1800" dirty="0">
                <a:solidFill>
                  <a:schemeClr val="accent1"/>
                </a:solidFill>
              </a:rPr>
              <a:t> Bashir Lone</a:t>
            </a:r>
          </a:p>
          <a:p>
            <a:pPr algn="l">
              <a:spcBef>
                <a:spcPts val="600"/>
              </a:spcBef>
              <a:spcAft>
                <a:spcPts val="0"/>
              </a:spcAft>
            </a:pPr>
            <a:r>
              <a:rPr lang="en-US" sz="1800" dirty="0" err="1">
                <a:solidFill>
                  <a:schemeClr val="accent1"/>
                </a:solidFill>
              </a:rPr>
              <a:t>Mohd</a:t>
            </a:r>
            <a:r>
              <a:rPr lang="en-US" sz="1800" dirty="0">
                <a:solidFill>
                  <a:schemeClr val="accent1"/>
                </a:solidFill>
              </a:rPr>
              <a:t>. </a:t>
            </a:r>
            <a:r>
              <a:rPr lang="en-US" sz="1800" dirty="0" err="1">
                <a:solidFill>
                  <a:schemeClr val="accent1"/>
                </a:solidFill>
              </a:rPr>
              <a:t>Asjad</a:t>
            </a:r>
            <a:r>
              <a:rPr lang="en-US" sz="1800" dirty="0">
                <a:solidFill>
                  <a:schemeClr val="accent1"/>
                </a:solidFill>
              </a:rPr>
              <a:t> Kamal</a:t>
            </a:r>
          </a:p>
        </p:txBody>
      </p:sp>
      <p:sp>
        <p:nvSpPr>
          <p:cNvPr id="5" name="Rectangle 4">
            <a:extLst>
              <a:ext uri="{FF2B5EF4-FFF2-40B4-BE49-F238E27FC236}">
                <a16:creationId xmlns:a16="http://schemas.microsoft.com/office/drawing/2014/main" id="{612D2134-EA47-44F0-8F81-F6600D692A8B}"/>
              </a:ext>
            </a:extLst>
          </p:cNvPr>
          <p:cNvSpPr/>
          <p:nvPr/>
        </p:nvSpPr>
        <p:spPr>
          <a:xfrm>
            <a:off x="3951662" y="2789782"/>
            <a:ext cx="428867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832259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FEAE2-4DAB-7146-BF16-FDD58E450D76}"/>
              </a:ext>
            </a:extLst>
          </p:cNvPr>
          <p:cNvSpPr>
            <a:spLocks noGrp="1"/>
          </p:cNvSpPr>
          <p:nvPr>
            <p:ph type="title"/>
          </p:nvPr>
        </p:nvSpPr>
        <p:spPr>
          <a:xfrm>
            <a:off x="550164" y="429768"/>
            <a:ext cx="11091672" cy="492443"/>
          </a:xfrm>
        </p:spPr>
        <p:txBody>
          <a:bodyPr/>
          <a:lstStyle/>
          <a:p>
            <a:r>
              <a:rPr lang="en-US" dirty="0"/>
              <a:t>Team details</a:t>
            </a:r>
          </a:p>
        </p:txBody>
      </p:sp>
      <p:graphicFrame>
        <p:nvGraphicFramePr>
          <p:cNvPr id="13" name="Table 12">
            <a:extLst>
              <a:ext uri="{FF2B5EF4-FFF2-40B4-BE49-F238E27FC236}">
                <a16:creationId xmlns:a16="http://schemas.microsoft.com/office/drawing/2014/main" id="{38B81C39-9B88-4290-935B-273276D4C997}"/>
              </a:ext>
            </a:extLst>
          </p:cNvPr>
          <p:cNvGraphicFramePr>
            <a:graphicFrameLocks noGrp="1"/>
          </p:cNvGraphicFramePr>
          <p:nvPr>
            <p:extLst>
              <p:ext uri="{D42A27DB-BD31-4B8C-83A1-F6EECF244321}">
                <p14:modId xmlns:p14="http://schemas.microsoft.com/office/powerpoint/2010/main" val="2971006162"/>
              </p:ext>
            </p:extLst>
          </p:nvPr>
        </p:nvGraphicFramePr>
        <p:xfrm>
          <a:off x="659780" y="1471956"/>
          <a:ext cx="10872439" cy="3702204"/>
        </p:xfrm>
        <a:graphic>
          <a:graphicData uri="http://schemas.openxmlformats.org/drawingml/2006/table">
            <a:tbl>
              <a:tblPr firstRow="1" bandRow="1">
                <a:tableStyleId>{3B4B98B0-60AC-42C2-AFA5-B58CD77FA1E5}</a:tableStyleId>
              </a:tblPr>
              <a:tblGrid>
                <a:gridCol w="3053298">
                  <a:extLst>
                    <a:ext uri="{9D8B030D-6E8A-4147-A177-3AD203B41FA5}">
                      <a16:colId xmlns:a16="http://schemas.microsoft.com/office/drawing/2014/main" val="2408219074"/>
                    </a:ext>
                  </a:extLst>
                </a:gridCol>
                <a:gridCol w="7819141">
                  <a:extLst>
                    <a:ext uri="{9D8B030D-6E8A-4147-A177-3AD203B41FA5}">
                      <a16:colId xmlns:a16="http://schemas.microsoft.com/office/drawing/2014/main" val="4088096121"/>
                    </a:ext>
                  </a:extLst>
                </a:gridCol>
              </a:tblGrid>
              <a:tr h="6170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dirty="0">
                          <a:ln>
                            <a:noFill/>
                          </a:ln>
                          <a:solidFill>
                            <a:schemeClr val="accent2"/>
                          </a:solidFill>
                          <a:effectLst/>
                          <a:uLnTx/>
                          <a:uFillTx/>
                          <a:latin typeface="Arial" panose="020B0604020202020204" pitchFamily="34" charset="0"/>
                          <a:ea typeface="+mn-ea"/>
                          <a:cs typeface="Arial" panose="020B0604020202020204" pitchFamily="34" charset="0"/>
                        </a:rPr>
                        <a:t>Team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Golden Arrows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7000967"/>
                  </a:ext>
                </a:extLst>
              </a:tr>
              <a:tr h="617034">
                <a:tc>
                  <a:txBody>
                    <a:bodyPr/>
                    <a:lstStyle/>
                    <a:p>
                      <a:pPr marL="0" indent="0" algn="l" defTabSz="914400" rtl="0" eaLnBrk="1" latinLnBrk="0" hangingPunct="1">
                        <a:lnSpc>
                          <a:spcPct val="100000"/>
                        </a:lnSpc>
                        <a:spcBef>
                          <a:spcPts val="600"/>
                        </a:spcBef>
                        <a:spcAft>
                          <a:spcPts val="0"/>
                        </a:spcAft>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College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Jamia </a:t>
                      </a:r>
                      <a:r>
                        <a:rPr lang="en-US" dirty="0" err="1"/>
                        <a:t>Millia</a:t>
                      </a:r>
                      <a:r>
                        <a:rPr lang="en-US" dirty="0"/>
                        <a:t> Islamia, New Delhi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1000395"/>
                  </a:ext>
                </a:extLst>
              </a:tr>
              <a:tr h="617034">
                <a:tc>
                  <a:txBody>
                    <a:bodyPr/>
                    <a:lstStyle/>
                    <a:p>
                      <a:pPr marL="0" indent="0" algn="l" defTabSz="914400" rtl="0" eaLnBrk="1" latinLnBrk="0" hangingPunct="1">
                        <a:lnSpc>
                          <a:spcPct val="100000"/>
                        </a:lnSpc>
                        <a:spcBef>
                          <a:spcPts val="600"/>
                        </a:spcBef>
                        <a:spcAft>
                          <a:spcPts val="0"/>
                        </a:spcAft>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Team Leader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t>Shivank</a:t>
                      </a:r>
                      <a:r>
                        <a:rPr lang="en-US" dirty="0"/>
                        <a:t> Rastogi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5170474"/>
                  </a:ext>
                </a:extLst>
              </a:tr>
              <a:tr h="617034">
                <a:tc>
                  <a:txBody>
                    <a:bodyPr/>
                    <a:lstStyle/>
                    <a:p>
                      <a:pPr marL="0" indent="0" algn="l" defTabSz="914400" rtl="0" eaLnBrk="1" latinLnBrk="0" hangingPunct="1">
                        <a:lnSpc>
                          <a:spcPct val="100000"/>
                        </a:lnSpc>
                        <a:spcBef>
                          <a:spcPts val="600"/>
                        </a:spcBef>
                        <a:spcAft>
                          <a:spcPts val="0"/>
                        </a:spcAft>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Team Member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Abhishek Chand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376829"/>
                  </a:ext>
                </a:extLst>
              </a:tr>
              <a:tr h="617034">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Team Member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t>Areeb</a:t>
                      </a:r>
                      <a:r>
                        <a:rPr lang="en-US" dirty="0"/>
                        <a:t> </a:t>
                      </a:r>
                      <a:r>
                        <a:rPr lang="en-US"/>
                        <a:t>Bashir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357728"/>
                  </a:ext>
                </a:extLst>
              </a:tr>
              <a:tr h="617034">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dirty="0">
                          <a:ln>
                            <a:noFill/>
                          </a:ln>
                          <a:solidFill>
                            <a:schemeClr val="accent1"/>
                          </a:solidFill>
                          <a:effectLst/>
                          <a:uLnTx/>
                          <a:uFillTx/>
                          <a:latin typeface="Arial" panose="020B0604020202020204" pitchFamily="34" charset="0"/>
                          <a:ea typeface="+mn-ea"/>
                          <a:cs typeface="Arial" panose="020B0604020202020204" pitchFamily="34" charset="0"/>
                        </a:rPr>
                        <a:t>Team Member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err="1"/>
                        <a:t>Mohd</a:t>
                      </a:r>
                      <a:r>
                        <a:rPr lang="en-US" dirty="0"/>
                        <a:t>. </a:t>
                      </a:r>
                      <a:r>
                        <a:rPr lang="en-US" dirty="0" err="1"/>
                        <a:t>Asjad</a:t>
                      </a:r>
                      <a:r>
                        <a:rPr lang="en-US" dirty="0"/>
                        <a:t> Kamal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7088467"/>
                  </a:ext>
                </a:extLst>
              </a:tr>
            </a:tbl>
          </a:graphicData>
        </a:graphic>
      </p:graphicFrame>
    </p:spTree>
    <p:extLst>
      <p:ext uri="{BB962C8B-B14F-4D97-AF65-F5344CB8AC3E}">
        <p14:creationId xmlns:p14="http://schemas.microsoft.com/office/powerpoint/2010/main" val="2570359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AB2B2C1-B7AB-4083-81F1-5D3A78D943E6}"/>
              </a:ext>
            </a:extLst>
          </p:cNvPr>
          <p:cNvSpPr>
            <a:spLocks noGrp="1"/>
          </p:cNvSpPr>
          <p:nvPr>
            <p:ph type="body" idx="1"/>
          </p:nvPr>
        </p:nvSpPr>
        <p:spPr/>
        <p:txBody>
          <a:bodyPr/>
          <a:lstStyle/>
          <a:p>
            <a:r>
              <a:rPr lang="en-US" dirty="0"/>
              <a:t>scenario one: Business consulting</a:t>
            </a:r>
          </a:p>
        </p:txBody>
      </p:sp>
    </p:spTree>
    <p:extLst>
      <p:ext uri="{BB962C8B-B14F-4D97-AF65-F5344CB8AC3E}">
        <p14:creationId xmlns:p14="http://schemas.microsoft.com/office/powerpoint/2010/main" val="2706044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40E9947A-BA3D-4198-A241-08B86608D988}"/>
              </a:ext>
            </a:extLst>
          </p:cNvPr>
          <p:cNvGraphicFramePr/>
          <p:nvPr>
            <p:extLst>
              <p:ext uri="{D42A27DB-BD31-4B8C-83A1-F6EECF244321}">
                <p14:modId xmlns:p14="http://schemas.microsoft.com/office/powerpoint/2010/main" val="3113969767"/>
              </p:ext>
            </p:extLst>
          </p:nvPr>
        </p:nvGraphicFramePr>
        <p:xfrm>
          <a:off x="-30976" y="0"/>
          <a:ext cx="12211825" cy="270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6C6464B1-D7FD-4AA4-BBE2-F4C2E12C0EEA}"/>
              </a:ext>
            </a:extLst>
          </p:cNvPr>
          <p:cNvSpPr txBox="1"/>
          <p:nvPr/>
        </p:nvSpPr>
        <p:spPr>
          <a:xfrm>
            <a:off x="104693" y="796982"/>
            <a:ext cx="5196469" cy="1887601"/>
          </a:xfrm>
          <a:prstGeom prst="rect">
            <a:avLst/>
          </a:prstGeom>
          <a:noFill/>
          <a:ln>
            <a:solidFill>
              <a:schemeClr val="tx1"/>
            </a:solidFill>
            <a:prstDash val="dash"/>
            <a:miter lim="800000"/>
          </a:ln>
        </p:spPr>
        <p:txBody>
          <a:bodyPr wrap="square" lIns="0" tIns="0" rIns="0" bIns="0" rtlCol="0">
            <a:noAutofit/>
          </a:bodyPr>
          <a:lstStyle/>
          <a:p>
            <a:pPr algn="l">
              <a:spcBef>
                <a:spcPts val="600"/>
              </a:spcBef>
              <a:spcAft>
                <a:spcPts val="0"/>
              </a:spcAft>
            </a:pPr>
            <a:r>
              <a:rPr lang="en-US" sz="1800" dirty="0">
                <a:solidFill>
                  <a:schemeClr val="accent1"/>
                </a:solidFill>
              </a:rPr>
              <a:t> </a:t>
            </a:r>
            <a:r>
              <a:rPr lang="en-US" b="1" u="sng" dirty="0">
                <a:solidFill>
                  <a:schemeClr val="accent1"/>
                </a:solidFill>
              </a:rPr>
              <a:t>Assumptions:</a:t>
            </a:r>
          </a:p>
          <a:p>
            <a:pPr marL="285750" indent="-285750" algn="l">
              <a:spcBef>
                <a:spcPts val="600"/>
              </a:spcBef>
              <a:spcAft>
                <a:spcPts val="0"/>
              </a:spcAft>
              <a:buFont typeface="Arial" panose="020B0604020202020204" pitchFamily="34" charset="0"/>
              <a:buChar char="•"/>
            </a:pPr>
            <a:r>
              <a:rPr lang="en-US" dirty="0"/>
              <a:t>We have assumed that Cost Per Unit of each promotional channel is relative to “Social Media” Channel.</a:t>
            </a:r>
          </a:p>
          <a:p>
            <a:pPr marL="285750" indent="-285750" algn="l">
              <a:spcBef>
                <a:spcPts val="600"/>
              </a:spcBef>
              <a:spcAft>
                <a:spcPts val="0"/>
              </a:spcAft>
              <a:buFont typeface="Arial" panose="020B0604020202020204" pitchFamily="34" charset="0"/>
              <a:buChar char="•"/>
            </a:pPr>
            <a:r>
              <a:rPr lang="en-US" dirty="0"/>
              <a:t>We have assumed that the data given is for a year (annual)</a:t>
            </a:r>
          </a:p>
          <a:p>
            <a:pPr marL="285750" indent="-285750" algn="l">
              <a:spcBef>
                <a:spcPts val="600"/>
              </a:spcBef>
              <a:spcAft>
                <a:spcPts val="0"/>
              </a:spcAft>
              <a:buFont typeface="Arial" panose="020B0604020202020204" pitchFamily="34" charset="0"/>
              <a:buChar char="•"/>
            </a:pPr>
            <a:r>
              <a:rPr lang="en-US" dirty="0"/>
              <a:t>We have assumed that “Cost per unit for Social Media Channel” is X.</a:t>
            </a:r>
          </a:p>
          <a:p>
            <a:pPr algn="l">
              <a:spcBef>
                <a:spcPts val="600"/>
              </a:spcBef>
              <a:spcAft>
                <a:spcPts val="0"/>
              </a:spcAft>
            </a:pPr>
            <a:endParaRPr lang="en-US" dirty="0">
              <a:solidFill>
                <a:schemeClr val="accent1"/>
              </a:solidFill>
            </a:endParaRPr>
          </a:p>
        </p:txBody>
      </p:sp>
      <p:sp>
        <p:nvSpPr>
          <p:cNvPr id="5" name="TextBox 4">
            <a:extLst>
              <a:ext uri="{FF2B5EF4-FFF2-40B4-BE49-F238E27FC236}">
                <a16:creationId xmlns:a16="http://schemas.microsoft.com/office/drawing/2014/main" id="{D9DBC9A5-0197-45DA-82FA-20372B13332B}"/>
              </a:ext>
            </a:extLst>
          </p:cNvPr>
          <p:cNvSpPr txBox="1"/>
          <p:nvPr/>
        </p:nvSpPr>
        <p:spPr>
          <a:xfrm>
            <a:off x="5397623" y="353229"/>
            <a:ext cx="6689684" cy="2331354"/>
          </a:xfrm>
          <a:prstGeom prst="rect">
            <a:avLst/>
          </a:prstGeom>
          <a:noFill/>
          <a:ln>
            <a:solidFill>
              <a:schemeClr val="tx1"/>
            </a:solidFill>
            <a:prstDash val="dash"/>
            <a:miter lim="800000"/>
          </a:ln>
        </p:spPr>
        <p:txBody>
          <a:bodyPr wrap="square" lIns="0" tIns="0" rIns="0" bIns="0" rtlCol="0">
            <a:noAutofit/>
          </a:bodyPr>
          <a:lstStyle/>
          <a:p>
            <a:pPr algn="l">
              <a:spcBef>
                <a:spcPts val="600"/>
              </a:spcBef>
              <a:spcAft>
                <a:spcPts val="0"/>
              </a:spcAft>
            </a:pPr>
            <a:r>
              <a:rPr lang="en-US" dirty="0">
                <a:solidFill>
                  <a:schemeClr val="accent1"/>
                </a:solidFill>
              </a:rPr>
              <a:t> </a:t>
            </a:r>
            <a:r>
              <a:rPr lang="en-US" b="1" u="sng" dirty="0">
                <a:solidFill>
                  <a:schemeClr val="accent1"/>
                </a:solidFill>
              </a:rPr>
              <a:t>Methodology:</a:t>
            </a:r>
          </a:p>
          <a:p>
            <a:pPr marL="285750" indent="-285750">
              <a:spcBef>
                <a:spcPts val="600"/>
              </a:spcBef>
              <a:spcAft>
                <a:spcPts val="0"/>
              </a:spcAft>
              <a:buFont typeface="Arial" panose="020B0604020202020204" pitchFamily="34" charset="0"/>
              <a:buChar char="•"/>
            </a:pPr>
            <a:r>
              <a:rPr lang="en-US" dirty="0"/>
              <a:t>It is given that the Total Sales Impacted by promotion is of</a:t>
            </a:r>
            <a:r>
              <a:rPr lang="en-US" b="1" dirty="0"/>
              <a:t> $700 million (Mn)</a:t>
            </a:r>
          </a:p>
          <a:p>
            <a:pPr marL="285750" indent="-285750" algn="l">
              <a:spcBef>
                <a:spcPts val="600"/>
              </a:spcBef>
              <a:spcAft>
                <a:spcPts val="0"/>
              </a:spcAft>
              <a:buFont typeface="Arial" panose="020B0604020202020204" pitchFamily="34" charset="0"/>
              <a:buChar char="•"/>
            </a:pPr>
            <a:r>
              <a:rPr lang="en-US" dirty="0"/>
              <a:t>Total Sales due to a particular channel</a:t>
            </a:r>
            <a:r>
              <a:rPr lang="en-US" b="1" dirty="0"/>
              <a:t>:</a:t>
            </a:r>
          </a:p>
          <a:p>
            <a:pPr algn="ctr">
              <a:spcBef>
                <a:spcPts val="600"/>
              </a:spcBef>
              <a:spcAft>
                <a:spcPts val="0"/>
              </a:spcAft>
            </a:pPr>
            <a:r>
              <a:rPr lang="en-US" b="1" dirty="0"/>
              <a:t>(%age of impact sales of channel) * (700) Mn</a:t>
            </a:r>
            <a:r>
              <a:rPr lang="en-US" dirty="0"/>
              <a:t>.</a:t>
            </a:r>
          </a:p>
          <a:p>
            <a:pPr marL="285750" indent="-285750" algn="l">
              <a:spcBef>
                <a:spcPts val="600"/>
              </a:spcBef>
              <a:spcAft>
                <a:spcPts val="0"/>
              </a:spcAft>
              <a:buFont typeface="Arial" panose="020B0604020202020204" pitchFamily="34" charset="0"/>
              <a:buChar char="•"/>
            </a:pPr>
            <a:r>
              <a:rPr lang="en-US" dirty="0"/>
              <a:t>Cost of Promotion for a particular channel</a:t>
            </a:r>
            <a:r>
              <a:rPr lang="en-US" b="1" dirty="0"/>
              <a:t>:</a:t>
            </a:r>
          </a:p>
          <a:p>
            <a:pPr algn="ctr">
              <a:spcBef>
                <a:spcPts val="600"/>
              </a:spcBef>
              <a:spcAft>
                <a:spcPts val="0"/>
              </a:spcAft>
            </a:pPr>
            <a:r>
              <a:rPr lang="en-US" b="1" dirty="0"/>
              <a:t>(Cost per unit activity) * (Historical Activity)</a:t>
            </a:r>
          </a:p>
          <a:p>
            <a:pPr marL="285750" indent="-285750" algn="l">
              <a:spcBef>
                <a:spcPts val="600"/>
              </a:spcBef>
              <a:spcAft>
                <a:spcPts val="0"/>
              </a:spcAft>
              <a:buFont typeface="Arial" panose="020B0604020202020204" pitchFamily="34" charset="0"/>
              <a:buChar char="•"/>
            </a:pPr>
            <a:r>
              <a:rPr lang="en-US" dirty="0"/>
              <a:t>Marketing ROI for a Channel </a:t>
            </a:r>
            <a:r>
              <a:rPr lang="en-US" dirty="0">
                <a:solidFill>
                  <a:schemeClr val="accent1"/>
                </a:solidFill>
              </a:rPr>
              <a:t>: </a:t>
            </a:r>
          </a:p>
          <a:p>
            <a:pPr algn="ctr">
              <a:spcBef>
                <a:spcPts val="600"/>
              </a:spcBef>
              <a:spcAft>
                <a:spcPts val="0"/>
              </a:spcAft>
            </a:pPr>
            <a:r>
              <a:rPr lang="en-US" b="1" dirty="0">
                <a:solidFill>
                  <a:schemeClr val="accent1"/>
                </a:solidFill>
              </a:rPr>
              <a:t>(Total sales impacted-cost of promotion) / (cost of promotion)</a:t>
            </a:r>
          </a:p>
        </p:txBody>
      </p:sp>
      <p:graphicFrame>
        <p:nvGraphicFramePr>
          <p:cNvPr id="6" name="Table 6">
            <a:extLst>
              <a:ext uri="{FF2B5EF4-FFF2-40B4-BE49-F238E27FC236}">
                <a16:creationId xmlns:a16="http://schemas.microsoft.com/office/drawing/2014/main" id="{0A394F82-A2C8-471C-8704-D7F1AE1F2F54}"/>
              </a:ext>
            </a:extLst>
          </p:cNvPr>
          <p:cNvGraphicFramePr>
            <a:graphicFrameLocks noGrp="1"/>
          </p:cNvGraphicFramePr>
          <p:nvPr>
            <p:extLst>
              <p:ext uri="{D42A27DB-BD31-4B8C-83A1-F6EECF244321}">
                <p14:modId xmlns:p14="http://schemas.microsoft.com/office/powerpoint/2010/main" val="18583550"/>
              </p:ext>
            </p:extLst>
          </p:nvPr>
        </p:nvGraphicFramePr>
        <p:xfrm>
          <a:off x="78203" y="4062338"/>
          <a:ext cx="7210363" cy="2396586"/>
        </p:xfrm>
        <a:graphic>
          <a:graphicData uri="http://schemas.openxmlformats.org/drawingml/2006/table">
            <a:tbl>
              <a:tblPr firstRow="1" bandRow="1">
                <a:tableStyleId>{3B4B98B0-60AC-42C2-AFA5-B58CD77FA1E5}</a:tableStyleId>
              </a:tblPr>
              <a:tblGrid>
                <a:gridCol w="1856784">
                  <a:extLst>
                    <a:ext uri="{9D8B030D-6E8A-4147-A177-3AD203B41FA5}">
                      <a16:colId xmlns:a16="http://schemas.microsoft.com/office/drawing/2014/main" val="2274768725"/>
                    </a:ext>
                  </a:extLst>
                </a:gridCol>
                <a:gridCol w="1411070">
                  <a:extLst>
                    <a:ext uri="{9D8B030D-6E8A-4147-A177-3AD203B41FA5}">
                      <a16:colId xmlns:a16="http://schemas.microsoft.com/office/drawing/2014/main" val="4264462743"/>
                    </a:ext>
                  </a:extLst>
                </a:gridCol>
                <a:gridCol w="2080264">
                  <a:extLst>
                    <a:ext uri="{9D8B030D-6E8A-4147-A177-3AD203B41FA5}">
                      <a16:colId xmlns:a16="http://schemas.microsoft.com/office/drawing/2014/main" val="1816720370"/>
                    </a:ext>
                  </a:extLst>
                </a:gridCol>
                <a:gridCol w="1862245">
                  <a:extLst>
                    <a:ext uri="{9D8B030D-6E8A-4147-A177-3AD203B41FA5}">
                      <a16:colId xmlns:a16="http://schemas.microsoft.com/office/drawing/2014/main" val="2973073848"/>
                    </a:ext>
                  </a:extLst>
                </a:gridCol>
              </a:tblGrid>
              <a:tr h="399431">
                <a:tc>
                  <a:txBody>
                    <a:bodyPr/>
                    <a:lstStyle/>
                    <a:p>
                      <a:pPr algn="ctr"/>
                      <a:r>
                        <a:rPr lang="en-US" sz="1400" dirty="0"/>
                        <a:t>Channel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Total Sales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Cost of Promotion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lvl="1" algn="ctr"/>
                      <a:r>
                        <a:rPr lang="en-US" sz="1400" dirty="0"/>
                        <a:t>Marketing ROI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532704"/>
                  </a:ext>
                </a:extLst>
              </a:tr>
              <a:tr h="399431">
                <a:tc>
                  <a:txBody>
                    <a:bodyPr/>
                    <a:lstStyle/>
                    <a:p>
                      <a:pPr algn="ctr"/>
                      <a:r>
                        <a:rPr lang="en-US" sz="1400" dirty="0"/>
                        <a:t>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245mn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32.04mn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6.64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107166"/>
                  </a:ext>
                </a:extLst>
              </a:tr>
              <a:tr h="399431">
                <a:tc>
                  <a:txBody>
                    <a:bodyPr/>
                    <a:lstStyle/>
                    <a:p>
                      <a:pPr algn="ctr"/>
                      <a:r>
                        <a:rPr lang="en-US" sz="1400" dirty="0"/>
                        <a:t>Print Ads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175mn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23.30mn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6.51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8694783"/>
                  </a:ext>
                </a:extLst>
              </a:tr>
              <a:tr h="399431">
                <a:tc>
                  <a:txBody>
                    <a:bodyPr/>
                    <a:lstStyle/>
                    <a:p>
                      <a:pPr algn="ctr"/>
                      <a:r>
                        <a:rPr lang="en-US" sz="1400" dirty="0"/>
                        <a:t>Website Display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119mn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14.56mn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7.17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6720305"/>
                  </a:ext>
                </a:extLst>
              </a:tr>
              <a:tr h="399431">
                <a:tc>
                  <a:txBody>
                    <a:bodyPr/>
                    <a:lstStyle/>
                    <a:p>
                      <a:pPr algn="ctr"/>
                      <a:r>
                        <a:rPr lang="en-US" sz="1400" dirty="0"/>
                        <a:t>Social Media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105mn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21.55mn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5.75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8462954"/>
                  </a:ext>
                </a:extLst>
              </a:tr>
              <a:tr h="399431">
                <a:tc>
                  <a:txBody>
                    <a:bodyPr/>
                    <a:lstStyle/>
                    <a:p>
                      <a:pPr algn="ctr"/>
                      <a:r>
                        <a:rPr lang="en-US" sz="1400" dirty="0"/>
                        <a:t>Events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 56mn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14.56mn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1322607"/>
                  </a:ext>
                </a:extLst>
              </a:tr>
            </a:tbl>
          </a:graphicData>
        </a:graphic>
      </p:graphicFrame>
      <p:sp>
        <p:nvSpPr>
          <p:cNvPr id="3" name="TextBox 2">
            <a:extLst>
              <a:ext uri="{FF2B5EF4-FFF2-40B4-BE49-F238E27FC236}">
                <a16:creationId xmlns:a16="http://schemas.microsoft.com/office/drawing/2014/main" id="{4078AAEE-5021-4BEC-B8F7-356112D43290}"/>
              </a:ext>
            </a:extLst>
          </p:cNvPr>
          <p:cNvSpPr txBox="1"/>
          <p:nvPr/>
        </p:nvSpPr>
        <p:spPr>
          <a:xfrm>
            <a:off x="78203" y="2904366"/>
            <a:ext cx="12009104" cy="1157971"/>
          </a:xfrm>
          <a:prstGeom prst="rect">
            <a:avLst/>
          </a:prstGeom>
          <a:noFill/>
          <a:ln>
            <a:solidFill>
              <a:schemeClr val="tx1"/>
            </a:solidFill>
            <a:prstDash val="dash"/>
            <a:miter lim="800000"/>
          </a:ln>
        </p:spPr>
        <p:txBody>
          <a:bodyPr wrap="square" lIns="0" tIns="0" rIns="0" bIns="0" rtlCol="0">
            <a:noAutofit/>
          </a:bodyPr>
          <a:lstStyle/>
          <a:p>
            <a:pPr algn="l">
              <a:spcBef>
                <a:spcPts val="600"/>
              </a:spcBef>
              <a:spcAft>
                <a:spcPts val="0"/>
              </a:spcAft>
            </a:pPr>
            <a:r>
              <a:rPr lang="en-US" b="1" u="sng" dirty="0">
                <a:solidFill>
                  <a:schemeClr val="accent1"/>
                </a:solidFill>
              </a:rPr>
              <a:t>Calculating Cost per unit for Social Media Channel </a:t>
            </a:r>
            <a:r>
              <a:rPr lang="en-US" dirty="0">
                <a:solidFill>
                  <a:schemeClr val="accent1"/>
                </a:solidFill>
              </a:rPr>
              <a:t>(</a:t>
            </a:r>
            <a:r>
              <a:rPr lang="en-US" b="1" dirty="0" err="1">
                <a:solidFill>
                  <a:schemeClr val="accent1"/>
                </a:solidFill>
              </a:rPr>
              <a:t>i.e</a:t>
            </a:r>
            <a:r>
              <a:rPr lang="en-US" b="1" dirty="0">
                <a:solidFill>
                  <a:schemeClr val="accent1"/>
                </a:solidFill>
              </a:rPr>
              <a:t> value of X</a:t>
            </a:r>
            <a:r>
              <a:rPr lang="en-US" dirty="0">
                <a:solidFill>
                  <a:schemeClr val="accent1"/>
                </a:solidFill>
              </a:rPr>
              <a:t>):</a:t>
            </a:r>
          </a:p>
          <a:p>
            <a:pPr marL="285750" indent="-285750" algn="l">
              <a:spcBef>
                <a:spcPts val="600"/>
              </a:spcBef>
              <a:spcAft>
                <a:spcPts val="0"/>
              </a:spcAft>
              <a:buFont typeface="Arial" panose="020B0604020202020204" pitchFamily="34" charset="0"/>
              <a:buChar char="•"/>
            </a:pPr>
            <a:r>
              <a:rPr lang="en-US" dirty="0"/>
              <a:t>Total Promotion Budget: $100mm</a:t>
            </a:r>
          </a:p>
          <a:p>
            <a:pPr algn="ctr">
              <a:spcBef>
                <a:spcPts val="600"/>
              </a:spcBef>
              <a:spcAft>
                <a:spcPts val="0"/>
              </a:spcAft>
            </a:pPr>
            <a:r>
              <a:rPr lang="en-US" b="1" dirty="0"/>
              <a:t> (Historical Activity for a channel)*(Cost per unit for a channel relative to Social Media) = 100mn(Hence X=97.087)</a:t>
            </a:r>
          </a:p>
          <a:p>
            <a:pPr algn="ctr">
              <a:spcBef>
                <a:spcPts val="600"/>
              </a:spcBef>
              <a:spcAft>
                <a:spcPts val="0"/>
              </a:spcAft>
            </a:pPr>
            <a:endParaRPr lang="en-US" b="1" dirty="0"/>
          </a:p>
        </p:txBody>
      </p:sp>
      <p:pic>
        <p:nvPicPr>
          <p:cNvPr id="8" name="Picture 7">
            <a:extLst>
              <a:ext uri="{FF2B5EF4-FFF2-40B4-BE49-F238E27FC236}">
                <a16:creationId xmlns:a16="http://schemas.microsoft.com/office/drawing/2014/main" id="{A83D97D5-FAAE-4B80-9F54-1A1C31F56F6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70129" y="3419266"/>
            <a:ext cx="417792" cy="374089"/>
          </a:xfrm>
          <a:prstGeom prst="rect">
            <a:avLst/>
          </a:prstGeom>
        </p:spPr>
      </p:pic>
      <p:sp>
        <p:nvSpPr>
          <p:cNvPr id="9" name="TextBox 8">
            <a:extLst>
              <a:ext uri="{FF2B5EF4-FFF2-40B4-BE49-F238E27FC236}">
                <a16:creationId xmlns:a16="http://schemas.microsoft.com/office/drawing/2014/main" id="{3352DA41-5DCA-410A-A575-0B742D59CAD5}"/>
              </a:ext>
            </a:extLst>
          </p:cNvPr>
          <p:cNvSpPr txBox="1"/>
          <p:nvPr/>
        </p:nvSpPr>
        <p:spPr>
          <a:xfrm>
            <a:off x="7457243" y="3955806"/>
            <a:ext cx="4630064" cy="2396586"/>
          </a:xfrm>
          <a:prstGeom prst="rect">
            <a:avLst/>
          </a:prstGeom>
          <a:noFill/>
          <a:ln>
            <a:noFill/>
            <a:prstDash val="sysDash"/>
            <a:miter lim="800000"/>
          </a:ln>
        </p:spPr>
        <p:txBody>
          <a:bodyPr wrap="square" lIns="0" tIns="0" rIns="0" bIns="0" rtlCol="0">
            <a:noAutofit/>
          </a:bodyPr>
          <a:lstStyle/>
          <a:p>
            <a:pPr marL="285750" indent="-285750" algn="l">
              <a:spcBef>
                <a:spcPts val="600"/>
              </a:spcBef>
              <a:spcAft>
                <a:spcPts val="0"/>
              </a:spcAft>
              <a:buFont typeface="Arial" panose="020B0604020202020204" pitchFamily="34" charset="0"/>
              <a:buChar char="•"/>
            </a:pPr>
            <a:endParaRPr lang="en-US" dirty="0"/>
          </a:p>
          <a:p>
            <a:pPr marL="285750" indent="-285750" algn="l">
              <a:spcBef>
                <a:spcPts val="600"/>
              </a:spcBef>
              <a:spcAft>
                <a:spcPts val="0"/>
              </a:spcAft>
              <a:buFont typeface="Arial" panose="020B0604020202020204" pitchFamily="34" charset="0"/>
              <a:buChar char="•"/>
            </a:pPr>
            <a:r>
              <a:rPr lang="en-US" dirty="0"/>
              <a:t>Marketing ROI for a channel shows revenue generated for every dollar spent on promotions for that channel after deducting cost of promotion for that channel from the revenue.</a:t>
            </a:r>
          </a:p>
          <a:p>
            <a:pPr marL="285750" indent="-285750" algn="l">
              <a:spcBef>
                <a:spcPts val="600"/>
              </a:spcBef>
              <a:spcAft>
                <a:spcPts val="0"/>
              </a:spcAft>
              <a:buFont typeface="Arial" panose="020B0604020202020204" pitchFamily="34" charset="0"/>
              <a:buChar char="•"/>
            </a:pPr>
            <a:r>
              <a:rPr lang="en-US" dirty="0"/>
              <a:t>Based on Marketing ROI:</a:t>
            </a:r>
          </a:p>
          <a:p>
            <a:pPr marL="285750" indent="-285750" algn="l">
              <a:spcBef>
                <a:spcPts val="600"/>
              </a:spcBef>
              <a:spcAft>
                <a:spcPts val="0"/>
              </a:spcAft>
              <a:buFont typeface="Arial" panose="020B0604020202020204" pitchFamily="34" charset="0"/>
              <a:buChar char="•"/>
            </a:pPr>
            <a:r>
              <a:rPr lang="en-US" b="1" dirty="0">
                <a:solidFill>
                  <a:schemeClr val="accent1"/>
                </a:solidFill>
              </a:rPr>
              <a:t>Based on Marketing ROI</a:t>
            </a:r>
            <a:r>
              <a:rPr lang="en-US" dirty="0">
                <a:solidFill>
                  <a:schemeClr val="accent1"/>
                </a:solidFill>
              </a:rPr>
              <a:t>:</a:t>
            </a:r>
          </a:p>
          <a:p>
            <a:pPr algn="ctr">
              <a:spcBef>
                <a:spcPts val="600"/>
              </a:spcBef>
              <a:spcAft>
                <a:spcPts val="0"/>
              </a:spcAft>
            </a:pPr>
            <a:r>
              <a:rPr lang="en-US" dirty="0">
                <a:solidFill>
                  <a:schemeClr val="accent1"/>
                </a:solidFill>
              </a:rPr>
              <a:t>      </a:t>
            </a:r>
            <a:r>
              <a:rPr lang="en-US" b="1" dirty="0">
                <a:solidFill>
                  <a:schemeClr val="accent1"/>
                </a:solidFill>
              </a:rPr>
              <a:t>Website Display &gt; TV &gt; Print Ads &gt; Social Media &gt;Events</a:t>
            </a:r>
          </a:p>
          <a:p>
            <a:pPr algn="l">
              <a:spcBef>
                <a:spcPts val="600"/>
              </a:spcBef>
              <a:spcAft>
                <a:spcPts val="0"/>
              </a:spcAft>
            </a:pPr>
            <a:r>
              <a:rPr lang="en-US" sz="1200" b="1" dirty="0">
                <a:solidFill>
                  <a:schemeClr val="accent1"/>
                </a:solidFill>
              </a:rPr>
              <a:t>       </a:t>
            </a:r>
            <a:endParaRPr lang="en-US" dirty="0">
              <a:solidFill>
                <a:schemeClr val="accent1"/>
              </a:solidFill>
            </a:endParaRPr>
          </a:p>
          <a:p>
            <a:pPr algn="l">
              <a:spcBef>
                <a:spcPts val="600"/>
              </a:spcBef>
              <a:spcAft>
                <a:spcPts val="0"/>
              </a:spcAft>
            </a:pPr>
            <a:endParaRPr lang="en-US" dirty="0">
              <a:solidFill>
                <a:schemeClr val="accent1"/>
              </a:solidFill>
            </a:endParaRPr>
          </a:p>
          <a:p>
            <a:pPr marL="285750" indent="-285750" algn="l">
              <a:spcBef>
                <a:spcPts val="600"/>
              </a:spcBef>
              <a:spcAft>
                <a:spcPts val="0"/>
              </a:spcAft>
              <a:buFont typeface="Arial" panose="020B0604020202020204" pitchFamily="34" charset="0"/>
              <a:buChar char="•"/>
            </a:pPr>
            <a:endParaRPr lang="en-US" dirty="0" err="1">
              <a:solidFill>
                <a:schemeClr val="accent1"/>
              </a:solidFill>
            </a:endParaRPr>
          </a:p>
        </p:txBody>
      </p:sp>
      <p:sp>
        <p:nvSpPr>
          <p:cNvPr id="10" name="Arrow: Pentagon 9">
            <a:extLst>
              <a:ext uri="{FF2B5EF4-FFF2-40B4-BE49-F238E27FC236}">
                <a16:creationId xmlns:a16="http://schemas.microsoft.com/office/drawing/2014/main" id="{6941A0F0-4468-418A-8B20-A0C8CF06987F}"/>
              </a:ext>
            </a:extLst>
          </p:cNvPr>
          <p:cNvSpPr/>
          <p:nvPr/>
        </p:nvSpPr>
        <p:spPr>
          <a:xfrm>
            <a:off x="-1" y="348387"/>
            <a:ext cx="4070195" cy="270506"/>
          </a:xfrm>
          <a:prstGeom prst="homePlat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b="1" dirty="0">
                <a:solidFill>
                  <a:schemeClr val="tx1"/>
                </a:solidFill>
              </a:rPr>
              <a:t>Question 1.1</a:t>
            </a:r>
          </a:p>
        </p:txBody>
      </p:sp>
      <p:sp>
        <p:nvSpPr>
          <p:cNvPr id="2" name="Rectangle 1">
            <a:extLst>
              <a:ext uri="{FF2B5EF4-FFF2-40B4-BE49-F238E27FC236}">
                <a16:creationId xmlns:a16="http://schemas.microsoft.com/office/drawing/2014/main" id="{48FAF2CD-1846-493B-8DC0-44D90BB6384A}"/>
              </a:ext>
            </a:extLst>
          </p:cNvPr>
          <p:cNvSpPr/>
          <p:nvPr/>
        </p:nvSpPr>
        <p:spPr>
          <a:xfrm>
            <a:off x="7359588" y="4062338"/>
            <a:ext cx="4727719" cy="2396586"/>
          </a:xfrm>
          <a:prstGeom prst="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IN" sz="1800" dirty="0" err="1"/>
          </a:p>
        </p:txBody>
      </p:sp>
    </p:spTree>
    <p:extLst>
      <p:ext uri="{BB962C8B-B14F-4D97-AF65-F5344CB8AC3E}">
        <p14:creationId xmlns:p14="http://schemas.microsoft.com/office/powerpoint/2010/main" val="927767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40E9947A-BA3D-4198-A241-08B86608D988}"/>
              </a:ext>
            </a:extLst>
          </p:cNvPr>
          <p:cNvGraphicFramePr/>
          <p:nvPr/>
        </p:nvGraphicFramePr>
        <p:xfrm>
          <a:off x="-30976" y="0"/>
          <a:ext cx="12211825" cy="270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Arrow: Pentagon 3">
            <a:extLst>
              <a:ext uri="{FF2B5EF4-FFF2-40B4-BE49-F238E27FC236}">
                <a16:creationId xmlns:a16="http://schemas.microsoft.com/office/drawing/2014/main" id="{0C7FC2D6-1FDE-420B-966B-3F69016A33CF}"/>
              </a:ext>
            </a:extLst>
          </p:cNvPr>
          <p:cNvSpPr/>
          <p:nvPr/>
        </p:nvSpPr>
        <p:spPr>
          <a:xfrm>
            <a:off x="-1" y="348387"/>
            <a:ext cx="4070195" cy="270506"/>
          </a:xfrm>
          <a:prstGeom prst="homePlat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b="1" dirty="0">
                <a:solidFill>
                  <a:schemeClr val="tx1"/>
                </a:solidFill>
              </a:rPr>
              <a:t>Question 1.2</a:t>
            </a:r>
          </a:p>
        </p:txBody>
      </p:sp>
      <p:sp>
        <p:nvSpPr>
          <p:cNvPr id="2" name="TextBox 1">
            <a:extLst>
              <a:ext uri="{FF2B5EF4-FFF2-40B4-BE49-F238E27FC236}">
                <a16:creationId xmlns:a16="http://schemas.microsoft.com/office/drawing/2014/main" id="{F4866529-20E9-4EDC-B9B3-1ED75E83DBAF}"/>
              </a:ext>
            </a:extLst>
          </p:cNvPr>
          <p:cNvSpPr txBox="1"/>
          <p:nvPr/>
        </p:nvSpPr>
        <p:spPr>
          <a:xfrm>
            <a:off x="55583" y="647143"/>
            <a:ext cx="6635309" cy="2781856"/>
          </a:xfrm>
          <a:prstGeom prst="rect">
            <a:avLst/>
          </a:prstGeom>
          <a:noFill/>
          <a:ln>
            <a:solidFill>
              <a:schemeClr val="tx1"/>
            </a:solidFill>
            <a:prstDash val="dash"/>
            <a:miter lim="800000"/>
          </a:ln>
        </p:spPr>
        <p:txBody>
          <a:bodyPr wrap="square" lIns="0" tIns="0" rIns="0" bIns="0" rtlCol="0">
            <a:noAutofit/>
          </a:bodyPr>
          <a:lstStyle/>
          <a:p>
            <a:pPr algn="l">
              <a:spcBef>
                <a:spcPts val="600"/>
              </a:spcBef>
              <a:spcAft>
                <a:spcPts val="0"/>
              </a:spcAft>
            </a:pPr>
            <a:r>
              <a:rPr lang="en-US" b="1" u="sng" dirty="0"/>
              <a:t>Methodolog</a:t>
            </a:r>
            <a:r>
              <a:rPr lang="en-US" b="1" u="sng" dirty="0">
                <a:solidFill>
                  <a:schemeClr val="accent1"/>
                </a:solidFill>
              </a:rPr>
              <a:t>y:</a:t>
            </a:r>
          </a:p>
          <a:p>
            <a:pPr marL="285750" indent="-285750" algn="l">
              <a:spcBef>
                <a:spcPts val="600"/>
              </a:spcBef>
              <a:spcAft>
                <a:spcPts val="0"/>
              </a:spcAft>
              <a:buFont typeface="Arial" panose="020B0604020202020204" pitchFamily="34" charset="0"/>
              <a:buChar char="•"/>
            </a:pPr>
            <a:r>
              <a:rPr lang="en-US" dirty="0"/>
              <a:t>We have found </a:t>
            </a:r>
            <a:r>
              <a:rPr lang="en-US" b="1" dirty="0"/>
              <a:t>correlation </a:t>
            </a:r>
            <a:r>
              <a:rPr lang="en-US" dirty="0"/>
              <a:t>between Popularity Rating and Access Rating to be </a:t>
            </a:r>
            <a:r>
              <a:rPr lang="en-US" b="1" dirty="0"/>
              <a:t>0.72413 </a:t>
            </a:r>
            <a:r>
              <a:rPr lang="en-US" dirty="0"/>
              <a:t>and hence we can see that Popularity Rating and Access Rating are highly correlated and so we will use only Popularity Rating for our computation.</a:t>
            </a:r>
          </a:p>
          <a:p>
            <a:pPr marL="285750" indent="-285750" algn="l">
              <a:spcBef>
                <a:spcPts val="600"/>
              </a:spcBef>
              <a:spcAft>
                <a:spcPts val="0"/>
              </a:spcAft>
              <a:buFont typeface="Arial" panose="020B0604020202020204" pitchFamily="34" charset="0"/>
              <a:buChar char="•"/>
            </a:pPr>
            <a:r>
              <a:rPr lang="en-US" dirty="0"/>
              <a:t>Marketing ROI(from 1.1) and Popularity Ratings are the factors on the basis of which top 3 marketing channel will be computed.</a:t>
            </a:r>
          </a:p>
          <a:p>
            <a:pPr marL="285750" indent="-285750" algn="l">
              <a:spcBef>
                <a:spcPts val="600"/>
              </a:spcBef>
              <a:spcAft>
                <a:spcPts val="0"/>
              </a:spcAft>
              <a:buFont typeface="Arial" panose="020B0604020202020204" pitchFamily="34" charset="0"/>
              <a:buChar char="•"/>
            </a:pPr>
            <a:r>
              <a:rPr lang="en-US" dirty="0"/>
              <a:t>All the marketing channels will be plotted in a XY plane where X-axis represents the Marketing ROI of channel and Y-axis represents the popularity ratings of the marketing channels. </a:t>
            </a:r>
          </a:p>
          <a:p>
            <a:pPr marL="285750" indent="-285750" algn="l">
              <a:spcBef>
                <a:spcPts val="600"/>
              </a:spcBef>
              <a:spcAft>
                <a:spcPts val="0"/>
              </a:spcAft>
              <a:buFont typeface="Arial" panose="020B0604020202020204" pitchFamily="34" charset="0"/>
              <a:buChar char="•"/>
            </a:pPr>
            <a:r>
              <a:rPr lang="en-US" dirty="0"/>
              <a:t>The Marketing Channel that encloses more area in the plot is relatively more suiteable than a channel that encloses lesser area in the plot</a:t>
            </a:r>
          </a:p>
          <a:p>
            <a:pPr marL="285750" indent="-285750" algn="l">
              <a:spcBef>
                <a:spcPts val="600"/>
              </a:spcBef>
              <a:spcAft>
                <a:spcPts val="0"/>
              </a:spcAft>
              <a:buFont typeface="Arial" panose="020B0604020202020204" pitchFamily="34" charset="0"/>
              <a:buChar char="•"/>
            </a:pPr>
            <a:endParaRPr lang="en-US" dirty="0"/>
          </a:p>
          <a:p>
            <a:pPr marL="285750" indent="-285750" algn="l">
              <a:spcBef>
                <a:spcPts val="600"/>
              </a:spcBef>
              <a:spcAft>
                <a:spcPts val="0"/>
              </a:spcAft>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8D9A3400-BA49-42AE-A9C9-217D5ABF7974}"/>
              </a:ext>
            </a:extLst>
          </p:cNvPr>
          <p:cNvPicPr>
            <a:picLocks noChangeAspect="1"/>
          </p:cNvPicPr>
          <p:nvPr/>
        </p:nvPicPr>
        <p:blipFill rotWithShape="1">
          <a:blip r:embed="rId7"/>
          <a:srcRect l="916" t="22248" r="37944" b="1731"/>
          <a:stretch/>
        </p:blipFill>
        <p:spPr>
          <a:xfrm>
            <a:off x="7021499" y="618894"/>
            <a:ext cx="3088244" cy="2674851"/>
          </a:xfrm>
          <a:prstGeom prst="rect">
            <a:avLst/>
          </a:prstGeom>
        </p:spPr>
      </p:pic>
      <p:graphicFrame>
        <p:nvGraphicFramePr>
          <p:cNvPr id="3" name="Table 5">
            <a:extLst>
              <a:ext uri="{FF2B5EF4-FFF2-40B4-BE49-F238E27FC236}">
                <a16:creationId xmlns:a16="http://schemas.microsoft.com/office/drawing/2014/main" id="{A58EB112-1B79-4F05-A7C3-28433BA30C8C}"/>
              </a:ext>
            </a:extLst>
          </p:cNvPr>
          <p:cNvGraphicFramePr>
            <a:graphicFrameLocks noGrp="1"/>
          </p:cNvGraphicFramePr>
          <p:nvPr>
            <p:extLst>
              <p:ext uri="{D42A27DB-BD31-4B8C-83A1-F6EECF244321}">
                <p14:modId xmlns:p14="http://schemas.microsoft.com/office/powerpoint/2010/main" val="2344792023"/>
              </p:ext>
            </p:extLst>
          </p:nvPr>
        </p:nvGraphicFramePr>
        <p:xfrm>
          <a:off x="55583" y="3625367"/>
          <a:ext cx="6635309" cy="2884248"/>
        </p:xfrm>
        <a:graphic>
          <a:graphicData uri="http://schemas.openxmlformats.org/drawingml/2006/table">
            <a:tbl>
              <a:tblPr firstRow="1" bandRow="1">
                <a:tableStyleId>{3B4B98B0-60AC-42C2-AFA5-B58CD77FA1E5}</a:tableStyleId>
              </a:tblPr>
              <a:tblGrid>
                <a:gridCol w="2200023">
                  <a:extLst>
                    <a:ext uri="{9D8B030D-6E8A-4147-A177-3AD203B41FA5}">
                      <a16:colId xmlns:a16="http://schemas.microsoft.com/office/drawing/2014/main" val="2020825002"/>
                    </a:ext>
                  </a:extLst>
                </a:gridCol>
                <a:gridCol w="2217643">
                  <a:extLst>
                    <a:ext uri="{9D8B030D-6E8A-4147-A177-3AD203B41FA5}">
                      <a16:colId xmlns:a16="http://schemas.microsoft.com/office/drawing/2014/main" val="3954155367"/>
                    </a:ext>
                  </a:extLst>
                </a:gridCol>
                <a:gridCol w="2217643">
                  <a:extLst>
                    <a:ext uri="{9D8B030D-6E8A-4147-A177-3AD203B41FA5}">
                      <a16:colId xmlns:a16="http://schemas.microsoft.com/office/drawing/2014/main" val="6102792"/>
                    </a:ext>
                  </a:extLst>
                </a:gridCol>
              </a:tblGrid>
              <a:tr h="480708">
                <a:tc>
                  <a:txBody>
                    <a:bodyPr/>
                    <a:lstStyle/>
                    <a:p>
                      <a:pPr algn="ctr"/>
                      <a:r>
                        <a:rPr lang="en-US" sz="1400" dirty="0"/>
                        <a:t>Channel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Marketing ROI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Popularity 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3427858"/>
                  </a:ext>
                </a:extLst>
              </a:tr>
              <a:tr h="480708">
                <a:tc>
                  <a:txBody>
                    <a:bodyPr/>
                    <a:lstStyle/>
                    <a:p>
                      <a:pPr algn="ctr"/>
                      <a:r>
                        <a:rPr lang="en-US" sz="1400" b="1" dirty="0">
                          <a:solidFill>
                            <a:schemeClr val="accent6">
                              <a:lumMod val="75000"/>
                            </a:schemeClr>
                          </a:solidFill>
                        </a:rPr>
                        <a:t>TV Ads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a:solidFill>
                            <a:schemeClr val="accent6">
                              <a:lumMod val="75000"/>
                            </a:schemeClr>
                          </a:solidFill>
                        </a:rPr>
                        <a:t>6.64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a:solidFill>
                            <a:schemeClr val="accent6">
                              <a:lumMod val="75000"/>
                            </a:schemeClr>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5469835"/>
                  </a:ext>
                </a:extLst>
              </a:tr>
              <a:tr h="480708">
                <a:tc>
                  <a:txBody>
                    <a:bodyPr/>
                    <a:lstStyle/>
                    <a:p>
                      <a:pPr algn="ctr"/>
                      <a:r>
                        <a:rPr lang="en-US" sz="1400" b="1" dirty="0">
                          <a:solidFill>
                            <a:schemeClr val="accent6">
                              <a:lumMod val="75000"/>
                            </a:schemeClr>
                          </a:solidFill>
                        </a:rPr>
                        <a:t>Print Ads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a:solidFill>
                            <a:schemeClr val="accent6">
                              <a:lumMod val="75000"/>
                            </a:schemeClr>
                          </a:solidFill>
                        </a:rPr>
                        <a:t>6.51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a:solidFill>
                            <a:schemeClr val="accent6">
                              <a:lumMod val="75000"/>
                            </a:schemeClr>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4018011"/>
                  </a:ext>
                </a:extLst>
              </a:tr>
              <a:tr h="480708">
                <a:tc>
                  <a:txBody>
                    <a:bodyPr/>
                    <a:lstStyle/>
                    <a:p>
                      <a:pPr algn="ctr"/>
                      <a:r>
                        <a:rPr lang="en-US" sz="1400" dirty="0"/>
                        <a:t>Website Display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7.17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6498490"/>
                  </a:ext>
                </a:extLst>
              </a:tr>
              <a:tr h="480708">
                <a:tc>
                  <a:txBody>
                    <a:bodyPr/>
                    <a:lstStyle/>
                    <a:p>
                      <a:pPr algn="ctr"/>
                      <a:r>
                        <a:rPr lang="en-US" sz="1400" b="1" dirty="0">
                          <a:solidFill>
                            <a:schemeClr val="accent6">
                              <a:lumMod val="75000"/>
                            </a:schemeClr>
                          </a:solidFill>
                        </a:rPr>
                        <a:t>Social Media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a:solidFill>
                            <a:schemeClr val="accent6">
                              <a:lumMod val="75000"/>
                            </a:schemeClr>
                          </a:solidFill>
                        </a:rPr>
                        <a:t>5.75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a:solidFill>
                            <a:schemeClr val="accent6">
                              <a:lumMod val="75000"/>
                            </a:schemeClr>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0885643"/>
                  </a:ext>
                </a:extLst>
              </a:tr>
              <a:tr h="480708">
                <a:tc>
                  <a:txBody>
                    <a:bodyPr/>
                    <a:lstStyle/>
                    <a:p>
                      <a:pPr algn="ctr"/>
                      <a:r>
                        <a:rPr lang="en-US" sz="1400" dirty="0"/>
                        <a:t>Events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0220142"/>
                  </a:ext>
                </a:extLst>
              </a:tr>
            </a:tbl>
          </a:graphicData>
        </a:graphic>
      </p:graphicFrame>
      <p:sp>
        <p:nvSpPr>
          <p:cNvPr id="6" name="TextBox 5">
            <a:extLst>
              <a:ext uri="{FF2B5EF4-FFF2-40B4-BE49-F238E27FC236}">
                <a16:creationId xmlns:a16="http://schemas.microsoft.com/office/drawing/2014/main" id="{AA95D189-DBA3-473A-99BC-B7EAC49B4C89}"/>
              </a:ext>
            </a:extLst>
          </p:cNvPr>
          <p:cNvSpPr txBox="1"/>
          <p:nvPr/>
        </p:nvSpPr>
        <p:spPr>
          <a:xfrm>
            <a:off x="10167583" y="1103030"/>
            <a:ext cx="1876788" cy="1523738"/>
          </a:xfrm>
          <a:prstGeom prst="rect">
            <a:avLst/>
          </a:prstGeom>
          <a:noFill/>
          <a:ln>
            <a:solidFill>
              <a:schemeClr val="tx1"/>
            </a:solidFill>
            <a:prstDash val="dash"/>
            <a:miter lim="800000"/>
          </a:ln>
        </p:spPr>
        <p:txBody>
          <a:bodyPr wrap="square" lIns="0" tIns="0" rIns="0" bIns="0" rtlCol="0">
            <a:noAutofit/>
          </a:bodyPr>
          <a:lstStyle/>
          <a:p>
            <a:pPr marL="285750" indent="-285750" algn="l">
              <a:spcBef>
                <a:spcPts val="600"/>
              </a:spcBef>
              <a:spcAft>
                <a:spcPts val="0"/>
              </a:spcAft>
              <a:buFont typeface="Arial" panose="020B0604020202020204" pitchFamily="34" charset="0"/>
              <a:buChar char="•"/>
            </a:pPr>
            <a:r>
              <a:rPr lang="en-US" dirty="0">
                <a:solidFill>
                  <a:schemeClr val="accent1"/>
                </a:solidFill>
              </a:rPr>
              <a:t>TV= Red</a:t>
            </a:r>
          </a:p>
          <a:p>
            <a:pPr marL="285750" indent="-285750" algn="l">
              <a:spcBef>
                <a:spcPts val="600"/>
              </a:spcBef>
              <a:spcAft>
                <a:spcPts val="0"/>
              </a:spcAft>
              <a:buFont typeface="Arial" panose="020B0604020202020204" pitchFamily="34" charset="0"/>
              <a:buChar char="•"/>
            </a:pPr>
            <a:r>
              <a:rPr lang="en-US" dirty="0">
                <a:solidFill>
                  <a:schemeClr val="accent1"/>
                </a:solidFill>
              </a:rPr>
              <a:t>Print= Blue</a:t>
            </a:r>
          </a:p>
          <a:p>
            <a:pPr marL="285750" indent="-285750" algn="l">
              <a:spcBef>
                <a:spcPts val="600"/>
              </a:spcBef>
              <a:spcAft>
                <a:spcPts val="0"/>
              </a:spcAft>
              <a:buFont typeface="Arial" panose="020B0604020202020204" pitchFamily="34" charset="0"/>
              <a:buChar char="•"/>
            </a:pPr>
            <a:r>
              <a:rPr lang="en-US" dirty="0">
                <a:solidFill>
                  <a:schemeClr val="accent1"/>
                </a:solidFill>
              </a:rPr>
              <a:t>Website= Green</a:t>
            </a:r>
          </a:p>
          <a:p>
            <a:pPr marL="285750" indent="-285750" algn="l">
              <a:spcBef>
                <a:spcPts val="600"/>
              </a:spcBef>
              <a:spcAft>
                <a:spcPts val="0"/>
              </a:spcAft>
              <a:buFont typeface="Arial" panose="020B0604020202020204" pitchFamily="34" charset="0"/>
              <a:buChar char="•"/>
            </a:pPr>
            <a:r>
              <a:rPr lang="en-US" dirty="0">
                <a:solidFill>
                  <a:schemeClr val="accent1"/>
                </a:solidFill>
              </a:rPr>
              <a:t>Social Media=Black</a:t>
            </a:r>
          </a:p>
          <a:p>
            <a:pPr marL="285750" indent="-285750" algn="l">
              <a:spcBef>
                <a:spcPts val="600"/>
              </a:spcBef>
              <a:spcAft>
                <a:spcPts val="0"/>
              </a:spcAft>
              <a:buFont typeface="Arial" panose="020B0604020202020204" pitchFamily="34" charset="0"/>
              <a:buChar char="•"/>
            </a:pPr>
            <a:r>
              <a:rPr lang="en-US" dirty="0">
                <a:solidFill>
                  <a:schemeClr val="accent1"/>
                </a:solidFill>
              </a:rPr>
              <a:t>Events= Orange</a:t>
            </a:r>
          </a:p>
        </p:txBody>
      </p:sp>
      <p:sp>
        <p:nvSpPr>
          <p:cNvPr id="7" name="TextBox 6">
            <a:extLst>
              <a:ext uri="{FF2B5EF4-FFF2-40B4-BE49-F238E27FC236}">
                <a16:creationId xmlns:a16="http://schemas.microsoft.com/office/drawing/2014/main" id="{F655A954-48C0-4BF5-B1CD-3F558A030587}"/>
              </a:ext>
            </a:extLst>
          </p:cNvPr>
          <p:cNvSpPr txBox="1"/>
          <p:nvPr/>
        </p:nvSpPr>
        <p:spPr>
          <a:xfrm rot="16200000">
            <a:off x="5905958" y="1606342"/>
            <a:ext cx="2115403" cy="197004"/>
          </a:xfrm>
          <a:prstGeom prst="rect">
            <a:avLst/>
          </a:prstGeom>
          <a:solidFill>
            <a:schemeClr val="bg1"/>
          </a:solidFill>
          <a:ln>
            <a:noFill/>
            <a:miter lim="800000"/>
          </a:ln>
        </p:spPr>
        <p:txBody>
          <a:bodyPr wrap="square" lIns="0" tIns="0" rIns="0" bIns="0" rtlCol="0">
            <a:noAutofit/>
          </a:bodyPr>
          <a:lstStyle/>
          <a:p>
            <a:pPr algn="l">
              <a:spcBef>
                <a:spcPts val="600"/>
              </a:spcBef>
              <a:spcAft>
                <a:spcPts val="0"/>
              </a:spcAft>
            </a:pPr>
            <a:r>
              <a:rPr lang="en-US" dirty="0">
                <a:solidFill>
                  <a:schemeClr val="accent1"/>
                </a:solidFill>
              </a:rPr>
              <a:t>Popularity Rating</a:t>
            </a:r>
          </a:p>
        </p:txBody>
      </p:sp>
      <p:sp>
        <p:nvSpPr>
          <p:cNvPr id="8" name="TextBox 7">
            <a:extLst>
              <a:ext uri="{FF2B5EF4-FFF2-40B4-BE49-F238E27FC236}">
                <a16:creationId xmlns:a16="http://schemas.microsoft.com/office/drawing/2014/main" id="{3DCEFC63-1743-4B0B-A65B-F8413B354DAD}"/>
              </a:ext>
            </a:extLst>
          </p:cNvPr>
          <p:cNvSpPr txBox="1"/>
          <p:nvPr/>
        </p:nvSpPr>
        <p:spPr>
          <a:xfrm>
            <a:off x="8110299" y="3253469"/>
            <a:ext cx="1192021" cy="270500"/>
          </a:xfrm>
          <a:prstGeom prst="rect">
            <a:avLst/>
          </a:prstGeom>
          <a:solidFill>
            <a:schemeClr val="bg1"/>
          </a:solidFill>
          <a:ln>
            <a:noFill/>
            <a:miter lim="800000"/>
          </a:ln>
        </p:spPr>
        <p:txBody>
          <a:bodyPr wrap="square" lIns="0" tIns="0" rIns="0" bIns="0" rtlCol="0">
            <a:noAutofit/>
          </a:bodyPr>
          <a:lstStyle/>
          <a:p>
            <a:pPr algn="l">
              <a:spcBef>
                <a:spcPts val="600"/>
              </a:spcBef>
              <a:spcAft>
                <a:spcPts val="0"/>
              </a:spcAft>
            </a:pPr>
            <a:r>
              <a:rPr lang="en-US" dirty="0">
                <a:solidFill>
                  <a:schemeClr val="accent1"/>
                </a:solidFill>
              </a:rPr>
              <a:t>Marketing ROI</a:t>
            </a:r>
          </a:p>
        </p:txBody>
      </p:sp>
      <p:sp>
        <p:nvSpPr>
          <p:cNvPr id="9" name="TextBox 8">
            <a:extLst>
              <a:ext uri="{FF2B5EF4-FFF2-40B4-BE49-F238E27FC236}">
                <a16:creationId xmlns:a16="http://schemas.microsoft.com/office/drawing/2014/main" id="{7061266B-EECE-4793-8050-688B8511D7F2}"/>
              </a:ext>
            </a:extLst>
          </p:cNvPr>
          <p:cNvSpPr txBox="1"/>
          <p:nvPr/>
        </p:nvSpPr>
        <p:spPr>
          <a:xfrm>
            <a:off x="7021499" y="3981972"/>
            <a:ext cx="2280821" cy="2115393"/>
          </a:xfrm>
          <a:prstGeom prst="rect">
            <a:avLst/>
          </a:prstGeom>
          <a:noFill/>
          <a:ln>
            <a:noFill/>
            <a:prstDash val="dash"/>
            <a:miter lim="800000"/>
          </a:ln>
        </p:spPr>
        <p:txBody>
          <a:bodyPr wrap="square" lIns="0" tIns="0" rIns="0" bIns="0" rtlCol="0">
            <a:noAutofit/>
          </a:bodyPr>
          <a:lstStyle/>
          <a:p>
            <a:pPr algn="l">
              <a:spcBef>
                <a:spcPts val="600"/>
              </a:spcBef>
              <a:spcAft>
                <a:spcPts val="0"/>
              </a:spcAft>
            </a:pPr>
            <a:r>
              <a:rPr lang="en-US" sz="1600" dirty="0">
                <a:solidFill>
                  <a:schemeClr val="accent1"/>
                </a:solidFill>
              </a:rPr>
              <a:t>So after Considering Marketing ROI and Popularity Rating of channels top three channels are:</a:t>
            </a:r>
          </a:p>
          <a:p>
            <a:pPr marL="342900" indent="-342900" algn="l">
              <a:spcBef>
                <a:spcPts val="600"/>
              </a:spcBef>
              <a:spcAft>
                <a:spcPts val="0"/>
              </a:spcAft>
              <a:buFont typeface="+mj-lt"/>
              <a:buAutoNum type="arabicPeriod"/>
            </a:pPr>
            <a:r>
              <a:rPr lang="en-US" sz="1600" b="1" dirty="0">
                <a:solidFill>
                  <a:schemeClr val="accent1"/>
                </a:solidFill>
              </a:rPr>
              <a:t>Social Media</a:t>
            </a:r>
          </a:p>
          <a:p>
            <a:pPr marL="342900" indent="-342900" algn="l">
              <a:spcBef>
                <a:spcPts val="600"/>
              </a:spcBef>
              <a:spcAft>
                <a:spcPts val="0"/>
              </a:spcAft>
              <a:buFont typeface="+mj-lt"/>
              <a:buAutoNum type="arabicPeriod"/>
            </a:pPr>
            <a:r>
              <a:rPr lang="en-US" sz="1600" b="1" dirty="0">
                <a:solidFill>
                  <a:schemeClr val="accent1"/>
                </a:solidFill>
              </a:rPr>
              <a:t>TV Ads</a:t>
            </a:r>
          </a:p>
          <a:p>
            <a:pPr marL="342900" indent="-342900" algn="l">
              <a:spcBef>
                <a:spcPts val="600"/>
              </a:spcBef>
              <a:spcAft>
                <a:spcPts val="0"/>
              </a:spcAft>
              <a:buFont typeface="+mj-lt"/>
              <a:buAutoNum type="arabicPeriod"/>
            </a:pPr>
            <a:r>
              <a:rPr lang="en-US" sz="1600" b="1" dirty="0">
                <a:solidFill>
                  <a:schemeClr val="accent1"/>
                </a:solidFill>
              </a:rPr>
              <a:t>Print Ads</a:t>
            </a:r>
          </a:p>
        </p:txBody>
      </p:sp>
      <p:cxnSp>
        <p:nvCxnSpPr>
          <p:cNvPr id="12" name="Straight Arrow Connector 11">
            <a:extLst>
              <a:ext uri="{FF2B5EF4-FFF2-40B4-BE49-F238E27FC236}">
                <a16:creationId xmlns:a16="http://schemas.microsoft.com/office/drawing/2014/main" id="{BDDC22CA-F62A-4FE3-97C5-FB29E604D460}"/>
              </a:ext>
            </a:extLst>
          </p:cNvPr>
          <p:cNvCxnSpPr>
            <a:cxnSpLocks/>
          </p:cNvCxnSpPr>
          <p:nvPr/>
        </p:nvCxnSpPr>
        <p:spPr>
          <a:xfrm>
            <a:off x="6440149" y="4883279"/>
            <a:ext cx="5014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42442788-A208-4D11-97F5-3C246A0420AB}"/>
              </a:ext>
            </a:extLst>
          </p:cNvPr>
          <p:cNvCxnSpPr>
            <a:cxnSpLocks/>
          </p:cNvCxnSpPr>
          <p:nvPr/>
        </p:nvCxnSpPr>
        <p:spPr>
          <a:xfrm flipV="1">
            <a:off x="9146817" y="3564256"/>
            <a:ext cx="3030369" cy="1515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EE707F2C-1CCE-44D6-A00D-DABBC857A83F}"/>
              </a:ext>
            </a:extLst>
          </p:cNvPr>
          <p:cNvCxnSpPr>
            <a:cxnSpLocks/>
          </p:cNvCxnSpPr>
          <p:nvPr/>
        </p:nvCxnSpPr>
        <p:spPr>
          <a:xfrm flipH="1">
            <a:off x="9133169" y="3579406"/>
            <a:ext cx="13648" cy="327859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TextBox 23">
            <a:extLst>
              <a:ext uri="{FF2B5EF4-FFF2-40B4-BE49-F238E27FC236}">
                <a16:creationId xmlns:a16="http://schemas.microsoft.com/office/drawing/2014/main" id="{1D9051E3-2831-470D-B746-6FF4BF9102A8}"/>
              </a:ext>
            </a:extLst>
          </p:cNvPr>
          <p:cNvSpPr txBox="1"/>
          <p:nvPr/>
        </p:nvSpPr>
        <p:spPr>
          <a:xfrm>
            <a:off x="9180637" y="3619693"/>
            <a:ext cx="2970053" cy="495358"/>
          </a:xfrm>
          <a:prstGeom prst="rect">
            <a:avLst/>
          </a:prstGeom>
          <a:noFill/>
          <a:ln>
            <a:noFill/>
            <a:miter lim="800000"/>
          </a:ln>
        </p:spPr>
        <p:txBody>
          <a:bodyPr wrap="square" lIns="0" tIns="0" rIns="0" bIns="0" rtlCol="0">
            <a:noAutofit/>
          </a:bodyPr>
          <a:lstStyle/>
          <a:p>
            <a:pPr algn="ctr">
              <a:spcBef>
                <a:spcPts val="600"/>
              </a:spcBef>
              <a:spcAft>
                <a:spcPts val="0"/>
              </a:spcAft>
            </a:pPr>
            <a:r>
              <a:rPr lang="en-US" b="1" dirty="0"/>
              <a:t>Factors for Marketing Channels post Covid-19</a:t>
            </a:r>
          </a:p>
        </p:txBody>
      </p:sp>
      <p:sp>
        <p:nvSpPr>
          <p:cNvPr id="10" name="Rectangle 9">
            <a:extLst>
              <a:ext uri="{FF2B5EF4-FFF2-40B4-BE49-F238E27FC236}">
                <a16:creationId xmlns:a16="http://schemas.microsoft.com/office/drawing/2014/main" id="{65BC9518-7183-4EFA-A14A-E3B97CB746A8}"/>
              </a:ext>
            </a:extLst>
          </p:cNvPr>
          <p:cNvSpPr/>
          <p:nvPr/>
        </p:nvSpPr>
        <p:spPr>
          <a:xfrm>
            <a:off x="6941635" y="3925224"/>
            <a:ext cx="2122466" cy="2313881"/>
          </a:xfrm>
          <a:prstGeom prst="rect">
            <a:avLst/>
          </a:prstGeom>
          <a:noFill/>
          <a:ln w="9525">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endParaRPr lang="en-IN" sz="1800" dirty="0" err="1"/>
          </a:p>
        </p:txBody>
      </p:sp>
      <p:sp>
        <p:nvSpPr>
          <p:cNvPr id="17" name="TextBox 16">
            <a:extLst>
              <a:ext uri="{FF2B5EF4-FFF2-40B4-BE49-F238E27FC236}">
                <a16:creationId xmlns:a16="http://schemas.microsoft.com/office/drawing/2014/main" id="{52E773B7-005A-41CF-9AAA-AC5598F3C929}"/>
              </a:ext>
            </a:extLst>
          </p:cNvPr>
          <p:cNvSpPr txBox="1"/>
          <p:nvPr/>
        </p:nvSpPr>
        <p:spPr>
          <a:xfrm>
            <a:off x="9133169" y="4143425"/>
            <a:ext cx="3178245" cy="2376035"/>
          </a:xfrm>
          <a:prstGeom prst="rect">
            <a:avLst/>
          </a:prstGeom>
          <a:noFill/>
          <a:ln>
            <a:noFill/>
            <a:miter lim="800000"/>
          </a:ln>
        </p:spPr>
        <p:txBody>
          <a:bodyPr wrap="square">
            <a:spAutoFit/>
          </a:bodyPr>
          <a:lstStyle/>
          <a:p>
            <a:pPr marL="285750" indent="-285750">
              <a:buFont typeface="Arial" panose="020B0604020202020204" pitchFamily="34" charset="0"/>
              <a:buChar char="•"/>
            </a:pPr>
            <a:r>
              <a:rPr lang="en-US" dirty="0">
                <a:solidFill>
                  <a:srgbClr val="000000"/>
                </a:solidFill>
                <a:latin typeface="+mn-lt"/>
              </a:rPr>
              <a:t>TV ads, Prints and Social Media Ads are best in terms of ROI and Popularity</a:t>
            </a:r>
          </a:p>
          <a:p>
            <a:pPr marL="285750" indent="-285750">
              <a:buFont typeface="Arial" panose="020B0604020202020204" pitchFamily="34" charset="0"/>
              <a:buChar char="•"/>
            </a:pPr>
            <a:r>
              <a:rPr lang="en-US" dirty="0">
                <a:solidFill>
                  <a:srgbClr val="000000"/>
                </a:solidFill>
                <a:latin typeface="+mn-lt"/>
              </a:rPr>
              <a:t>Due to C</a:t>
            </a:r>
            <a:r>
              <a:rPr lang="en-US" sz="1400" b="0" i="0" u="none" strike="noStrike" baseline="0" dirty="0">
                <a:solidFill>
                  <a:srgbClr val="000000"/>
                </a:solidFill>
                <a:latin typeface="+mn-lt"/>
              </a:rPr>
              <a:t>ovid, Social </a:t>
            </a:r>
            <a:r>
              <a:rPr lang="en-US" dirty="0">
                <a:solidFill>
                  <a:srgbClr val="000000"/>
                </a:solidFill>
                <a:latin typeface="+mn-lt"/>
              </a:rPr>
              <a:t>M</a:t>
            </a:r>
            <a:r>
              <a:rPr lang="en-US" sz="1400" b="0" i="0" u="none" strike="noStrike" baseline="0" dirty="0">
                <a:solidFill>
                  <a:srgbClr val="000000"/>
                </a:solidFill>
                <a:latin typeface="+mn-lt"/>
              </a:rPr>
              <a:t>edia engagement has increased.</a:t>
            </a:r>
          </a:p>
          <a:p>
            <a:pPr marL="285750" indent="-285750">
              <a:buFont typeface="Arial" panose="020B0604020202020204" pitchFamily="34" charset="0"/>
              <a:buChar char="•"/>
            </a:pPr>
            <a:r>
              <a:rPr lang="en-US" sz="1400" b="0" i="0" u="none" strike="noStrike" baseline="0" dirty="0">
                <a:solidFill>
                  <a:srgbClr val="000000"/>
                </a:solidFill>
                <a:latin typeface="+mn-lt"/>
              </a:rPr>
              <a:t> Pulse can consider Social Media Influencers for marketing</a:t>
            </a:r>
          </a:p>
          <a:p>
            <a:pPr marL="285750" indent="-285750">
              <a:buFont typeface="Arial" panose="020B0604020202020204" pitchFamily="34" charset="0"/>
              <a:buChar char="•"/>
            </a:pPr>
            <a:r>
              <a:rPr lang="en-US" dirty="0">
                <a:solidFill>
                  <a:srgbClr val="000000"/>
                </a:solidFill>
                <a:latin typeface="+mn-lt"/>
              </a:rPr>
              <a:t>As people are staying indoors hence Events can be discarded as a marketing channel</a:t>
            </a:r>
          </a:p>
        </p:txBody>
      </p:sp>
    </p:spTree>
    <p:extLst>
      <p:ext uri="{BB962C8B-B14F-4D97-AF65-F5344CB8AC3E}">
        <p14:creationId xmlns:p14="http://schemas.microsoft.com/office/powerpoint/2010/main" val="3782642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40E9947A-BA3D-4198-A241-08B86608D988}"/>
              </a:ext>
            </a:extLst>
          </p:cNvPr>
          <p:cNvGraphicFramePr/>
          <p:nvPr>
            <p:extLst>
              <p:ext uri="{D42A27DB-BD31-4B8C-83A1-F6EECF244321}">
                <p14:modId xmlns:p14="http://schemas.microsoft.com/office/powerpoint/2010/main" val="1186544109"/>
              </p:ext>
            </p:extLst>
          </p:nvPr>
        </p:nvGraphicFramePr>
        <p:xfrm>
          <a:off x="-30976" y="0"/>
          <a:ext cx="12211825" cy="270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Arrow: Pentagon 9">
            <a:extLst>
              <a:ext uri="{FF2B5EF4-FFF2-40B4-BE49-F238E27FC236}">
                <a16:creationId xmlns:a16="http://schemas.microsoft.com/office/drawing/2014/main" id="{04E296A3-DAB3-466F-9765-01BE1B5AF1DE}"/>
              </a:ext>
            </a:extLst>
          </p:cNvPr>
          <p:cNvSpPr/>
          <p:nvPr/>
        </p:nvSpPr>
        <p:spPr>
          <a:xfrm>
            <a:off x="-1" y="348387"/>
            <a:ext cx="4070195" cy="270506"/>
          </a:xfrm>
          <a:prstGeom prst="homePlat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b="1" dirty="0">
                <a:solidFill>
                  <a:schemeClr val="tx1"/>
                </a:solidFill>
              </a:rPr>
              <a:t>Question 2.1</a:t>
            </a:r>
          </a:p>
        </p:txBody>
      </p:sp>
      <p:sp>
        <p:nvSpPr>
          <p:cNvPr id="7" name="TextBox 6">
            <a:extLst>
              <a:ext uri="{FF2B5EF4-FFF2-40B4-BE49-F238E27FC236}">
                <a16:creationId xmlns:a16="http://schemas.microsoft.com/office/drawing/2014/main" id="{D9EA17E4-9AA6-48C6-BF41-0BC601155D8A}"/>
              </a:ext>
            </a:extLst>
          </p:cNvPr>
          <p:cNvSpPr txBox="1"/>
          <p:nvPr/>
        </p:nvSpPr>
        <p:spPr>
          <a:xfrm>
            <a:off x="100362" y="762516"/>
            <a:ext cx="3840702" cy="1299033"/>
          </a:xfrm>
          <a:prstGeom prst="rect">
            <a:avLst/>
          </a:prstGeom>
          <a:noFill/>
          <a:ln>
            <a:solidFill>
              <a:schemeClr val="tx1"/>
            </a:solidFill>
            <a:prstDash val="dash"/>
            <a:miter lim="800000"/>
          </a:ln>
        </p:spPr>
        <p:txBody>
          <a:bodyPr wrap="square" lIns="0" tIns="0" rIns="0" bIns="0" rtlCol="0">
            <a:noAutofit/>
          </a:bodyPr>
          <a:lstStyle/>
          <a:p>
            <a:pPr algn="l">
              <a:spcBef>
                <a:spcPts val="600"/>
              </a:spcBef>
              <a:spcAft>
                <a:spcPts val="0"/>
              </a:spcAft>
            </a:pPr>
            <a:r>
              <a:rPr lang="en-US" b="1" u="sng" dirty="0">
                <a:solidFill>
                  <a:schemeClr val="accent1"/>
                </a:solidFill>
              </a:rPr>
              <a:t>Assumptions:</a:t>
            </a:r>
          </a:p>
          <a:p>
            <a:pPr marL="285750" indent="-285750" algn="l">
              <a:spcBef>
                <a:spcPts val="600"/>
              </a:spcBef>
              <a:spcAft>
                <a:spcPts val="0"/>
              </a:spcAft>
              <a:buFont typeface="Arial" panose="020B0604020202020204" pitchFamily="34" charset="0"/>
              <a:buChar char="•"/>
            </a:pPr>
            <a:r>
              <a:rPr lang="en-US" dirty="0"/>
              <a:t>It is assumed that Untapped Population is Relevant Population- Current Population.</a:t>
            </a:r>
          </a:p>
          <a:p>
            <a:pPr marL="285750" indent="-285750" algn="l">
              <a:spcBef>
                <a:spcPts val="600"/>
              </a:spcBef>
              <a:spcAft>
                <a:spcPts val="0"/>
              </a:spcAft>
              <a:buFont typeface="Arial" panose="020B0604020202020204" pitchFamily="34" charset="0"/>
              <a:buChar char="•"/>
            </a:pPr>
            <a:r>
              <a:rPr lang="en-US" dirty="0"/>
              <a:t>Total Annual Sales of Pulse is considered to be $2 bn</a:t>
            </a:r>
          </a:p>
          <a:p>
            <a:pPr marL="285750" indent="-285750" algn="l">
              <a:spcBef>
                <a:spcPts val="600"/>
              </a:spcBef>
              <a:spcAft>
                <a:spcPts val="0"/>
              </a:spcAft>
              <a:buFont typeface="Arial" panose="020B0604020202020204" pitchFamily="34" charset="0"/>
              <a:buChar char="•"/>
            </a:pPr>
            <a:endParaRPr lang="en-US" dirty="0">
              <a:solidFill>
                <a:schemeClr val="accent1"/>
              </a:solidFill>
            </a:endParaRPr>
          </a:p>
          <a:p>
            <a:pPr marL="285750" indent="-285750" algn="l">
              <a:spcBef>
                <a:spcPts val="600"/>
              </a:spcBef>
              <a:spcAft>
                <a:spcPts val="0"/>
              </a:spcAft>
              <a:buFont typeface="Arial" panose="020B0604020202020204" pitchFamily="34" charset="0"/>
              <a:buChar char="•"/>
            </a:pPr>
            <a:endParaRPr lang="en-US" dirty="0" err="1">
              <a:solidFill>
                <a:schemeClr val="accent1"/>
              </a:solidFill>
            </a:endParaRPr>
          </a:p>
        </p:txBody>
      </p:sp>
      <p:sp>
        <p:nvSpPr>
          <p:cNvPr id="2" name="TextBox 1">
            <a:extLst>
              <a:ext uri="{FF2B5EF4-FFF2-40B4-BE49-F238E27FC236}">
                <a16:creationId xmlns:a16="http://schemas.microsoft.com/office/drawing/2014/main" id="{62919932-532D-433B-A803-924CB18523FB}"/>
              </a:ext>
            </a:extLst>
          </p:cNvPr>
          <p:cNvSpPr txBox="1"/>
          <p:nvPr/>
        </p:nvSpPr>
        <p:spPr>
          <a:xfrm>
            <a:off x="4042943" y="752074"/>
            <a:ext cx="8021445" cy="2993912"/>
          </a:xfrm>
          <a:prstGeom prst="rect">
            <a:avLst/>
          </a:prstGeom>
          <a:noFill/>
          <a:ln>
            <a:solidFill>
              <a:schemeClr val="tx1"/>
            </a:solidFill>
            <a:prstDash val="dash"/>
            <a:miter lim="800000"/>
          </a:ln>
        </p:spPr>
        <p:txBody>
          <a:bodyPr wrap="square" lIns="0" tIns="0" rIns="0" bIns="0" rtlCol="0">
            <a:noAutofit/>
          </a:bodyPr>
          <a:lstStyle/>
          <a:p>
            <a:pPr algn="l">
              <a:spcBef>
                <a:spcPts val="600"/>
              </a:spcBef>
              <a:spcAft>
                <a:spcPts val="0"/>
              </a:spcAft>
            </a:pPr>
            <a:r>
              <a:rPr lang="en-US" b="1" u="sng" dirty="0">
                <a:solidFill>
                  <a:schemeClr val="accent1"/>
                </a:solidFill>
              </a:rPr>
              <a:t>Methodology:</a:t>
            </a:r>
          </a:p>
          <a:p>
            <a:pPr marL="285750" indent="-285750" algn="l">
              <a:spcBef>
                <a:spcPts val="600"/>
              </a:spcBef>
              <a:spcAft>
                <a:spcPts val="0"/>
              </a:spcAft>
              <a:buFont typeface="Arial" panose="020B0604020202020204" pitchFamily="34" charset="0"/>
              <a:buChar char="•"/>
            </a:pPr>
            <a:r>
              <a:rPr lang="en-US" dirty="0"/>
              <a:t>Yearly Sales generated from a region: </a:t>
            </a:r>
            <a:r>
              <a:rPr lang="en-US" b="1" dirty="0"/>
              <a:t>(%age share in total sales)*($2 bn)</a:t>
            </a:r>
          </a:p>
          <a:p>
            <a:pPr marL="285750" indent="-285750" algn="l">
              <a:spcBef>
                <a:spcPts val="600"/>
              </a:spcBef>
              <a:spcAft>
                <a:spcPts val="0"/>
              </a:spcAft>
              <a:buFont typeface="Arial" panose="020B0604020202020204" pitchFamily="34" charset="0"/>
              <a:buChar char="•"/>
            </a:pPr>
            <a:r>
              <a:rPr lang="en-US" dirty="0"/>
              <a:t>Market Share(by revenue</a:t>
            </a:r>
            <a:r>
              <a:rPr lang="en-US" b="1" dirty="0"/>
              <a:t>): (total revenue of company)/(total revenue for that industry)*100</a:t>
            </a:r>
          </a:p>
          <a:p>
            <a:pPr marL="285750" indent="-285750" algn="l">
              <a:spcBef>
                <a:spcPts val="600"/>
              </a:spcBef>
              <a:spcAft>
                <a:spcPts val="0"/>
              </a:spcAft>
              <a:buFont typeface="Arial" panose="020B0604020202020204" pitchFamily="34" charset="0"/>
              <a:buChar char="•"/>
            </a:pPr>
            <a:r>
              <a:rPr lang="en-US" dirty="0"/>
              <a:t>Total Market Size for a region: </a:t>
            </a:r>
            <a:r>
              <a:rPr lang="en-US" b="1" dirty="0"/>
              <a:t>(Pulse’s sales)*100/(%age Market share of Pulse).</a:t>
            </a:r>
          </a:p>
          <a:p>
            <a:pPr marL="285750" indent="-285750" algn="l">
              <a:spcBef>
                <a:spcPts val="600"/>
              </a:spcBef>
              <a:spcAft>
                <a:spcPts val="0"/>
              </a:spcAft>
              <a:buFont typeface="Arial" panose="020B0604020202020204" pitchFamily="34" charset="0"/>
              <a:buChar char="•"/>
            </a:pPr>
            <a:r>
              <a:rPr lang="en-US" dirty="0"/>
              <a:t>Size of Untapped Market for a particular Region:  </a:t>
            </a:r>
            <a:r>
              <a:rPr lang="en-US" b="1" dirty="0"/>
              <a:t>(Total Market Size)-(Yearly sales of Pulse)</a:t>
            </a:r>
          </a:p>
          <a:p>
            <a:pPr marL="285750" indent="-285750" algn="l">
              <a:spcBef>
                <a:spcPts val="600"/>
              </a:spcBef>
              <a:spcAft>
                <a:spcPts val="0"/>
              </a:spcAft>
              <a:buFont typeface="Arial" panose="020B0604020202020204" pitchFamily="34" charset="0"/>
              <a:buChar char="•"/>
            </a:pPr>
            <a:r>
              <a:rPr lang="en-US" dirty="0"/>
              <a:t>Untapped Population for a region:</a:t>
            </a:r>
          </a:p>
          <a:p>
            <a:pPr algn="ctr">
              <a:spcBef>
                <a:spcPts val="600"/>
              </a:spcBef>
              <a:spcAft>
                <a:spcPts val="0"/>
              </a:spcAft>
            </a:pPr>
            <a:r>
              <a:rPr lang="en-US" dirty="0"/>
              <a:t> </a:t>
            </a:r>
            <a:r>
              <a:rPr lang="en-US" b="1" dirty="0"/>
              <a:t>(Relevant Population)-(Current Customers)</a:t>
            </a:r>
          </a:p>
          <a:p>
            <a:pPr marL="285750" indent="-285750" algn="l">
              <a:spcBef>
                <a:spcPts val="600"/>
              </a:spcBef>
              <a:spcAft>
                <a:spcPts val="0"/>
              </a:spcAft>
              <a:buFont typeface="Arial" panose="020B0604020202020204" pitchFamily="34" charset="0"/>
              <a:buChar char="•"/>
            </a:pPr>
            <a:r>
              <a:rPr lang="en-US" dirty="0"/>
              <a:t>The three regions will be plotted in x-y plane where Untapped Market Size (x-axis) and Untapped population (y-axis) </a:t>
            </a:r>
          </a:p>
          <a:p>
            <a:pPr marL="285750" indent="-285750" algn="l">
              <a:spcBef>
                <a:spcPts val="600"/>
              </a:spcBef>
              <a:spcAft>
                <a:spcPts val="0"/>
              </a:spcAft>
              <a:buFont typeface="Arial" panose="020B0604020202020204" pitchFamily="34" charset="0"/>
              <a:buChar char="•"/>
            </a:pPr>
            <a:r>
              <a:rPr lang="en-US" dirty="0"/>
              <a:t> Region which encloses maximum area will be selected as it shows more growth opportunities (in terms of untapped market and population) for the company</a:t>
            </a:r>
          </a:p>
          <a:p>
            <a:pPr marL="285750" indent="-285750" algn="l">
              <a:spcBef>
                <a:spcPts val="600"/>
              </a:spcBef>
              <a:spcAft>
                <a:spcPts val="0"/>
              </a:spcAft>
              <a:buFont typeface="Arial" panose="020B0604020202020204" pitchFamily="34" charset="0"/>
              <a:buChar char="•"/>
            </a:pPr>
            <a:endParaRPr lang="en-US" dirty="0">
              <a:solidFill>
                <a:schemeClr val="accent1"/>
              </a:solidFill>
            </a:endParaRPr>
          </a:p>
          <a:p>
            <a:pPr marL="285750" indent="-285750" algn="l">
              <a:spcBef>
                <a:spcPts val="600"/>
              </a:spcBef>
              <a:spcAft>
                <a:spcPts val="0"/>
              </a:spcAft>
              <a:buFont typeface="Arial" panose="020B0604020202020204" pitchFamily="34" charset="0"/>
              <a:buChar char="•"/>
            </a:pPr>
            <a:endParaRPr lang="en-US" dirty="0">
              <a:solidFill>
                <a:schemeClr val="accent1"/>
              </a:solidFill>
            </a:endParaRPr>
          </a:p>
          <a:p>
            <a:pPr marL="285750" indent="-285750" algn="l">
              <a:spcBef>
                <a:spcPts val="600"/>
              </a:spcBef>
              <a:spcAft>
                <a:spcPts val="0"/>
              </a:spcAft>
              <a:buFont typeface="Arial" panose="020B0604020202020204" pitchFamily="34" charset="0"/>
              <a:buChar char="•"/>
            </a:pPr>
            <a:endParaRPr lang="en-US" dirty="0">
              <a:solidFill>
                <a:schemeClr val="accent1"/>
              </a:solidFill>
            </a:endParaRPr>
          </a:p>
          <a:p>
            <a:pPr marL="285750" indent="-285750" algn="l">
              <a:spcBef>
                <a:spcPts val="600"/>
              </a:spcBef>
              <a:spcAft>
                <a:spcPts val="0"/>
              </a:spcAft>
              <a:buFont typeface="Arial" panose="020B0604020202020204" pitchFamily="34" charset="0"/>
              <a:buChar char="•"/>
            </a:pPr>
            <a:endParaRPr lang="en-US" b="1" dirty="0">
              <a:solidFill>
                <a:schemeClr val="accent1"/>
              </a:solidFill>
            </a:endParaRPr>
          </a:p>
          <a:p>
            <a:pPr algn="l">
              <a:spcBef>
                <a:spcPts val="600"/>
              </a:spcBef>
              <a:spcAft>
                <a:spcPts val="0"/>
              </a:spcAft>
            </a:pPr>
            <a:endParaRPr lang="en-US" dirty="0">
              <a:solidFill>
                <a:schemeClr val="accent1"/>
              </a:solidFill>
            </a:endParaRPr>
          </a:p>
          <a:p>
            <a:pPr marL="285750" indent="-285750" algn="l">
              <a:spcBef>
                <a:spcPts val="600"/>
              </a:spcBef>
              <a:spcAft>
                <a:spcPts val="0"/>
              </a:spcAft>
              <a:buFont typeface="Arial" panose="020B0604020202020204" pitchFamily="34" charset="0"/>
              <a:buChar char="•"/>
            </a:pPr>
            <a:endParaRPr lang="en-US" dirty="0"/>
          </a:p>
          <a:p>
            <a:pPr marL="285750" indent="-285750" algn="l">
              <a:spcBef>
                <a:spcPts val="600"/>
              </a:spcBef>
              <a:spcAft>
                <a:spcPts val="0"/>
              </a:spcAft>
              <a:buFont typeface="Arial" panose="020B0604020202020204" pitchFamily="34" charset="0"/>
              <a:buChar char="•"/>
            </a:pPr>
            <a:endParaRPr lang="en-US" sz="1800" dirty="0" err="1">
              <a:solidFill>
                <a:schemeClr val="accent1"/>
              </a:solidFill>
            </a:endParaRPr>
          </a:p>
        </p:txBody>
      </p:sp>
      <p:pic>
        <p:nvPicPr>
          <p:cNvPr id="8" name="Picture 7">
            <a:extLst>
              <a:ext uri="{FF2B5EF4-FFF2-40B4-BE49-F238E27FC236}">
                <a16:creationId xmlns:a16="http://schemas.microsoft.com/office/drawing/2014/main" id="{802DFFD9-02AB-40AF-8B49-6975E468E937}"/>
              </a:ext>
            </a:extLst>
          </p:cNvPr>
          <p:cNvPicPr>
            <a:picLocks noChangeAspect="1"/>
          </p:cNvPicPr>
          <p:nvPr/>
        </p:nvPicPr>
        <p:blipFill rotWithShape="1">
          <a:blip r:embed="rId7"/>
          <a:srcRect l="2225" b="4115"/>
          <a:stretch/>
        </p:blipFill>
        <p:spPr>
          <a:xfrm>
            <a:off x="399633" y="2381971"/>
            <a:ext cx="3327950" cy="2519213"/>
          </a:xfrm>
          <a:prstGeom prst="rect">
            <a:avLst/>
          </a:prstGeom>
        </p:spPr>
      </p:pic>
      <p:sp>
        <p:nvSpPr>
          <p:cNvPr id="3" name="TextBox 2">
            <a:extLst>
              <a:ext uri="{FF2B5EF4-FFF2-40B4-BE49-F238E27FC236}">
                <a16:creationId xmlns:a16="http://schemas.microsoft.com/office/drawing/2014/main" id="{507049CD-83F6-4602-8E19-C0B6077AD59E}"/>
              </a:ext>
            </a:extLst>
          </p:cNvPr>
          <p:cNvSpPr txBox="1"/>
          <p:nvPr/>
        </p:nvSpPr>
        <p:spPr>
          <a:xfrm rot="16200000">
            <a:off x="-769526" y="3501367"/>
            <a:ext cx="2127354" cy="185219"/>
          </a:xfrm>
          <a:prstGeom prst="rect">
            <a:avLst/>
          </a:prstGeom>
          <a:solidFill>
            <a:schemeClr val="bg1"/>
          </a:solidFill>
          <a:ln>
            <a:noFill/>
            <a:miter lim="800000"/>
          </a:ln>
        </p:spPr>
        <p:txBody>
          <a:bodyPr wrap="square" lIns="0" tIns="0" rIns="0" bIns="0" rtlCol="0">
            <a:noAutofit/>
          </a:bodyPr>
          <a:lstStyle/>
          <a:p>
            <a:pPr algn="l">
              <a:spcBef>
                <a:spcPts val="600"/>
              </a:spcBef>
              <a:spcAft>
                <a:spcPts val="0"/>
              </a:spcAft>
            </a:pPr>
            <a:r>
              <a:rPr lang="en-US" dirty="0"/>
              <a:t>Untapped Population 10^6</a:t>
            </a:r>
          </a:p>
        </p:txBody>
      </p:sp>
      <p:sp>
        <p:nvSpPr>
          <p:cNvPr id="4" name="TextBox 3">
            <a:extLst>
              <a:ext uri="{FF2B5EF4-FFF2-40B4-BE49-F238E27FC236}">
                <a16:creationId xmlns:a16="http://schemas.microsoft.com/office/drawing/2014/main" id="{11F73E7C-098B-4330-854A-8D3B535F2522}"/>
              </a:ext>
            </a:extLst>
          </p:cNvPr>
          <p:cNvSpPr txBox="1"/>
          <p:nvPr/>
        </p:nvSpPr>
        <p:spPr>
          <a:xfrm>
            <a:off x="821314" y="4901185"/>
            <a:ext cx="2408830" cy="182880"/>
          </a:xfrm>
          <a:prstGeom prst="rect">
            <a:avLst/>
          </a:prstGeom>
          <a:solidFill>
            <a:schemeClr val="bg1"/>
          </a:solidFill>
          <a:ln>
            <a:solidFill>
              <a:schemeClr val="bg1"/>
            </a:solidFill>
            <a:miter lim="800000"/>
          </a:ln>
        </p:spPr>
        <p:txBody>
          <a:bodyPr wrap="square" lIns="0" tIns="0" rIns="0" bIns="0" rtlCol="0">
            <a:noAutofit/>
          </a:bodyPr>
          <a:lstStyle/>
          <a:p>
            <a:pPr algn="l">
              <a:spcBef>
                <a:spcPts val="600"/>
              </a:spcBef>
              <a:spcAft>
                <a:spcPts val="0"/>
              </a:spcAft>
            </a:pPr>
            <a:r>
              <a:rPr lang="en-US" dirty="0"/>
              <a:t>Untapped Market Size  (10^6)</a:t>
            </a:r>
          </a:p>
        </p:txBody>
      </p:sp>
      <p:sp>
        <p:nvSpPr>
          <p:cNvPr id="5" name="TextBox 4">
            <a:extLst>
              <a:ext uri="{FF2B5EF4-FFF2-40B4-BE49-F238E27FC236}">
                <a16:creationId xmlns:a16="http://schemas.microsoft.com/office/drawing/2014/main" id="{FD498C8A-CC88-4822-AC74-19CD033E56E1}"/>
              </a:ext>
            </a:extLst>
          </p:cNvPr>
          <p:cNvSpPr txBox="1"/>
          <p:nvPr/>
        </p:nvSpPr>
        <p:spPr>
          <a:xfrm>
            <a:off x="1196425" y="5372414"/>
            <a:ext cx="1829135" cy="873456"/>
          </a:xfrm>
          <a:prstGeom prst="rect">
            <a:avLst/>
          </a:prstGeom>
          <a:noFill/>
          <a:ln>
            <a:solidFill>
              <a:schemeClr val="tx1"/>
            </a:solidFill>
            <a:prstDash val="dash"/>
            <a:miter lim="800000"/>
          </a:ln>
        </p:spPr>
        <p:txBody>
          <a:bodyPr wrap="square" lIns="0" tIns="0" rIns="0" bIns="0" rtlCol="0">
            <a:noAutofit/>
          </a:bodyPr>
          <a:lstStyle/>
          <a:p>
            <a:pPr marL="285750" indent="-285750" algn="l">
              <a:spcBef>
                <a:spcPts val="600"/>
              </a:spcBef>
              <a:spcAft>
                <a:spcPts val="0"/>
              </a:spcAft>
              <a:buFont typeface="Arial" panose="020B0604020202020204" pitchFamily="34" charset="0"/>
              <a:buChar char="•"/>
            </a:pPr>
            <a:r>
              <a:rPr lang="en-US" dirty="0"/>
              <a:t>Region1 = Red</a:t>
            </a:r>
          </a:p>
          <a:p>
            <a:pPr marL="285750" indent="-285750" algn="l">
              <a:spcBef>
                <a:spcPts val="600"/>
              </a:spcBef>
              <a:spcAft>
                <a:spcPts val="0"/>
              </a:spcAft>
              <a:buFont typeface="Arial" panose="020B0604020202020204" pitchFamily="34" charset="0"/>
              <a:buChar char="•"/>
            </a:pPr>
            <a:r>
              <a:rPr lang="en-US" dirty="0"/>
              <a:t>Region2 = Green</a:t>
            </a:r>
          </a:p>
          <a:p>
            <a:pPr marL="285750" indent="-285750" algn="l">
              <a:spcBef>
                <a:spcPts val="600"/>
              </a:spcBef>
              <a:spcAft>
                <a:spcPts val="0"/>
              </a:spcAft>
              <a:buFont typeface="Arial" panose="020B0604020202020204" pitchFamily="34" charset="0"/>
              <a:buChar char="•"/>
            </a:pPr>
            <a:r>
              <a:rPr lang="en-US" dirty="0"/>
              <a:t>Region3 = Blue </a:t>
            </a:r>
          </a:p>
        </p:txBody>
      </p:sp>
      <p:cxnSp>
        <p:nvCxnSpPr>
          <p:cNvPr id="9" name="Straight Connector 8">
            <a:extLst>
              <a:ext uri="{FF2B5EF4-FFF2-40B4-BE49-F238E27FC236}">
                <a16:creationId xmlns:a16="http://schemas.microsoft.com/office/drawing/2014/main" id="{9D53736D-4134-4AE1-92D7-4C5BA0242C6F}"/>
              </a:ext>
            </a:extLst>
          </p:cNvPr>
          <p:cNvCxnSpPr>
            <a:cxnSpLocks/>
          </p:cNvCxnSpPr>
          <p:nvPr/>
        </p:nvCxnSpPr>
        <p:spPr>
          <a:xfrm flipH="1">
            <a:off x="4034065" y="3745986"/>
            <a:ext cx="8320" cy="306820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aphicFrame>
        <p:nvGraphicFramePr>
          <p:cNvPr id="12" name="Table 14">
            <a:extLst>
              <a:ext uri="{FF2B5EF4-FFF2-40B4-BE49-F238E27FC236}">
                <a16:creationId xmlns:a16="http://schemas.microsoft.com/office/drawing/2014/main" id="{CEA100A5-3C78-43CA-B74F-F7126594E7D3}"/>
              </a:ext>
            </a:extLst>
          </p:cNvPr>
          <p:cNvGraphicFramePr>
            <a:graphicFrameLocks noGrp="1"/>
          </p:cNvGraphicFramePr>
          <p:nvPr>
            <p:extLst>
              <p:ext uri="{D42A27DB-BD31-4B8C-83A1-F6EECF244321}">
                <p14:modId xmlns:p14="http://schemas.microsoft.com/office/powerpoint/2010/main" val="3211112257"/>
              </p:ext>
            </p:extLst>
          </p:nvPr>
        </p:nvGraphicFramePr>
        <p:xfrm>
          <a:off x="4128434" y="3943029"/>
          <a:ext cx="7941289" cy="2103111"/>
        </p:xfrm>
        <a:graphic>
          <a:graphicData uri="http://schemas.openxmlformats.org/drawingml/2006/table">
            <a:tbl>
              <a:tblPr firstRow="1" bandRow="1">
                <a:tableStyleId>{3B4B98B0-60AC-42C2-AFA5-B58CD77FA1E5}</a:tableStyleId>
              </a:tblPr>
              <a:tblGrid>
                <a:gridCol w="786380">
                  <a:extLst>
                    <a:ext uri="{9D8B030D-6E8A-4147-A177-3AD203B41FA5}">
                      <a16:colId xmlns:a16="http://schemas.microsoft.com/office/drawing/2014/main" val="3215932257"/>
                    </a:ext>
                  </a:extLst>
                </a:gridCol>
                <a:gridCol w="1022130">
                  <a:extLst>
                    <a:ext uri="{9D8B030D-6E8A-4147-A177-3AD203B41FA5}">
                      <a16:colId xmlns:a16="http://schemas.microsoft.com/office/drawing/2014/main" val="800608879"/>
                    </a:ext>
                  </a:extLst>
                </a:gridCol>
                <a:gridCol w="1022130">
                  <a:extLst>
                    <a:ext uri="{9D8B030D-6E8A-4147-A177-3AD203B41FA5}">
                      <a16:colId xmlns:a16="http://schemas.microsoft.com/office/drawing/2014/main" val="2917399704"/>
                    </a:ext>
                  </a:extLst>
                </a:gridCol>
                <a:gridCol w="1025732">
                  <a:extLst>
                    <a:ext uri="{9D8B030D-6E8A-4147-A177-3AD203B41FA5}">
                      <a16:colId xmlns:a16="http://schemas.microsoft.com/office/drawing/2014/main" val="78598656"/>
                    </a:ext>
                  </a:extLst>
                </a:gridCol>
                <a:gridCol w="1018527">
                  <a:extLst>
                    <a:ext uri="{9D8B030D-6E8A-4147-A177-3AD203B41FA5}">
                      <a16:colId xmlns:a16="http://schemas.microsoft.com/office/drawing/2014/main" val="4031726552"/>
                    </a:ext>
                  </a:extLst>
                </a:gridCol>
                <a:gridCol w="991309">
                  <a:extLst>
                    <a:ext uri="{9D8B030D-6E8A-4147-A177-3AD203B41FA5}">
                      <a16:colId xmlns:a16="http://schemas.microsoft.com/office/drawing/2014/main" val="3548979390"/>
                    </a:ext>
                  </a:extLst>
                </a:gridCol>
                <a:gridCol w="1052951">
                  <a:extLst>
                    <a:ext uri="{9D8B030D-6E8A-4147-A177-3AD203B41FA5}">
                      <a16:colId xmlns:a16="http://schemas.microsoft.com/office/drawing/2014/main" val="2506782196"/>
                    </a:ext>
                  </a:extLst>
                </a:gridCol>
                <a:gridCol w="1022130">
                  <a:extLst>
                    <a:ext uri="{9D8B030D-6E8A-4147-A177-3AD203B41FA5}">
                      <a16:colId xmlns:a16="http://schemas.microsoft.com/office/drawing/2014/main" val="865566126"/>
                    </a:ext>
                  </a:extLst>
                </a:gridCol>
              </a:tblGrid>
              <a:tr h="811583">
                <a:tc>
                  <a:txBody>
                    <a:bodyPr/>
                    <a:lstStyle/>
                    <a:p>
                      <a:r>
                        <a:rPr lang="en-US" sz="1200" dirty="0"/>
                        <a:t>Region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Sales</a:t>
                      </a:r>
                    </a:p>
                    <a:p>
                      <a:pPr algn="ctr"/>
                      <a:r>
                        <a:rPr lang="en-US" sz="1200" dirty="0"/>
                        <a:t>(million)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Market share</a:t>
                      </a:r>
                    </a:p>
                    <a:p>
                      <a:pPr algn="ctr"/>
                      <a:r>
                        <a:rPr lang="en-US" sz="1200"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Market Size</a:t>
                      </a:r>
                    </a:p>
                    <a:p>
                      <a:pPr algn="ctr"/>
                      <a:r>
                        <a:rPr lang="en-US" sz="1200" dirty="0"/>
                        <a:t>(million)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Untapped Market Size</a:t>
                      </a:r>
                    </a:p>
                    <a:p>
                      <a:pPr algn="ctr"/>
                      <a:r>
                        <a:rPr lang="en-US" sz="1200" dirty="0"/>
                        <a:t>(million)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Relevant Pop.</a:t>
                      </a:r>
                    </a:p>
                    <a:p>
                      <a:pPr algn="ctr"/>
                      <a:r>
                        <a:rPr lang="en-US" sz="1200" dirty="0"/>
                        <a:t>(million)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Current Customer</a:t>
                      </a:r>
                    </a:p>
                    <a:p>
                      <a:pPr algn="ctr"/>
                      <a:r>
                        <a:rPr lang="en-US" sz="1200" dirty="0"/>
                        <a:t>(million)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Untapped Pop.</a:t>
                      </a:r>
                    </a:p>
                    <a:p>
                      <a:pPr algn="ctr"/>
                      <a:r>
                        <a:rPr lang="en-US" sz="1200" dirty="0"/>
                        <a:t>(million)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8740517"/>
                  </a:ext>
                </a:extLst>
              </a:tr>
              <a:tr h="426717">
                <a:tc>
                  <a:txBody>
                    <a:bodyPr/>
                    <a:lstStyle/>
                    <a:p>
                      <a:r>
                        <a:rPr lang="en-US" sz="1200" dirty="0"/>
                        <a:t>Region1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1269.84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469.84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54.23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34.707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19.523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4668082"/>
                  </a:ext>
                </a:extLst>
              </a:tr>
              <a:tr h="426717">
                <a:tc>
                  <a:txBody>
                    <a:bodyPr/>
                    <a:lstStyle/>
                    <a:p>
                      <a:r>
                        <a:rPr lang="en-US" sz="1200" dirty="0"/>
                        <a:t>Region2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560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666.67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106.67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92.8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36.192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56.608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9269415"/>
                  </a:ext>
                </a:extLst>
              </a:tr>
              <a:tr h="426717">
                <a:tc>
                  <a:txBody>
                    <a:bodyPr/>
                    <a:lstStyle/>
                    <a:p>
                      <a:r>
                        <a:rPr lang="en-US" sz="1200" b="1" dirty="0">
                          <a:solidFill>
                            <a:schemeClr val="accent6">
                              <a:lumMod val="50000"/>
                            </a:schemeClr>
                          </a:solidFill>
                        </a:rPr>
                        <a:t>Region3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accent6">
                              <a:lumMod val="50000"/>
                            </a:schemeClr>
                          </a:solidFill>
                        </a:rPr>
                        <a:t>640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accent6">
                              <a:lumMod val="50000"/>
                            </a:schemeClr>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accent6">
                              <a:lumMod val="50000"/>
                            </a:schemeClr>
                          </a:solidFill>
                        </a:rPr>
                        <a:t>1066.67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accent6">
                              <a:lumMod val="50000"/>
                            </a:schemeClr>
                          </a:solidFill>
                        </a:rPr>
                        <a:t>426.67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accent6">
                              <a:lumMod val="50000"/>
                            </a:schemeClr>
                          </a:solidFill>
                        </a:rPr>
                        <a:t>86.4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accent6">
                              <a:lumMod val="50000"/>
                            </a:schemeClr>
                          </a:solidFill>
                        </a:rPr>
                        <a:t>29.376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solidFill>
                            <a:schemeClr val="accent6">
                              <a:lumMod val="50000"/>
                            </a:schemeClr>
                          </a:solidFill>
                        </a:rPr>
                        <a:t>57.024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9437767"/>
                  </a:ext>
                </a:extLst>
              </a:tr>
            </a:tbl>
          </a:graphicData>
        </a:graphic>
      </p:graphicFrame>
      <p:sp>
        <p:nvSpPr>
          <p:cNvPr id="17" name="TextBox 16">
            <a:extLst>
              <a:ext uri="{FF2B5EF4-FFF2-40B4-BE49-F238E27FC236}">
                <a16:creationId xmlns:a16="http://schemas.microsoft.com/office/drawing/2014/main" id="{E44C234D-14B2-4C9C-97A5-209A09451AF6}"/>
              </a:ext>
            </a:extLst>
          </p:cNvPr>
          <p:cNvSpPr txBox="1"/>
          <p:nvPr/>
        </p:nvSpPr>
        <p:spPr>
          <a:xfrm>
            <a:off x="5703898" y="6243183"/>
            <a:ext cx="3971490" cy="453439"/>
          </a:xfrm>
          <a:prstGeom prst="rect">
            <a:avLst/>
          </a:prstGeom>
          <a:solidFill>
            <a:schemeClr val="bg1">
              <a:lumMod val="85000"/>
            </a:schemeClr>
          </a:solidFill>
          <a:ln>
            <a:solidFill>
              <a:schemeClr val="tx1"/>
            </a:solidFill>
            <a:prstDash val="dash"/>
            <a:miter lim="800000"/>
          </a:ln>
        </p:spPr>
        <p:txBody>
          <a:bodyPr wrap="square" lIns="0" tIns="0" rIns="0" bIns="0" rtlCol="0">
            <a:noAutofit/>
          </a:bodyPr>
          <a:lstStyle/>
          <a:p>
            <a:pPr algn="ctr">
              <a:spcBef>
                <a:spcPts val="600"/>
              </a:spcBef>
              <a:spcAft>
                <a:spcPts val="0"/>
              </a:spcAft>
            </a:pPr>
            <a:r>
              <a:rPr lang="en-US" b="1" dirty="0">
                <a:solidFill>
                  <a:schemeClr val="accent1"/>
                </a:solidFill>
              </a:rPr>
              <a:t>According to our analysis Region3 has the highest untapped opportunities available</a:t>
            </a:r>
            <a:r>
              <a:rPr lang="en-US" dirty="0">
                <a:solidFill>
                  <a:schemeClr val="accent1"/>
                </a:solidFill>
              </a:rPr>
              <a:t>.</a:t>
            </a:r>
          </a:p>
        </p:txBody>
      </p:sp>
      <p:cxnSp>
        <p:nvCxnSpPr>
          <p:cNvPr id="20" name="Connector: Elbow 19">
            <a:extLst>
              <a:ext uri="{FF2B5EF4-FFF2-40B4-BE49-F238E27FC236}">
                <a16:creationId xmlns:a16="http://schemas.microsoft.com/office/drawing/2014/main" id="{AFEB022A-25C8-43F2-A8CF-8100A55EB893}"/>
              </a:ext>
            </a:extLst>
          </p:cNvPr>
          <p:cNvCxnSpPr>
            <a:cxnSpLocks/>
          </p:cNvCxnSpPr>
          <p:nvPr/>
        </p:nvCxnSpPr>
        <p:spPr>
          <a:xfrm>
            <a:off x="4958152" y="6037857"/>
            <a:ext cx="736365" cy="52126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0859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40E9947A-BA3D-4198-A241-08B86608D988}"/>
              </a:ext>
            </a:extLst>
          </p:cNvPr>
          <p:cNvGraphicFramePr/>
          <p:nvPr/>
        </p:nvGraphicFramePr>
        <p:xfrm>
          <a:off x="-30976" y="0"/>
          <a:ext cx="12211825" cy="270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Arrow: Pentagon 9">
            <a:extLst>
              <a:ext uri="{FF2B5EF4-FFF2-40B4-BE49-F238E27FC236}">
                <a16:creationId xmlns:a16="http://schemas.microsoft.com/office/drawing/2014/main" id="{04E296A3-DAB3-466F-9765-01BE1B5AF1DE}"/>
              </a:ext>
            </a:extLst>
          </p:cNvPr>
          <p:cNvSpPr/>
          <p:nvPr/>
        </p:nvSpPr>
        <p:spPr>
          <a:xfrm>
            <a:off x="-1" y="348387"/>
            <a:ext cx="4070195" cy="270506"/>
          </a:xfrm>
          <a:prstGeom prst="homePlat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b="1" dirty="0">
                <a:solidFill>
                  <a:schemeClr val="tx1"/>
                </a:solidFill>
              </a:rPr>
              <a:t>Question 2.2</a:t>
            </a:r>
          </a:p>
        </p:txBody>
      </p:sp>
      <p:graphicFrame>
        <p:nvGraphicFramePr>
          <p:cNvPr id="8" name="Table 7">
            <a:extLst>
              <a:ext uri="{FF2B5EF4-FFF2-40B4-BE49-F238E27FC236}">
                <a16:creationId xmlns:a16="http://schemas.microsoft.com/office/drawing/2014/main" id="{7750F7A1-8DB1-4A5A-ACD1-12563A4A6419}"/>
              </a:ext>
            </a:extLst>
          </p:cNvPr>
          <p:cNvGraphicFramePr>
            <a:graphicFrameLocks noGrp="1"/>
          </p:cNvGraphicFramePr>
          <p:nvPr>
            <p:extLst>
              <p:ext uri="{D42A27DB-BD31-4B8C-83A1-F6EECF244321}">
                <p14:modId xmlns:p14="http://schemas.microsoft.com/office/powerpoint/2010/main" val="334783027"/>
              </p:ext>
            </p:extLst>
          </p:nvPr>
        </p:nvGraphicFramePr>
        <p:xfrm>
          <a:off x="182488" y="862576"/>
          <a:ext cx="3705216" cy="1497332"/>
        </p:xfrm>
        <a:graphic>
          <a:graphicData uri="http://schemas.openxmlformats.org/drawingml/2006/table">
            <a:tbl>
              <a:tblPr firstRow="1" firstCol="1" bandRow="1">
                <a:tableStyleId>{3B4B98B0-60AC-42C2-AFA5-B58CD77FA1E5}</a:tableStyleId>
              </a:tblPr>
              <a:tblGrid>
                <a:gridCol w="1108860">
                  <a:extLst>
                    <a:ext uri="{9D8B030D-6E8A-4147-A177-3AD203B41FA5}">
                      <a16:colId xmlns:a16="http://schemas.microsoft.com/office/drawing/2014/main" val="2252659015"/>
                    </a:ext>
                  </a:extLst>
                </a:gridCol>
                <a:gridCol w="780613">
                  <a:extLst>
                    <a:ext uri="{9D8B030D-6E8A-4147-A177-3AD203B41FA5}">
                      <a16:colId xmlns:a16="http://schemas.microsoft.com/office/drawing/2014/main" val="872538926"/>
                    </a:ext>
                  </a:extLst>
                </a:gridCol>
                <a:gridCol w="517565">
                  <a:extLst>
                    <a:ext uri="{9D8B030D-6E8A-4147-A177-3AD203B41FA5}">
                      <a16:colId xmlns:a16="http://schemas.microsoft.com/office/drawing/2014/main" val="3116998356"/>
                    </a:ext>
                  </a:extLst>
                </a:gridCol>
                <a:gridCol w="649089">
                  <a:extLst>
                    <a:ext uri="{9D8B030D-6E8A-4147-A177-3AD203B41FA5}">
                      <a16:colId xmlns:a16="http://schemas.microsoft.com/office/drawing/2014/main" val="4125272774"/>
                    </a:ext>
                  </a:extLst>
                </a:gridCol>
                <a:gridCol w="649089">
                  <a:extLst>
                    <a:ext uri="{9D8B030D-6E8A-4147-A177-3AD203B41FA5}">
                      <a16:colId xmlns:a16="http://schemas.microsoft.com/office/drawing/2014/main" val="2839860649"/>
                    </a:ext>
                  </a:extLst>
                </a:gridCol>
              </a:tblGrid>
              <a:tr h="296329">
                <a:tc>
                  <a:txBody>
                    <a:bodyPr/>
                    <a:lstStyle/>
                    <a:p>
                      <a:pPr algn="ctr">
                        <a:lnSpc>
                          <a:spcPct val="107000"/>
                        </a:lnSpc>
                        <a:spcAft>
                          <a:spcPts val="800"/>
                        </a:spcAft>
                      </a:pPr>
                      <a:r>
                        <a:rPr lang="en-IN" sz="1200" dirty="0">
                          <a:effectLst/>
                        </a:rPr>
                        <a:t>Aired During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dirty="0">
                          <a:effectLst/>
                        </a:rPr>
                        <a:t>S1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a:effectLst/>
                        </a:rPr>
                        <a:t>S2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a:effectLst/>
                        </a:rPr>
                        <a:t>S3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a:effectLst/>
                        </a:rPr>
                        <a:t>S4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9839633"/>
                  </a:ext>
                </a:extLst>
              </a:tr>
              <a:tr h="328053">
                <a:tc>
                  <a:txBody>
                    <a:bodyPr/>
                    <a:lstStyle/>
                    <a:p>
                      <a:pPr algn="ctr">
                        <a:lnSpc>
                          <a:spcPct val="107000"/>
                        </a:lnSpc>
                        <a:spcAft>
                          <a:spcPts val="800"/>
                        </a:spcAft>
                      </a:pPr>
                      <a:r>
                        <a:rPr lang="en-IN" sz="1100" dirty="0">
                          <a:effectLst/>
                        </a:rPr>
                        <a:t>Cartoons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6173564"/>
                  </a:ext>
                </a:extLst>
              </a:tr>
              <a:tr h="313392">
                <a:tc>
                  <a:txBody>
                    <a:bodyPr/>
                    <a:lstStyle/>
                    <a:p>
                      <a:pPr algn="ctr">
                        <a:lnSpc>
                          <a:spcPct val="107000"/>
                        </a:lnSpc>
                        <a:spcAft>
                          <a:spcPts val="800"/>
                        </a:spcAft>
                      </a:pPr>
                      <a:r>
                        <a:rPr lang="en-IN" sz="1100" dirty="0">
                          <a:effectLst/>
                        </a:rPr>
                        <a:t>Sports Events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0402094"/>
                  </a:ext>
                </a:extLst>
              </a:tr>
              <a:tr h="221805">
                <a:tc>
                  <a:txBody>
                    <a:bodyPr/>
                    <a:lstStyle/>
                    <a:p>
                      <a:pPr algn="ctr">
                        <a:lnSpc>
                          <a:spcPct val="107000"/>
                        </a:lnSpc>
                        <a:spcAft>
                          <a:spcPts val="800"/>
                        </a:spcAft>
                      </a:pPr>
                      <a:r>
                        <a:rPr lang="en-IN" sz="1100">
                          <a:effectLst/>
                        </a:rPr>
                        <a:t>Movies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6923643"/>
                  </a:ext>
                </a:extLst>
              </a:tr>
              <a:tr h="337753">
                <a:tc>
                  <a:txBody>
                    <a:bodyPr/>
                    <a:lstStyle/>
                    <a:p>
                      <a:pPr algn="ctr">
                        <a:lnSpc>
                          <a:spcPct val="107000"/>
                        </a:lnSpc>
                        <a:spcAft>
                          <a:spcPts val="800"/>
                        </a:spcAft>
                      </a:pPr>
                      <a:r>
                        <a:rPr lang="en-IN" sz="1100">
                          <a:effectLst/>
                        </a:rPr>
                        <a:t>TV series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7683798"/>
                  </a:ext>
                </a:extLst>
              </a:tr>
            </a:tbl>
          </a:graphicData>
        </a:graphic>
      </p:graphicFrame>
      <p:graphicFrame>
        <p:nvGraphicFramePr>
          <p:cNvPr id="9" name="Table 8">
            <a:extLst>
              <a:ext uri="{FF2B5EF4-FFF2-40B4-BE49-F238E27FC236}">
                <a16:creationId xmlns:a16="http://schemas.microsoft.com/office/drawing/2014/main" id="{94D70B05-DE01-485E-80DB-C4F7ED630E38}"/>
              </a:ext>
            </a:extLst>
          </p:cNvPr>
          <p:cNvGraphicFramePr>
            <a:graphicFrameLocks noGrp="1"/>
          </p:cNvGraphicFramePr>
          <p:nvPr>
            <p:extLst>
              <p:ext uri="{D42A27DB-BD31-4B8C-83A1-F6EECF244321}">
                <p14:modId xmlns:p14="http://schemas.microsoft.com/office/powerpoint/2010/main" val="68259096"/>
              </p:ext>
            </p:extLst>
          </p:nvPr>
        </p:nvGraphicFramePr>
        <p:xfrm>
          <a:off x="182488" y="2680910"/>
          <a:ext cx="3705225" cy="1247774"/>
        </p:xfrm>
        <a:graphic>
          <a:graphicData uri="http://schemas.openxmlformats.org/drawingml/2006/table">
            <a:tbl>
              <a:tblPr firstRow="1" firstCol="1" bandRow="1">
                <a:tableStyleId>{3B4B98B0-60AC-42C2-AFA5-B58CD77FA1E5}</a:tableStyleId>
              </a:tblPr>
              <a:tblGrid>
                <a:gridCol w="904425">
                  <a:extLst>
                    <a:ext uri="{9D8B030D-6E8A-4147-A177-3AD203B41FA5}">
                      <a16:colId xmlns:a16="http://schemas.microsoft.com/office/drawing/2014/main" val="2811794996"/>
                    </a:ext>
                  </a:extLst>
                </a:gridCol>
                <a:gridCol w="700200">
                  <a:extLst>
                    <a:ext uri="{9D8B030D-6E8A-4147-A177-3AD203B41FA5}">
                      <a16:colId xmlns:a16="http://schemas.microsoft.com/office/drawing/2014/main" val="629015156"/>
                    </a:ext>
                  </a:extLst>
                </a:gridCol>
                <a:gridCol w="700200">
                  <a:extLst>
                    <a:ext uri="{9D8B030D-6E8A-4147-A177-3AD203B41FA5}">
                      <a16:colId xmlns:a16="http://schemas.microsoft.com/office/drawing/2014/main" val="2325778603"/>
                    </a:ext>
                  </a:extLst>
                </a:gridCol>
                <a:gridCol w="700200">
                  <a:extLst>
                    <a:ext uri="{9D8B030D-6E8A-4147-A177-3AD203B41FA5}">
                      <a16:colId xmlns:a16="http://schemas.microsoft.com/office/drawing/2014/main" val="2147328489"/>
                    </a:ext>
                  </a:extLst>
                </a:gridCol>
                <a:gridCol w="700200">
                  <a:extLst>
                    <a:ext uri="{9D8B030D-6E8A-4147-A177-3AD203B41FA5}">
                      <a16:colId xmlns:a16="http://schemas.microsoft.com/office/drawing/2014/main" val="1570124822"/>
                    </a:ext>
                  </a:extLst>
                </a:gridCol>
              </a:tblGrid>
              <a:tr h="369038">
                <a:tc>
                  <a:txBody>
                    <a:bodyPr/>
                    <a:lstStyle/>
                    <a:p>
                      <a:pPr algn="ctr">
                        <a:lnSpc>
                          <a:spcPct val="107000"/>
                        </a:lnSpc>
                        <a:spcAft>
                          <a:spcPts val="800"/>
                        </a:spcAft>
                      </a:pPr>
                      <a:r>
                        <a:rPr lang="en-IN" sz="1200" dirty="0">
                          <a:effectLst/>
                        </a:rPr>
                        <a:t>Time Slot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a:effectLst/>
                        </a:rPr>
                        <a:t>S1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a:effectLst/>
                        </a:rPr>
                        <a:t>S2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a:effectLst/>
                        </a:rPr>
                        <a:t>S3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a:effectLst/>
                        </a:rPr>
                        <a:t>S4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7910655"/>
                  </a:ext>
                </a:extLst>
              </a:tr>
              <a:tr h="292912">
                <a:tc>
                  <a:txBody>
                    <a:bodyPr/>
                    <a:lstStyle/>
                    <a:p>
                      <a:pPr algn="ctr">
                        <a:lnSpc>
                          <a:spcPct val="107000"/>
                        </a:lnSpc>
                        <a:spcAft>
                          <a:spcPts val="800"/>
                        </a:spcAft>
                      </a:pPr>
                      <a:r>
                        <a:rPr lang="en-IN" sz="1100" dirty="0">
                          <a:effectLst/>
                        </a:rPr>
                        <a:t>5-7p</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3370633"/>
                  </a:ext>
                </a:extLst>
              </a:tr>
              <a:tr h="292912">
                <a:tc>
                  <a:txBody>
                    <a:bodyPr/>
                    <a:lstStyle/>
                    <a:p>
                      <a:pPr algn="ctr">
                        <a:lnSpc>
                          <a:spcPct val="107000"/>
                        </a:lnSpc>
                        <a:spcAft>
                          <a:spcPts val="800"/>
                        </a:spcAft>
                      </a:pPr>
                      <a:r>
                        <a:rPr lang="en-IN" sz="1100">
                          <a:effectLst/>
                        </a:rPr>
                        <a:t>7-10p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1655688"/>
                  </a:ext>
                </a:extLst>
              </a:tr>
              <a:tr h="292912">
                <a:tc>
                  <a:txBody>
                    <a:bodyPr/>
                    <a:lstStyle/>
                    <a:p>
                      <a:pPr algn="ctr">
                        <a:lnSpc>
                          <a:spcPct val="107000"/>
                        </a:lnSpc>
                        <a:spcAft>
                          <a:spcPts val="800"/>
                        </a:spcAft>
                      </a:pPr>
                      <a:r>
                        <a:rPr lang="en-IN" sz="1100">
                          <a:effectLst/>
                        </a:rPr>
                        <a:t>10-11.59p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7667537"/>
                  </a:ext>
                </a:extLst>
              </a:tr>
            </a:tbl>
          </a:graphicData>
        </a:graphic>
      </p:graphicFrame>
      <p:graphicFrame>
        <p:nvGraphicFramePr>
          <p:cNvPr id="12" name="Table 11">
            <a:extLst>
              <a:ext uri="{FF2B5EF4-FFF2-40B4-BE49-F238E27FC236}">
                <a16:creationId xmlns:a16="http://schemas.microsoft.com/office/drawing/2014/main" id="{F3D1ED32-93C5-4B4E-BAE0-6CB73382963B}"/>
              </a:ext>
            </a:extLst>
          </p:cNvPr>
          <p:cNvGraphicFramePr>
            <a:graphicFrameLocks noGrp="1"/>
          </p:cNvGraphicFramePr>
          <p:nvPr>
            <p:extLst>
              <p:ext uri="{D42A27DB-BD31-4B8C-83A1-F6EECF244321}">
                <p14:modId xmlns:p14="http://schemas.microsoft.com/office/powerpoint/2010/main" val="3657917352"/>
              </p:ext>
            </p:extLst>
          </p:nvPr>
        </p:nvGraphicFramePr>
        <p:xfrm>
          <a:off x="4341385" y="860800"/>
          <a:ext cx="3702552" cy="1499108"/>
        </p:xfrm>
        <a:graphic>
          <a:graphicData uri="http://schemas.openxmlformats.org/drawingml/2006/table">
            <a:tbl>
              <a:tblPr firstRow="1" firstCol="1" bandRow="1">
                <a:tableStyleId>{3B4B98B0-60AC-42C2-AFA5-B58CD77FA1E5}</a:tableStyleId>
              </a:tblPr>
              <a:tblGrid>
                <a:gridCol w="1098560">
                  <a:extLst>
                    <a:ext uri="{9D8B030D-6E8A-4147-A177-3AD203B41FA5}">
                      <a16:colId xmlns:a16="http://schemas.microsoft.com/office/drawing/2014/main" val="2687310720"/>
                    </a:ext>
                  </a:extLst>
                </a:gridCol>
                <a:gridCol w="650998">
                  <a:extLst>
                    <a:ext uri="{9D8B030D-6E8A-4147-A177-3AD203B41FA5}">
                      <a16:colId xmlns:a16="http://schemas.microsoft.com/office/drawing/2014/main" val="2037026292"/>
                    </a:ext>
                  </a:extLst>
                </a:gridCol>
                <a:gridCol w="650998">
                  <a:extLst>
                    <a:ext uri="{9D8B030D-6E8A-4147-A177-3AD203B41FA5}">
                      <a16:colId xmlns:a16="http://schemas.microsoft.com/office/drawing/2014/main" val="1849735024"/>
                    </a:ext>
                  </a:extLst>
                </a:gridCol>
                <a:gridCol w="650998">
                  <a:extLst>
                    <a:ext uri="{9D8B030D-6E8A-4147-A177-3AD203B41FA5}">
                      <a16:colId xmlns:a16="http://schemas.microsoft.com/office/drawing/2014/main" val="1716201341"/>
                    </a:ext>
                  </a:extLst>
                </a:gridCol>
                <a:gridCol w="650998">
                  <a:extLst>
                    <a:ext uri="{9D8B030D-6E8A-4147-A177-3AD203B41FA5}">
                      <a16:colId xmlns:a16="http://schemas.microsoft.com/office/drawing/2014/main" val="2506185160"/>
                    </a:ext>
                  </a:extLst>
                </a:gridCol>
              </a:tblGrid>
              <a:tr h="226694">
                <a:tc>
                  <a:txBody>
                    <a:bodyPr/>
                    <a:lstStyle/>
                    <a:p>
                      <a:pPr algn="ctr">
                        <a:lnSpc>
                          <a:spcPct val="107000"/>
                        </a:lnSpc>
                        <a:spcAft>
                          <a:spcPts val="800"/>
                        </a:spcAft>
                      </a:pPr>
                      <a:r>
                        <a:rPr lang="en-IN" sz="1200" dirty="0">
                          <a:effectLst/>
                        </a:rPr>
                        <a:t>Length of Ad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a:effectLst/>
                        </a:rPr>
                        <a:t>S1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a:effectLst/>
                        </a:rPr>
                        <a:t>S2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a:effectLst/>
                        </a:rPr>
                        <a:t>S3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a:effectLst/>
                        </a:rPr>
                        <a:t>S4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9116866"/>
                  </a:ext>
                </a:extLst>
              </a:tr>
              <a:tr h="212069">
                <a:tc>
                  <a:txBody>
                    <a:bodyPr/>
                    <a:lstStyle/>
                    <a:p>
                      <a:pPr algn="ctr">
                        <a:lnSpc>
                          <a:spcPct val="107000"/>
                        </a:lnSpc>
                        <a:spcAft>
                          <a:spcPts val="800"/>
                        </a:spcAft>
                      </a:pPr>
                      <a:r>
                        <a:rPr lang="en-IN" sz="1100" dirty="0">
                          <a:effectLst/>
                        </a:rPr>
                        <a:t>60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7871270"/>
                  </a:ext>
                </a:extLst>
              </a:tr>
              <a:tr h="212069">
                <a:tc>
                  <a:txBody>
                    <a:bodyPr/>
                    <a:lstStyle/>
                    <a:p>
                      <a:pPr algn="ctr">
                        <a:lnSpc>
                          <a:spcPct val="107000"/>
                        </a:lnSpc>
                        <a:spcAft>
                          <a:spcPts val="800"/>
                        </a:spcAft>
                      </a:pPr>
                      <a:r>
                        <a:rPr lang="en-IN" sz="1100">
                          <a:effectLst/>
                        </a:rPr>
                        <a:t>90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9571753"/>
                  </a:ext>
                </a:extLst>
              </a:tr>
              <a:tr h="212069">
                <a:tc>
                  <a:txBody>
                    <a:bodyPr/>
                    <a:lstStyle/>
                    <a:p>
                      <a:pPr algn="ctr">
                        <a:lnSpc>
                          <a:spcPct val="107000"/>
                        </a:lnSpc>
                        <a:spcAft>
                          <a:spcPts val="800"/>
                        </a:spcAft>
                      </a:pPr>
                      <a:r>
                        <a:rPr lang="en-IN" sz="1100" dirty="0">
                          <a:effectLst/>
                        </a:rPr>
                        <a:t>120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9323311"/>
                  </a:ext>
                </a:extLst>
              </a:tr>
              <a:tr h="212069">
                <a:tc>
                  <a:txBody>
                    <a:bodyPr/>
                    <a:lstStyle/>
                    <a:p>
                      <a:pPr algn="ctr">
                        <a:lnSpc>
                          <a:spcPct val="107000"/>
                        </a:lnSpc>
                        <a:spcAft>
                          <a:spcPts val="800"/>
                        </a:spcAft>
                      </a:pPr>
                      <a:r>
                        <a:rPr lang="en-IN" sz="1100">
                          <a:effectLst/>
                        </a:rPr>
                        <a:t>150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1864549"/>
                  </a:ext>
                </a:extLst>
              </a:tr>
              <a:tr h="212069">
                <a:tc>
                  <a:txBody>
                    <a:bodyPr/>
                    <a:lstStyle/>
                    <a:p>
                      <a:pPr algn="ctr">
                        <a:lnSpc>
                          <a:spcPct val="107000"/>
                        </a:lnSpc>
                        <a:spcAft>
                          <a:spcPts val="800"/>
                        </a:spcAft>
                      </a:pPr>
                      <a:r>
                        <a:rPr lang="en-IN" sz="1100">
                          <a:effectLst/>
                        </a:rPr>
                        <a:t>180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0770541"/>
                  </a:ext>
                </a:extLst>
              </a:tr>
              <a:tr h="212069">
                <a:tc>
                  <a:txBody>
                    <a:bodyPr/>
                    <a:lstStyle/>
                    <a:p>
                      <a:pPr algn="ctr">
                        <a:lnSpc>
                          <a:spcPct val="107000"/>
                        </a:lnSpc>
                        <a:spcAft>
                          <a:spcPts val="800"/>
                        </a:spcAft>
                      </a:pPr>
                      <a:r>
                        <a:rPr lang="en-IN" sz="1100">
                          <a:effectLst/>
                        </a:rPr>
                        <a:t>300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1516193"/>
                  </a:ext>
                </a:extLst>
              </a:tr>
            </a:tbl>
          </a:graphicData>
        </a:graphic>
      </p:graphicFrame>
      <p:graphicFrame>
        <p:nvGraphicFramePr>
          <p:cNvPr id="13" name="Table 12">
            <a:extLst>
              <a:ext uri="{FF2B5EF4-FFF2-40B4-BE49-F238E27FC236}">
                <a16:creationId xmlns:a16="http://schemas.microsoft.com/office/drawing/2014/main" id="{8F7DB0C2-50AD-4C09-9094-E5B8D31ED90D}"/>
              </a:ext>
            </a:extLst>
          </p:cNvPr>
          <p:cNvGraphicFramePr>
            <a:graphicFrameLocks noGrp="1"/>
          </p:cNvGraphicFramePr>
          <p:nvPr>
            <p:extLst>
              <p:ext uri="{D42A27DB-BD31-4B8C-83A1-F6EECF244321}">
                <p14:modId xmlns:p14="http://schemas.microsoft.com/office/powerpoint/2010/main" val="697494776"/>
              </p:ext>
            </p:extLst>
          </p:nvPr>
        </p:nvGraphicFramePr>
        <p:xfrm>
          <a:off x="4332704" y="2678412"/>
          <a:ext cx="3702551" cy="1247776"/>
        </p:xfrm>
        <a:graphic>
          <a:graphicData uri="http://schemas.openxmlformats.org/drawingml/2006/table">
            <a:tbl>
              <a:tblPr firstRow="1" firstCol="1" bandRow="1">
                <a:tableStyleId>{3B4B98B0-60AC-42C2-AFA5-B58CD77FA1E5}</a:tableStyleId>
              </a:tblPr>
              <a:tblGrid>
                <a:gridCol w="1136162">
                  <a:extLst>
                    <a:ext uri="{9D8B030D-6E8A-4147-A177-3AD203B41FA5}">
                      <a16:colId xmlns:a16="http://schemas.microsoft.com/office/drawing/2014/main" val="445755201"/>
                    </a:ext>
                  </a:extLst>
                </a:gridCol>
                <a:gridCol w="659060">
                  <a:extLst>
                    <a:ext uri="{9D8B030D-6E8A-4147-A177-3AD203B41FA5}">
                      <a16:colId xmlns:a16="http://schemas.microsoft.com/office/drawing/2014/main" val="2560412560"/>
                    </a:ext>
                  </a:extLst>
                </a:gridCol>
                <a:gridCol w="624135">
                  <a:extLst>
                    <a:ext uri="{9D8B030D-6E8A-4147-A177-3AD203B41FA5}">
                      <a16:colId xmlns:a16="http://schemas.microsoft.com/office/drawing/2014/main" val="1905559642"/>
                    </a:ext>
                  </a:extLst>
                </a:gridCol>
                <a:gridCol w="641597">
                  <a:extLst>
                    <a:ext uri="{9D8B030D-6E8A-4147-A177-3AD203B41FA5}">
                      <a16:colId xmlns:a16="http://schemas.microsoft.com/office/drawing/2014/main" val="2851320163"/>
                    </a:ext>
                  </a:extLst>
                </a:gridCol>
                <a:gridCol w="641597">
                  <a:extLst>
                    <a:ext uri="{9D8B030D-6E8A-4147-A177-3AD203B41FA5}">
                      <a16:colId xmlns:a16="http://schemas.microsoft.com/office/drawing/2014/main" val="866864513"/>
                    </a:ext>
                  </a:extLst>
                </a:gridCol>
              </a:tblGrid>
              <a:tr h="418456">
                <a:tc>
                  <a:txBody>
                    <a:bodyPr/>
                    <a:lstStyle/>
                    <a:p>
                      <a:pPr algn="ctr">
                        <a:lnSpc>
                          <a:spcPct val="107000"/>
                        </a:lnSpc>
                        <a:spcAft>
                          <a:spcPts val="800"/>
                        </a:spcAft>
                      </a:pPr>
                      <a:r>
                        <a:rPr lang="en-IN" sz="1200" dirty="0">
                          <a:effectLst/>
                        </a:rPr>
                        <a:t>Upbeat Music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dirty="0">
                          <a:effectLst/>
                        </a:rPr>
                        <a:t>S1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dirty="0">
                          <a:effectLst/>
                        </a:rPr>
                        <a:t>S2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a:effectLst/>
                        </a:rPr>
                        <a:t>S3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a:effectLst/>
                        </a:rPr>
                        <a:t>S4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112661"/>
                  </a:ext>
                </a:extLst>
              </a:tr>
              <a:tr h="414660">
                <a:tc>
                  <a:txBody>
                    <a:bodyPr/>
                    <a:lstStyle/>
                    <a:p>
                      <a:pPr algn="ctr">
                        <a:lnSpc>
                          <a:spcPct val="107000"/>
                        </a:lnSpc>
                        <a:spcAft>
                          <a:spcPts val="800"/>
                        </a:spcAft>
                      </a:pPr>
                      <a:r>
                        <a:rPr lang="en-IN" sz="1100">
                          <a:effectLst/>
                        </a:rPr>
                        <a:t>Yes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590418"/>
                  </a:ext>
                </a:extLst>
              </a:tr>
              <a:tr h="414660">
                <a:tc>
                  <a:txBody>
                    <a:bodyPr/>
                    <a:lstStyle/>
                    <a:p>
                      <a:pPr algn="ctr">
                        <a:lnSpc>
                          <a:spcPct val="107000"/>
                        </a:lnSpc>
                        <a:spcAft>
                          <a:spcPts val="800"/>
                        </a:spcAft>
                      </a:pPr>
                      <a:r>
                        <a:rPr lang="en-IN" sz="1100" dirty="0">
                          <a:effectLst/>
                        </a:rPr>
                        <a:t>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6887726"/>
                  </a:ext>
                </a:extLst>
              </a:tr>
            </a:tbl>
          </a:graphicData>
        </a:graphic>
      </p:graphicFrame>
      <p:graphicFrame>
        <p:nvGraphicFramePr>
          <p:cNvPr id="14" name="Table 13">
            <a:extLst>
              <a:ext uri="{FF2B5EF4-FFF2-40B4-BE49-F238E27FC236}">
                <a16:creationId xmlns:a16="http://schemas.microsoft.com/office/drawing/2014/main" id="{6E40EAA4-50CE-4EFF-A922-5DE9A1CDD252}"/>
              </a:ext>
            </a:extLst>
          </p:cNvPr>
          <p:cNvGraphicFramePr>
            <a:graphicFrameLocks noGrp="1"/>
          </p:cNvGraphicFramePr>
          <p:nvPr>
            <p:extLst>
              <p:ext uri="{D42A27DB-BD31-4B8C-83A1-F6EECF244321}">
                <p14:modId xmlns:p14="http://schemas.microsoft.com/office/powerpoint/2010/main" val="1487088035"/>
              </p:ext>
            </p:extLst>
          </p:nvPr>
        </p:nvGraphicFramePr>
        <p:xfrm>
          <a:off x="4332704" y="4382005"/>
          <a:ext cx="3706897" cy="1795713"/>
        </p:xfrm>
        <a:graphic>
          <a:graphicData uri="http://schemas.openxmlformats.org/drawingml/2006/table">
            <a:tbl>
              <a:tblPr firstRow="1" firstCol="1" bandRow="1">
                <a:tableStyleId>{3B4B98B0-60AC-42C2-AFA5-B58CD77FA1E5}</a:tableStyleId>
              </a:tblPr>
              <a:tblGrid>
                <a:gridCol w="1099849">
                  <a:extLst>
                    <a:ext uri="{9D8B030D-6E8A-4147-A177-3AD203B41FA5}">
                      <a16:colId xmlns:a16="http://schemas.microsoft.com/office/drawing/2014/main" val="11428431"/>
                    </a:ext>
                  </a:extLst>
                </a:gridCol>
                <a:gridCol w="651762">
                  <a:extLst>
                    <a:ext uri="{9D8B030D-6E8A-4147-A177-3AD203B41FA5}">
                      <a16:colId xmlns:a16="http://schemas.microsoft.com/office/drawing/2014/main" val="1789155672"/>
                    </a:ext>
                  </a:extLst>
                </a:gridCol>
                <a:gridCol w="651762">
                  <a:extLst>
                    <a:ext uri="{9D8B030D-6E8A-4147-A177-3AD203B41FA5}">
                      <a16:colId xmlns:a16="http://schemas.microsoft.com/office/drawing/2014/main" val="3976828328"/>
                    </a:ext>
                  </a:extLst>
                </a:gridCol>
                <a:gridCol w="651762">
                  <a:extLst>
                    <a:ext uri="{9D8B030D-6E8A-4147-A177-3AD203B41FA5}">
                      <a16:colId xmlns:a16="http://schemas.microsoft.com/office/drawing/2014/main" val="50799579"/>
                    </a:ext>
                  </a:extLst>
                </a:gridCol>
                <a:gridCol w="651762">
                  <a:extLst>
                    <a:ext uri="{9D8B030D-6E8A-4147-A177-3AD203B41FA5}">
                      <a16:colId xmlns:a16="http://schemas.microsoft.com/office/drawing/2014/main" val="1382590671"/>
                    </a:ext>
                  </a:extLst>
                </a:gridCol>
              </a:tblGrid>
              <a:tr h="348591">
                <a:tc>
                  <a:txBody>
                    <a:bodyPr/>
                    <a:lstStyle/>
                    <a:p>
                      <a:pPr algn="ctr">
                        <a:lnSpc>
                          <a:spcPct val="107000"/>
                        </a:lnSpc>
                        <a:spcAft>
                          <a:spcPts val="800"/>
                        </a:spcAft>
                      </a:pPr>
                      <a:r>
                        <a:rPr lang="en-IN" sz="1200" dirty="0">
                          <a:effectLst/>
                        </a:rPr>
                        <a:t>Length of Ad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dirty="0">
                          <a:effectLst/>
                        </a:rPr>
                        <a:t>S1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dirty="0">
                          <a:effectLst/>
                        </a:rPr>
                        <a:t>S2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a:effectLst/>
                        </a:rPr>
                        <a:t>S3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a:effectLst/>
                        </a:rPr>
                        <a:t>S4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8567075"/>
                  </a:ext>
                </a:extLst>
              </a:tr>
              <a:tr h="241187">
                <a:tc>
                  <a:txBody>
                    <a:bodyPr/>
                    <a:lstStyle/>
                    <a:p>
                      <a:pPr algn="ctr">
                        <a:lnSpc>
                          <a:spcPct val="107000"/>
                        </a:lnSpc>
                        <a:spcAft>
                          <a:spcPts val="800"/>
                        </a:spcAft>
                      </a:pPr>
                      <a:r>
                        <a:rPr lang="en-IN" sz="1100" dirty="0">
                          <a:effectLst/>
                        </a:rPr>
                        <a:t>60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352734"/>
                  </a:ext>
                </a:extLst>
              </a:tr>
              <a:tr h="241187">
                <a:tc>
                  <a:txBody>
                    <a:bodyPr/>
                    <a:lstStyle/>
                    <a:p>
                      <a:pPr algn="ctr">
                        <a:lnSpc>
                          <a:spcPct val="107000"/>
                        </a:lnSpc>
                        <a:spcAft>
                          <a:spcPts val="800"/>
                        </a:spcAft>
                      </a:pPr>
                      <a:r>
                        <a:rPr lang="en-IN" sz="1100" dirty="0">
                          <a:effectLst/>
                        </a:rPr>
                        <a:t>90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4139373"/>
                  </a:ext>
                </a:extLst>
              </a:tr>
              <a:tr h="241187">
                <a:tc>
                  <a:txBody>
                    <a:bodyPr/>
                    <a:lstStyle/>
                    <a:p>
                      <a:pPr algn="ctr">
                        <a:lnSpc>
                          <a:spcPct val="107000"/>
                        </a:lnSpc>
                        <a:spcAft>
                          <a:spcPts val="800"/>
                        </a:spcAft>
                      </a:pPr>
                      <a:r>
                        <a:rPr lang="en-IN" sz="1100" dirty="0">
                          <a:effectLst/>
                        </a:rPr>
                        <a:t>120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0556898"/>
                  </a:ext>
                </a:extLst>
              </a:tr>
              <a:tr h="241187">
                <a:tc>
                  <a:txBody>
                    <a:bodyPr/>
                    <a:lstStyle/>
                    <a:p>
                      <a:pPr algn="ctr">
                        <a:lnSpc>
                          <a:spcPct val="107000"/>
                        </a:lnSpc>
                        <a:spcAft>
                          <a:spcPts val="800"/>
                        </a:spcAft>
                      </a:pPr>
                      <a:r>
                        <a:rPr lang="en-IN" sz="1100" dirty="0">
                          <a:effectLst/>
                        </a:rPr>
                        <a:t>150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8363323"/>
                  </a:ext>
                </a:extLst>
              </a:tr>
              <a:tr h="241187">
                <a:tc>
                  <a:txBody>
                    <a:bodyPr/>
                    <a:lstStyle/>
                    <a:p>
                      <a:pPr algn="ctr">
                        <a:lnSpc>
                          <a:spcPct val="107000"/>
                        </a:lnSpc>
                        <a:spcAft>
                          <a:spcPts val="800"/>
                        </a:spcAft>
                      </a:pPr>
                      <a:r>
                        <a:rPr lang="en-IN" sz="1100" dirty="0">
                          <a:effectLst/>
                        </a:rPr>
                        <a:t>180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3774239"/>
                  </a:ext>
                </a:extLst>
              </a:tr>
              <a:tr h="241187">
                <a:tc>
                  <a:txBody>
                    <a:bodyPr/>
                    <a:lstStyle/>
                    <a:p>
                      <a:pPr algn="ctr">
                        <a:lnSpc>
                          <a:spcPct val="107000"/>
                        </a:lnSpc>
                        <a:spcAft>
                          <a:spcPts val="800"/>
                        </a:spcAft>
                      </a:pPr>
                      <a:r>
                        <a:rPr lang="en-IN" sz="1100" dirty="0">
                          <a:effectLst/>
                        </a:rPr>
                        <a:t>300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1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610317"/>
                  </a:ext>
                </a:extLst>
              </a:tr>
            </a:tbl>
          </a:graphicData>
        </a:graphic>
      </p:graphicFrame>
      <p:graphicFrame>
        <p:nvGraphicFramePr>
          <p:cNvPr id="15" name="Table 14">
            <a:extLst>
              <a:ext uri="{FF2B5EF4-FFF2-40B4-BE49-F238E27FC236}">
                <a16:creationId xmlns:a16="http://schemas.microsoft.com/office/drawing/2014/main" id="{418DC0C2-597E-449D-8006-61BE09E82AE6}"/>
              </a:ext>
            </a:extLst>
          </p:cNvPr>
          <p:cNvGraphicFramePr>
            <a:graphicFrameLocks noGrp="1"/>
          </p:cNvGraphicFramePr>
          <p:nvPr>
            <p:extLst>
              <p:ext uri="{D42A27DB-BD31-4B8C-83A1-F6EECF244321}">
                <p14:modId xmlns:p14="http://schemas.microsoft.com/office/powerpoint/2010/main" val="1841450214"/>
              </p:ext>
            </p:extLst>
          </p:nvPr>
        </p:nvGraphicFramePr>
        <p:xfrm>
          <a:off x="182488" y="4433846"/>
          <a:ext cx="3705224" cy="1743871"/>
        </p:xfrm>
        <a:graphic>
          <a:graphicData uri="http://schemas.openxmlformats.org/drawingml/2006/table">
            <a:tbl>
              <a:tblPr firstRow="1" firstCol="1" bandRow="1">
                <a:tableStyleId>{3B4B98B0-60AC-42C2-AFA5-B58CD77FA1E5}</a:tableStyleId>
              </a:tblPr>
              <a:tblGrid>
                <a:gridCol w="1099352">
                  <a:extLst>
                    <a:ext uri="{9D8B030D-6E8A-4147-A177-3AD203B41FA5}">
                      <a16:colId xmlns:a16="http://schemas.microsoft.com/office/drawing/2014/main" val="3343655648"/>
                    </a:ext>
                  </a:extLst>
                </a:gridCol>
                <a:gridCol w="651468">
                  <a:extLst>
                    <a:ext uri="{9D8B030D-6E8A-4147-A177-3AD203B41FA5}">
                      <a16:colId xmlns:a16="http://schemas.microsoft.com/office/drawing/2014/main" val="4224288403"/>
                    </a:ext>
                  </a:extLst>
                </a:gridCol>
                <a:gridCol w="651468">
                  <a:extLst>
                    <a:ext uri="{9D8B030D-6E8A-4147-A177-3AD203B41FA5}">
                      <a16:colId xmlns:a16="http://schemas.microsoft.com/office/drawing/2014/main" val="2703680360"/>
                    </a:ext>
                  </a:extLst>
                </a:gridCol>
                <a:gridCol w="651468">
                  <a:extLst>
                    <a:ext uri="{9D8B030D-6E8A-4147-A177-3AD203B41FA5}">
                      <a16:colId xmlns:a16="http://schemas.microsoft.com/office/drawing/2014/main" val="2165409238"/>
                    </a:ext>
                  </a:extLst>
                </a:gridCol>
                <a:gridCol w="651468">
                  <a:extLst>
                    <a:ext uri="{9D8B030D-6E8A-4147-A177-3AD203B41FA5}">
                      <a16:colId xmlns:a16="http://schemas.microsoft.com/office/drawing/2014/main" val="3504957353"/>
                    </a:ext>
                  </a:extLst>
                </a:gridCol>
              </a:tblGrid>
              <a:tr h="205551">
                <a:tc>
                  <a:txBody>
                    <a:bodyPr/>
                    <a:lstStyle/>
                    <a:p>
                      <a:pPr algn="ctr">
                        <a:lnSpc>
                          <a:spcPct val="107000"/>
                        </a:lnSpc>
                        <a:spcAft>
                          <a:spcPts val="800"/>
                        </a:spcAft>
                      </a:pPr>
                      <a:r>
                        <a:rPr lang="en-IN" sz="1200" dirty="0">
                          <a:effectLst/>
                        </a:rPr>
                        <a:t>Spend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a:effectLst/>
                        </a:rPr>
                        <a:t>S1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a:effectLst/>
                        </a:rPr>
                        <a:t>S2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a:effectLst/>
                        </a:rPr>
                        <a:t>S3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200">
                          <a:effectLst/>
                        </a:rPr>
                        <a:t>S4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426462"/>
                  </a:ext>
                </a:extLst>
              </a:tr>
              <a:tr h="192290">
                <a:tc>
                  <a:txBody>
                    <a:bodyPr/>
                    <a:lstStyle/>
                    <a:p>
                      <a:pPr algn="ctr">
                        <a:lnSpc>
                          <a:spcPct val="107000"/>
                        </a:lnSpc>
                        <a:spcAft>
                          <a:spcPts val="800"/>
                        </a:spcAft>
                      </a:pPr>
                      <a:r>
                        <a:rPr lang="en-IN" sz="1100" dirty="0">
                          <a:effectLst/>
                        </a:rPr>
                        <a:t>200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7204167"/>
                  </a:ext>
                </a:extLst>
              </a:tr>
              <a:tr h="192290">
                <a:tc>
                  <a:txBody>
                    <a:bodyPr/>
                    <a:lstStyle/>
                    <a:p>
                      <a:pPr algn="ctr">
                        <a:lnSpc>
                          <a:spcPct val="107000"/>
                        </a:lnSpc>
                        <a:spcAft>
                          <a:spcPts val="800"/>
                        </a:spcAft>
                      </a:pPr>
                      <a:r>
                        <a:rPr lang="en-IN" sz="1100" dirty="0">
                          <a:effectLst/>
                        </a:rPr>
                        <a:t>300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0692593"/>
                  </a:ext>
                </a:extLst>
              </a:tr>
              <a:tr h="192290">
                <a:tc>
                  <a:txBody>
                    <a:bodyPr/>
                    <a:lstStyle/>
                    <a:p>
                      <a:pPr algn="ctr">
                        <a:lnSpc>
                          <a:spcPct val="107000"/>
                        </a:lnSpc>
                        <a:spcAft>
                          <a:spcPts val="800"/>
                        </a:spcAft>
                      </a:pPr>
                      <a:r>
                        <a:rPr lang="en-IN" sz="1100" dirty="0">
                          <a:effectLst/>
                        </a:rPr>
                        <a:t>400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3369334"/>
                  </a:ext>
                </a:extLst>
              </a:tr>
              <a:tr h="192290">
                <a:tc>
                  <a:txBody>
                    <a:bodyPr/>
                    <a:lstStyle/>
                    <a:p>
                      <a:pPr algn="ctr">
                        <a:lnSpc>
                          <a:spcPct val="107000"/>
                        </a:lnSpc>
                        <a:spcAft>
                          <a:spcPts val="800"/>
                        </a:spcAft>
                      </a:pPr>
                      <a:r>
                        <a:rPr lang="en-IN" sz="1100">
                          <a:effectLst/>
                        </a:rPr>
                        <a:t>450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147591"/>
                  </a:ext>
                </a:extLst>
              </a:tr>
              <a:tr h="192290">
                <a:tc>
                  <a:txBody>
                    <a:bodyPr/>
                    <a:lstStyle/>
                    <a:p>
                      <a:pPr algn="ctr">
                        <a:lnSpc>
                          <a:spcPct val="107000"/>
                        </a:lnSpc>
                        <a:spcAft>
                          <a:spcPts val="800"/>
                        </a:spcAft>
                      </a:pPr>
                      <a:r>
                        <a:rPr lang="en-IN" sz="1100">
                          <a:effectLst/>
                        </a:rPr>
                        <a:t>500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8008402"/>
                  </a:ext>
                </a:extLst>
              </a:tr>
              <a:tr h="192290">
                <a:tc>
                  <a:txBody>
                    <a:bodyPr/>
                    <a:lstStyle/>
                    <a:p>
                      <a:pPr algn="ctr">
                        <a:lnSpc>
                          <a:spcPct val="107000"/>
                        </a:lnSpc>
                        <a:spcAft>
                          <a:spcPts val="800"/>
                        </a:spcAft>
                      </a:pPr>
                      <a:r>
                        <a:rPr lang="en-IN" sz="1100">
                          <a:effectLst/>
                        </a:rPr>
                        <a:t>600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dirty="0">
                          <a:effectLst/>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3567446"/>
                  </a:ext>
                </a:extLst>
              </a:tr>
              <a:tr h="192290">
                <a:tc>
                  <a:txBody>
                    <a:bodyPr/>
                    <a:lstStyle/>
                    <a:p>
                      <a:pPr algn="ctr">
                        <a:lnSpc>
                          <a:spcPct val="107000"/>
                        </a:lnSpc>
                        <a:spcAft>
                          <a:spcPts val="800"/>
                        </a:spcAft>
                      </a:pPr>
                      <a:r>
                        <a:rPr lang="en-IN" sz="1100">
                          <a:effectLst/>
                        </a:rPr>
                        <a:t>800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6625369"/>
                  </a:ext>
                </a:extLst>
              </a:tr>
              <a:tr h="192290">
                <a:tc>
                  <a:txBody>
                    <a:bodyPr/>
                    <a:lstStyle/>
                    <a:p>
                      <a:pPr algn="ctr">
                        <a:lnSpc>
                          <a:spcPct val="107000"/>
                        </a:lnSpc>
                        <a:spcAft>
                          <a:spcPts val="800"/>
                        </a:spcAft>
                      </a:pPr>
                      <a:r>
                        <a:rPr lang="en-IN" sz="1100">
                          <a:effectLst/>
                        </a:rPr>
                        <a:t>1000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07000"/>
                        </a:lnSpc>
                        <a:spcAft>
                          <a:spcPts val="800"/>
                        </a:spcAft>
                      </a:pPr>
                      <a:r>
                        <a:rPr lang="en-IN" sz="11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31564"/>
                  </a:ext>
                </a:extLst>
              </a:tr>
            </a:tbl>
          </a:graphicData>
        </a:graphic>
      </p:graphicFrame>
      <p:sp>
        <p:nvSpPr>
          <p:cNvPr id="16" name="TextBox 15">
            <a:extLst>
              <a:ext uri="{FF2B5EF4-FFF2-40B4-BE49-F238E27FC236}">
                <a16:creationId xmlns:a16="http://schemas.microsoft.com/office/drawing/2014/main" id="{1D893B74-0951-4FA0-92E1-F028935FDA7E}"/>
              </a:ext>
            </a:extLst>
          </p:cNvPr>
          <p:cNvSpPr txBox="1"/>
          <p:nvPr/>
        </p:nvSpPr>
        <p:spPr>
          <a:xfrm>
            <a:off x="8491612" y="348387"/>
            <a:ext cx="3517900" cy="6210931"/>
          </a:xfrm>
          <a:prstGeom prst="rect">
            <a:avLst/>
          </a:prstGeom>
          <a:noFill/>
          <a:ln>
            <a:noFill/>
            <a:miter lim="800000"/>
          </a:ln>
        </p:spPr>
        <p:txBody>
          <a:bodyPr wrap="square">
            <a:spAutoFit/>
          </a:bodyPr>
          <a:lstStyle/>
          <a:p>
            <a:pPr marL="285750" indent="-285750">
              <a:buFont typeface="Arial" panose="020B0604020202020204" pitchFamily="34" charset="0"/>
              <a:buChar char="•"/>
            </a:pPr>
            <a:r>
              <a:rPr lang="en-IN" b="1" dirty="0"/>
              <a:t>For Segment S1-</a:t>
            </a:r>
          </a:p>
          <a:p>
            <a:r>
              <a:rPr lang="en-IN" dirty="0"/>
              <a:t>When engaging with Segment 1 then advertisement should - Aired During Sports Events or TV series at the time slot 7-10pm or 10-11.59pm: length of the ad should be 60 or 90, without music and spending </a:t>
            </a:r>
            <a:r>
              <a:rPr lang="en-IN" b="1" dirty="0"/>
              <a:t>$450.</a:t>
            </a:r>
          </a:p>
          <a:p>
            <a:pPr marL="285750" indent="-285750">
              <a:buFont typeface="Arial" panose="020B0604020202020204" pitchFamily="34" charset="0"/>
              <a:buChar char="•"/>
            </a:pPr>
            <a:r>
              <a:rPr lang="en-IN" b="1" dirty="0"/>
              <a:t>For Segment S2-</a:t>
            </a:r>
          </a:p>
          <a:p>
            <a:r>
              <a:rPr lang="en-IN" dirty="0"/>
              <a:t>When engaging with Segment 2 then advertisement should - Aired During Sports Events at the time slot 7-10pm; with any length of the ad, without music and spending </a:t>
            </a:r>
            <a:r>
              <a:rPr lang="en-IN" b="1" dirty="0"/>
              <a:t>$400.</a:t>
            </a:r>
          </a:p>
          <a:p>
            <a:pPr marL="285750" indent="-285750">
              <a:buFont typeface="Arial" panose="020B0604020202020204" pitchFamily="34" charset="0"/>
              <a:buChar char="•"/>
            </a:pPr>
            <a:r>
              <a:rPr lang="en-IN" b="1" dirty="0"/>
              <a:t>For Segment 3-</a:t>
            </a:r>
          </a:p>
          <a:p>
            <a:r>
              <a:rPr lang="en-US" dirty="0"/>
              <a:t>When engaging with Segment 3 then advertisement should - Aired During Sports Events at the time slot 7-10pm: length of the ad should be 90 or 150, with music and spending any amount except </a:t>
            </a:r>
            <a:r>
              <a:rPr lang="en-US" b="1" dirty="0"/>
              <a:t>$500.</a:t>
            </a:r>
          </a:p>
          <a:p>
            <a:pPr marL="285750" indent="-285750">
              <a:buFont typeface="Arial" panose="020B0604020202020204" pitchFamily="34" charset="0"/>
              <a:buChar char="•"/>
            </a:pPr>
            <a:r>
              <a:rPr lang="en-US" b="1" dirty="0"/>
              <a:t>For Segment 4-</a:t>
            </a:r>
          </a:p>
          <a:p>
            <a:r>
              <a:rPr lang="en-US" dirty="0"/>
              <a:t>When engaging with Segment 1 then advertisement should - Aired During Sports Events or Cartoons at the time slot 7-10pm or 10-11.59pm: length of the ad should be 150, no condition on music and spend </a:t>
            </a:r>
            <a:r>
              <a:rPr lang="en-US" b="1" dirty="0"/>
              <a:t>$600</a:t>
            </a:r>
            <a:endParaRPr lang="en-IN" b="1" dirty="0"/>
          </a:p>
        </p:txBody>
      </p:sp>
      <p:cxnSp>
        <p:nvCxnSpPr>
          <p:cNvPr id="5" name="Straight Connector 4">
            <a:extLst>
              <a:ext uri="{FF2B5EF4-FFF2-40B4-BE49-F238E27FC236}">
                <a16:creationId xmlns:a16="http://schemas.microsoft.com/office/drawing/2014/main" id="{A1553EF3-49EE-4E96-8D59-395CC453D231}"/>
              </a:ext>
            </a:extLst>
          </p:cNvPr>
          <p:cNvCxnSpPr>
            <a:cxnSpLocks/>
          </p:cNvCxnSpPr>
          <p:nvPr/>
        </p:nvCxnSpPr>
        <p:spPr>
          <a:xfrm>
            <a:off x="8349916" y="270506"/>
            <a:ext cx="0" cy="6523325"/>
          </a:xfrm>
          <a:prstGeom prst="line">
            <a:avLst/>
          </a:prstGeom>
          <a:ln w="9525" cap="rnd">
            <a:solidFill>
              <a:schemeClr val="tx2"/>
            </a:solidFill>
            <a:prstDash val="dash"/>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5741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40E9947A-BA3D-4198-A241-08B86608D988}"/>
              </a:ext>
            </a:extLst>
          </p:cNvPr>
          <p:cNvGraphicFramePr/>
          <p:nvPr/>
        </p:nvGraphicFramePr>
        <p:xfrm>
          <a:off x="-30976" y="0"/>
          <a:ext cx="12211825" cy="270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Arrow: Pentagon 9">
            <a:extLst>
              <a:ext uri="{FF2B5EF4-FFF2-40B4-BE49-F238E27FC236}">
                <a16:creationId xmlns:a16="http://schemas.microsoft.com/office/drawing/2014/main" id="{04E296A3-DAB3-466F-9765-01BE1B5AF1DE}"/>
              </a:ext>
            </a:extLst>
          </p:cNvPr>
          <p:cNvSpPr/>
          <p:nvPr/>
        </p:nvSpPr>
        <p:spPr>
          <a:xfrm>
            <a:off x="-1" y="348387"/>
            <a:ext cx="4070195" cy="270506"/>
          </a:xfrm>
          <a:prstGeom prst="homePlat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b="1" dirty="0">
                <a:solidFill>
                  <a:schemeClr val="tx1"/>
                </a:solidFill>
              </a:rPr>
              <a:t>In-text Question of Part 2.2</a:t>
            </a:r>
          </a:p>
        </p:txBody>
      </p:sp>
      <p:graphicFrame>
        <p:nvGraphicFramePr>
          <p:cNvPr id="6" name="Table 5">
            <a:extLst>
              <a:ext uri="{FF2B5EF4-FFF2-40B4-BE49-F238E27FC236}">
                <a16:creationId xmlns:a16="http://schemas.microsoft.com/office/drawing/2014/main" id="{30583998-150A-4EB8-B887-2682833C48BB}"/>
              </a:ext>
            </a:extLst>
          </p:cNvPr>
          <p:cNvGraphicFramePr>
            <a:graphicFrameLocks noGrp="1"/>
          </p:cNvGraphicFramePr>
          <p:nvPr>
            <p:extLst>
              <p:ext uri="{D42A27DB-BD31-4B8C-83A1-F6EECF244321}">
                <p14:modId xmlns:p14="http://schemas.microsoft.com/office/powerpoint/2010/main" val="1067546076"/>
              </p:ext>
            </p:extLst>
          </p:nvPr>
        </p:nvGraphicFramePr>
        <p:xfrm>
          <a:off x="518616" y="1091820"/>
          <a:ext cx="11150220" cy="2742609"/>
        </p:xfrm>
        <a:graphic>
          <a:graphicData uri="http://schemas.openxmlformats.org/drawingml/2006/table">
            <a:tbl>
              <a:tblPr firstRow="1" firstCol="1" bandRow="1">
                <a:tableStyleId>{3B4B98B0-60AC-42C2-AFA5-B58CD77FA1E5}</a:tableStyleId>
              </a:tblPr>
              <a:tblGrid>
                <a:gridCol w="935504">
                  <a:extLst>
                    <a:ext uri="{9D8B030D-6E8A-4147-A177-3AD203B41FA5}">
                      <a16:colId xmlns:a16="http://schemas.microsoft.com/office/drawing/2014/main" val="4219305238"/>
                    </a:ext>
                  </a:extLst>
                </a:gridCol>
                <a:gridCol w="1611263">
                  <a:extLst>
                    <a:ext uri="{9D8B030D-6E8A-4147-A177-3AD203B41FA5}">
                      <a16:colId xmlns:a16="http://schemas.microsoft.com/office/drawing/2014/main" val="3838028578"/>
                    </a:ext>
                  </a:extLst>
                </a:gridCol>
                <a:gridCol w="1595620">
                  <a:extLst>
                    <a:ext uri="{9D8B030D-6E8A-4147-A177-3AD203B41FA5}">
                      <a16:colId xmlns:a16="http://schemas.microsoft.com/office/drawing/2014/main" val="2526164756"/>
                    </a:ext>
                  </a:extLst>
                </a:gridCol>
                <a:gridCol w="1517402">
                  <a:extLst>
                    <a:ext uri="{9D8B030D-6E8A-4147-A177-3AD203B41FA5}">
                      <a16:colId xmlns:a16="http://schemas.microsoft.com/office/drawing/2014/main" val="461346409"/>
                    </a:ext>
                  </a:extLst>
                </a:gridCol>
                <a:gridCol w="1642550">
                  <a:extLst>
                    <a:ext uri="{9D8B030D-6E8A-4147-A177-3AD203B41FA5}">
                      <a16:colId xmlns:a16="http://schemas.microsoft.com/office/drawing/2014/main" val="658281727"/>
                    </a:ext>
                  </a:extLst>
                </a:gridCol>
                <a:gridCol w="1141963">
                  <a:extLst>
                    <a:ext uri="{9D8B030D-6E8A-4147-A177-3AD203B41FA5}">
                      <a16:colId xmlns:a16="http://schemas.microsoft.com/office/drawing/2014/main" val="920113105"/>
                    </a:ext>
                  </a:extLst>
                </a:gridCol>
                <a:gridCol w="687927">
                  <a:extLst>
                    <a:ext uri="{9D8B030D-6E8A-4147-A177-3AD203B41FA5}">
                      <a16:colId xmlns:a16="http://schemas.microsoft.com/office/drawing/2014/main" val="809897761"/>
                    </a:ext>
                  </a:extLst>
                </a:gridCol>
                <a:gridCol w="819897">
                  <a:extLst>
                    <a:ext uri="{9D8B030D-6E8A-4147-A177-3AD203B41FA5}">
                      <a16:colId xmlns:a16="http://schemas.microsoft.com/office/drawing/2014/main" val="2712057299"/>
                    </a:ext>
                  </a:extLst>
                </a:gridCol>
                <a:gridCol w="556717">
                  <a:extLst>
                    <a:ext uri="{9D8B030D-6E8A-4147-A177-3AD203B41FA5}">
                      <a16:colId xmlns:a16="http://schemas.microsoft.com/office/drawing/2014/main" val="1673244649"/>
                    </a:ext>
                  </a:extLst>
                </a:gridCol>
                <a:gridCol w="641377">
                  <a:extLst>
                    <a:ext uri="{9D8B030D-6E8A-4147-A177-3AD203B41FA5}">
                      <a16:colId xmlns:a16="http://schemas.microsoft.com/office/drawing/2014/main" val="2492927187"/>
                    </a:ext>
                  </a:extLst>
                </a:gridCol>
              </a:tblGrid>
              <a:tr h="535046">
                <a:tc>
                  <a:txBody>
                    <a:bodyPr/>
                    <a:lstStyle/>
                    <a:p>
                      <a:pPr algn="ctr">
                        <a:lnSpc>
                          <a:spcPct val="107000"/>
                        </a:lnSpc>
                        <a:spcAft>
                          <a:spcPts val="800"/>
                        </a:spcAft>
                      </a:pPr>
                      <a:r>
                        <a:rPr lang="en-IN" sz="1400" dirty="0">
                          <a:effectLst/>
                        </a:rPr>
                        <a:t>AD#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400" dirty="0">
                          <a:effectLst/>
                        </a:rPr>
                        <a:t>Aired During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400">
                          <a:effectLst/>
                        </a:rPr>
                        <a:t>Time of AD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400">
                          <a:effectLst/>
                        </a:rPr>
                        <a:t>Length of AD</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400">
                          <a:effectLst/>
                        </a:rPr>
                        <a:t>Upbeat Music</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400">
                          <a:effectLst/>
                        </a:rPr>
                        <a:t>Spend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400">
                          <a:effectLst/>
                        </a:rPr>
                        <a:t>S1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400">
                          <a:effectLst/>
                        </a:rPr>
                        <a:t>S2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400">
                          <a:effectLst/>
                        </a:rPr>
                        <a:t>S3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400">
                          <a:effectLst/>
                        </a:rPr>
                        <a:t>S4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1986466"/>
                  </a:ext>
                </a:extLst>
              </a:tr>
              <a:tr h="630413">
                <a:tc>
                  <a:txBody>
                    <a:bodyPr/>
                    <a:lstStyle/>
                    <a:p>
                      <a:pPr algn="ctr">
                        <a:lnSpc>
                          <a:spcPct val="107000"/>
                        </a:lnSpc>
                        <a:spcAft>
                          <a:spcPts val="800"/>
                        </a:spcAft>
                      </a:pPr>
                      <a:r>
                        <a:rPr lang="en-IN" sz="1400" dirty="0">
                          <a:effectLst/>
                        </a:rPr>
                        <a:t>13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400" dirty="0">
                          <a:effectLst/>
                        </a:rPr>
                        <a:t>Movie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400" dirty="0">
                          <a:effectLst/>
                        </a:rPr>
                        <a:t>5:00-7:00p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400" dirty="0">
                          <a:effectLst/>
                        </a:rPr>
                        <a:t>120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400">
                          <a:effectLst/>
                        </a:rPr>
                        <a:t>No</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400">
                          <a:effectLst/>
                        </a:rPr>
                        <a:t>600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400">
                          <a:effectLst/>
                        </a:rPr>
                        <a:t>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400">
                          <a:effectLst/>
                        </a:rPr>
                        <a:t>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400">
                          <a:effectLst/>
                        </a:rPr>
                        <a:t>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660321"/>
                  </a:ext>
                </a:extLst>
              </a:tr>
              <a:tr h="788575">
                <a:tc>
                  <a:txBody>
                    <a:bodyPr/>
                    <a:lstStyle/>
                    <a:p>
                      <a:pPr algn="ctr">
                        <a:lnSpc>
                          <a:spcPct val="107000"/>
                        </a:lnSpc>
                        <a:spcAft>
                          <a:spcPts val="800"/>
                        </a:spcAft>
                      </a:pPr>
                      <a:r>
                        <a:rPr lang="en-IN" sz="1400">
                          <a:effectLst/>
                        </a:rPr>
                        <a:t>14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400" dirty="0">
                          <a:effectLst/>
                        </a:rPr>
                        <a:t>Sports Events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400" dirty="0">
                          <a:effectLst/>
                        </a:rPr>
                        <a:t>5:00-7:00p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400" dirty="0">
                          <a:effectLst/>
                        </a:rPr>
                        <a:t>90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400" dirty="0">
                          <a:effectLst/>
                        </a:rPr>
                        <a:t>Yes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400" dirty="0">
                          <a:effectLst/>
                        </a:rPr>
                        <a:t>800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400">
                          <a:effectLst/>
                        </a:rPr>
                        <a:t>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400">
                          <a:effectLst/>
                        </a:rPr>
                        <a:t>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5547581"/>
                  </a:ext>
                </a:extLst>
              </a:tr>
              <a:tr h="788575">
                <a:tc>
                  <a:txBody>
                    <a:bodyPr/>
                    <a:lstStyle/>
                    <a:p>
                      <a:pPr algn="ctr">
                        <a:lnSpc>
                          <a:spcPct val="107000"/>
                        </a:lnSpc>
                        <a:spcAft>
                          <a:spcPts val="800"/>
                        </a:spcAft>
                      </a:pPr>
                      <a:r>
                        <a:rPr lang="en-IN" sz="1400">
                          <a:effectLst/>
                        </a:rPr>
                        <a:t>15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400">
                          <a:effectLst/>
                        </a:rPr>
                        <a:t>Cartoons</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400">
                          <a:effectLst/>
                        </a:rPr>
                        <a:t>10:00-11:59p</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400" dirty="0">
                          <a:effectLst/>
                        </a:rPr>
                        <a:t>90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400" dirty="0">
                          <a:effectLst/>
                        </a:rPr>
                        <a:t>No</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400" dirty="0">
                          <a:effectLst/>
                        </a:rPr>
                        <a:t>500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400" dirty="0">
                          <a:effectLst/>
                        </a:rPr>
                        <a:t>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N" sz="1400" dirty="0">
                          <a:effectLst/>
                        </a:rPr>
                        <a:t>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392450"/>
                  </a:ext>
                </a:extLst>
              </a:tr>
            </a:tbl>
          </a:graphicData>
        </a:graphic>
      </p:graphicFrame>
      <p:sp>
        <p:nvSpPr>
          <p:cNvPr id="7" name="TextBox 6">
            <a:extLst>
              <a:ext uri="{FF2B5EF4-FFF2-40B4-BE49-F238E27FC236}">
                <a16:creationId xmlns:a16="http://schemas.microsoft.com/office/drawing/2014/main" id="{3906472C-E284-4092-956D-996920199087}"/>
              </a:ext>
            </a:extLst>
          </p:cNvPr>
          <p:cNvSpPr txBox="1"/>
          <p:nvPr/>
        </p:nvSpPr>
        <p:spPr>
          <a:xfrm>
            <a:off x="900354" y="3973381"/>
            <a:ext cx="10349163" cy="3585597"/>
          </a:xfrm>
          <a:prstGeom prst="rect">
            <a:avLst/>
          </a:prstGeom>
          <a:noFill/>
          <a:ln>
            <a:noFill/>
            <a:miter lim="800000"/>
          </a:ln>
        </p:spPr>
        <p:txBody>
          <a:bodyPr wrap="square">
            <a:spAutoFit/>
          </a:bodyPr>
          <a:lstStyle/>
          <a:p>
            <a:pPr marL="285750" indent="-285750" algn="l">
              <a:spcBef>
                <a:spcPts val="600"/>
              </a:spcBef>
              <a:spcAft>
                <a:spcPts val="0"/>
              </a:spcAft>
              <a:buFont typeface="Arial" panose="020B0604020202020204" pitchFamily="34" charset="0"/>
              <a:buChar char="•"/>
            </a:pPr>
            <a:r>
              <a:rPr lang="en-US" dirty="0">
                <a:solidFill>
                  <a:schemeClr val="accent1"/>
                </a:solidFill>
              </a:rPr>
              <a:t>Ad#13- We have analyzed the table given and found out that only S3 and no other segment watches Movie during 5:00-7:00 pm and hence for Ad#13 the target segment will be S3</a:t>
            </a:r>
          </a:p>
          <a:p>
            <a:pPr marL="285750" indent="-285750" algn="l">
              <a:spcBef>
                <a:spcPts val="600"/>
              </a:spcBef>
              <a:spcAft>
                <a:spcPts val="0"/>
              </a:spcAft>
              <a:buFont typeface="Arial" panose="020B0604020202020204" pitchFamily="34" charset="0"/>
              <a:buChar char="•"/>
            </a:pPr>
            <a:endParaRPr lang="en-US" dirty="0">
              <a:solidFill>
                <a:schemeClr val="accent1"/>
              </a:solidFill>
            </a:endParaRPr>
          </a:p>
          <a:p>
            <a:pPr marL="285750" indent="-285750" algn="l">
              <a:spcBef>
                <a:spcPts val="600"/>
              </a:spcBef>
              <a:spcAft>
                <a:spcPts val="0"/>
              </a:spcAft>
              <a:buFont typeface="Arial" panose="020B0604020202020204" pitchFamily="34" charset="0"/>
              <a:buChar char="•"/>
            </a:pPr>
            <a:r>
              <a:rPr lang="en-US" dirty="0">
                <a:solidFill>
                  <a:schemeClr val="accent1"/>
                </a:solidFill>
              </a:rPr>
              <a:t>Ad#14- We have analyzed the table given and found out that only S2 and no other segment watches Sports Events during 5:00-7:00 pm and hence for Ad#14 the target segment will be S2</a:t>
            </a:r>
          </a:p>
          <a:p>
            <a:pPr marL="285750" indent="-285750" algn="l">
              <a:spcBef>
                <a:spcPts val="600"/>
              </a:spcBef>
              <a:spcAft>
                <a:spcPts val="0"/>
              </a:spcAft>
              <a:buFont typeface="Arial" panose="020B0604020202020204" pitchFamily="34" charset="0"/>
              <a:buChar char="•"/>
            </a:pPr>
            <a:endParaRPr lang="en-US" dirty="0">
              <a:solidFill>
                <a:schemeClr val="accent1"/>
              </a:solidFill>
            </a:endParaRPr>
          </a:p>
          <a:p>
            <a:pPr marL="285750" indent="-285750">
              <a:spcBef>
                <a:spcPts val="600"/>
              </a:spcBef>
              <a:spcAft>
                <a:spcPts val="0"/>
              </a:spcAft>
              <a:buFont typeface="Arial" panose="020B0604020202020204" pitchFamily="34" charset="0"/>
              <a:buChar char="•"/>
            </a:pPr>
            <a:r>
              <a:rPr lang="en-US" dirty="0">
                <a:solidFill>
                  <a:schemeClr val="accent1"/>
                </a:solidFill>
              </a:rPr>
              <a:t>Ad#15- We have analyzed the table given and found out that only S3 and S4 watches Cartoons during 10:00-11:59 pm and hence for Ad#15 the target segment will be S3 and S4</a:t>
            </a:r>
          </a:p>
          <a:p>
            <a:pPr marL="285750" indent="-285750" algn="l">
              <a:spcBef>
                <a:spcPts val="600"/>
              </a:spcBef>
              <a:spcAft>
                <a:spcPts val="0"/>
              </a:spcAft>
              <a:buFont typeface="Arial" panose="020B0604020202020204" pitchFamily="34" charset="0"/>
              <a:buChar char="•"/>
            </a:pPr>
            <a:endParaRPr lang="en-US" dirty="0">
              <a:solidFill>
                <a:schemeClr val="accent1"/>
              </a:solidFill>
            </a:endParaRPr>
          </a:p>
          <a:p>
            <a:pPr marL="285750" indent="-285750" algn="l">
              <a:spcBef>
                <a:spcPts val="600"/>
              </a:spcBef>
              <a:spcAft>
                <a:spcPts val="0"/>
              </a:spcAft>
              <a:buFont typeface="Arial" panose="020B0604020202020204" pitchFamily="34" charset="0"/>
              <a:buChar char="•"/>
            </a:pPr>
            <a:endParaRPr lang="en-US" dirty="0">
              <a:solidFill>
                <a:schemeClr val="accent1"/>
              </a:solidFill>
            </a:endParaRPr>
          </a:p>
          <a:p>
            <a:pPr marL="285750" indent="-285750" algn="l">
              <a:spcBef>
                <a:spcPts val="600"/>
              </a:spcBef>
              <a:spcAft>
                <a:spcPts val="0"/>
              </a:spcAft>
              <a:buFont typeface="Arial" panose="020B0604020202020204" pitchFamily="34" charset="0"/>
              <a:buChar char="•"/>
            </a:pPr>
            <a:endParaRPr lang="en-US" dirty="0">
              <a:solidFill>
                <a:schemeClr val="accent1"/>
              </a:solidFill>
            </a:endParaRPr>
          </a:p>
          <a:p>
            <a:pPr marL="285750" indent="-285750" algn="l">
              <a:spcBef>
                <a:spcPts val="600"/>
              </a:spcBef>
              <a:spcAft>
                <a:spcPts val="0"/>
              </a:spcAft>
              <a:buFont typeface="Arial" panose="020B0604020202020204" pitchFamily="34" charset="0"/>
              <a:buChar char="•"/>
            </a:pPr>
            <a:endParaRPr lang="en-US" dirty="0">
              <a:solidFill>
                <a:schemeClr val="accent1"/>
              </a:solidFill>
            </a:endParaRPr>
          </a:p>
          <a:p>
            <a:pPr marL="285750" indent="-285750" algn="l">
              <a:spcBef>
                <a:spcPts val="600"/>
              </a:spcBef>
              <a:spcAft>
                <a:spcPts val="0"/>
              </a:spcAft>
              <a:buFont typeface="Arial" panose="020B0604020202020204" pitchFamily="34" charset="0"/>
              <a:buChar char="•"/>
            </a:pPr>
            <a:endParaRPr lang="en-US" dirty="0" err="1">
              <a:solidFill>
                <a:schemeClr val="accent1"/>
              </a:solidFill>
            </a:endParaRPr>
          </a:p>
        </p:txBody>
      </p:sp>
      <p:sp>
        <p:nvSpPr>
          <p:cNvPr id="2" name="TextBox 1">
            <a:extLst>
              <a:ext uri="{FF2B5EF4-FFF2-40B4-BE49-F238E27FC236}">
                <a16:creationId xmlns:a16="http://schemas.microsoft.com/office/drawing/2014/main" id="{088842AD-630C-48EC-BC85-7C76B73F0BCB}"/>
              </a:ext>
            </a:extLst>
          </p:cNvPr>
          <p:cNvSpPr txBox="1"/>
          <p:nvPr/>
        </p:nvSpPr>
        <p:spPr>
          <a:xfrm>
            <a:off x="518616" y="804069"/>
            <a:ext cx="4585647" cy="232011"/>
          </a:xfrm>
          <a:prstGeom prst="rect">
            <a:avLst/>
          </a:prstGeom>
          <a:noFill/>
          <a:ln>
            <a:noFill/>
            <a:miter lim="800000"/>
          </a:ln>
        </p:spPr>
        <p:txBody>
          <a:bodyPr wrap="square" lIns="0" tIns="0" rIns="0" bIns="0" rtlCol="0">
            <a:noAutofit/>
          </a:bodyPr>
          <a:lstStyle/>
          <a:p>
            <a:pPr algn="l">
              <a:spcBef>
                <a:spcPts val="600"/>
              </a:spcBef>
              <a:spcAft>
                <a:spcPts val="0"/>
              </a:spcAft>
            </a:pPr>
            <a:r>
              <a:rPr lang="en-US" sz="1800" b="1" u="sng" dirty="0">
                <a:solidFill>
                  <a:schemeClr val="accent1"/>
                </a:solidFill>
              </a:rPr>
              <a:t>Relevant Segment for the Ads given</a:t>
            </a:r>
            <a:r>
              <a:rPr lang="en-US" sz="1800" dirty="0">
                <a:solidFill>
                  <a:schemeClr val="accent1"/>
                </a:solidFill>
              </a:rPr>
              <a:t>:</a:t>
            </a:r>
          </a:p>
        </p:txBody>
      </p:sp>
    </p:spTree>
    <p:extLst>
      <p:ext uri="{BB962C8B-B14F-4D97-AF65-F5344CB8AC3E}">
        <p14:creationId xmlns:p14="http://schemas.microsoft.com/office/powerpoint/2010/main" val="2061894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40E9947A-BA3D-4198-A241-08B86608D988}"/>
              </a:ext>
            </a:extLst>
          </p:cNvPr>
          <p:cNvGraphicFramePr/>
          <p:nvPr/>
        </p:nvGraphicFramePr>
        <p:xfrm>
          <a:off x="-30976" y="0"/>
          <a:ext cx="12211825" cy="270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Arrow: Pentagon 9">
            <a:extLst>
              <a:ext uri="{FF2B5EF4-FFF2-40B4-BE49-F238E27FC236}">
                <a16:creationId xmlns:a16="http://schemas.microsoft.com/office/drawing/2014/main" id="{04E296A3-DAB3-466F-9765-01BE1B5AF1DE}"/>
              </a:ext>
            </a:extLst>
          </p:cNvPr>
          <p:cNvSpPr/>
          <p:nvPr/>
        </p:nvSpPr>
        <p:spPr>
          <a:xfrm>
            <a:off x="-1" y="348387"/>
            <a:ext cx="4070195" cy="270506"/>
          </a:xfrm>
          <a:prstGeom prst="homePlat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spcBef>
                <a:spcPts val="600"/>
              </a:spcBef>
              <a:spcAft>
                <a:spcPts val="0"/>
              </a:spcAft>
            </a:pPr>
            <a:r>
              <a:rPr lang="en-US" b="1" dirty="0">
                <a:solidFill>
                  <a:schemeClr val="tx1"/>
                </a:solidFill>
              </a:rPr>
              <a:t>Question 2.3</a:t>
            </a:r>
          </a:p>
        </p:txBody>
      </p:sp>
      <p:sp>
        <p:nvSpPr>
          <p:cNvPr id="5" name="TextBox 4">
            <a:extLst>
              <a:ext uri="{FF2B5EF4-FFF2-40B4-BE49-F238E27FC236}">
                <a16:creationId xmlns:a16="http://schemas.microsoft.com/office/drawing/2014/main" id="{A1F52FD7-9EE9-40FA-8F51-B3CFB0964653}"/>
              </a:ext>
            </a:extLst>
          </p:cNvPr>
          <p:cNvSpPr txBox="1"/>
          <p:nvPr/>
        </p:nvSpPr>
        <p:spPr>
          <a:xfrm>
            <a:off x="45497" y="618893"/>
            <a:ext cx="12101005" cy="2221314"/>
          </a:xfrm>
          <a:prstGeom prst="rect">
            <a:avLst/>
          </a:prstGeom>
          <a:noFill/>
          <a:ln>
            <a:noFill/>
            <a:miter lim="800000"/>
          </a:ln>
        </p:spPr>
        <p:txBody>
          <a:bodyPr wrap="square">
            <a:spAutoFit/>
          </a:bodyPr>
          <a:lstStyle/>
          <a:p>
            <a:pPr lvl="0">
              <a:lnSpc>
                <a:spcPct val="107000"/>
              </a:lnSpc>
            </a:pPr>
            <a:r>
              <a:rPr lang="en-IN" dirty="0">
                <a:latin typeface="+mn-lt"/>
                <a:ea typeface="Calibri" panose="020F0502020204030204" pitchFamily="34" charset="0"/>
                <a:cs typeface="Times New Roman" panose="02020603050405020304" pitchFamily="18" charset="0"/>
              </a:rPr>
              <a:t>Here we will form Engagement Probability Table to understand what type of TV Campaigns are preferred by S1, S2, S3, S4 segments</a:t>
            </a:r>
            <a:endParaRPr lang="en-IN" sz="1400" dirty="0">
              <a:effectLst/>
              <a:latin typeface="+mn-lt"/>
              <a:ea typeface="Calibri" panose="020F0502020204030204" pitchFamily="34" charset="0"/>
              <a:cs typeface="Times New Roman" panose="02020603050405020304" pitchFamily="18" charset="0"/>
            </a:endParaRPr>
          </a:p>
          <a:p>
            <a:pPr lvl="0">
              <a:lnSpc>
                <a:spcPct val="107000"/>
              </a:lnSpc>
            </a:pPr>
            <a:r>
              <a:rPr lang="en-IN" sz="1400" b="1" u="sng" dirty="0">
                <a:effectLst/>
                <a:latin typeface="+mn-lt"/>
                <a:ea typeface="Calibri" panose="020F0502020204030204" pitchFamily="34" charset="0"/>
                <a:cs typeface="Times New Roman" panose="02020603050405020304" pitchFamily="18" charset="0"/>
              </a:rPr>
              <a:t>Methodology :</a:t>
            </a:r>
          </a:p>
          <a:p>
            <a:pPr marL="285750" lvl="0" indent="-285750">
              <a:lnSpc>
                <a:spcPct val="107000"/>
              </a:lnSpc>
              <a:buFont typeface="Arial" panose="020B0604020202020204" pitchFamily="34" charset="0"/>
              <a:buChar char="•"/>
            </a:pPr>
            <a:r>
              <a:rPr lang="en-IN" dirty="0">
                <a:latin typeface="+mn-lt"/>
                <a:ea typeface="Calibri" panose="020F0502020204030204" pitchFamily="34" charset="0"/>
                <a:cs typeface="Times New Roman" panose="02020603050405020304" pitchFamily="18" charset="0"/>
              </a:rPr>
              <a:t>Each ad has certain characteristic like Time of Ad, Length, Upbeat Music, Spend and type of program during which it was aired</a:t>
            </a:r>
          </a:p>
          <a:p>
            <a:pPr marL="285750" lvl="0" indent="-285750">
              <a:lnSpc>
                <a:spcPct val="107000"/>
              </a:lnSpc>
              <a:buFont typeface="Arial" panose="020B0604020202020204" pitchFamily="34" charset="0"/>
              <a:buChar char="•"/>
            </a:pPr>
            <a:r>
              <a:rPr lang="en-IN" dirty="0">
                <a:latin typeface="+mn-lt"/>
                <a:ea typeface="Calibri" panose="020F0502020204030204" pitchFamily="34" charset="0"/>
                <a:cs typeface="Times New Roman" panose="02020603050405020304" pitchFamily="18" charset="0"/>
              </a:rPr>
              <a:t>Ads are divided into Small (&lt;100 sec), Medium (&gt;=100 and &lt;200 sec) and Large Ads (&gt;=200 and &lt;300 sec) based on its length</a:t>
            </a:r>
          </a:p>
          <a:p>
            <a:pPr marL="285750" lvl="0" indent="-285750">
              <a:lnSpc>
                <a:spcPct val="107000"/>
              </a:lnSpc>
              <a:buFont typeface="Arial" panose="020B0604020202020204" pitchFamily="34" charset="0"/>
              <a:buChar char="•"/>
            </a:pPr>
            <a:r>
              <a:rPr lang="en-IN" dirty="0">
                <a:latin typeface="+mn-lt"/>
                <a:ea typeface="Calibri" panose="020F0502020204030204" pitchFamily="34" charset="0"/>
                <a:cs typeface="Times New Roman" panose="02020603050405020304" pitchFamily="18" charset="0"/>
              </a:rPr>
              <a:t>Based on Spend, Ads with expenditure &lt;=$500 are low spend and Ads with expenditure &gt;$500 are large spend</a:t>
            </a:r>
          </a:p>
          <a:p>
            <a:pPr marL="285750" lvl="0" indent="-285750">
              <a:lnSpc>
                <a:spcPct val="107000"/>
              </a:lnSpc>
              <a:buFont typeface="Arial" panose="020B0604020202020204" pitchFamily="34" charset="0"/>
              <a:buChar char="•"/>
            </a:pPr>
            <a:r>
              <a:rPr lang="en-IN" sz="1400" dirty="0">
                <a:effectLst/>
                <a:latin typeface="+mn-lt"/>
                <a:ea typeface="Calibri" panose="020F0502020204030204" pitchFamily="34" charset="0"/>
                <a:cs typeface="Times New Roman" panose="02020603050405020304" pitchFamily="18" charset="0"/>
              </a:rPr>
              <a:t>Based on historical data we can calculate probability of engagement for each type of data among different segment S1, S2, S3, S4</a:t>
            </a:r>
          </a:p>
          <a:p>
            <a:pPr lvl="0" algn="ctr">
              <a:lnSpc>
                <a:spcPct val="107000"/>
              </a:lnSpc>
            </a:pPr>
            <a:r>
              <a:rPr lang="en-IN" sz="1400" b="1" dirty="0">
                <a:effectLst/>
                <a:latin typeface="+mn-lt"/>
                <a:ea typeface="Calibri" panose="020F0502020204030204" pitchFamily="34" charset="0"/>
                <a:cs typeface="Times New Roman" panose="02020603050405020304" pitchFamily="18" charset="0"/>
              </a:rPr>
              <a:t>     Probability = Number of times customer engaged for Ad/ Number of times a customer engaged + Number of times customer didn’t engage</a:t>
            </a:r>
            <a:r>
              <a:rPr lang="en-IN" sz="1400" dirty="0">
                <a:effectLst/>
                <a:latin typeface="+mn-lt"/>
                <a:ea typeface="Calibri" panose="020F0502020204030204" pitchFamily="34" charset="0"/>
                <a:cs typeface="Times New Roman" panose="02020603050405020304" pitchFamily="18" charset="0"/>
              </a:rPr>
              <a:t> </a:t>
            </a:r>
          </a:p>
          <a:p>
            <a:pPr marL="457200">
              <a:lnSpc>
                <a:spcPct val="107000"/>
              </a:lnSpc>
              <a:spcAft>
                <a:spcPts val="800"/>
              </a:spcAft>
            </a:pPr>
            <a:r>
              <a:rPr lang="en-IN" sz="1400" dirty="0">
                <a:effectLst/>
                <a:latin typeface="+mn-lt"/>
                <a:ea typeface="Calibri" panose="020F0502020204030204" pitchFamily="34" charset="0"/>
                <a:cs typeface="Times New Roman" panose="02020603050405020304" pitchFamily="18" charset="0"/>
              </a:rPr>
              <a:t> </a:t>
            </a:r>
          </a:p>
        </p:txBody>
      </p:sp>
      <p:graphicFrame>
        <p:nvGraphicFramePr>
          <p:cNvPr id="7" name="Table 6">
            <a:extLst>
              <a:ext uri="{FF2B5EF4-FFF2-40B4-BE49-F238E27FC236}">
                <a16:creationId xmlns:a16="http://schemas.microsoft.com/office/drawing/2014/main" id="{E30CE580-9EBA-49A2-ABBC-392C3768C522}"/>
              </a:ext>
            </a:extLst>
          </p:cNvPr>
          <p:cNvGraphicFramePr>
            <a:graphicFrameLocks noGrp="1"/>
          </p:cNvGraphicFramePr>
          <p:nvPr>
            <p:extLst>
              <p:ext uri="{D42A27DB-BD31-4B8C-83A1-F6EECF244321}">
                <p14:modId xmlns:p14="http://schemas.microsoft.com/office/powerpoint/2010/main" val="1617744804"/>
              </p:ext>
            </p:extLst>
          </p:nvPr>
        </p:nvGraphicFramePr>
        <p:xfrm>
          <a:off x="949911" y="2723810"/>
          <a:ext cx="10042126" cy="2221315"/>
        </p:xfrm>
        <a:graphic>
          <a:graphicData uri="http://schemas.openxmlformats.org/drawingml/2006/table">
            <a:tbl>
              <a:tblPr firstRow="1">
                <a:tableStyleId>{3B4B98B0-60AC-42C2-AFA5-B58CD77FA1E5}</a:tableStyleId>
              </a:tblPr>
              <a:tblGrid>
                <a:gridCol w="905715">
                  <a:extLst>
                    <a:ext uri="{9D8B030D-6E8A-4147-A177-3AD203B41FA5}">
                      <a16:colId xmlns:a16="http://schemas.microsoft.com/office/drawing/2014/main" val="553340436"/>
                    </a:ext>
                  </a:extLst>
                </a:gridCol>
                <a:gridCol w="724573">
                  <a:extLst>
                    <a:ext uri="{9D8B030D-6E8A-4147-A177-3AD203B41FA5}">
                      <a16:colId xmlns:a16="http://schemas.microsoft.com/office/drawing/2014/main" val="349055361"/>
                    </a:ext>
                  </a:extLst>
                </a:gridCol>
                <a:gridCol w="724573">
                  <a:extLst>
                    <a:ext uri="{9D8B030D-6E8A-4147-A177-3AD203B41FA5}">
                      <a16:colId xmlns:a16="http://schemas.microsoft.com/office/drawing/2014/main" val="4025038495"/>
                    </a:ext>
                  </a:extLst>
                </a:gridCol>
                <a:gridCol w="724573">
                  <a:extLst>
                    <a:ext uri="{9D8B030D-6E8A-4147-A177-3AD203B41FA5}">
                      <a16:colId xmlns:a16="http://schemas.microsoft.com/office/drawing/2014/main" val="2432479084"/>
                    </a:ext>
                  </a:extLst>
                </a:gridCol>
                <a:gridCol w="1018930">
                  <a:extLst>
                    <a:ext uri="{9D8B030D-6E8A-4147-A177-3AD203B41FA5}">
                      <a16:colId xmlns:a16="http://schemas.microsoft.com/office/drawing/2014/main" val="1437849560"/>
                    </a:ext>
                  </a:extLst>
                </a:gridCol>
                <a:gridCol w="724573">
                  <a:extLst>
                    <a:ext uri="{9D8B030D-6E8A-4147-A177-3AD203B41FA5}">
                      <a16:colId xmlns:a16="http://schemas.microsoft.com/office/drawing/2014/main" val="1807175643"/>
                    </a:ext>
                  </a:extLst>
                </a:gridCol>
                <a:gridCol w="724573">
                  <a:extLst>
                    <a:ext uri="{9D8B030D-6E8A-4147-A177-3AD203B41FA5}">
                      <a16:colId xmlns:a16="http://schemas.microsoft.com/office/drawing/2014/main" val="4065737250"/>
                    </a:ext>
                  </a:extLst>
                </a:gridCol>
                <a:gridCol w="724573">
                  <a:extLst>
                    <a:ext uri="{9D8B030D-6E8A-4147-A177-3AD203B41FA5}">
                      <a16:colId xmlns:a16="http://schemas.microsoft.com/office/drawing/2014/main" val="994314615"/>
                    </a:ext>
                  </a:extLst>
                </a:gridCol>
                <a:gridCol w="724573">
                  <a:extLst>
                    <a:ext uri="{9D8B030D-6E8A-4147-A177-3AD203B41FA5}">
                      <a16:colId xmlns:a16="http://schemas.microsoft.com/office/drawing/2014/main" val="1043160224"/>
                    </a:ext>
                  </a:extLst>
                </a:gridCol>
                <a:gridCol w="724573">
                  <a:extLst>
                    <a:ext uri="{9D8B030D-6E8A-4147-A177-3AD203B41FA5}">
                      <a16:colId xmlns:a16="http://schemas.microsoft.com/office/drawing/2014/main" val="3483049028"/>
                    </a:ext>
                  </a:extLst>
                </a:gridCol>
                <a:gridCol w="871751">
                  <a:extLst>
                    <a:ext uri="{9D8B030D-6E8A-4147-A177-3AD203B41FA5}">
                      <a16:colId xmlns:a16="http://schemas.microsoft.com/office/drawing/2014/main" val="712797521"/>
                    </a:ext>
                  </a:extLst>
                </a:gridCol>
                <a:gridCol w="724573">
                  <a:extLst>
                    <a:ext uri="{9D8B030D-6E8A-4147-A177-3AD203B41FA5}">
                      <a16:colId xmlns:a16="http://schemas.microsoft.com/office/drawing/2014/main" val="390899794"/>
                    </a:ext>
                  </a:extLst>
                </a:gridCol>
                <a:gridCol w="724573">
                  <a:extLst>
                    <a:ext uri="{9D8B030D-6E8A-4147-A177-3AD203B41FA5}">
                      <a16:colId xmlns:a16="http://schemas.microsoft.com/office/drawing/2014/main" val="1028741613"/>
                    </a:ext>
                  </a:extLst>
                </a:gridCol>
              </a:tblGrid>
              <a:tr h="315453">
                <a:tc gridSpan="13">
                  <a:txBody>
                    <a:bodyPr/>
                    <a:lstStyle/>
                    <a:p>
                      <a:pPr algn="ctr" fontAlgn="ctr"/>
                      <a:r>
                        <a:rPr lang="en-US" sz="1800" b="1" i="0" u="none" strike="noStrike" dirty="0">
                          <a:solidFill>
                            <a:srgbClr val="000000"/>
                          </a:solidFill>
                          <a:effectLst/>
                          <a:latin typeface="Calibri" panose="020F0502020204030204" pitchFamily="34" charset="0"/>
                        </a:rPr>
                        <a:t>PROBABILITY TABLE</a:t>
                      </a:r>
                      <a:endParaRPr lang="en-IN" sz="18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IN"/>
                    </a:p>
                  </a:txBody>
                  <a:tcPr/>
                </a:tc>
                <a:tc hMerge="1">
                  <a:txBody>
                    <a:bodyPr/>
                    <a:lstStyle/>
                    <a:p>
                      <a:endParaRPr lang="en-IN"/>
                    </a:p>
                  </a:txBody>
                  <a:tcPr/>
                </a:tc>
                <a:tc hMerge="1">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IN"/>
                    </a:p>
                  </a:txBody>
                  <a:tcPr/>
                </a:tc>
                <a:tc hMerge="1">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IN"/>
                    </a:p>
                  </a:txBody>
                  <a:tcPr/>
                </a:tc>
                <a:tc hMerge="1">
                  <a:txBody>
                    <a:bodyPr/>
                    <a:lstStyle/>
                    <a:p>
                      <a:endParaRPr lang="en-IN"/>
                    </a:p>
                  </a:txBody>
                  <a:tcPr/>
                </a:tc>
                <a:tc hMerge="1">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IN"/>
                    </a:p>
                  </a:txBody>
                  <a:tcPr/>
                </a:tc>
                <a:tc hMerge="1">
                  <a:txBody>
                    <a:bodyPr/>
                    <a:lstStyle/>
                    <a:p>
                      <a:pPr algn="ctr" fontAlgn="b"/>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IN"/>
                    </a:p>
                  </a:txBody>
                  <a:tcPr/>
                </a:tc>
                <a:extLst>
                  <a:ext uri="{0D108BD9-81ED-4DB2-BD59-A6C34878D82A}">
                    <a16:rowId xmlns:a16="http://schemas.microsoft.com/office/drawing/2014/main" val="3317851496"/>
                  </a:ext>
                </a:extLst>
              </a:tr>
              <a:tr h="315453">
                <a:tc rowSpan="2">
                  <a:txBody>
                    <a:bodyPr/>
                    <a:lstStyle/>
                    <a:p>
                      <a:pPr algn="ctr" fontAlgn="ctr"/>
                      <a:r>
                        <a:rPr lang="en-IN" sz="1100" u="none" strike="noStrike" dirty="0">
                          <a:effectLst/>
                        </a:rPr>
                        <a:t>Segment</a:t>
                      </a:r>
                      <a:endParaRPr lang="en-IN"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gridSpan="3">
                  <a:txBody>
                    <a:bodyPr/>
                    <a:lstStyle/>
                    <a:p>
                      <a:pPr algn="ctr" fontAlgn="b"/>
                      <a:r>
                        <a:rPr lang="en-IN" sz="1100" u="none" strike="noStrike" dirty="0">
                          <a:effectLst/>
                        </a:rPr>
                        <a:t>Program</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IN"/>
                    </a:p>
                  </a:txBody>
                  <a:tcPr/>
                </a:tc>
                <a:tc hMerge="1">
                  <a:txBody>
                    <a:bodyPr/>
                    <a:lstStyle/>
                    <a:p>
                      <a:endParaRPr lang="en-IN"/>
                    </a:p>
                  </a:txBody>
                  <a:tcPr/>
                </a:tc>
                <a:tc gridSpan="2">
                  <a:txBody>
                    <a:bodyPr/>
                    <a:lstStyle/>
                    <a:p>
                      <a:pPr algn="ctr" fontAlgn="b"/>
                      <a:r>
                        <a:rPr lang="en-IN" sz="1100" u="none" strike="noStrike" dirty="0">
                          <a:effectLst/>
                        </a:rPr>
                        <a:t>Time</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IN"/>
                    </a:p>
                  </a:txBody>
                  <a:tcPr/>
                </a:tc>
                <a:tc gridSpan="3">
                  <a:txBody>
                    <a:bodyPr/>
                    <a:lstStyle/>
                    <a:p>
                      <a:pPr algn="ctr" fontAlgn="b"/>
                      <a:r>
                        <a:rPr lang="en-IN" sz="1100" u="none" strike="noStrike" dirty="0">
                          <a:effectLst/>
                        </a:rPr>
                        <a:t>Length</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IN"/>
                    </a:p>
                  </a:txBody>
                  <a:tcPr/>
                </a:tc>
                <a:tc hMerge="1">
                  <a:txBody>
                    <a:bodyPr/>
                    <a:lstStyle/>
                    <a:p>
                      <a:endParaRPr lang="en-IN"/>
                    </a:p>
                  </a:txBody>
                  <a:tcPr/>
                </a:tc>
                <a:tc gridSpan="2">
                  <a:txBody>
                    <a:bodyPr/>
                    <a:lstStyle/>
                    <a:p>
                      <a:pPr algn="ctr" fontAlgn="b"/>
                      <a:r>
                        <a:rPr lang="en-IN" sz="1100" u="none" strike="noStrike" dirty="0">
                          <a:effectLst/>
                        </a:rPr>
                        <a:t>Music</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IN"/>
                    </a:p>
                  </a:txBody>
                  <a:tcPr/>
                </a:tc>
                <a:tc gridSpan="2">
                  <a:txBody>
                    <a:bodyPr/>
                    <a:lstStyle/>
                    <a:p>
                      <a:pPr algn="ctr" fontAlgn="b"/>
                      <a:r>
                        <a:rPr lang="en-IN" sz="1100" u="none" strike="noStrike" dirty="0">
                          <a:effectLst/>
                        </a:rPr>
                        <a:t>Spend</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IN"/>
                    </a:p>
                  </a:txBody>
                  <a:tcPr/>
                </a:tc>
                <a:extLst>
                  <a:ext uri="{0D108BD9-81ED-4DB2-BD59-A6C34878D82A}">
                    <a16:rowId xmlns:a16="http://schemas.microsoft.com/office/drawing/2014/main" val="3060314925"/>
                  </a:ext>
                </a:extLst>
              </a:tr>
              <a:tr h="328597">
                <a:tc vMerge="1">
                  <a:txBody>
                    <a:bodyPr/>
                    <a:lstStyle/>
                    <a:p>
                      <a:endParaRPr lang="en-IN"/>
                    </a:p>
                  </a:txBody>
                  <a:tcPr/>
                </a:tc>
                <a:tc>
                  <a:txBody>
                    <a:bodyPr/>
                    <a:lstStyle/>
                    <a:p>
                      <a:pPr algn="ctr" fontAlgn="b"/>
                      <a:r>
                        <a:rPr lang="en-IN" sz="1100" b="1" u="none" strike="noStrike" dirty="0">
                          <a:effectLst/>
                        </a:rPr>
                        <a:t>Cartoon </a:t>
                      </a:r>
                      <a:endParaRPr lang="en-IN"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100" b="1" u="none" strike="noStrike" dirty="0">
                          <a:effectLst/>
                        </a:rPr>
                        <a:t>Sports</a:t>
                      </a:r>
                      <a:endParaRPr lang="en-IN"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100" b="1" u="none" strike="noStrike" dirty="0">
                          <a:effectLst/>
                        </a:rPr>
                        <a:t>Movie</a:t>
                      </a:r>
                      <a:endParaRPr lang="en-IN"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100" b="1" u="none" strike="noStrike" dirty="0">
                          <a:effectLst/>
                        </a:rPr>
                        <a:t>10-11:59 pm</a:t>
                      </a:r>
                      <a:endParaRPr lang="en-IN"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100" b="1" u="none" strike="noStrike" dirty="0">
                          <a:effectLst/>
                        </a:rPr>
                        <a:t>5-7 pm</a:t>
                      </a:r>
                      <a:endParaRPr lang="en-IN"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100" b="1" u="none" strike="noStrike" dirty="0">
                          <a:effectLst/>
                        </a:rPr>
                        <a:t>Small</a:t>
                      </a:r>
                      <a:endParaRPr lang="en-IN"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100" b="1" u="none" strike="noStrike" dirty="0">
                          <a:effectLst/>
                        </a:rPr>
                        <a:t>Medium</a:t>
                      </a:r>
                      <a:endParaRPr lang="en-IN"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100" b="1" u="none" strike="noStrike" dirty="0">
                          <a:effectLst/>
                        </a:rPr>
                        <a:t>Large</a:t>
                      </a:r>
                      <a:endParaRPr lang="en-IN"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100" b="1" u="none" strike="noStrike" dirty="0">
                          <a:effectLst/>
                        </a:rPr>
                        <a:t>Upbeat</a:t>
                      </a:r>
                      <a:endParaRPr lang="en-IN"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100" b="1" u="none" strike="noStrike" dirty="0">
                          <a:effectLst/>
                        </a:rPr>
                        <a:t>No Upbeat</a:t>
                      </a:r>
                      <a:endParaRPr lang="en-IN"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100" b="1" u="none" strike="noStrike" dirty="0">
                          <a:effectLst/>
                        </a:rPr>
                        <a:t>Low</a:t>
                      </a:r>
                      <a:endParaRPr lang="en-IN"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100" b="1" u="none" strike="noStrike" dirty="0">
                          <a:effectLst/>
                        </a:rPr>
                        <a:t>High</a:t>
                      </a:r>
                      <a:endParaRPr lang="en-IN"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569060429"/>
                  </a:ext>
                </a:extLst>
              </a:tr>
              <a:tr h="315453">
                <a:tc>
                  <a:txBody>
                    <a:bodyPr/>
                    <a:lstStyle/>
                    <a:p>
                      <a:pPr algn="ctr" fontAlgn="b"/>
                      <a:r>
                        <a:rPr lang="en-IN" sz="1100" b="1" u="none" strike="noStrike" dirty="0">
                          <a:effectLst/>
                        </a:rPr>
                        <a:t>S1</a:t>
                      </a:r>
                      <a:endParaRPr lang="en-IN"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0.4</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u="none" strike="noStrike" dirty="0">
                          <a:solidFill>
                            <a:srgbClr val="00B050"/>
                          </a:solidFill>
                          <a:effectLst/>
                        </a:rPr>
                        <a:t>0.5</a:t>
                      </a:r>
                      <a:endParaRPr lang="en-IN" sz="1100" b="1" i="0" u="none" strike="noStrike" dirty="0">
                        <a:solidFill>
                          <a:srgbClr val="00B05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u="none" strike="noStrike" dirty="0">
                          <a:solidFill>
                            <a:srgbClr val="00B050"/>
                          </a:solidFill>
                          <a:effectLst/>
                        </a:rPr>
                        <a:t>0.5</a:t>
                      </a:r>
                      <a:endParaRPr lang="en-IN" sz="1100" b="1" i="0" u="none" strike="noStrike" dirty="0">
                        <a:solidFill>
                          <a:srgbClr val="00B05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0.25</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u="none" strike="noStrike" dirty="0">
                          <a:solidFill>
                            <a:srgbClr val="00B050"/>
                          </a:solidFill>
                          <a:effectLst/>
                        </a:rPr>
                        <a:t>0.8</a:t>
                      </a:r>
                      <a:endParaRPr lang="en-IN" sz="1100" b="1" i="0" u="none" strike="noStrike" dirty="0">
                        <a:solidFill>
                          <a:srgbClr val="00B05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0.2</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u="none" strike="noStrike" dirty="0">
                          <a:solidFill>
                            <a:srgbClr val="00B050"/>
                          </a:solidFill>
                          <a:effectLst/>
                        </a:rPr>
                        <a:t>0.43</a:t>
                      </a:r>
                      <a:endParaRPr lang="en-IN" sz="1100" b="1" i="0" u="none" strike="noStrike" dirty="0">
                        <a:solidFill>
                          <a:srgbClr val="00B05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0.4</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u="none" strike="noStrike" dirty="0">
                          <a:solidFill>
                            <a:srgbClr val="00B050"/>
                          </a:solidFill>
                          <a:effectLst/>
                        </a:rPr>
                        <a:t>0.5</a:t>
                      </a:r>
                      <a:endParaRPr lang="en-IN" sz="1100" b="1" i="0" u="none" strike="noStrike" dirty="0">
                        <a:solidFill>
                          <a:srgbClr val="00B05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0.25</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127449"/>
                  </a:ext>
                </a:extLst>
              </a:tr>
              <a:tr h="315453">
                <a:tc>
                  <a:txBody>
                    <a:bodyPr/>
                    <a:lstStyle/>
                    <a:p>
                      <a:pPr algn="ctr" fontAlgn="b"/>
                      <a:r>
                        <a:rPr lang="en-IN" sz="1100" b="1" u="none" strike="noStrike" dirty="0">
                          <a:effectLst/>
                        </a:rPr>
                        <a:t>S2</a:t>
                      </a:r>
                      <a:endParaRPr lang="en-IN"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solidFill>
                            <a:srgbClr val="00B050"/>
                          </a:solidFill>
                          <a:effectLst/>
                        </a:rPr>
                        <a:t>1</a:t>
                      </a:r>
                      <a:endParaRPr lang="en-IN" sz="1100" b="0" i="0" u="none" strike="noStrike" dirty="0">
                        <a:solidFill>
                          <a:srgbClr val="00B05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0.25</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0.25</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0.4</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0.4</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solidFill>
                            <a:srgbClr val="00B050"/>
                          </a:solidFill>
                          <a:effectLst/>
                        </a:rPr>
                        <a:t>0.5</a:t>
                      </a:r>
                      <a:endParaRPr lang="en-IN" sz="1100" b="0" i="0" u="none" strike="noStrike" dirty="0">
                        <a:solidFill>
                          <a:srgbClr val="00B05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0.43</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solidFill>
                            <a:srgbClr val="00B050"/>
                          </a:solidFill>
                          <a:effectLst/>
                        </a:rPr>
                        <a:t>0.6</a:t>
                      </a:r>
                      <a:endParaRPr lang="en-IN" sz="1100" b="0" i="0" u="none" strike="noStrike" dirty="0">
                        <a:solidFill>
                          <a:srgbClr val="00B05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0.375</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solidFill>
                            <a:srgbClr val="00B050"/>
                          </a:solidFill>
                          <a:effectLst/>
                        </a:rPr>
                        <a:t>0.5</a:t>
                      </a:r>
                      <a:endParaRPr lang="en-IN" sz="1100" b="0" i="0" u="none" strike="noStrike" dirty="0">
                        <a:solidFill>
                          <a:srgbClr val="00B05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8208777"/>
                  </a:ext>
                </a:extLst>
              </a:tr>
              <a:tr h="315453">
                <a:tc>
                  <a:txBody>
                    <a:bodyPr/>
                    <a:lstStyle/>
                    <a:p>
                      <a:pPr algn="ctr" fontAlgn="b"/>
                      <a:r>
                        <a:rPr lang="en-IN" sz="1100" b="1" u="none" strike="noStrike" dirty="0">
                          <a:effectLst/>
                        </a:rPr>
                        <a:t>S3</a:t>
                      </a:r>
                      <a:endParaRPr lang="en-IN"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100" u="none" strike="noStrike">
                          <a:effectLst/>
                        </a:rPr>
                        <a:t>0.333</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solidFill>
                            <a:srgbClr val="00B050"/>
                          </a:solidFill>
                          <a:effectLst/>
                        </a:rPr>
                        <a:t>0.6</a:t>
                      </a:r>
                      <a:endParaRPr lang="en-IN" sz="1100" b="0" i="0" u="none" strike="noStrike" dirty="0">
                        <a:solidFill>
                          <a:srgbClr val="00B05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0.5</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0.25</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solidFill>
                            <a:srgbClr val="00B050"/>
                          </a:solidFill>
                          <a:effectLst/>
                        </a:rPr>
                        <a:t>0.5</a:t>
                      </a:r>
                      <a:endParaRPr lang="en-IN" sz="1100" b="0" i="0" u="none" strike="noStrike" dirty="0">
                        <a:solidFill>
                          <a:srgbClr val="00B05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0.6</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solidFill>
                            <a:srgbClr val="00B050"/>
                          </a:solidFill>
                          <a:effectLst/>
                        </a:rPr>
                        <a:t>0.8</a:t>
                      </a:r>
                      <a:endParaRPr lang="en-IN" sz="1100" b="0" i="0" u="none" strike="noStrike" dirty="0">
                        <a:solidFill>
                          <a:srgbClr val="00B05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0.43</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solidFill>
                            <a:srgbClr val="00B050"/>
                          </a:solidFill>
                          <a:effectLst/>
                        </a:rPr>
                        <a:t>1</a:t>
                      </a:r>
                      <a:endParaRPr lang="en-IN" sz="1100" b="0" i="0" u="none" strike="noStrike" dirty="0">
                        <a:solidFill>
                          <a:srgbClr val="00B05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0.5</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solidFill>
                            <a:srgbClr val="00B050"/>
                          </a:solidFill>
                          <a:effectLst/>
                        </a:rPr>
                        <a:t>0.75</a:t>
                      </a:r>
                      <a:endParaRPr lang="en-IN" sz="1100" b="0" i="0" u="none" strike="noStrike" dirty="0">
                        <a:solidFill>
                          <a:srgbClr val="00B05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8038236"/>
                  </a:ext>
                </a:extLst>
              </a:tr>
              <a:tr h="315453">
                <a:tc>
                  <a:txBody>
                    <a:bodyPr/>
                    <a:lstStyle/>
                    <a:p>
                      <a:pPr algn="ctr" fontAlgn="b"/>
                      <a:r>
                        <a:rPr lang="en-IN" sz="1100" b="1" u="none" strike="noStrike" dirty="0">
                          <a:effectLst/>
                        </a:rPr>
                        <a:t>S4</a:t>
                      </a:r>
                      <a:endParaRPr lang="en-IN"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fontAlgn="b"/>
                      <a:r>
                        <a:rPr lang="en-IN" sz="1100" u="none" strike="noStrike" dirty="0">
                          <a:solidFill>
                            <a:srgbClr val="00B050"/>
                          </a:solidFill>
                          <a:effectLst/>
                        </a:rPr>
                        <a:t>0.66</a:t>
                      </a:r>
                      <a:endParaRPr lang="en-IN" sz="1100" b="0" i="0" u="none" strike="noStrike" dirty="0">
                        <a:solidFill>
                          <a:srgbClr val="00B05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a:effectLst/>
                        </a:rPr>
                        <a:t>0.4</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solidFill>
                            <a:srgbClr val="00B050"/>
                          </a:solidFill>
                          <a:effectLst/>
                        </a:rPr>
                        <a:t>0.5</a:t>
                      </a:r>
                      <a:endParaRPr lang="en-IN" sz="1100" b="0" i="0" u="none" strike="noStrike" dirty="0">
                        <a:solidFill>
                          <a:srgbClr val="00B05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0.4</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0.4</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0.29</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solidFill>
                            <a:srgbClr val="00B050"/>
                          </a:solidFill>
                          <a:effectLst/>
                        </a:rPr>
                        <a:t>0.4</a:t>
                      </a:r>
                      <a:endParaRPr lang="en-IN" sz="1100" b="0" i="0" u="none" strike="noStrike" dirty="0">
                        <a:solidFill>
                          <a:srgbClr val="00B05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solidFill>
                            <a:srgbClr val="00B050"/>
                          </a:solidFill>
                          <a:effectLst/>
                        </a:rPr>
                        <a:t>1</a:t>
                      </a:r>
                      <a:endParaRPr lang="en-IN" sz="1100" b="0" i="0" u="none" strike="noStrike" dirty="0">
                        <a:solidFill>
                          <a:srgbClr val="00B05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995306"/>
                  </a:ext>
                </a:extLst>
              </a:tr>
            </a:tbl>
          </a:graphicData>
        </a:graphic>
      </p:graphicFrame>
      <p:sp>
        <p:nvSpPr>
          <p:cNvPr id="2" name="TextBox 1">
            <a:extLst>
              <a:ext uri="{FF2B5EF4-FFF2-40B4-BE49-F238E27FC236}">
                <a16:creationId xmlns:a16="http://schemas.microsoft.com/office/drawing/2014/main" id="{E4153D31-FF0C-4EC7-81D6-E91D6C245DB4}"/>
              </a:ext>
            </a:extLst>
          </p:cNvPr>
          <p:cNvSpPr txBox="1"/>
          <p:nvPr/>
        </p:nvSpPr>
        <p:spPr>
          <a:xfrm>
            <a:off x="90995" y="5078026"/>
            <a:ext cx="11849471" cy="1431587"/>
          </a:xfrm>
          <a:prstGeom prst="rect">
            <a:avLst/>
          </a:prstGeom>
          <a:noFill/>
          <a:ln>
            <a:solidFill>
              <a:schemeClr val="tx1"/>
            </a:solidFill>
            <a:prstDash val="dash"/>
            <a:miter lim="800000"/>
          </a:ln>
        </p:spPr>
        <p:txBody>
          <a:bodyPr wrap="square" lIns="0" tIns="0" rIns="0" bIns="0" rtlCol="0">
            <a:noAutofit/>
          </a:bodyPr>
          <a:lstStyle/>
          <a:p>
            <a:pPr algn="l">
              <a:spcBef>
                <a:spcPts val="600"/>
              </a:spcBef>
              <a:spcAft>
                <a:spcPts val="0"/>
              </a:spcAft>
            </a:pPr>
            <a:r>
              <a:rPr lang="en-US" dirty="0">
                <a:solidFill>
                  <a:schemeClr val="accent1"/>
                </a:solidFill>
              </a:rPr>
              <a:t>If </a:t>
            </a:r>
            <a:r>
              <a:rPr lang="en-US" dirty="0" err="1">
                <a:solidFill>
                  <a:schemeClr val="accent1"/>
                </a:solidFill>
              </a:rPr>
              <a:t>AquaLite</a:t>
            </a:r>
            <a:r>
              <a:rPr lang="en-US" dirty="0">
                <a:solidFill>
                  <a:schemeClr val="accent1"/>
                </a:solidFill>
              </a:rPr>
              <a:t> is a product launched for the below segment-  </a:t>
            </a:r>
          </a:p>
          <a:p>
            <a:pPr algn="l">
              <a:spcBef>
                <a:spcPts val="600"/>
              </a:spcBef>
              <a:spcAft>
                <a:spcPts val="0"/>
              </a:spcAft>
            </a:pPr>
            <a:r>
              <a:rPr lang="en-US" dirty="0">
                <a:solidFill>
                  <a:schemeClr val="accent1"/>
                </a:solidFill>
              </a:rPr>
              <a:t>For S1- Ad should be aired during Movie, in 10:00-11:59 pm slot. The ad should be small length with upbeat music and ad should have low expenditure</a:t>
            </a:r>
          </a:p>
          <a:p>
            <a:pPr algn="l">
              <a:spcBef>
                <a:spcPts val="600"/>
              </a:spcBef>
              <a:spcAft>
                <a:spcPts val="0"/>
              </a:spcAft>
            </a:pPr>
            <a:r>
              <a:rPr lang="en-US" dirty="0">
                <a:solidFill>
                  <a:schemeClr val="accent1"/>
                </a:solidFill>
              </a:rPr>
              <a:t>For S2- Ad should be aired during Sports, during any of the 5-7pm or 10-10:30pm slots, large length with no upbeat music and high ad expenditure</a:t>
            </a:r>
          </a:p>
          <a:p>
            <a:pPr algn="l">
              <a:spcBef>
                <a:spcPts val="600"/>
              </a:spcBef>
              <a:spcAft>
                <a:spcPts val="0"/>
              </a:spcAft>
            </a:pPr>
            <a:r>
              <a:rPr lang="en-US" dirty="0">
                <a:solidFill>
                  <a:schemeClr val="accent1"/>
                </a:solidFill>
              </a:rPr>
              <a:t>For S3- Ad should be aired during Sports during 5:00-7:00 pm slot, medium length with no upbeat music and high ad expenditure</a:t>
            </a:r>
          </a:p>
          <a:p>
            <a:pPr algn="l">
              <a:spcBef>
                <a:spcPts val="600"/>
              </a:spcBef>
              <a:spcAft>
                <a:spcPts val="0"/>
              </a:spcAft>
            </a:pPr>
            <a:r>
              <a:rPr lang="en-US" dirty="0">
                <a:solidFill>
                  <a:schemeClr val="accent1"/>
                </a:solidFill>
              </a:rPr>
              <a:t>For S4- Ad should be aired during Cartoon during 10:00-11:59 pm slot. It can be medium or small add with no upbeat music and high ad expenditure</a:t>
            </a:r>
          </a:p>
          <a:p>
            <a:pPr algn="l">
              <a:spcBef>
                <a:spcPts val="600"/>
              </a:spcBef>
              <a:spcAft>
                <a:spcPts val="0"/>
              </a:spcAft>
            </a:pPr>
            <a:endParaRPr lang="en-US" dirty="0">
              <a:solidFill>
                <a:schemeClr val="accent1"/>
              </a:solidFill>
            </a:endParaRPr>
          </a:p>
          <a:p>
            <a:pPr algn="l">
              <a:spcBef>
                <a:spcPts val="600"/>
              </a:spcBef>
              <a:spcAft>
                <a:spcPts val="0"/>
              </a:spcAft>
            </a:pPr>
            <a:endParaRPr lang="en-IN" dirty="0" err="1">
              <a:solidFill>
                <a:schemeClr val="accent1"/>
              </a:solidFill>
            </a:endParaRPr>
          </a:p>
        </p:txBody>
      </p:sp>
    </p:spTree>
    <p:extLst>
      <p:ext uri="{BB962C8B-B14F-4D97-AF65-F5344CB8AC3E}">
        <p14:creationId xmlns:p14="http://schemas.microsoft.com/office/powerpoint/2010/main" val="608993644"/>
      </p:ext>
    </p:extLst>
  </p:cSld>
  <p:clrMapOvr>
    <a:masterClrMapping/>
  </p:clrMapOvr>
</p:sld>
</file>

<file path=ppt/theme/theme1.xml><?xml version="1.0" encoding="utf-8"?>
<a:theme xmlns:a="http://schemas.openxmlformats.org/drawingml/2006/main" name="ZS PPT 16x9">
  <a:themeElements>
    <a:clrScheme name="ZS Colors_Updated">
      <a:dk1>
        <a:srgbClr val="000000"/>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9525">
          <a:solidFill>
            <a:schemeClr val="tx2"/>
          </a:solidFill>
        </a:ln>
      </a:spPr>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lgn="ctr">
          <a:spcBef>
            <a:spcPts val="600"/>
          </a:spcBef>
          <a:spcAft>
            <a:spcPts val="0"/>
          </a:spcAft>
          <a:defRPr sz="18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a:noFill/>
          <a:miter lim="800000"/>
        </a:ln>
      </a:spPr>
      <a:bodyPr wrap="none" lIns="0" tIns="0" rIns="0" bIns="0" rtlCol="0">
        <a:noAutofit/>
      </a:bodyPr>
      <a:lstStyle>
        <a:defPPr algn="l">
          <a:spcBef>
            <a:spcPts val="600"/>
          </a:spcBef>
          <a:spcAft>
            <a:spcPts val="0"/>
          </a:spcAft>
          <a:defRPr sz="1800" dirty="0" err="1" smtClean="0">
            <a:solidFill>
              <a:schemeClr val="accent1"/>
            </a:solidFill>
          </a:defRPr>
        </a:defPPr>
      </a:lstStyle>
    </a:txDef>
  </a:objectDefaults>
  <a:extraClrSchemeLst/>
  <a:custClrLst>
    <a:custClr name="Purple">
      <a:srgbClr val="8F5AFF"/>
    </a:custClr>
    <a:custClr name="80% Gray">
      <a:srgbClr val="474554"/>
    </a:custClr>
    <a:custClr name="60% Gray">
      <a:srgbClr val="75737D"/>
    </a:custClr>
    <a:custClr name="40% Gray">
      <a:srgbClr val="A3A1A8"/>
    </a:custClr>
    <a:custClr name="20% Gray">
      <a:srgbClr val="D1D0D4"/>
    </a:custClr>
    <a:custClr name="Light Gray">
      <a:srgbClr val="F4F3F3"/>
    </a:custClr>
  </a:custClrLst>
  <a:extLst>
    <a:ext uri="{05A4C25C-085E-4340-85A3-A5531E510DB2}">
      <thm15:themeFamily xmlns:thm15="http://schemas.microsoft.com/office/thememl/2012/main" name="ZS PPT 16x9" id="{381CC936-1B34-421B-8F96-66BFFF71570D}" vid="{71C604CA-E00E-4013-B23E-39763F48A078}"/>
    </a:ext>
  </a:extLst>
</a:theme>
</file>

<file path=ppt/theme/theme2.xml><?xml version="1.0" encoding="utf-8"?>
<a:theme xmlns:a="http://schemas.openxmlformats.org/drawingml/2006/main" name="Office Theme">
  <a:themeElements>
    <a:clrScheme name="ZS 2020 Colors">
      <a:dk1>
        <a:srgbClr val="1A1628"/>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ZS 2020 Colors">
      <a:dk1>
        <a:srgbClr val="1A1628"/>
      </a:dk1>
      <a:lt1>
        <a:srgbClr val="FFFFFF"/>
      </a:lt1>
      <a:dk2>
        <a:srgbClr val="75737D"/>
      </a:dk2>
      <a:lt2>
        <a:srgbClr val="EC7200"/>
      </a:lt2>
      <a:accent1>
        <a:srgbClr val="1A1628"/>
      </a:accent1>
      <a:accent2>
        <a:srgbClr val="EC7200"/>
      </a:accent2>
      <a:accent3>
        <a:srgbClr val="32A29B"/>
      </a:accent3>
      <a:accent4>
        <a:srgbClr val="EAC959"/>
      </a:accent4>
      <a:accent5>
        <a:srgbClr val="408CFF"/>
      </a:accent5>
      <a:accent6>
        <a:srgbClr val="7FD07D"/>
      </a:accent6>
      <a:hlink>
        <a:srgbClr val="1A1628"/>
      </a:hlink>
      <a:folHlink>
        <a:srgbClr val="EC72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326F01D07DE404194905F04085D6DB8" ma:contentTypeVersion="24" ma:contentTypeDescription="Create a new document." ma:contentTypeScope="" ma:versionID="262de94efe0d5d8f75d887ec8d0ccccd">
  <xsd:schema xmlns:xsd="http://www.w3.org/2001/XMLSchema" xmlns:xs="http://www.w3.org/2001/XMLSchema" xmlns:p="http://schemas.microsoft.com/office/2006/metadata/properties" xmlns:ns1="http://schemas.microsoft.com/sharepoint/v3" xmlns:ns2="05764114-edfb-4a5c-940b-544059dd1a8c" xmlns:ns3="62399b39-8d8a-4c46-9135-fcfb64bda7ef" targetNamespace="http://schemas.microsoft.com/office/2006/metadata/properties" ma:root="true" ma:fieldsID="7def3168fb2f276c732952fe8a55d735" ns1:_="" ns2:_="" ns3:_="">
    <xsd:import namespace="http://schemas.microsoft.com/sharepoint/v3"/>
    <xsd:import namespace="05764114-edfb-4a5c-940b-544059dd1a8c"/>
    <xsd:import namespace="62399b39-8d8a-4c46-9135-fcfb64bda7ef"/>
    <xsd:element name="properties">
      <xsd:complexType>
        <xsd:sequence>
          <xsd:element name="documentManagement">
            <xsd:complexType>
              <xsd:all>
                <xsd:element ref="ns2:TaxKeywordTaxHTField" minOccurs="0"/>
                <xsd:element ref="ns2:TaxCatchAll" minOccurs="0"/>
                <xsd:element ref="ns1:AverageRating" minOccurs="0"/>
                <xsd:element ref="ns1:RatingCount" minOccurs="0"/>
                <xsd:element ref="ns1:RatedBy" minOccurs="0"/>
                <xsd:element ref="ns1:Ratings" minOccurs="0"/>
                <xsd:element ref="ns1:LikesCount" minOccurs="0"/>
                <xsd:element ref="ns1:LikedBy" minOccurs="0"/>
                <xsd:element ref="ns3:Document_x0020_Typ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AutoKeyPoints" minOccurs="0"/>
                <xsd:element ref="ns3:MediaServiceKeyPoints" minOccurs="0"/>
                <xsd:element ref="ns3:MediaServiceLocation" minOccurs="0"/>
                <xsd:element ref="ns2:SharedWithUsers" minOccurs="0"/>
                <xsd:element ref="ns2:SharedWithDetail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7" nillable="true" ma:displayName="Rating (0-5)" ma:decimals="2" ma:description="Average value of all the ratings that have been submitted" ma:internalName="AverageRating" ma:readOnly="true">
      <xsd:simpleType>
        <xsd:restriction base="dms:Number"/>
      </xsd:simpleType>
    </xsd:element>
    <xsd:element name="RatingCount" ma:index="8" nillable="true" ma:displayName="Number of Ratings" ma:decimals="0" ma:description="Number of ratings submitted" ma:internalName="RatingCount" ma:readOnly="true">
      <xsd:simpleType>
        <xsd:restriction base="dms:Number"/>
      </xsd:simpleType>
    </xsd:element>
    <xsd:element name="RatedBy" ma:index="9"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0" nillable="true" ma:displayName="User ratings" ma:description="User ratings for the item" ma:hidden="true" ma:internalName="Ratings">
      <xsd:simpleType>
        <xsd:restriction base="dms:Note"/>
      </xsd:simpleType>
    </xsd:element>
    <xsd:element name="LikesCount" ma:index="11" nillable="true" ma:displayName="Number of Likes" ma:internalName="LikesCount">
      <xsd:simpleType>
        <xsd:restriction base="dms:Unknown"/>
      </xsd:simpleType>
    </xsd:element>
    <xsd:element name="LikedBy" ma:index="12"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5764114-edfb-4a5c-940b-544059dd1a8c" elementFormDefault="qualified">
    <xsd:import namespace="http://schemas.microsoft.com/office/2006/documentManagement/types"/>
    <xsd:import namespace="http://schemas.microsoft.com/office/infopath/2007/PartnerControls"/>
    <xsd:element name="TaxKeywordTaxHTField" ma:index="5" nillable="true" ma:taxonomy="true" ma:internalName="TaxKeywordTaxHTField" ma:taxonomyFieldName="TaxKeyword" ma:displayName="Enterprise Keywords" ma:fieldId="{23f27201-bee3-471e-b2e7-b64fd8b7ca38}" ma:taxonomyMulti="true" ma:sspId="003f1f4f-fe90-473e-a893-ee8dfa259cdb" ma:termSetId="00000000-0000-0000-0000-000000000000" ma:anchorId="00000000-0000-0000-0000-000000000000" ma:open="true" ma:isKeyword="true">
      <xsd:complexType>
        <xsd:sequence>
          <xsd:element ref="pc:Terms" minOccurs="0" maxOccurs="1"/>
        </xsd:sequence>
      </xsd:complexType>
    </xsd:element>
    <xsd:element name="TaxCatchAll" ma:index="6" nillable="true" ma:displayName="Taxonomy Catch All Column" ma:hidden="true" ma:list="{3a39d1d7-d191-4f5e-96e3-ef1e6a3c14a0}" ma:internalName="TaxCatchAll" ma:showField="CatchAllData" ma:web="05764114-edfb-4a5c-940b-544059dd1a8c">
      <xsd:complexType>
        <xsd:complexContent>
          <xsd:extension base="dms:MultiChoiceLookup">
            <xsd:sequence>
              <xsd:element name="Value" type="dms:Lookup" maxOccurs="unbounded" minOccurs="0" nillable="true"/>
            </xsd:sequence>
          </xsd:extension>
        </xsd:complexContent>
      </xsd:complexType>
    </xsd:element>
    <xsd:element name="SharedWithUsers" ma:index="2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2399b39-8d8a-4c46-9135-fcfb64bda7ef" elementFormDefault="qualified">
    <xsd:import namespace="http://schemas.microsoft.com/office/2006/documentManagement/types"/>
    <xsd:import namespace="http://schemas.microsoft.com/office/infopath/2007/PartnerControls"/>
    <xsd:element name="Document_x0020_Type" ma:index="13" nillable="true" ma:displayName="Document Type" ma:internalName="Document_x0020_Type" ma:readOnly="false">
      <xsd:simpleType>
        <xsd:restriction base="dms:Text">
          <xsd:maxLength value="255"/>
        </xsd:restriction>
      </xsd:simpleType>
    </xsd:element>
    <xsd:element name="MediaServiceMetadata" ma:index="18" nillable="true" ma:displayName="MediaServiceMetadata" ma:hidden="true" ma:internalName="MediaServiceMetadata" ma:readOnly="true">
      <xsd:simpleType>
        <xsd:restriction base="dms:Note"/>
      </xsd:simpleType>
    </xsd:element>
    <xsd:element name="MediaServiceFastMetadata" ma:index="19" nillable="true" ma:displayName="MediaServiceFastMetadata" ma:hidden="true" ma:internalName="MediaServiceFastMetadata" ma:readOnly="true">
      <xsd:simpleType>
        <xsd:restriction base="dms:Note"/>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AutoKeyPoints" ma:index="23" nillable="true" ma:displayName="MediaServiceAutoKeyPoints" ma:hidden="true" ma:internalName="MediaServiceAutoKeyPoints" ma:readOnly="true">
      <xsd:simpleType>
        <xsd:restriction base="dms:Note"/>
      </xsd:simpleType>
    </xsd:element>
    <xsd:element name="MediaServiceKeyPoints" ma:index="24" nillable="true" ma:displayName="KeyPoints" ma:internalName="MediaServiceKeyPoints" ma:readOnly="true">
      <xsd:simpleType>
        <xsd:restriction base="dms:Note">
          <xsd:maxLength value="255"/>
        </xsd:restriction>
      </xsd:simpleType>
    </xsd:element>
    <xsd:element name="MediaServiceLocation" ma:index="25" nillable="true" ma:displayName="Location" ma:internalName="MediaServiceLocation" ma:readOnly="true">
      <xsd:simpleType>
        <xsd:restriction base="dms:Text"/>
      </xsd:simpleType>
    </xsd:element>
    <xsd:element name="MediaServiceGenerationTime" ma:index="28" nillable="true" ma:displayName="MediaServiceGenerationTime" ma:hidden="true" ma:internalName="MediaServiceGenerationTime" ma:readOnly="true">
      <xsd:simpleType>
        <xsd:restriction base="dms:Text"/>
      </xsd:simpleType>
    </xsd:element>
    <xsd:element name="MediaServiceEventHashCode" ma:index="2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Ratings xmlns="http://schemas.microsoft.com/sharepoint/v3" xsi:nil="true"/>
    <Document_x0020_Type xmlns="62399b39-8d8a-4c46-9135-fcfb64bda7ef" xsi:nil="true"/>
    <LikedBy xmlns="http://schemas.microsoft.com/sharepoint/v3">
      <UserInfo>
        <DisplayName/>
        <AccountId xsi:nil="true"/>
        <AccountType/>
      </UserInfo>
    </LikedBy>
    <TaxCatchAll xmlns="05764114-edfb-4a5c-940b-544059dd1a8c">
      <Value>407</Value>
    </TaxCatchAll>
    <TaxKeywordTaxHTField xmlns="05764114-edfb-4a5c-940b-544059dd1a8c">
      <Terms xmlns="http://schemas.microsoft.com/office/infopath/2007/PartnerControls">
        <TermInfo xmlns="http://schemas.microsoft.com/office/infopath/2007/PartnerControls">
          <TermName xmlns="http://schemas.microsoft.com/office/infopath/2007/PartnerControls">ZS</TermName>
          <TermId xmlns="http://schemas.microsoft.com/office/infopath/2007/PartnerControls">356bc6a6-127e-4b03-84ea-e42b6b38275e</TermId>
        </TermInfo>
      </Terms>
    </TaxKeywordTaxHTField>
    <RatedBy xmlns="http://schemas.microsoft.com/sharepoint/v3">
      <UserInfo>
        <DisplayName/>
        <AccountId xsi:nil="true"/>
        <AccountType/>
      </UserInfo>
    </RatedBy>
  </documentManagement>
</p:properties>
</file>

<file path=customXml/itemProps1.xml><?xml version="1.0" encoding="utf-8"?>
<ds:datastoreItem xmlns:ds="http://schemas.openxmlformats.org/officeDocument/2006/customXml" ds:itemID="{4EBE04F6-7BCF-41BB-BFDE-2B07D5EA9227}">
  <ds:schemaRefs>
    <ds:schemaRef ds:uri="http://schemas.microsoft.com/sharepoint/v3/contenttype/forms"/>
  </ds:schemaRefs>
</ds:datastoreItem>
</file>

<file path=customXml/itemProps2.xml><?xml version="1.0" encoding="utf-8"?>
<ds:datastoreItem xmlns:ds="http://schemas.openxmlformats.org/officeDocument/2006/customXml" ds:itemID="{F2C91502-CFC7-4411-BA10-31F74D837B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5764114-edfb-4a5c-940b-544059dd1a8c"/>
    <ds:schemaRef ds:uri="62399b39-8d8a-4c46-9135-fcfb64bda7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8584C74-4BE8-47B3-9AD1-94A85EB28CAC}">
  <ds:schemaRefs>
    <ds:schemaRef ds:uri="http://schemas.microsoft.com/office/2006/metadata/properties"/>
    <ds:schemaRef ds:uri="05764114-edfb-4a5c-940b-544059dd1a8c"/>
    <ds:schemaRef ds:uri="62399b39-8d8a-4c46-9135-fcfb64bda7ef"/>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ZS PPT 16x9</Template>
  <TotalTime>1627</TotalTime>
  <Words>2776</Words>
  <Application>Microsoft Office PowerPoint</Application>
  <PresentationFormat>Widescreen</PresentationFormat>
  <Paragraphs>902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Wingdings</vt:lpstr>
      <vt:lpstr>Wingdings 2</vt:lpstr>
      <vt:lpstr>ZS PPT 16x9</vt:lpstr>
      <vt:lpstr>ZS Campus Beats 2021 Case Challenge</vt:lpstr>
      <vt:lpstr>Team details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ZS Associates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 Warner</dc:creator>
  <cp:keywords>ZS</cp:keywords>
  <cp:lastModifiedBy>SHIVANK RASTOGI</cp:lastModifiedBy>
  <cp:revision>138</cp:revision>
  <dcterms:created xsi:type="dcterms:W3CDTF">2021-01-15T14:16:39Z</dcterms:created>
  <dcterms:modified xsi:type="dcterms:W3CDTF">2021-03-21T17:50:26Z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seFileName">
    <vt:bool>false</vt:bool>
  </property>
  <property fmtid="{D5CDD505-2E9C-101B-9397-08002B2CF9AE}" pid="3" name="UsePageNumber">
    <vt:bool>true</vt:bool>
  </property>
  <property fmtid="{D5CDD505-2E9C-101B-9397-08002B2CF9AE}" pid="4" name="ContentTypeId">
    <vt:lpwstr>0x0101001326F01D07DE404194905F04085D6DB8</vt:lpwstr>
  </property>
  <property fmtid="{D5CDD505-2E9C-101B-9397-08002B2CF9AE}" pid="5" name="TaxKeyword">
    <vt:lpwstr>407;#ZS|356bc6a6-127e-4b03-84ea-e42b6b38275e</vt:lpwstr>
  </property>
</Properties>
</file>