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5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7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9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3112-B5A9-406C-BD79-5488CCAC99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5115-7BC4-48AE-9540-6B7AAF34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pp.powerbi.com/groups/me/reports/dd86c1f3-5d48-4209-ac72-0e1ef35ab3db?pbi_source=PowerPoi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6" y="296091"/>
            <a:ext cx="11443063" cy="6235338"/>
          </a:xfrm>
          <a:prstGeom prst="rect">
            <a:avLst/>
          </a:prstGeom>
        </p:spPr>
      </p:pic>
      <p:pic>
        <p:nvPicPr>
          <p:cNvPr id="5" name="Picture 4" descr="Microsoft Power B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9744900" y="591808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53" y="642030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383176"/>
            <a:ext cx="11460480" cy="60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7348" y="304800"/>
            <a:ext cx="10885715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2025-03-04T18:03:56Z</dcterms:created>
  <dcterms:modified xsi:type="dcterms:W3CDTF">2025-03-05T17:54:28Z</dcterms:modified>
</cp:coreProperties>
</file>