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8593-DCCB-4D96-92F9-5282C345E7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6F57-DC50-43D3-B93A-93C07428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86c1f3-5d48-4209-ac72-0e1ef35ab3d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8" y="272270"/>
            <a:ext cx="11339585" cy="626146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944530" y="4103377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Microsoft Power B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13" y="4153599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268941"/>
            <a:ext cx="11483789" cy="62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233081"/>
            <a:ext cx="11510682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2025-03-05T16:50:02Z</dcterms:created>
  <dcterms:modified xsi:type="dcterms:W3CDTF">2025-03-05T16:58:21Z</dcterms:modified>
</cp:coreProperties>
</file>