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1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6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DDC6-D6DE-4C5A-AE79-DB8F9B79F4D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71EE-238A-42ED-B4D9-0FD135295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app.powerbi.com/groups/me/reports/dd86c1f3-5d48-4209-ac72-0e1ef35ab3db?pbi_source=PowerPoi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217714"/>
            <a:ext cx="11382103" cy="6461760"/>
          </a:xfrm>
          <a:prstGeom prst="rect">
            <a:avLst/>
          </a:prstGeom>
        </p:spPr>
      </p:pic>
      <p:pic>
        <p:nvPicPr>
          <p:cNvPr id="3" name="Picture 2" descr="Microsoft Power BI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7010408" y="3448594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96" y="349881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2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9" y="243840"/>
            <a:ext cx="11556274" cy="633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78674"/>
            <a:ext cx="11564983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5" y="217714"/>
            <a:ext cx="11486605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35131"/>
            <a:ext cx="1134726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2025-03-05T16:40:59Z</dcterms:created>
  <dcterms:modified xsi:type="dcterms:W3CDTF">2025-03-05T16:57:05Z</dcterms:modified>
</cp:coreProperties>
</file>