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5" r:id="rId4"/>
    <p:sldId id="259" r:id="rId5"/>
    <p:sldId id="258" r:id="rId6"/>
    <p:sldId id="264" r:id="rId7"/>
    <p:sldId id="260" r:id="rId8"/>
    <p:sldId id="265" r:id="rId9"/>
    <p:sldId id="261" r:id="rId10"/>
    <p:sldId id="262" r:id="rId11"/>
    <p:sldId id="263" r:id="rId12"/>
    <p:sldId id="266" r:id="rId13"/>
    <p:sldId id="267" r:id="rId14"/>
    <p:sldId id="274" r:id="rId15"/>
    <p:sldId id="269" r:id="rId16"/>
    <p:sldId id="270" r:id="rId17"/>
    <p:sldId id="273" r:id="rId18"/>
    <p:sldId id="272" r:id="rId19"/>
    <p:sldId id="276"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06" autoAdjust="0"/>
  </p:normalViewPr>
  <p:slideViewPr>
    <p:cSldViewPr snapToGrid="0">
      <p:cViewPr varScale="1">
        <p:scale>
          <a:sx n="92" d="100"/>
          <a:sy n="92" d="100"/>
        </p:scale>
        <p:origin x="216" y="72"/>
      </p:cViewPr>
      <p:guideLst/>
    </p:cSldViewPr>
  </p:slideViewPr>
  <p:notesTextViewPr>
    <p:cViewPr>
      <p:scale>
        <a:sx n="1" d="1"/>
        <a:sy n="1" d="1"/>
      </p:scale>
      <p:origin x="0" y="0"/>
    </p:cViewPr>
  </p:notesTextViewPr>
  <p:notesViewPr>
    <p:cSldViewPr snapToGrid="0">
      <p:cViewPr varScale="1">
        <p:scale>
          <a:sx n="70" d="100"/>
          <a:sy n="70" d="100"/>
        </p:scale>
        <p:origin x="2971"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9E456-13B9-4FEC-9F4D-1902599D2E01}"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37B8A-D9BA-40A5-8BC9-E435977C68C3}" type="slidenum">
              <a:rPr lang="en-IN" smtClean="0"/>
              <a:t>‹#›</a:t>
            </a:fld>
            <a:endParaRPr lang="en-IN"/>
          </a:p>
        </p:txBody>
      </p:sp>
    </p:spTree>
    <p:extLst>
      <p:ext uri="{BB962C8B-B14F-4D97-AF65-F5344CB8AC3E}">
        <p14:creationId xmlns:p14="http://schemas.microsoft.com/office/powerpoint/2010/main" val="292814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err="1"/>
              <a:t>MediBuddy</a:t>
            </a:r>
            <a:r>
              <a:rPr lang="en-US" dirty="0"/>
              <a:t> is a digital healthcare platform for an inpatient hospitalization, outpatient services, and corporate wellness benefits.</a:t>
            </a:r>
          </a:p>
          <a:p>
            <a:pPr>
              <a:lnSpc>
                <a:spcPct val="150000"/>
              </a:lnSpc>
            </a:pPr>
            <a:r>
              <a:rPr lang="en-US" dirty="0" err="1"/>
              <a:t>MediBuddy</a:t>
            </a:r>
            <a:r>
              <a:rPr lang="en-US" dirty="0"/>
              <a:t> is the award-winning technology platform from Medi Assist that transforms the health insurance industry at the very core. </a:t>
            </a:r>
            <a:r>
              <a:rPr lang="en-US" dirty="0" err="1"/>
              <a:t>MediBuddy</a:t>
            </a:r>
            <a:r>
              <a:rPr lang="en-US" dirty="0"/>
              <a:t>, with its diverse offerings for various stakeholders of the health benefits industry, makes the process of discovering, accessing, utilizing, and monitoring health benefits seamless, real-time, and virtually</a:t>
            </a:r>
          </a:p>
          <a:p>
            <a:pPr>
              <a:lnSpc>
                <a:spcPct val="150000"/>
              </a:lnSpc>
            </a:pPr>
            <a:r>
              <a:rPr lang="en-US" dirty="0"/>
              <a:t>paperless.</a:t>
            </a:r>
          </a:p>
          <a:p>
            <a:pPr>
              <a:lnSpc>
                <a:spcPct val="150000"/>
              </a:lnSpc>
            </a:pPr>
            <a:endParaRPr lang="en-US" dirty="0"/>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a:t>
            </a:fld>
            <a:endParaRPr lang="en-IN"/>
          </a:p>
        </p:txBody>
      </p:sp>
    </p:spTree>
    <p:extLst>
      <p:ext uri="{BB962C8B-B14F-4D97-AF65-F5344CB8AC3E}">
        <p14:creationId xmlns:p14="http://schemas.microsoft.com/office/powerpoint/2010/main" val="174516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increasing age we can see there are high outliers </a:t>
            </a:r>
          </a:p>
          <a:p>
            <a:r>
              <a:rPr lang="en-US" dirty="0"/>
              <a:t>Older individuals, especially smokers, tend to have higher claims. This suggests that age should be factored into policy decisions</a:t>
            </a:r>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15</a:t>
            </a:fld>
            <a:endParaRPr lang="en-IN"/>
          </a:p>
        </p:txBody>
      </p:sp>
    </p:spTree>
    <p:extLst>
      <p:ext uri="{BB962C8B-B14F-4D97-AF65-F5344CB8AC3E}">
        <p14:creationId xmlns:p14="http://schemas.microsoft.com/office/powerpoint/2010/main" val="169463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normal range for a healthy BMI is considered to be 18.5 to 25. This range is applicable for adults 20 years old or older. The boxplot reveals that company can extend certain discounts to individuals with BMI lower than 25 as they tend to have lower claims. Offering discounts to healthier people will be a good approach. </a:t>
            </a:r>
          </a:p>
          <a:p>
            <a:pPr>
              <a:buNone/>
            </a:pPr>
            <a:r>
              <a:rPr lang="en-US" b="1" dirty="0"/>
              <a:t>Should discounts be extended based on BMI?</a:t>
            </a:r>
            <a:endParaRPr lang="en-US" dirty="0"/>
          </a:p>
          <a:p>
            <a:pPr>
              <a:buFont typeface="Arial" panose="020B0604020202020204" pitchFamily="34" charset="0"/>
              <a:buChar char="•"/>
            </a:pPr>
            <a:r>
              <a:rPr lang="en-US" dirty="0"/>
              <a:t>Individuals with </a:t>
            </a:r>
            <a:r>
              <a:rPr lang="en-US" b="1" dirty="0"/>
              <a:t>lower BMI (below 25)</a:t>
            </a:r>
            <a:r>
              <a:rPr lang="en-US" dirty="0"/>
              <a:t> tend to have lower claims. Offering discounts for healthier individuals could be a viable strategy.</a:t>
            </a:r>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16</a:t>
            </a:fld>
            <a:endParaRPr lang="en-IN"/>
          </a:p>
        </p:txBody>
      </p:sp>
    </p:spTree>
    <p:extLst>
      <p:ext uri="{BB962C8B-B14F-4D97-AF65-F5344CB8AC3E}">
        <p14:creationId xmlns:p14="http://schemas.microsoft.com/office/powerpoint/2010/main" val="86356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18</a:t>
            </a:fld>
            <a:endParaRPr lang="en-IN"/>
          </a:p>
        </p:txBody>
      </p:sp>
    </p:spTree>
    <p:extLst>
      <p:ext uri="{BB962C8B-B14F-4D97-AF65-F5344CB8AC3E}">
        <p14:creationId xmlns:p14="http://schemas.microsoft.com/office/powerpoint/2010/main" val="311314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9DDD9-8A33-0CAF-6C7B-8205E8542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8D947-9EFC-CA5C-D18F-7169AD191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2F6848-024D-B316-8535-49944B870936}"/>
              </a:ext>
            </a:extLst>
          </p:cNvPr>
          <p:cNvSpPr>
            <a:spLocks noGrp="1"/>
          </p:cNvSpPr>
          <p:nvPr>
            <p:ph type="body" idx="1"/>
          </p:nvPr>
        </p:nvSpPr>
        <p:spPr/>
        <p:txBody>
          <a:bodyPr/>
          <a:lstStyle/>
          <a:p>
            <a:pPr>
              <a:lnSpc>
                <a:spcPct val="150000"/>
              </a:lnSpc>
            </a:pPr>
            <a:r>
              <a:rPr lang="en-US" dirty="0" err="1"/>
              <a:t>MediBuddy</a:t>
            </a:r>
            <a:r>
              <a:rPr lang="en-US" dirty="0"/>
              <a:t> is a digital healthcare platform for an inpatient hospitalization, outpatient services, and corporate wellness benefits.</a:t>
            </a:r>
          </a:p>
          <a:p>
            <a:pPr>
              <a:lnSpc>
                <a:spcPct val="150000"/>
              </a:lnSpc>
            </a:pPr>
            <a:r>
              <a:rPr lang="en-US" dirty="0" err="1"/>
              <a:t>MediBuddy</a:t>
            </a:r>
            <a:r>
              <a:rPr lang="en-US" dirty="0"/>
              <a:t> is the award-winning technology platform from Medi Assist that transforms the health insurance industry at the very core. </a:t>
            </a:r>
            <a:r>
              <a:rPr lang="en-US" dirty="0" err="1"/>
              <a:t>MediBuddy</a:t>
            </a:r>
            <a:r>
              <a:rPr lang="en-US" dirty="0"/>
              <a:t>, with its diverse offerings for various stakeholders of the health benefits industry, makes the process of discovering, accessing, utilizing, and monitoring health benefits seamless, real-time, and virtually</a:t>
            </a:r>
          </a:p>
          <a:p>
            <a:pPr>
              <a:lnSpc>
                <a:spcPct val="150000"/>
              </a:lnSpc>
            </a:pPr>
            <a:r>
              <a:rPr lang="en-US" dirty="0"/>
              <a:t>paperless.</a:t>
            </a:r>
          </a:p>
          <a:p>
            <a:pPr>
              <a:lnSpc>
                <a:spcPct val="150000"/>
              </a:lnSpc>
            </a:pPr>
            <a:endParaRPr lang="en-US" dirty="0"/>
          </a:p>
          <a:p>
            <a:pPr>
              <a:lnSpc>
                <a:spcPct val="150000"/>
              </a:lnSpc>
            </a:pPr>
            <a:r>
              <a:rPr lang="en-US" dirty="0"/>
              <a:t>The company was founded in 2000 and based in Bangalore, Karnataka, India. </a:t>
            </a:r>
            <a:endParaRPr lang="en-IN" dirty="0"/>
          </a:p>
        </p:txBody>
      </p:sp>
      <p:sp>
        <p:nvSpPr>
          <p:cNvPr id="4" name="Slide Number Placeholder 3">
            <a:extLst>
              <a:ext uri="{FF2B5EF4-FFF2-40B4-BE49-F238E27FC236}">
                <a16:creationId xmlns:a16="http://schemas.microsoft.com/office/drawing/2014/main" id="{DE2AABC6-6D52-8084-828E-4A38DCE7C6E2}"/>
              </a:ext>
            </a:extLst>
          </p:cNvPr>
          <p:cNvSpPr>
            <a:spLocks noGrp="1"/>
          </p:cNvSpPr>
          <p:nvPr>
            <p:ph type="sldNum" sz="quarter" idx="5"/>
          </p:nvPr>
        </p:nvSpPr>
        <p:spPr/>
        <p:txBody>
          <a:bodyPr/>
          <a:lstStyle/>
          <a:p>
            <a:fld id="{4AE37B8A-D9BA-40A5-8BC9-E435977C68C3}" type="slidenum">
              <a:rPr lang="en-IN" smtClean="0"/>
              <a:t>19</a:t>
            </a:fld>
            <a:endParaRPr lang="en-IN"/>
          </a:p>
        </p:txBody>
      </p:sp>
    </p:spTree>
    <p:extLst>
      <p:ext uri="{BB962C8B-B14F-4D97-AF65-F5344CB8AC3E}">
        <p14:creationId xmlns:p14="http://schemas.microsoft.com/office/powerpoint/2010/main" val="391911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2</a:t>
            </a:fld>
            <a:endParaRPr lang="en-IN"/>
          </a:p>
        </p:txBody>
      </p:sp>
    </p:spTree>
    <p:extLst>
      <p:ext uri="{BB962C8B-B14F-4D97-AF65-F5344CB8AC3E}">
        <p14:creationId xmlns:p14="http://schemas.microsoft.com/office/powerpoint/2010/main" val="353825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1DDB9-3CEC-4CBC-0082-E2C7263779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42CB4-0F8C-FB93-D741-A082B6E05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585A9B-82C5-C85C-A961-F5FB01043BAB}"/>
              </a:ext>
            </a:extLst>
          </p:cNvPr>
          <p:cNvSpPr>
            <a:spLocks noGrp="1"/>
          </p:cNvSpPr>
          <p:nvPr>
            <p:ph type="body" idx="1"/>
          </p:nvPr>
        </p:nvSpPr>
        <p:spPr/>
        <p:txBody>
          <a:bodyPr/>
          <a:lstStyle/>
          <a:p>
            <a:pPr>
              <a:lnSpc>
                <a:spcPct val="150000"/>
              </a:lnSpc>
            </a:pPr>
            <a:r>
              <a:rPr lang="en-US" dirty="0" err="1"/>
              <a:t>MediBuddy</a:t>
            </a:r>
            <a:r>
              <a:rPr lang="en-US" dirty="0"/>
              <a:t> is a digital healthcare platform for an inpatient hospitalization, outpatient services, and corporate wellness benefits.</a:t>
            </a:r>
          </a:p>
          <a:p>
            <a:pPr>
              <a:lnSpc>
                <a:spcPct val="150000"/>
              </a:lnSpc>
            </a:pPr>
            <a:r>
              <a:rPr lang="en-US" dirty="0" err="1"/>
              <a:t>MediBuddy</a:t>
            </a:r>
            <a:r>
              <a:rPr lang="en-US" dirty="0"/>
              <a:t> is the award-winning technology platform from Medi Assist that transforms the health insurance industry at the very core. </a:t>
            </a:r>
            <a:r>
              <a:rPr lang="en-US" dirty="0" err="1"/>
              <a:t>MediBuddy</a:t>
            </a:r>
            <a:r>
              <a:rPr lang="en-US" dirty="0"/>
              <a:t>, with its diverse offerings for various stakeholders of the health benefits industry, makes the process of discovering, accessing, utilizing, and monitoring health benefits seamless, real-time, and virtually</a:t>
            </a:r>
          </a:p>
          <a:p>
            <a:pPr>
              <a:lnSpc>
                <a:spcPct val="150000"/>
              </a:lnSpc>
            </a:pPr>
            <a:r>
              <a:rPr lang="en-US" dirty="0"/>
              <a:t>paperless.</a:t>
            </a:r>
          </a:p>
          <a:p>
            <a:pPr>
              <a:lnSpc>
                <a:spcPct val="150000"/>
              </a:lnSpc>
            </a:pPr>
            <a:endParaRPr lang="en-US" dirty="0"/>
          </a:p>
          <a:p>
            <a:pPr>
              <a:lnSpc>
                <a:spcPct val="150000"/>
              </a:lnSpc>
            </a:pPr>
            <a:r>
              <a:rPr lang="en-US" dirty="0"/>
              <a:t>The company was founded in 2000 and based in Bangalore, Karnataka, India. </a:t>
            </a:r>
            <a:endParaRPr lang="en-IN" dirty="0"/>
          </a:p>
        </p:txBody>
      </p:sp>
      <p:sp>
        <p:nvSpPr>
          <p:cNvPr id="4" name="Slide Number Placeholder 3">
            <a:extLst>
              <a:ext uri="{FF2B5EF4-FFF2-40B4-BE49-F238E27FC236}">
                <a16:creationId xmlns:a16="http://schemas.microsoft.com/office/drawing/2014/main" id="{D62DB5C7-9E80-CC3E-9418-E379C24DAD55}"/>
              </a:ext>
            </a:extLst>
          </p:cNvPr>
          <p:cNvSpPr>
            <a:spLocks noGrp="1"/>
          </p:cNvSpPr>
          <p:nvPr>
            <p:ph type="sldNum" sz="quarter" idx="5"/>
          </p:nvPr>
        </p:nvSpPr>
        <p:spPr/>
        <p:txBody>
          <a:bodyPr/>
          <a:lstStyle/>
          <a:p>
            <a:fld id="{4AE37B8A-D9BA-40A5-8BC9-E435977C68C3}" type="slidenum">
              <a:rPr lang="en-IN" smtClean="0"/>
              <a:t>3</a:t>
            </a:fld>
            <a:endParaRPr lang="en-IN"/>
          </a:p>
        </p:txBody>
      </p:sp>
    </p:spTree>
    <p:extLst>
      <p:ext uri="{BB962C8B-B14F-4D97-AF65-F5344CB8AC3E}">
        <p14:creationId xmlns:p14="http://schemas.microsoft.com/office/powerpoint/2010/main" val="40119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err="1"/>
              <a:t>MediBuddy</a:t>
            </a:r>
            <a:r>
              <a:rPr lang="en-US" dirty="0"/>
              <a:t> is a digital healthcare platform for an inpatient hospitalization, outpatient services, and corporate wellness benefits.</a:t>
            </a:r>
          </a:p>
          <a:p>
            <a:pPr>
              <a:lnSpc>
                <a:spcPct val="150000"/>
              </a:lnSpc>
            </a:pPr>
            <a:r>
              <a:rPr lang="en-US" dirty="0" err="1"/>
              <a:t>MediBuddy</a:t>
            </a:r>
            <a:r>
              <a:rPr lang="en-US" dirty="0"/>
              <a:t> is the award-winning technology platform from Medi Assist that transforms the health insurance industry at the very core. </a:t>
            </a:r>
            <a:r>
              <a:rPr lang="en-US" dirty="0" err="1"/>
              <a:t>MediBuddy</a:t>
            </a:r>
            <a:r>
              <a:rPr lang="en-US" dirty="0"/>
              <a:t>, with its diverse offerings for various stakeholders of the health benefits industry, makes the process of discovering, accessing, utilizing, and monitoring health benefits seamless, real-time, and virtually</a:t>
            </a:r>
          </a:p>
          <a:p>
            <a:pPr>
              <a:lnSpc>
                <a:spcPct val="150000"/>
              </a:lnSpc>
            </a:pPr>
            <a:r>
              <a:rPr lang="en-US" dirty="0"/>
              <a:t>paperless.</a:t>
            </a:r>
          </a:p>
          <a:p>
            <a:pPr>
              <a:lnSpc>
                <a:spcPct val="150000"/>
              </a:lnSpc>
            </a:pPr>
            <a:endParaRPr lang="en-US" dirty="0"/>
          </a:p>
          <a:p>
            <a:pPr>
              <a:lnSpc>
                <a:spcPct val="150000"/>
              </a:lnSpc>
            </a:pPr>
            <a:r>
              <a:rPr lang="en-US" dirty="0"/>
              <a:t>The company was founded in 2000 and based in Bangalore, Karnataka, India. </a:t>
            </a:r>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5</a:t>
            </a:fld>
            <a:endParaRPr lang="en-IN"/>
          </a:p>
        </p:txBody>
      </p:sp>
    </p:spTree>
    <p:extLst>
      <p:ext uri="{BB962C8B-B14F-4D97-AF65-F5344CB8AC3E}">
        <p14:creationId xmlns:p14="http://schemas.microsoft.com/office/powerpoint/2010/main" val="218177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7</a:t>
            </a:fld>
            <a:endParaRPr lang="en-IN"/>
          </a:p>
        </p:txBody>
      </p:sp>
    </p:spTree>
    <p:extLst>
      <p:ext uri="{BB962C8B-B14F-4D97-AF65-F5344CB8AC3E}">
        <p14:creationId xmlns:p14="http://schemas.microsoft.com/office/powerpoint/2010/main" val="155699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Does gender matter for policy extension?</a:t>
            </a:r>
            <a:endParaRPr lang="en-US" dirty="0"/>
          </a:p>
          <a:p>
            <a:pPr>
              <a:buFont typeface="Arial" panose="020B0604020202020204" pitchFamily="34" charset="0"/>
              <a:buChar char="•"/>
            </a:pPr>
            <a:r>
              <a:rPr lang="en-US" dirty="0"/>
              <a:t>The boxplot shows that gender does not significantly affect the insurance claim amounts. Males and females have similar distributions, suggesting that gender should not be a constraint.</a:t>
            </a:r>
          </a:p>
        </p:txBody>
      </p:sp>
      <p:sp>
        <p:nvSpPr>
          <p:cNvPr id="4" name="Slide Number Placeholder 3"/>
          <p:cNvSpPr>
            <a:spLocks noGrp="1"/>
          </p:cNvSpPr>
          <p:nvPr>
            <p:ph type="sldNum" sz="quarter" idx="5"/>
          </p:nvPr>
        </p:nvSpPr>
        <p:spPr/>
        <p:txBody>
          <a:bodyPr/>
          <a:lstStyle/>
          <a:p>
            <a:fld id="{4AE37B8A-D9BA-40A5-8BC9-E435977C68C3}" type="slidenum">
              <a:rPr lang="en-IN" smtClean="0"/>
              <a:t>9</a:t>
            </a:fld>
            <a:endParaRPr lang="en-IN"/>
          </a:p>
        </p:txBody>
      </p:sp>
    </p:spTree>
    <p:extLst>
      <p:ext uri="{BB962C8B-B14F-4D97-AF65-F5344CB8AC3E}">
        <p14:creationId xmlns:p14="http://schemas.microsoft.com/office/powerpoint/2010/main" val="416452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Average amount spent per policy cover:</a:t>
            </a:r>
            <a:endParaRPr lang="en-US" dirty="0"/>
          </a:p>
          <a:p>
            <a:pPr>
              <a:buFont typeface="Arial" panose="020B0604020202020204" pitchFamily="34" charset="0"/>
              <a:buChar char="•"/>
            </a:pPr>
            <a:r>
              <a:rPr lang="en-US" dirty="0"/>
              <a:t>The company spends an </a:t>
            </a:r>
            <a:r>
              <a:rPr lang="en-US" b="1" dirty="0"/>
              <a:t>average of ₹13,270.42</a:t>
            </a:r>
            <a:r>
              <a:rPr lang="en-US" dirty="0"/>
              <a:t> per policy.</a:t>
            </a:r>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10</a:t>
            </a:fld>
            <a:endParaRPr lang="en-IN"/>
          </a:p>
        </p:txBody>
      </p:sp>
    </p:spTree>
    <p:extLst>
      <p:ext uri="{BB962C8B-B14F-4D97-AF65-F5344CB8AC3E}">
        <p14:creationId xmlns:p14="http://schemas.microsoft.com/office/powerpoint/2010/main" val="169872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Your box plot shows the distribution of insurance charges across different geographic regions (</a:t>
            </a:r>
            <a:r>
              <a:rPr lang="en-US" b="1" dirty="0"/>
              <a:t>Southwest, Southeast, Northwest, and Northeast</a:t>
            </a:r>
            <a:r>
              <a:rPr lang="en-US" dirty="0"/>
              <a:t>).</a:t>
            </a:r>
          </a:p>
          <a:p>
            <a:pPr>
              <a:buNone/>
            </a:pPr>
            <a:r>
              <a:rPr lang="en-US" b="1" dirty="0"/>
              <a:t>Insights from the Box Plot:</a:t>
            </a:r>
          </a:p>
          <a:p>
            <a:pPr>
              <a:buFont typeface="+mj-lt"/>
              <a:buAutoNum type="arabicPeriod"/>
            </a:pPr>
            <a:r>
              <a:rPr lang="en-US" b="1" dirty="0"/>
              <a:t>Median Charges:</a:t>
            </a:r>
            <a:r>
              <a:rPr lang="en-US" dirty="0"/>
              <a:t> The median insurance charges appear to be similar across all four regions.</a:t>
            </a:r>
          </a:p>
          <a:p>
            <a:pPr>
              <a:buFont typeface="+mj-lt"/>
              <a:buAutoNum type="arabicPeriod"/>
            </a:pPr>
            <a:r>
              <a:rPr lang="en-US" b="1" dirty="0"/>
              <a:t>Interquartile Range (IQR):</a:t>
            </a:r>
            <a:r>
              <a:rPr lang="en-US" dirty="0"/>
              <a:t> The spread of charges within the middle 50% of data is also comparable.</a:t>
            </a:r>
          </a:p>
          <a:p>
            <a:pPr>
              <a:buFont typeface="+mj-lt"/>
              <a:buAutoNum type="arabicPeriod"/>
            </a:pPr>
            <a:r>
              <a:rPr lang="en-US" b="1" dirty="0"/>
              <a:t>Outliers:</a:t>
            </a:r>
            <a:r>
              <a:rPr lang="en-US" dirty="0"/>
              <a:t> Each region has a significant number of high-value outliers, likely from high-risk individuals (e.g., smokers or those with high BMI).</a:t>
            </a:r>
          </a:p>
          <a:p>
            <a:pPr>
              <a:buFont typeface="+mj-lt"/>
              <a:buAutoNum type="arabicPeriod"/>
            </a:pPr>
            <a:r>
              <a:rPr lang="en-US" b="1" dirty="0"/>
              <a:t>Overall Trend:</a:t>
            </a:r>
            <a:r>
              <a:rPr lang="en-US" dirty="0"/>
              <a:t> Since the distributions look quite similar across regions, </a:t>
            </a:r>
            <a:r>
              <a:rPr lang="en-US" b="1" dirty="0"/>
              <a:t>geographic location might not have a strong impact on insurance charges.</a:t>
            </a:r>
            <a:endParaRPr lang="en-US" dirty="0"/>
          </a:p>
        </p:txBody>
      </p:sp>
      <p:sp>
        <p:nvSpPr>
          <p:cNvPr id="4" name="Slide Number Placeholder 3"/>
          <p:cNvSpPr>
            <a:spLocks noGrp="1"/>
          </p:cNvSpPr>
          <p:nvPr>
            <p:ph type="sldNum" sz="quarter" idx="5"/>
          </p:nvPr>
        </p:nvSpPr>
        <p:spPr/>
        <p:txBody>
          <a:bodyPr/>
          <a:lstStyle/>
          <a:p>
            <a:fld id="{4AE37B8A-D9BA-40A5-8BC9-E435977C68C3}" type="slidenum">
              <a:rPr lang="en-IN" smtClean="0"/>
              <a:t>11</a:t>
            </a:fld>
            <a:endParaRPr lang="en-IN"/>
          </a:p>
        </p:txBody>
      </p:sp>
    </p:spTree>
    <p:extLst>
      <p:ext uri="{BB962C8B-B14F-4D97-AF65-F5344CB8AC3E}">
        <p14:creationId xmlns:p14="http://schemas.microsoft.com/office/powerpoint/2010/main" val="266742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boxplot reveals that the number of dependents/ children alone does not make a difference in the amount claimed as there is no clear increasing or decreasing trend in charges based on the number of dependents. </a:t>
            </a:r>
          </a:p>
          <a:p>
            <a:pPr>
              <a:buNone/>
            </a:pPr>
            <a:r>
              <a:rPr lang="en-US" b="1" dirty="0"/>
              <a:t>Conclusion</a:t>
            </a:r>
          </a:p>
          <a:p>
            <a:pPr>
              <a:buFont typeface="Arial" panose="020B0604020202020204" pitchFamily="34" charset="0"/>
              <a:buChar char="•"/>
            </a:pPr>
            <a:r>
              <a:rPr lang="en-US" dirty="0"/>
              <a:t>The number of dependents alone does not seem to have a strong impact on insurance charges.</a:t>
            </a:r>
          </a:p>
          <a:p>
            <a:pPr>
              <a:buFont typeface="Arial" panose="020B0604020202020204" pitchFamily="34" charset="0"/>
              <a:buChar char="•"/>
            </a:pPr>
            <a:r>
              <a:rPr lang="en-US" dirty="0"/>
              <a:t>Other factors like smoking status, BMI, age, and region may play a more significant role.</a:t>
            </a:r>
          </a:p>
          <a:p>
            <a:pPr>
              <a:buFont typeface="Arial" panose="020B0604020202020204" pitchFamily="34" charset="0"/>
              <a:buChar char="•"/>
            </a:pPr>
            <a:r>
              <a:rPr lang="en-US" dirty="0"/>
              <a:t>Further analysis (e.g., regression analysis) would be helpful to confirm if dependents have any statistical significance in predicting insurance costs.</a:t>
            </a:r>
          </a:p>
          <a:p>
            <a:endParaRPr lang="en-IN" dirty="0"/>
          </a:p>
        </p:txBody>
      </p:sp>
      <p:sp>
        <p:nvSpPr>
          <p:cNvPr id="4" name="Slide Number Placeholder 3"/>
          <p:cNvSpPr>
            <a:spLocks noGrp="1"/>
          </p:cNvSpPr>
          <p:nvPr>
            <p:ph type="sldNum" sz="quarter" idx="5"/>
          </p:nvPr>
        </p:nvSpPr>
        <p:spPr/>
        <p:txBody>
          <a:bodyPr/>
          <a:lstStyle/>
          <a:p>
            <a:fld id="{4AE37B8A-D9BA-40A5-8BC9-E435977C68C3}" type="slidenum">
              <a:rPr lang="en-IN" smtClean="0"/>
              <a:t>12</a:t>
            </a:fld>
            <a:endParaRPr lang="en-IN"/>
          </a:p>
        </p:txBody>
      </p:sp>
    </p:spTree>
    <p:extLst>
      <p:ext uri="{BB962C8B-B14F-4D97-AF65-F5344CB8AC3E}">
        <p14:creationId xmlns:p14="http://schemas.microsoft.com/office/powerpoint/2010/main" val="181954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A03C-5A41-9F1F-D7E8-05E091446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DB3B46-A8F4-E422-71C5-D8AD56250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4F5DAD-5100-5E09-D1C5-EDAB1F4E764D}"/>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5" name="Footer Placeholder 4">
            <a:extLst>
              <a:ext uri="{FF2B5EF4-FFF2-40B4-BE49-F238E27FC236}">
                <a16:creationId xmlns:a16="http://schemas.microsoft.com/office/drawing/2014/main" id="{8C1020B2-E1BE-8A81-33D3-D5E3FA50F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E6831-9663-FB6C-29E2-8BB907893FC7}"/>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46133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4A43-CFAE-0FF5-4898-DC51B513AB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E9CB6-0427-76A3-2F37-46FF7E61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115DB-C8CB-914C-AC30-8A540028DD53}"/>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5" name="Footer Placeholder 4">
            <a:extLst>
              <a:ext uri="{FF2B5EF4-FFF2-40B4-BE49-F238E27FC236}">
                <a16:creationId xmlns:a16="http://schemas.microsoft.com/office/drawing/2014/main" id="{D62BAC4A-1C97-D3DA-A762-2EEB7A4EC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61507-240C-C47F-52C2-4AA353C29EA9}"/>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80954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F2839-F5C5-B6F7-6C87-B9C66C99E5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414A1-2DE9-78B7-C284-E32727052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5A99F-DAA5-1E43-0A6B-2F92E461AD1C}"/>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5" name="Footer Placeholder 4">
            <a:extLst>
              <a:ext uri="{FF2B5EF4-FFF2-40B4-BE49-F238E27FC236}">
                <a16:creationId xmlns:a16="http://schemas.microsoft.com/office/drawing/2014/main" id="{D5E5FC9B-8290-343E-5089-A18A1773A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F9642-6992-08F0-8CEF-71E1B504F09B}"/>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3915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1385-58D0-BA2A-A8F6-E3A7EDE8F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A546C-725B-9A9B-6524-789E60718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0D58E5-CDA3-58D7-FFD3-E882BEB0DC5F}"/>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5" name="Footer Placeholder 4">
            <a:extLst>
              <a:ext uri="{FF2B5EF4-FFF2-40B4-BE49-F238E27FC236}">
                <a16:creationId xmlns:a16="http://schemas.microsoft.com/office/drawing/2014/main" id="{9B86F515-5769-E123-886D-D615D32E8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8FBC3-A6D2-8F41-CC8C-F004234EFF36}"/>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90798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F430-FBFA-1D98-191E-DAF4D2702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2BB375-2DE9-89F9-57CE-073FE5E40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B5760-D24E-44B4-206B-091B5484B99A}"/>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5" name="Footer Placeholder 4">
            <a:extLst>
              <a:ext uri="{FF2B5EF4-FFF2-40B4-BE49-F238E27FC236}">
                <a16:creationId xmlns:a16="http://schemas.microsoft.com/office/drawing/2014/main" id="{83B1A154-D35D-999B-7779-6E927ECA3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37B73-C0B8-05AF-8833-C351604F1539}"/>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26779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D864-A9A5-ADBF-AEA5-2005B190E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8B981-AB70-08D5-C139-1C34FB8A0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D88BD8-01EB-BD54-6185-99C7D8B78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DB1C8-FD60-4239-765C-4F6DC05FCA3B}"/>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6" name="Footer Placeholder 5">
            <a:extLst>
              <a:ext uri="{FF2B5EF4-FFF2-40B4-BE49-F238E27FC236}">
                <a16:creationId xmlns:a16="http://schemas.microsoft.com/office/drawing/2014/main" id="{9943C4B8-E194-11F7-D901-CB99D55E76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E9616-3B7D-938B-943D-06E13CB611E3}"/>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414417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5F36-555C-09FA-37CA-7A1544A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98E42-782C-00DA-B904-DB510D799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68FC2-173F-C709-19A8-9F0411D67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F1B2F8-7821-37F5-F569-B8240DC6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16DAD-27BB-DDEE-71C2-1B844216FB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0A77D-5FC9-FC2D-7D42-CD9300766EA3}"/>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8" name="Footer Placeholder 7">
            <a:extLst>
              <a:ext uri="{FF2B5EF4-FFF2-40B4-BE49-F238E27FC236}">
                <a16:creationId xmlns:a16="http://schemas.microsoft.com/office/drawing/2014/main" id="{AAF0E647-3A9F-4BCD-4DE7-275E311A02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BC48B9-1C70-FBD3-913A-C3BA5AA766DD}"/>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47564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7EE-49B2-F3AA-4A4B-BB69C46663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39CC25-8D90-8288-5995-67818CD9D3DA}"/>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4" name="Footer Placeholder 3">
            <a:extLst>
              <a:ext uri="{FF2B5EF4-FFF2-40B4-BE49-F238E27FC236}">
                <a16:creationId xmlns:a16="http://schemas.microsoft.com/office/drawing/2014/main" id="{419A33BE-3F7F-FD99-0703-3E17FD49C1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4C4C77-3BBB-93C7-B3B3-589E5DFA16BE}"/>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127596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621F8-EF8C-48D3-E5CB-DFA1BAC9BCAE}"/>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3" name="Footer Placeholder 2">
            <a:extLst>
              <a:ext uri="{FF2B5EF4-FFF2-40B4-BE49-F238E27FC236}">
                <a16:creationId xmlns:a16="http://schemas.microsoft.com/office/drawing/2014/main" id="{0F9EA029-222B-F7EE-4D83-4E61AEE6D4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EE06EE-5FB0-B88A-5F60-A5522F66FE91}"/>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37273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D8B3-ED39-7188-1F21-E92381E3E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5E72D4-72D3-955E-15C7-52354F437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4B310-0DE2-0CCC-34D3-264264DAA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C922-22E4-10FD-5FDD-A86A3592C43F}"/>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6" name="Footer Placeholder 5">
            <a:extLst>
              <a:ext uri="{FF2B5EF4-FFF2-40B4-BE49-F238E27FC236}">
                <a16:creationId xmlns:a16="http://schemas.microsoft.com/office/drawing/2014/main" id="{3A9D71B5-EDD0-BA20-5160-E245C53EC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76CCA-D945-C9D0-9B44-496A6562261B}"/>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275859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C2FC-DA45-CFBE-2786-79BC13271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07E8D-F106-6C38-89A0-235647F9A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49C373-052B-B822-66AF-FC7222FBD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BD5F6-6AC1-5233-257B-C6D6DA4980D3}"/>
              </a:ext>
            </a:extLst>
          </p:cNvPr>
          <p:cNvSpPr>
            <a:spLocks noGrp="1"/>
          </p:cNvSpPr>
          <p:nvPr>
            <p:ph type="dt" sz="half" idx="10"/>
          </p:nvPr>
        </p:nvSpPr>
        <p:spPr/>
        <p:txBody>
          <a:bodyPr/>
          <a:lstStyle/>
          <a:p>
            <a:fld id="{5D76BD76-AF07-4CA0-B1B3-19307632A3AF}" type="datetimeFigureOut">
              <a:rPr lang="en-IN" smtClean="0"/>
              <a:t>23-03-2025</a:t>
            </a:fld>
            <a:endParaRPr lang="en-IN"/>
          </a:p>
        </p:txBody>
      </p:sp>
      <p:sp>
        <p:nvSpPr>
          <p:cNvPr id="6" name="Footer Placeholder 5">
            <a:extLst>
              <a:ext uri="{FF2B5EF4-FFF2-40B4-BE49-F238E27FC236}">
                <a16:creationId xmlns:a16="http://schemas.microsoft.com/office/drawing/2014/main" id="{EB1F4FBC-5B97-74DC-34B2-A7B14A62B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A68A9-C6E1-E6AE-AF05-F4DABA33861C}"/>
              </a:ext>
            </a:extLst>
          </p:cNvPr>
          <p:cNvSpPr>
            <a:spLocks noGrp="1"/>
          </p:cNvSpPr>
          <p:nvPr>
            <p:ph type="sldNum" sz="quarter" idx="12"/>
          </p:nvPr>
        </p:nvSpPr>
        <p:spPr/>
        <p:txBody>
          <a:bodyPr/>
          <a:lstStyle/>
          <a:p>
            <a:fld id="{1A2DE85B-A293-4A17-B332-F9FC51FCD85F}" type="slidenum">
              <a:rPr lang="en-IN" smtClean="0"/>
              <a:t>‹#›</a:t>
            </a:fld>
            <a:endParaRPr lang="en-IN"/>
          </a:p>
        </p:txBody>
      </p:sp>
    </p:spTree>
    <p:extLst>
      <p:ext uri="{BB962C8B-B14F-4D97-AF65-F5344CB8AC3E}">
        <p14:creationId xmlns:p14="http://schemas.microsoft.com/office/powerpoint/2010/main" val="351484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B2A5F-7F53-D368-3D95-0EF36E3A9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D15D9-7D5F-E025-A247-D2F2F0B3E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413C5-D17F-3CD0-8D16-26FDA96A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6BD76-AF07-4CA0-B1B3-19307632A3AF}" type="datetimeFigureOut">
              <a:rPr lang="en-IN" smtClean="0"/>
              <a:t>23-03-2025</a:t>
            </a:fld>
            <a:endParaRPr lang="en-IN"/>
          </a:p>
        </p:txBody>
      </p:sp>
      <p:sp>
        <p:nvSpPr>
          <p:cNvPr id="5" name="Footer Placeholder 4">
            <a:extLst>
              <a:ext uri="{FF2B5EF4-FFF2-40B4-BE49-F238E27FC236}">
                <a16:creationId xmlns:a16="http://schemas.microsoft.com/office/drawing/2014/main" id="{D72D1FCF-2386-6025-3199-5E2526EC0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E25887-2901-D87A-EA3D-7310789E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DE85B-A293-4A17-B332-F9FC51FCD85F}" type="slidenum">
              <a:rPr lang="en-IN" smtClean="0"/>
              <a:t>‹#›</a:t>
            </a:fld>
            <a:endParaRPr lang="en-IN"/>
          </a:p>
        </p:txBody>
      </p:sp>
    </p:spTree>
    <p:extLst>
      <p:ext uri="{BB962C8B-B14F-4D97-AF65-F5344CB8AC3E}">
        <p14:creationId xmlns:p14="http://schemas.microsoft.com/office/powerpoint/2010/main" val="414454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file:///D:\SHIVANGI\Interns\Labmentrix%20Internship\MediBuddy%20Project\Working%20Sheet.xls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90EA0A-C5A4-9B39-96E6-8C9D56886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1378195"/>
            <a:ext cx="5629275" cy="2114550"/>
          </a:xfrm>
          <a:prstGeom prst="rect">
            <a:avLst/>
          </a:prstGeom>
        </p:spPr>
      </p:pic>
      <p:sp>
        <p:nvSpPr>
          <p:cNvPr id="8" name="TextBox 7">
            <a:extLst>
              <a:ext uri="{FF2B5EF4-FFF2-40B4-BE49-F238E27FC236}">
                <a16:creationId xmlns:a16="http://schemas.microsoft.com/office/drawing/2014/main" id="{262B7E93-6810-486E-0A5F-D77ED82F0706}"/>
              </a:ext>
            </a:extLst>
          </p:cNvPr>
          <p:cNvSpPr txBox="1"/>
          <p:nvPr/>
        </p:nvSpPr>
        <p:spPr>
          <a:xfrm>
            <a:off x="466725" y="4035670"/>
            <a:ext cx="4158029" cy="461665"/>
          </a:xfrm>
          <a:prstGeom prst="rect">
            <a:avLst/>
          </a:prstGeom>
          <a:noFill/>
        </p:spPr>
        <p:txBody>
          <a:bodyPr wrap="square" rtlCol="0">
            <a:spAutoFit/>
          </a:bodyPr>
          <a:lstStyle/>
          <a:p>
            <a:r>
              <a:rPr lang="en-IN" sz="2400" b="1" dirty="0"/>
              <a:t>Presented by: </a:t>
            </a:r>
            <a:r>
              <a:rPr lang="en-IN" sz="2400" dirty="0"/>
              <a:t>Shivangi Gupta</a:t>
            </a:r>
            <a:endParaRPr lang="en-IN" dirty="0"/>
          </a:p>
        </p:txBody>
      </p:sp>
      <p:sp>
        <p:nvSpPr>
          <p:cNvPr id="10" name="Rectangle 9">
            <a:extLst>
              <a:ext uri="{FF2B5EF4-FFF2-40B4-BE49-F238E27FC236}">
                <a16:creationId xmlns:a16="http://schemas.microsoft.com/office/drawing/2014/main" id="{90BE2979-8F20-2D06-15F9-841FCD1D1067}"/>
              </a:ext>
            </a:extLst>
          </p:cNvPr>
          <p:cNvSpPr/>
          <p:nvPr/>
        </p:nvSpPr>
        <p:spPr>
          <a:xfrm>
            <a:off x="0" y="1378195"/>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1322248"/>
      </p:ext>
    </p:extLst>
  </p:cSld>
  <p:clrMapOvr>
    <a:masterClrMapping/>
  </p:clrMapOvr>
  <mc:AlternateContent xmlns:mc="http://schemas.openxmlformats.org/markup-compatibility/2006" xmlns:p14="http://schemas.microsoft.com/office/powerpoint/2010/main">
    <mc:Choice Requires="p14">
      <p:transition spd="slow" p14:dur="2000" advTm="13237"/>
    </mc:Choice>
    <mc:Fallback xmlns="">
      <p:transition spd="slow" advTm="132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D6B72-D3E9-C881-F060-85FCAEA1FE0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F2D8D50-AD2F-05D9-FF43-713FE07D244F}"/>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42F4918-5E6F-3FA3-2C97-9A64545F2966}"/>
              </a:ext>
            </a:extLst>
          </p:cNvPr>
          <p:cNvSpPr txBox="1"/>
          <p:nvPr/>
        </p:nvSpPr>
        <p:spPr>
          <a:xfrm>
            <a:off x="378068" y="407827"/>
            <a:ext cx="10511938" cy="1077218"/>
          </a:xfrm>
          <a:prstGeom prst="rect">
            <a:avLst/>
          </a:prstGeom>
          <a:noFill/>
        </p:spPr>
        <p:txBody>
          <a:bodyPr wrap="square" rtlCol="0">
            <a:spAutoFit/>
          </a:bodyPr>
          <a:lstStyle/>
          <a:p>
            <a:r>
              <a:rPr lang="en-US" sz="3200" dirty="0"/>
              <a:t>What is the average amount of money the company spent over each policy cover?</a:t>
            </a:r>
            <a:endParaRPr lang="en-IN" sz="3200" dirty="0"/>
          </a:p>
        </p:txBody>
      </p:sp>
      <p:pic>
        <p:nvPicPr>
          <p:cNvPr id="7" name="Picture 6">
            <a:extLst>
              <a:ext uri="{FF2B5EF4-FFF2-40B4-BE49-F238E27FC236}">
                <a16:creationId xmlns:a16="http://schemas.microsoft.com/office/drawing/2014/main" id="{6CE8BDC2-5C96-A407-C413-B7A428281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4" name="TextBox 3">
            <a:extLst>
              <a:ext uri="{FF2B5EF4-FFF2-40B4-BE49-F238E27FC236}">
                <a16:creationId xmlns:a16="http://schemas.microsoft.com/office/drawing/2014/main" id="{5D268E04-462C-2016-DB68-68412243189C}"/>
              </a:ext>
            </a:extLst>
          </p:cNvPr>
          <p:cNvSpPr txBox="1"/>
          <p:nvPr/>
        </p:nvSpPr>
        <p:spPr>
          <a:xfrm>
            <a:off x="300190" y="2177259"/>
            <a:ext cx="7881256" cy="369332"/>
          </a:xfrm>
          <a:prstGeom prst="rect">
            <a:avLst/>
          </a:prstGeom>
          <a:noFill/>
        </p:spPr>
        <p:txBody>
          <a:bodyPr wrap="square" rtlCol="0">
            <a:spAutoFit/>
          </a:bodyPr>
          <a:lstStyle/>
          <a:p>
            <a:r>
              <a:rPr lang="en-IN" dirty="0"/>
              <a:t>Average amount of money the company spent over each policy cover:</a:t>
            </a:r>
          </a:p>
        </p:txBody>
      </p:sp>
      <p:sp>
        <p:nvSpPr>
          <p:cNvPr id="6" name="Oval 5">
            <a:extLst>
              <a:ext uri="{FF2B5EF4-FFF2-40B4-BE49-F238E27FC236}">
                <a16:creationId xmlns:a16="http://schemas.microsoft.com/office/drawing/2014/main" id="{3860434E-CF19-BFE9-94C3-C64C95D15EF5}"/>
              </a:ext>
            </a:extLst>
          </p:cNvPr>
          <p:cNvSpPr/>
          <p:nvPr/>
        </p:nvSpPr>
        <p:spPr>
          <a:xfrm>
            <a:off x="4336457" y="3279969"/>
            <a:ext cx="2595155" cy="1367246"/>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3AF3563-63B7-A9C6-6EB9-7A28497E06A9}"/>
              </a:ext>
            </a:extLst>
          </p:cNvPr>
          <p:cNvSpPr txBox="1"/>
          <p:nvPr/>
        </p:nvSpPr>
        <p:spPr>
          <a:xfrm>
            <a:off x="4427665" y="3763537"/>
            <a:ext cx="2412737" cy="400110"/>
          </a:xfrm>
          <a:prstGeom prst="rect">
            <a:avLst/>
          </a:prstGeom>
          <a:noFill/>
        </p:spPr>
        <p:txBody>
          <a:bodyPr wrap="square" rtlCol="0">
            <a:spAutoFit/>
          </a:bodyPr>
          <a:lstStyle/>
          <a:p>
            <a:pPr algn="ctr"/>
            <a:r>
              <a:rPr lang="en-IN" sz="2000" b="1" dirty="0">
                <a:solidFill>
                  <a:srgbClr val="0070C0"/>
                </a:solidFill>
              </a:rPr>
              <a:t>₹ 13,270.4223</a:t>
            </a:r>
          </a:p>
        </p:txBody>
      </p:sp>
    </p:spTree>
    <p:extLst>
      <p:ext uri="{BB962C8B-B14F-4D97-AF65-F5344CB8AC3E}">
        <p14:creationId xmlns:p14="http://schemas.microsoft.com/office/powerpoint/2010/main" val="2747858099"/>
      </p:ext>
    </p:extLst>
  </p:cSld>
  <p:clrMapOvr>
    <a:masterClrMapping/>
  </p:clrMapOvr>
  <mc:AlternateContent xmlns:mc="http://schemas.openxmlformats.org/markup-compatibility/2006" xmlns:p14="http://schemas.microsoft.com/office/powerpoint/2010/main">
    <mc:Choice Requires="p14">
      <p:transition spd="slow" p14:dur="2000" advTm="60607"/>
    </mc:Choice>
    <mc:Fallback xmlns="">
      <p:transition spd="slow" advTm="60607"/>
    </mc:Fallback>
  </mc:AlternateContent>
  <p:extLst>
    <p:ext uri="{3A86A75C-4F4B-4683-9AE1-C65F6400EC91}">
      <p14:laserTraceLst xmlns:p14="http://schemas.microsoft.com/office/powerpoint/2010/main">
        <p14:tracePtLst>
          <p14:tracePt t="30650" x="10645775" y="3328988"/>
          <p14:tracePt t="30668" x="10298113" y="3254375"/>
          <p14:tracePt t="30684" x="9677400" y="3159125"/>
          <p14:tracePt t="30692" x="9410700" y="3114675"/>
          <p14:tracePt t="30706" x="8885238" y="3055938"/>
          <p14:tracePt t="30712" x="8648700" y="3033713"/>
          <p14:tracePt t="30722" x="8404225" y="2989263"/>
          <p14:tracePt t="30735" x="7975600" y="2922588"/>
          <p14:tracePt t="30745" x="7783513" y="2892425"/>
          <p14:tracePt t="30758" x="7339013" y="2870200"/>
          <p14:tracePt t="30763" x="7205663" y="2870200"/>
          <p14:tracePt t="30774" x="7072313" y="2870200"/>
          <p14:tracePt t="30786" x="6813550" y="2884488"/>
          <p14:tracePt t="30804" x="6577013" y="2906713"/>
          <p14:tracePt t="30806" x="6457950" y="2928938"/>
          <p14:tracePt t="30822" x="6259513" y="2967038"/>
          <p14:tracePt t="30829" x="6170613" y="2989263"/>
          <p14:tracePt t="30847" x="6021388" y="3025775"/>
          <p14:tracePt t="30857" x="5903913" y="3070225"/>
          <p14:tracePt t="30870" x="5770563" y="3144838"/>
          <p14:tracePt t="30879" x="5689600" y="3195638"/>
          <p14:tracePt t="30890" x="5570538" y="3284538"/>
          <p14:tracePt t="30895" x="5511800" y="3328988"/>
          <p14:tracePt t="30905" x="5467350" y="3365500"/>
          <p14:tracePt t="30912" x="5445125" y="3387725"/>
          <p14:tracePt t="30930" x="5408613" y="3425825"/>
          <p14:tracePt t="30945" x="5378450" y="3492500"/>
          <p14:tracePt t="30956" x="5364163" y="3521075"/>
          <p14:tracePt t="30963" x="5341938" y="3587750"/>
          <p14:tracePt t="30987" x="5259388" y="3854450"/>
          <p14:tracePt t="30999" x="5170488" y="4060825"/>
          <p14:tracePt t="31008" x="5105400" y="4194175"/>
          <p14:tracePt t="31018" x="5075238" y="4246563"/>
          <p14:tracePt t="31023" x="5053013" y="4298950"/>
          <p14:tracePt t="31040" x="5016500" y="4386263"/>
          <p14:tracePt t="31051" x="5000625" y="4416425"/>
          <p14:tracePt t="31061" x="4978400" y="4483100"/>
          <p14:tracePt t="31071" x="4978400" y="4549775"/>
          <p14:tracePt t="31078" x="4978400" y="4579938"/>
          <p14:tracePt t="31086" x="4978400" y="4616450"/>
          <p14:tracePt t="31092" x="5000625" y="4646613"/>
          <p14:tracePt t="31113" x="5164138" y="4808538"/>
          <p14:tracePt t="31123" x="5267325" y="4875213"/>
          <p14:tracePt t="31130" x="5422900" y="4956175"/>
          <p14:tracePt t="31147" x="6015038" y="5156200"/>
          <p14:tracePt t="31156" x="6184900" y="5192713"/>
          <p14:tracePt t="31163" x="6324600" y="5214938"/>
          <p14:tracePt t="31172" x="6451600" y="5222875"/>
          <p14:tracePt t="31179" x="6546850" y="5222875"/>
          <p14:tracePt t="31186" x="6643688" y="5222875"/>
          <p14:tracePt t="31191" x="6710363" y="5222875"/>
          <p14:tracePt t="31200" x="6777038" y="5214938"/>
          <p14:tracePt t="31209" x="6894513" y="5170488"/>
          <p14:tracePt t="31219" x="6932613" y="5156200"/>
          <p14:tracePt t="31222" x="6977063" y="5119688"/>
          <p14:tracePt t="31236" x="7050088" y="5030788"/>
          <p14:tracePt t="31253" x="7124700" y="4905375"/>
          <p14:tracePt t="31270" x="7197725" y="4697413"/>
          <p14:tracePt t="31274" x="7219950" y="4535488"/>
          <p14:tracePt t="31278" x="7242175" y="4365625"/>
          <p14:tracePt t="31284" x="7258050" y="4210050"/>
          <p14:tracePt t="31292" x="7250113" y="4083050"/>
          <p14:tracePt t="31302" x="7242175" y="3965575"/>
          <p14:tracePt t="31304" x="7213600" y="3862388"/>
          <p14:tracePt t="31323" x="7131050" y="3668713"/>
          <p14:tracePt t="31331" x="7072313" y="3587750"/>
          <p14:tracePt t="31337" x="6991350" y="3506788"/>
          <p14:tracePt t="31340" x="6888163" y="3448050"/>
          <p14:tracePt t="31347" x="6769100" y="3381375"/>
          <p14:tracePt t="31354" x="6613525" y="3336925"/>
          <p14:tracePt t="31373" x="6229350" y="3270250"/>
          <p14:tracePt t="31379" x="6073775" y="3254375"/>
          <p14:tracePt t="31385" x="5895975" y="3254375"/>
          <p14:tracePt t="31395" x="5718175" y="3254375"/>
          <p14:tracePt t="31408" x="5459413" y="3292475"/>
          <p14:tracePt t="31418" x="5364163" y="3321050"/>
          <p14:tracePt t="31427" x="5230813" y="3359150"/>
          <p14:tracePt t="31431" x="5200650" y="3373438"/>
          <p14:tracePt t="31441" x="5170488" y="3403600"/>
          <p14:tracePt t="31455" x="5127625" y="3425825"/>
          <p14:tracePt t="31463" x="5111750" y="3448050"/>
          <p14:tracePt t="31471" x="5089525" y="3470275"/>
          <p14:tracePt t="31479" x="5075238" y="3498850"/>
          <p14:tracePt t="31488" x="5067300" y="3521075"/>
          <p14:tracePt t="31497" x="5038725" y="3587750"/>
          <p14:tracePt t="31505" x="5030788" y="3632200"/>
          <p14:tracePt t="31513" x="5022850" y="3662363"/>
          <p14:tracePt t="31523" x="5016500" y="3706813"/>
          <p14:tracePt t="31529" x="5016500" y="3735388"/>
          <p14:tracePt t="31537" x="5016500" y="3751263"/>
          <p14:tracePt t="31541" x="5016500" y="3773488"/>
          <p14:tracePt t="31562" x="5016500" y="3802063"/>
          <p14:tracePt t="31572" x="5008563" y="3817938"/>
          <p14:tracePt t="31579" x="5008563" y="3832225"/>
          <p14:tracePt t="31589" x="5008563" y="3840163"/>
          <p14:tracePt t="31597" x="5008563" y="3846513"/>
          <p14:tracePt t="31615" x="5008563" y="3854450"/>
          <p14:tracePt t="31624" x="5008563" y="3862388"/>
          <p14:tracePt t="31640" x="5008563" y="3868738"/>
          <p14:tracePt t="31664" x="5016500" y="3868738"/>
          <p14:tracePt t="31725" x="5022850" y="3868738"/>
          <p14:tracePt t="31731" x="5022850" y="3862388"/>
          <p14:tracePt t="51494" x="5178425" y="3817938"/>
          <p14:tracePt t="51502" x="5408613" y="3743325"/>
          <p14:tracePt t="51512" x="5629275" y="3698875"/>
          <p14:tracePt t="51517" x="5845175" y="3662363"/>
          <p14:tracePt t="51527" x="6199188" y="3624263"/>
          <p14:tracePt t="51539" x="6332538" y="3609975"/>
          <p14:tracePt t="51543" x="6465888" y="3609975"/>
          <p14:tracePt t="51550" x="6591300" y="3603625"/>
          <p14:tracePt t="51559" x="6724650" y="3603625"/>
          <p14:tracePt t="51563" x="6843713" y="3595688"/>
          <p14:tracePt t="51572" x="6983413" y="3581400"/>
          <p14:tracePt t="51577" x="7094538" y="3581400"/>
          <p14:tracePt t="51588" x="7213600" y="3573463"/>
          <p14:tracePt t="51594" x="7339013" y="3573463"/>
          <p14:tracePt t="51602" x="7434263" y="3573463"/>
          <p14:tracePt t="51612" x="7583488" y="3573463"/>
          <p14:tracePt t="51618" x="7634288" y="3573463"/>
          <p14:tracePt t="51625" x="7656513" y="3573463"/>
          <p14:tracePt t="51634" x="7664450" y="3573463"/>
          <p14:tracePt t="51641" x="7672388" y="3573463"/>
          <p14:tracePt t="51667" x="7686675" y="3581400"/>
          <p14:tracePt t="51681" x="7694613" y="3581400"/>
          <p14:tracePt t="51703" x="7700963" y="3581400"/>
          <p14:tracePt t="51851" x="7700963" y="3573463"/>
          <p14:tracePt t="51865" x="7700963" y="356552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68B9E-56F6-A1D3-38A4-6226CC32D51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190766B-4EAF-4CCD-D25D-C854FDA30A16}"/>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18FCC91-20E5-7C50-1EE8-98B1B035FB85}"/>
              </a:ext>
            </a:extLst>
          </p:cNvPr>
          <p:cNvSpPr txBox="1"/>
          <p:nvPr/>
        </p:nvSpPr>
        <p:spPr>
          <a:xfrm>
            <a:off x="378068" y="407827"/>
            <a:ext cx="10511938" cy="1077218"/>
          </a:xfrm>
          <a:prstGeom prst="rect">
            <a:avLst/>
          </a:prstGeom>
          <a:noFill/>
        </p:spPr>
        <p:txBody>
          <a:bodyPr wrap="square" rtlCol="0">
            <a:spAutoFit/>
          </a:bodyPr>
          <a:lstStyle/>
          <a:p>
            <a:r>
              <a:rPr lang="en-US" sz="3200" dirty="0"/>
              <a:t>Should the company need to offer separate policies based upon the geographic location of the person?</a:t>
            </a:r>
            <a:endParaRPr lang="en-IN" sz="3200" dirty="0"/>
          </a:p>
        </p:txBody>
      </p:sp>
      <p:pic>
        <p:nvPicPr>
          <p:cNvPr id="7" name="Picture 6">
            <a:extLst>
              <a:ext uri="{FF2B5EF4-FFF2-40B4-BE49-F238E27FC236}">
                <a16:creationId xmlns:a16="http://schemas.microsoft.com/office/drawing/2014/main" id="{E2A475B7-0C28-A4BB-A4A2-FD44CF7CB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298399B6-87C1-E8B4-5A4B-19FA077B3CFC}"/>
              </a:ext>
            </a:extLst>
          </p:cNvPr>
          <p:cNvPicPr>
            <a:picLocks noChangeAspect="1"/>
          </p:cNvPicPr>
          <p:nvPr/>
        </p:nvPicPr>
        <p:blipFill>
          <a:blip r:embed="rId5"/>
          <a:stretch>
            <a:fillRect/>
          </a:stretch>
        </p:blipFill>
        <p:spPr>
          <a:xfrm>
            <a:off x="5677066" y="1915886"/>
            <a:ext cx="6289892" cy="3897190"/>
          </a:xfrm>
          <a:prstGeom prst="rect">
            <a:avLst/>
          </a:prstGeom>
        </p:spPr>
      </p:pic>
      <p:sp>
        <p:nvSpPr>
          <p:cNvPr id="6" name="TextBox 5">
            <a:extLst>
              <a:ext uri="{FF2B5EF4-FFF2-40B4-BE49-F238E27FC236}">
                <a16:creationId xmlns:a16="http://schemas.microsoft.com/office/drawing/2014/main" id="{4A11B5ED-1E4B-8646-ED46-76C7461F8B12}"/>
              </a:ext>
            </a:extLst>
          </p:cNvPr>
          <p:cNvSpPr txBox="1"/>
          <p:nvPr/>
        </p:nvSpPr>
        <p:spPr>
          <a:xfrm>
            <a:off x="661851" y="2325189"/>
            <a:ext cx="4450080"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The Median Insurance Charges appear to be similar across all four regions.</a:t>
            </a:r>
          </a:p>
        </p:txBody>
      </p:sp>
      <p:sp>
        <p:nvSpPr>
          <p:cNvPr id="8" name="TextBox 7">
            <a:extLst>
              <a:ext uri="{FF2B5EF4-FFF2-40B4-BE49-F238E27FC236}">
                <a16:creationId xmlns:a16="http://schemas.microsoft.com/office/drawing/2014/main" id="{350A7960-CC5D-73F0-FFCE-BDCF7E86163A}"/>
              </a:ext>
            </a:extLst>
          </p:cNvPr>
          <p:cNvSpPr txBox="1"/>
          <p:nvPr/>
        </p:nvSpPr>
        <p:spPr>
          <a:xfrm>
            <a:off x="661851" y="3279969"/>
            <a:ext cx="445008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Each region has a significant number of high-value outliers, likely from high-risk individuals (e.g., smokers or those with high BMI).</a:t>
            </a:r>
            <a:endParaRPr lang="en-IN" dirty="0"/>
          </a:p>
        </p:txBody>
      </p:sp>
      <p:sp>
        <p:nvSpPr>
          <p:cNvPr id="9" name="TextBox 8">
            <a:extLst>
              <a:ext uri="{FF2B5EF4-FFF2-40B4-BE49-F238E27FC236}">
                <a16:creationId xmlns:a16="http://schemas.microsoft.com/office/drawing/2014/main" id="{744ABCA9-C556-EA5F-6023-E216070F804F}"/>
              </a:ext>
            </a:extLst>
          </p:cNvPr>
          <p:cNvSpPr txBox="1"/>
          <p:nvPr/>
        </p:nvSpPr>
        <p:spPr>
          <a:xfrm>
            <a:off x="661851" y="4788747"/>
            <a:ext cx="4450080"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accent5">
                    <a:lumMod val="75000"/>
                  </a:schemeClr>
                </a:solidFill>
              </a:rPr>
              <a:t>Geographic location might not have a strong impact on insurance charges.</a:t>
            </a:r>
            <a:endParaRPr lang="en-IN" dirty="0">
              <a:solidFill>
                <a:schemeClr val="accent5">
                  <a:lumMod val="75000"/>
                </a:schemeClr>
              </a:solidFill>
            </a:endParaRPr>
          </a:p>
        </p:txBody>
      </p:sp>
      <p:sp>
        <p:nvSpPr>
          <p:cNvPr id="13" name="TextBox 12">
            <a:extLst>
              <a:ext uri="{FF2B5EF4-FFF2-40B4-BE49-F238E27FC236}">
                <a16:creationId xmlns:a16="http://schemas.microsoft.com/office/drawing/2014/main" id="{7156990C-3664-DA90-B54F-86DFA9A8FB1D}"/>
              </a:ext>
            </a:extLst>
          </p:cNvPr>
          <p:cNvSpPr txBox="1"/>
          <p:nvPr/>
        </p:nvSpPr>
        <p:spPr>
          <a:xfrm>
            <a:off x="9867900" y="6593614"/>
            <a:ext cx="2324100" cy="261610"/>
          </a:xfrm>
          <a:prstGeom prst="rect">
            <a:avLst/>
          </a:prstGeom>
          <a:noFill/>
        </p:spPr>
        <p:txBody>
          <a:bodyPr wrap="square" rtlCol="0">
            <a:spAutoFit/>
          </a:bodyPr>
          <a:lstStyle/>
          <a:p>
            <a:pPr algn="ctr"/>
            <a:r>
              <a:rPr lang="en-IN" sz="1100" dirty="0"/>
              <a:t>BMI: Body Mass Index</a:t>
            </a:r>
          </a:p>
        </p:txBody>
      </p:sp>
    </p:spTree>
    <p:custDataLst>
      <p:tags r:id="rId1"/>
    </p:custDataLst>
    <p:extLst>
      <p:ext uri="{BB962C8B-B14F-4D97-AF65-F5344CB8AC3E}">
        <p14:creationId xmlns:p14="http://schemas.microsoft.com/office/powerpoint/2010/main" val="3064188541"/>
      </p:ext>
    </p:extLst>
  </p:cSld>
  <p:clrMapOvr>
    <a:masterClrMapping/>
  </p:clrMapOvr>
  <mc:AlternateContent xmlns:mc="http://schemas.openxmlformats.org/markup-compatibility/2006" xmlns:p14="http://schemas.microsoft.com/office/powerpoint/2010/main">
    <mc:Choice Requires="p14">
      <p:transition spd="slow" p14:dur="2000" advTm="108575"/>
    </mc:Choice>
    <mc:Fallback xmlns="">
      <p:transition spd="slow" advTm="108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extLst>
    <p:ext uri="{3A86A75C-4F4B-4683-9AE1-C65F6400EC91}">
      <p14:laserTraceLst xmlns:p14="http://schemas.microsoft.com/office/powerpoint/2010/main">
        <p14:tracePtLst>
          <p14:tracePt t="19235" x="7700963" y="3559175"/>
          <p14:tracePt t="19243" x="7708900" y="3551238"/>
          <p14:tracePt t="19260" x="7716838" y="3543300"/>
          <p14:tracePt t="19268" x="7716838" y="3536950"/>
          <p14:tracePt t="19277" x="7716838" y="3529013"/>
          <p14:tracePt t="19294" x="7723188" y="3506788"/>
          <p14:tracePt t="19298" x="7723188" y="3492500"/>
          <p14:tracePt t="19304" x="7723188" y="3454400"/>
          <p14:tracePt t="19310" x="7723188" y="3409950"/>
          <p14:tracePt t="19321" x="7716838" y="3351213"/>
          <p14:tracePt t="19328" x="7694613" y="3262313"/>
          <p14:tracePt t="19341" x="7642225" y="3084513"/>
          <p14:tracePt t="19345" x="7605713" y="3003550"/>
          <p14:tracePt t="19359" x="7539038" y="2884488"/>
          <p14:tracePt t="19376" x="7500938" y="2825750"/>
          <p14:tracePt t="19379" x="7478713" y="2811463"/>
          <p14:tracePt t="19399" x="7450138" y="2774950"/>
          <p14:tracePt t="19403" x="7427913" y="2759075"/>
          <p14:tracePt t="19415" x="7391400" y="2744788"/>
          <p14:tracePt t="19430" x="7346950" y="2722563"/>
          <p14:tracePt t="19447" x="7286625" y="2700338"/>
          <p14:tracePt t="19464" x="7153275" y="2678113"/>
          <p14:tracePt t="19479" x="7050088" y="2647950"/>
          <p14:tracePt t="19484" x="6983413" y="2633663"/>
          <p14:tracePt t="19492" x="6916738" y="2625725"/>
          <p14:tracePt t="19510" x="6754813" y="2581275"/>
          <p14:tracePt t="19515" x="6680200" y="2574925"/>
          <p14:tracePt t="19522" x="6613525" y="2559050"/>
          <p14:tracePt t="19528" x="6546850" y="2544763"/>
          <p14:tracePt t="19536" x="6510338" y="2530475"/>
          <p14:tracePt t="19542" x="6457950" y="2522538"/>
          <p14:tracePt t="19548" x="6429375" y="2522538"/>
          <p14:tracePt t="19554" x="6399213" y="2514600"/>
          <p14:tracePt t="19562" x="6369050" y="2508250"/>
          <p14:tracePt t="19568" x="6346825" y="2500313"/>
          <p14:tracePt t="19583" x="6310313" y="2500313"/>
          <p14:tracePt t="19600" x="6273800" y="2500313"/>
          <p14:tracePt t="19611" x="6229350" y="2500313"/>
          <p14:tracePt t="19617" x="6215063" y="2508250"/>
          <p14:tracePt t="19624" x="6192838" y="2514600"/>
          <p14:tracePt t="19633" x="6176963" y="2514600"/>
          <p14:tracePt t="19643" x="6162675" y="2530475"/>
          <p14:tracePt t="19651" x="6148388" y="2544763"/>
          <p14:tracePt t="19664" x="6140450" y="2559050"/>
          <p14:tracePt t="19672" x="6140450" y="2566988"/>
          <p14:tracePt t="19687" x="6132513" y="2655888"/>
          <p14:tracePt t="19696" x="6140450" y="2722563"/>
          <p14:tracePt t="19708" x="6154738" y="2811463"/>
          <p14:tracePt t="19718" x="6184900" y="3055938"/>
          <p14:tracePt t="19729" x="6192838" y="3181350"/>
          <p14:tracePt t="19738" x="6192838" y="3403600"/>
          <p14:tracePt t="19744" x="6192838" y="3498850"/>
          <p14:tracePt t="19751" x="6192838" y="3587750"/>
          <p14:tracePt t="19760" x="6184900" y="3662363"/>
          <p14:tracePt t="19766" x="6176963" y="3713163"/>
          <p14:tracePt t="19778" x="6162675" y="3832225"/>
          <p14:tracePt t="19782" x="6154738" y="3890963"/>
          <p14:tracePt t="19799" x="6140450" y="4032250"/>
          <p14:tracePt t="19807" x="6140450" y="4090988"/>
          <p14:tracePt t="19815" x="6126163" y="4157663"/>
          <p14:tracePt t="19827" x="6126163" y="4268788"/>
          <p14:tracePt t="19840" x="6126163" y="4321175"/>
          <p14:tracePt t="19849" x="6126163" y="4446588"/>
          <p14:tracePt t="19856" x="6126163" y="4505325"/>
          <p14:tracePt t="19863" x="6126163" y="4572000"/>
          <p14:tracePt t="19870" x="6126163" y="4646613"/>
          <p14:tracePt t="19881" x="6132513" y="4705350"/>
          <p14:tracePt t="19894" x="6148388" y="4883150"/>
          <p14:tracePt t="19901" x="6154738" y="4933950"/>
          <p14:tracePt t="19914" x="6176963" y="5075238"/>
          <p14:tracePt t="19932" x="6207125" y="5253038"/>
          <p14:tracePt t="19954" x="6237288" y="5408613"/>
          <p14:tracePt t="19961" x="6243638" y="5437188"/>
          <p14:tracePt t="19969" x="6243638" y="5459413"/>
          <p14:tracePt t="19985" x="6265863" y="5489575"/>
          <p14:tracePt t="20002" x="6265863" y="5497513"/>
          <p14:tracePt t="20017" x="6265863" y="5503863"/>
          <p14:tracePt t="20028" x="6273800" y="5503863"/>
          <p14:tracePt t="20043" x="6281738" y="5511800"/>
          <p14:tracePt t="20065" x="6288088" y="5511800"/>
          <p14:tracePt t="20085" x="6296025" y="5511800"/>
          <p14:tracePt t="20097" x="6302375" y="5511800"/>
          <p14:tracePt t="20120" x="6310313" y="5503863"/>
          <p14:tracePt t="20133" x="6332538" y="5503863"/>
          <p14:tracePt t="20138" x="6354763" y="5503863"/>
          <p14:tracePt t="20147" x="6399213" y="5503863"/>
          <p14:tracePt t="20160" x="6599238" y="5497513"/>
          <p14:tracePt t="20166" x="6754813" y="5481638"/>
          <p14:tracePt t="20173" x="7005638" y="5481638"/>
          <p14:tracePt t="20180" x="7258050" y="5481638"/>
          <p14:tracePt t="20187" x="7486650" y="5481638"/>
          <p14:tracePt t="20200" x="7716838" y="5489575"/>
          <p14:tracePt t="20206" x="7945438" y="5503863"/>
          <p14:tracePt t="20212" x="8153400" y="5503863"/>
          <p14:tracePt t="20219" x="8337550" y="5519738"/>
          <p14:tracePt t="20229" x="8670925" y="5526088"/>
          <p14:tracePt t="20244" x="8951913" y="5540375"/>
          <p14:tracePt t="20250" x="9085263" y="5540375"/>
          <p14:tracePt t="20260" x="9218613" y="5540375"/>
          <p14:tracePt t="20270" x="9477375" y="5526088"/>
          <p14:tracePt t="20278" x="9602788" y="5519738"/>
          <p14:tracePt t="20285" x="9742488" y="5497513"/>
          <p14:tracePt t="20292" x="9906000" y="5467350"/>
          <p14:tracePt t="21481" x="10194925" y="5105400"/>
          <p14:tracePt t="21494" x="10142538" y="5089525"/>
          <p14:tracePt t="21499" x="10047288" y="5045075"/>
          <p14:tracePt t="21512" x="9950450" y="4986338"/>
          <p14:tracePt t="21519" x="9906000" y="4964113"/>
          <p14:tracePt t="21527" x="9875838" y="4941888"/>
          <p14:tracePt t="21545" x="9809163" y="4883150"/>
          <p14:tracePt t="21549" x="9772650" y="4860925"/>
          <p14:tracePt t="21561" x="9750425" y="4822825"/>
          <p14:tracePt t="21568" x="9699625" y="4741863"/>
          <p14:tracePt t="21579" x="9661525" y="4683125"/>
          <p14:tracePt t="21584" x="9639300" y="4638675"/>
          <p14:tracePt t="21596" x="9594850" y="4541838"/>
          <p14:tracePt t="21611" x="9550400" y="4460875"/>
          <p14:tracePt t="21618" x="9528175" y="4424363"/>
          <p14:tracePt t="21625" x="9505950" y="4386263"/>
          <p14:tracePt t="21638" x="9477375" y="4313238"/>
          <p14:tracePt t="21645" x="9469438" y="4283075"/>
          <p14:tracePt t="21659" x="9447213" y="4216400"/>
          <p14:tracePt t="21681" x="9432925" y="4105275"/>
          <p14:tracePt t="21691" x="9424988" y="4076700"/>
          <p14:tracePt t="21702" x="9424988" y="3987800"/>
          <p14:tracePt t="21709" x="9424988" y="3935413"/>
          <p14:tracePt t="21717" x="9432925" y="3876675"/>
          <p14:tracePt t="21725" x="9439275" y="3824288"/>
          <p14:tracePt t="21732" x="9455150" y="3757613"/>
          <p14:tracePt t="21736" x="9455150" y="3721100"/>
          <p14:tracePt t="21744" x="9461500" y="3676650"/>
          <p14:tracePt t="21760" x="9477375" y="3609975"/>
          <p14:tracePt t="21765" x="9477375" y="3581400"/>
          <p14:tracePt t="21773" x="9483725" y="3543300"/>
          <p14:tracePt t="21777" x="9483725" y="3521075"/>
          <p14:tracePt t="21786" x="9491663" y="3492500"/>
          <p14:tracePt t="21795" x="9499600" y="3462338"/>
          <p14:tracePt t="21813" x="9513888" y="3351213"/>
          <p14:tracePt t="21824" x="9521825" y="3298825"/>
          <p14:tracePt t="21833" x="9544050" y="3211513"/>
          <p14:tracePt t="21840" x="9558338" y="3159125"/>
          <p14:tracePt t="21846" x="9572625" y="3092450"/>
          <p14:tracePt t="21858" x="9602788" y="3040063"/>
          <p14:tracePt t="21868" x="9639300" y="2870200"/>
          <p14:tracePt t="21878" x="9661525" y="2781300"/>
          <p14:tracePt t="21883" x="9669463" y="2722563"/>
          <p14:tracePt t="21887" x="9669463" y="2655888"/>
          <p14:tracePt t="21899" x="9669463" y="2619375"/>
          <p14:tracePt t="21908" x="9669463" y="2574925"/>
          <p14:tracePt t="21915" x="9661525" y="2559050"/>
          <p14:tracePt t="21926" x="9655175" y="2536825"/>
          <p14:tracePt t="21929" x="9647238" y="2530475"/>
          <p14:tracePt t="21938" x="9639300" y="2530475"/>
          <p14:tracePt t="21944" x="9617075" y="2522538"/>
          <p14:tracePt t="21951" x="9594850" y="2514600"/>
          <p14:tracePt t="21957" x="9566275" y="2514600"/>
          <p14:tracePt t="21964" x="9513888" y="2514600"/>
          <p14:tracePt t="21976" x="9455150" y="2514600"/>
          <p14:tracePt t="21979" x="9380538" y="2514600"/>
          <p14:tracePt t="21985" x="9285288" y="2514600"/>
          <p14:tracePt t="21993" x="9196388" y="2530475"/>
          <p14:tracePt t="22012" x="8893175" y="2566988"/>
          <p14:tracePt t="22030" x="8693150" y="2597150"/>
          <p14:tracePt t="22042" x="8523288" y="2625725"/>
          <p14:tracePt t="22047" x="8434388" y="2633663"/>
          <p14:tracePt t="22062" x="8278813" y="2663825"/>
          <p14:tracePt t="22068" x="8218488" y="2670175"/>
          <p14:tracePt t="22079" x="8167688" y="2686050"/>
          <p14:tracePt t="22093" x="8086725" y="2700338"/>
          <p14:tracePt t="22097" x="8056563" y="2708275"/>
          <p14:tracePt t="22103" x="8026400" y="2708275"/>
          <p14:tracePt t="22111" x="7997825" y="2708275"/>
          <p14:tracePt t="22117" x="7981950" y="2708275"/>
          <p14:tracePt t="22124" x="7959725" y="2708275"/>
          <p14:tracePt t="22136" x="7953375" y="2708275"/>
          <p14:tracePt t="22141" x="7937500" y="2708275"/>
          <p14:tracePt t="22151" x="7915275" y="2708275"/>
          <p14:tracePt t="22162" x="7908925" y="2708275"/>
          <p14:tracePt t="22179" x="7900988" y="2708275"/>
          <p14:tracePt t="22197" x="7893050" y="2708275"/>
          <p14:tracePt t="22218" x="7893050" y="2700338"/>
          <p14:tracePt t="22230" x="7893050" y="2692400"/>
          <p14:tracePt t="22246" x="7900988" y="2692400"/>
          <p14:tracePt t="22251" x="7915275" y="2692400"/>
          <p14:tracePt t="22258" x="7923213" y="2686050"/>
          <p14:tracePt t="22266" x="7945438" y="2678113"/>
          <p14:tracePt t="22271" x="7975600" y="2670175"/>
          <p14:tracePt t="22278" x="8004175" y="2663825"/>
          <p14:tracePt t="22284" x="8026400" y="2663825"/>
          <p14:tracePt t="22297" x="8086725" y="2655888"/>
          <p14:tracePt t="22301" x="8167688" y="2633663"/>
          <p14:tracePt t="22310" x="8404225" y="2581275"/>
          <p14:tracePt t="22327" x="8610600" y="2544763"/>
          <p14:tracePt t="22332" x="8715375" y="2536825"/>
          <p14:tracePt t="22342" x="8826500" y="2514600"/>
          <p14:tracePt t="22346" x="8915400" y="2508250"/>
          <p14:tracePt t="22351" x="8974138" y="2492375"/>
          <p14:tracePt t="22361" x="9040813" y="2492375"/>
          <p14:tracePt t="22376" x="9113838" y="2492375"/>
          <p14:tracePt t="22394" x="9196388" y="2492375"/>
          <p14:tracePt t="22409" x="9255125" y="2500313"/>
          <p14:tracePt t="22416" x="9277350" y="2508250"/>
          <p14:tracePt t="22428" x="9299575" y="2508250"/>
          <p14:tracePt t="22431" x="9329738" y="2514600"/>
          <p14:tracePt t="22443" x="9358313" y="2514600"/>
          <p14:tracePt t="22463" x="9394825" y="2514600"/>
          <p14:tracePt t="22478" x="9417050" y="2514600"/>
          <p14:tracePt t="22494" x="9424988" y="2508250"/>
          <p14:tracePt t="22500" x="9439275" y="2508250"/>
          <p14:tracePt t="22516" x="9447213" y="2508250"/>
          <p14:tracePt t="22527" x="9461500" y="2500313"/>
          <p14:tracePt t="22544" x="9483725" y="2500313"/>
          <p14:tracePt t="22550" x="9505950" y="2492375"/>
          <p14:tracePt t="22557" x="9528175" y="2492375"/>
          <p14:tracePt t="22563" x="9558338" y="2486025"/>
          <p14:tracePt t="22568" x="9580563" y="2486025"/>
          <p14:tracePt t="22578" x="9602788" y="2478088"/>
          <p14:tracePt t="22583" x="9632950" y="2478088"/>
          <p14:tracePt t="22598" x="9661525" y="2471738"/>
          <p14:tracePt t="22611" x="9699625" y="2471738"/>
          <p14:tracePt t="22619" x="9705975" y="2471738"/>
          <p14:tracePt t="22625" x="9720263" y="2463800"/>
          <p14:tracePt t="22630" x="9728200" y="2463800"/>
          <p14:tracePt t="22649" x="9742488" y="2455863"/>
          <p14:tracePt t="22655" x="9750425" y="2455863"/>
          <p14:tracePt t="22665" x="9758363" y="2449513"/>
          <p14:tracePt t="22676" x="9764713" y="2449513"/>
          <p14:tracePt t="22685" x="9772650" y="2449513"/>
          <p14:tracePt t="22709" x="9780588" y="2441575"/>
          <p14:tracePt t="22724" x="9780588" y="2433638"/>
          <p14:tracePt t="22736" x="9780588" y="2427288"/>
          <p14:tracePt t="22904" x="9786938" y="2427288"/>
          <p14:tracePt t="23080" x="9786938" y="2419350"/>
          <p14:tracePt t="23104" x="9786938" y="2411413"/>
          <p14:tracePt t="23154" x="9780588" y="2411413"/>
          <p14:tracePt t="23191" x="9772650" y="2411413"/>
          <p14:tracePt t="23202" x="9764713" y="2411413"/>
          <p14:tracePt t="25002" x="9736138" y="2433638"/>
          <p14:tracePt t="25015" x="9602788" y="2574925"/>
          <p14:tracePt t="25022" x="9499600" y="2670175"/>
          <p14:tracePt t="25029" x="9380538" y="2774950"/>
          <p14:tracePt t="25035" x="9291638" y="2855913"/>
          <p14:tracePt t="25041" x="9210675" y="2928938"/>
          <p14:tracePt t="25048" x="9136063" y="2995613"/>
          <p14:tracePt t="25063" x="8988425" y="3114675"/>
          <p14:tracePt t="25068" x="8921750" y="3167063"/>
          <p14:tracePt t="25083" x="8774113" y="3254375"/>
          <p14:tracePt t="25091" x="8707438" y="3298825"/>
          <p14:tracePt t="25097" x="8640763" y="3336925"/>
          <p14:tracePt t="25103" x="8588375" y="3365500"/>
          <p14:tracePt t="25115" x="8545513" y="3387725"/>
          <p14:tracePt t="25133" x="8426450" y="3476625"/>
          <p14:tracePt t="25139" x="8367713" y="3506788"/>
          <p14:tracePt t="25146" x="8323263" y="3543300"/>
          <p14:tracePt t="25153" x="8270875" y="3565525"/>
          <p14:tracePt t="25159" x="8226425" y="3603625"/>
          <p14:tracePt t="25165" x="8167688" y="3640138"/>
          <p14:tracePt t="25173" x="8123238" y="3676650"/>
          <p14:tracePt t="25183" x="8093075" y="3706813"/>
          <p14:tracePt t="25198" x="8026400" y="3765550"/>
          <p14:tracePt t="25211" x="7981950" y="3810000"/>
          <p14:tracePt t="25215" x="7959725" y="3840163"/>
          <p14:tracePt t="25230" x="7900988" y="3898900"/>
          <p14:tracePt t="25237" x="7870825" y="3929063"/>
          <p14:tracePt t="25242" x="7834313" y="3965575"/>
          <p14:tracePt t="25251" x="7805738" y="3995738"/>
          <p14:tracePt t="25265" x="7731125" y="4083050"/>
          <p14:tracePt t="25271" x="7686675" y="4143375"/>
          <p14:tracePt t="25277" x="7634288" y="4224338"/>
          <p14:tracePt t="25287" x="7589838" y="4291013"/>
          <p14:tracePt t="25297" x="7486650" y="4460875"/>
          <p14:tracePt t="25311" x="7369175" y="4624388"/>
          <p14:tracePt t="25327" x="7272338" y="4757738"/>
          <p14:tracePt t="25348" x="7124700" y="4964113"/>
          <p14:tracePt t="25354" x="7080250" y="5016500"/>
          <p14:tracePt t="25360" x="7043738" y="5060950"/>
          <p14:tracePt t="25369" x="7013575" y="5105400"/>
          <p14:tracePt t="25380" x="6961188" y="5200650"/>
          <p14:tracePt t="25396" x="6916738" y="5326063"/>
          <p14:tracePt t="25401" x="6888163" y="5378450"/>
          <p14:tracePt t="25410" x="6858000" y="5430838"/>
          <p14:tracePt t="25429" x="6805613" y="5548313"/>
          <p14:tracePt t="25436" x="6799263" y="5570538"/>
          <p14:tracePt t="25447" x="6783388" y="5584825"/>
          <p14:tracePt t="25464" x="6769100" y="5614988"/>
          <p14:tracePt t="25486" x="6769100" y="5622925"/>
          <p14:tracePt t="25494" x="6761163" y="5629275"/>
          <p14:tracePt t="25529" x="6761163" y="5637213"/>
          <p14:tracePt t="27919" x="6791325" y="5637213"/>
          <p14:tracePt t="27928" x="6843713" y="5645150"/>
          <p14:tracePt t="27934" x="6902450" y="5645150"/>
          <p14:tracePt t="27942" x="6954838" y="5637213"/>
          <p14:tracePt t="27955" x="7080250" y="5637213"/>
          <p14:tracePt t="27969" x="7161213" y="5614988"/>
          <p14:tracePt t="27981" x="7235825" y="5592763"/>
          <p14:tracePt t="27995" x="7272338" y="5578475"/>
          <p14:tracePt t="28001" x="7286625" y="5570538"/>
          <p14:tracePt t="28008" x="7302500" y="5562600"/>
          <p14:tracePt t="28015" x="7308850" y="5562600"/>
          <p14:tracePt t="28021" x="7316788" y="5556250"/>
          <p14:tracePt t="28031" x="7324725" y="5548313"/>
          <p14:tracePt t="28037" x="7331075" y="5540375"/>
          <p14:tracePt t="28050" x="7339013" y="5540375"/>
          <p14:tracePt t="28061" x="7346950" y="5534025"/>
          <p14:tracePt t="28066" x="7346950" y="5526088"/>
          <p14:tracePt t="28091" x="7346950" y="5519738"/>
          <p14:tracePt t="28107" x="7346950" y="5511800"/>
          <p14:tracePt t="28118" x="7353300" y="5511800"/>
          <p14:tracePt t="28128" x="7353300" y="5503863"/>
          <p14:tracePt t="28135" x="7361238" y="5503863"/>
          <p14:tracePt t="28268" x="7361238" y="5511800"/>
          <p14:tracePt t="28288" x="7361238" y="5519738"/>
          <p14:tracePt t="28307" x="7361238" y="5526088"/>
          <p14:tracePt t="28328" x="7361238" y="5534025"/>
          <p14:tracePt t="28365" x="7361238" y="5540375"/>
          <p14:tracePt t="28378" x="7361238" y="5548313"/>
          <p14:tracePt t="28397" x="7369175" y="5556250"/>
          <p14:tracePt t="28405" x="7391400" y="5562600"/>
          <p14:tracePt t="28412" x="7419975" y="5562600"/>
          <p14:tracePt t="28419" x="7486650" y="5584825"/>
          <p14:tracePt t="28427" x="7575550" y="5607050"/>
          <p14:tracePt t="28433" x="7694613" y="5622925"/>
          <p14:tracePt t="28444" x="7959725" y="5659438"/>
          <p14:tracePt t="28455" x="8070850" y="5681663"/>
          <p14:tracePt t="28470" x="8234363" y="5695950"/>
          <p14:tracePt t="28479" x="8329613" y="5711825"/>
          <p14:tracePt t="28496" x="8382000" y="5711825"/>
          <p14:tracePt t="28499" x="8412163" y="5711825"/>
          <p14:tracePt t="28515" x="8462963" y="5711825"/>
          <p14:tracePt t="28530" x="8493125" y="5703888"/>
          <p14:tracePt t="28535" x="8507413" y="5703888"/>
          <p14:tracePt t="28548" x="8529638" y="5689600"/>
          <p14:tracePt t="28556" x="8545513" y="5681663"/>
          <p14:tracePt t="28571" x="8559800" y="5681663"/>
          <p14:tracePt t="28581" x="8559800" y="5673725"/>
          <p14:tracePt t="28598" x="8574088" y="5667375"/>
          <p14:tracePt t="28605" x="8574088" y="5659438"/>
          <p14:tracePt t="28619" x="8582025" y="5659438"/>
          <p14:tracePt t="28633" x="8582025" y="5651500"/>
          <p14:tracePt t="28654" x="8582025" y="5645150"/>
          <p14:tracePt t="28681" x="8582025" y="5637213"/>
          <p14:tracePt t="28697" x="8582025" y="5629275"/>
          <p14:tracePt t="28723" x="8582025" y="5622925"/>
          <p14:tracePt t="28754" x="8582025" y="5614988"/>
          <p14:tracePt t="28765" x="8582025" y="5607050"/>
          <p14:tracePt t="28821" x="8582025" y="5600700"/>
          <p14:tracePt t="28848" x="8574088" y="5600700"/>
          <p14:tracePt t="28876" x="8567738" y="5600700"/>
          <p14:tracePt t="29230" x="8626475" y="5600700"/>
          <p14:tracePt t="29237" x="8737600" y="5600700"/>
          <p14:tracePt t="29250" x="8826500" y="5614988"/>
          <p14:tracePt t="29260" x="8988425" y="5629275"/>
          <p14:tracePt t="29266" x="9047163" y="5629275"/>
          <p14:tracePt t="29271" x="9091613" y="5637213"/>
          <p14:tracePt t="29280" x="9129713" y="5637213"/>
          <p14:tracePt t="29287" x="9144000" y="5637213"/>
          <p14:tracePt t="29294" x="9174163" y="5637213"/>
          <p14:tracePt t="29300" x="9196388" y="5637213"/>
          <p14:tracePt t="29307" x="9218613" y="5637213"/>
          <p14:tracePt t="29314" x="9224963" y="5637213"/>
          <p14:tracePt t="29320" x="9247188" y="5637213"/>
          <p14:tracePt t="29327" x="9255125" y="5637213"/>
          <p14:tracePt t="29334" x="9277350" y="5629275"/>
          <p14:tracePt t="29347" x="9321800" y="5622925"/>
          <p14:tracePt t="29364" x="9350375" y="5614988"/>
          <p14:tracePt t="29368" x="9358313" y="5614988"/>
          <p14:tracePt t="29382" x="9380538" y="5600700"/>
          <p14:tracePt t="29398" x="9388475" y="5592763"/>
          <p14:tracePt t="29415" x="9394825" y="5584825"/>
          <p14:tracePt t="29420" x="9402763" y="5578475"/>
          <p14:tracePt t="29428" x="9410700" y="5570538"/>
          <p14:tracePt t="29442" x="9424988" y="5556250"/>
          <p14:tracePt t="29452" x="9432925" y="5548313"/>
          <p14:tracePt t="29461" x="9455150" y="5540375"/>
          <p14:tracePt t="29467" x="9469438" y="5526088"/>
          <p14:tracePt t="29472" x="9469438" y="5519738"/>
          <p14:tracePt t="29482" x="9477375" y="5519738"/>
          <p14:tracePt t="29495" x="9491663" y="5511800"/>
          <p14:tracePt t="29500" x="9491663" y="5503863"/>
          <p14:tracePt t="29513" x="9505950" y="5497513"/>
          <p14:tracePt t="29534" x="9505950" y="5489575"/>
          <p14:tracePt t="29545" x="9505950" y="5481638"/>
          <p14:tracePt t="29549" x="9513888" y="5481638"/>
          <p14:tracePt t="29555" x="9513888" y="5475288"/>
          <p14:tracePt t="29563" x="9521825" y="5467350"/>
          <p14:tracePt t="29578" x="9521825" y="5459413"/>
          <p14:tracePt t="29594" x="9521825" y="5453063"/>
          <p14:tracePt t="29600" x="9521825" y="5445125"/>
          <p14:tracePt t="29627" x="9521825" y="5437188"/>
          <p14:tracePt t="29643" x="9521825" y="5430838"/>
          <p14:tracePt t="29779" x="9513888" y="5430838"/>
          <p14:tracePt t="29792" x="9513888" y="5437188"/>
          <p14:tracePt t="29808" x="9505950" y="5437188"/>
          <p14:tracePt t="30105" x="9580563" y="5437188"/>
          <p14:tracePt t="30121" x="9839325" y="5437188"/>
          <p14:tracePt t="30282" x="11680825" y="5133975"/>
          <p14:tracePt t="30294" x="11725275" y="5119688"/>
          <p14:tracePt t="30301" x="11741150" y="5111750"/>
          <p14:tracePt t="30306" x="11755438" y="5105400"/>
          <p14:tracePt t="30314" x="11763375" y="5105400"/>
          <p14:tracePt t="30322" x="11769725" y="5097463"/>
          <p14:tracePt t="30329" x="11785600" y="5097463"/>
          <p14:tracePt t="30335" x="11799888" y="5089525"/>
          <p14:tracePt t="30350" x="11814175" y="5089525"/>
          <p14:tracePt t="30362" x="11822113" y="5083175"/>
          <p14:tracePt t="30379" x="11836400" y="5083175"/>
          <p14:tracePt t="30404" x="11852275" y="5083175"/>
          <p14:tracePt t="30423" x="11880850" y="5083175"/>
          <p14:tracePt t="30434" x="11903075" y="5083175"/>
          <p14:tracePt t="30445" x="11941175" y="5083175"/>
          <p14:tracePt t="30454" x="11969750" y="5083175"/>
          <p14:tracePt t="30466" x="12014200" y="5083175"/>
          <p14:tracePt t="30475" x="12044363" y="5083175"/>
          <p14:tracePt t="30482" x="12066588" y="5083175"/>
          <p14:tracePt t="30486" x="12095163" y="5083175"/>
          <p14:tracePt t="30496" x="12111038" y="5083175"/>
          <p14:tracePt t="30504" x="12133263" y="5083175"/>
          <p14:tracePt t="30518" x="12161838" y="5083175"/>
          <p14:tracePt t="30531" x="12177713" y="5083175"/>
          <p14:tracePt t="30641" x="12161838" y="5083175"/>
          <p14:tracePt t="30650" x="12133263" y="5083175"/>
          <p14:tracePt t="30656" x="12103100" y="5083175"/>
          <p14:tracePt t="30669" x="12006263" y="5083175"/>
          <p14:tracePt t="30677" x="11969750" y="5075238"/>
          <p14:tracePt t="30685" x="11918950" y="5075238"/>
          <p14:tracePt t="30694" x="11836400" y="5053013"/>
          <p14:tracePt t="30703" x="11799888" y="5045075"/>
          <p14:tracePt t="30709" x="11763375" y="5045075"/>
          <p14:tracePt t="30716" x="11718925" y="5038725"/>
          <p14:tracePt t="30721" x="11680825" y="5030788"/>
          <p14:tracePt t="30731" x="11636375" y="5022850"/>
          <p14:tracePt t="30746" x="11563350" y="5016500"/>
          <p14:tracePt t="30751" x="11533188" y="5008563"/>
          <p14:tracePt t="30766" x="11474450" y="5000625"/>
          <p14:tracePt t="30776" x="11452225" y="4994275"/>
          <p14:tracePt t="30787" x="11430000" y="4986338"/>
          <p14:tracePt t="30792" x="11415713" y="4978400"/>
          <p14:tracePt t="30806" x="11399838" y="4972050"/>
          <p14:tracePt t="30815" x="11393488" y="4964113"/>
          <p14:tracePt t="30827" x="11377613" y="4956175"/>
          <p14:tracePt t="30834" x="11371263" y="4941888"/>
          <p14:tracePt t="30847" x="11355388" y="4927600"/>
          <p14:tracePt t="30859" x="11333163" y="4867275"/>
          <p14:tracePt t="30864" x="11326813" y="4830763"/>
          <p14:tracePt t="30878" x="11296650" y="4697413"/>
          <p14:tracePt t="30883" x="11288713" y="4638675"/>
          <p14:tracePt t="30893" x="11282363" y="4572000"/>
          <p14:tracePt t="30899" x="11266488" y="4513263"/>
          <p14:tracePt t="30903" x="11266488" y="4438650"/>
          <p14:tracePt t="30910" x="11266488" y="4349750"/>
          <p14:tracePt t="30923" x="11274425" y="4165600"/>
          <p14:tracePt t="30932" x="11274425" y="4038600"/>
          <p14:tracePt t="30938" x="11282363" y="3906838"/>
          <p14:tracePt t="30945" x="11304588" y="3765550"/>
          <p14:tracePt t="30952" x="11310938" y="3609975"/>
          <p14:tracePt t="30966" x="11326813" y="3373438"/>
          <p14:tracePt t="30973" x="11326813" y="3298825"/>
          <p14:tracePt t="30982" x="11310938" y="3233738"/>
          <p14:tracePt t="30993" x="11304588" y="3167063"/>
          <p14:tracePt t="31002" x="11296650" y="3151188"/>
          <p14:tracePt t="31007" x="11288713" y="3128963"/>
          <p14:tracePt t="31016" x="11282363" y="3114675"/>
          <p14:tracePt t="31025" x="11274425" y="3106738"/>
          <p14:tracePt t="31037" x="11260138" y="3106738"/>
          <p14:tracePt t="31045" x="11252200" y="3100388"/>
          <p14:tracePt t="31047" x="11244263" y="3100388"/>
          <p14:tracePt t="31064" x="11237913" y="3100388"/>
          <p14:tracePt t="31071" x="11229975" y="3100388"/>
          <p14:tracePt t="31080" x="11223625" y="3100388"/>
          <p14:tracePt t="31095" x="11223625" y="3106738"/>
          <p14:tracePt t="31099" x="11215688" y="3114675"/>
          <p14:tracePt t="31104" x="11207750" y="3122613"/>
          <p14:tracePt t="31119" x="11207750" y="3136900"/>
          <p14:tracePt t="31129" x="11207750" y="3144838"/>
          <p14:tracePt t="31134" x="11201400" y="3159125"/>
          <p14:tracePt t="31138" x="11193463" y="3181350"/>
          <p14:tracePt t="31145" x="11185525" y="3211513"/>
          <p14:tracePt t="31159" x="11185525" y="3254375"/>
          <p14:tracePt t="31164" x="11163300" y="3343275"/>
          <p14:tracePt t="31168" x="11156950" y="3470275"/>
          <p14:tracePt t="31177" x="11134725" y="3624263"/>
          <p14:tracePt t="31184" x="11118850" y="3751263"/>
          <p14:tracePt t="31193" x="11104563" y="3876675"/>
          <p14:tracePt t="31198" x="11090275" y="3987800"/>
          <p14:tracePt t="31202" x="11082338" y="4068763"/>
          <p14:tracePt t="31211" x="11082338" y="4171950"/>
          <p14:tracePt t="31219" x="11074400" y="4268788"/>
          <p14:tracePt t="31230" x="11074400" y="4430713"/>
          <p14:tracePt t="31235" x="11074400" y="4505325"/>
          <p14:tracePt t="31245" x="11074400" y="4564063"/>
          <p14:tracePt t="31265" x="11074400" y="4705350"/>
          <p14:tracePt t="31275" x="11074400" y="4741863"/>
          <p14:tracePt t="31282" x="11074400" y="4772025"/>
          <p14:tracePt t="31293" x="11074400" y="4845050"/>
          <p14:tracePt t="31299" x="11074400" y="4897438"/>
          <p14:tracePt t="31311" x="11074400" y="4933950"/>
          <p14:tracePt t="31319" x="11074400" y="4986338"/>
          <p14:tracePt t="31327" x="11074400" y="5097463"/>
          <p14:tracePt t="31336" x="11074400" y="5148263"/>
          <p14:tracePt t="31516" x="11126788" y="5105400"/>
          <p14:tracePt t="31531" x="11223625" y="4660900"/>
          <p14:tracePt t="31541" x="11282363" y="4321175"/>
          <p14:tracePt t="31552" x="11304588" y="4194175"/>
          <p14:tracePt t="31557" x="11326813" y="4076700"/>
          <p14:tracePt t="31564" x="11333163" y="3987800"/>
          <p14:tracePt t="31570" x="11349038" y="3898900"/>
          <p14:tracePt t="31580" x="11355388" y="3832225"/>
          <p14:tracePt t="31585" x="11363325" y="3795713"/>
          <p14:tracePt t="31600" x="11385550" y="3713163"/>
          <p14:tracePt t="31616" x="11407775" y="3640138"/>
          <p14:tracePt t="31633" x="11437938" y="3573463"/>
          <p14:tracePt t="31640" x="11444288" y="3559175"/>
          <p14:tracePt t="31647" x="11452225" y="3543300"/>
          <p14:tracePt t="31658" x="11460163" y="3543300"/>
          <p14:tracePt t="31667" x="11460163" y="3529013"/>
          <p14:tracePt t="31681" x="11466513" y="3521075"/>
          <p14:tracePt t="31696" x="11474450" y="3521075"/>
          <p14:tracePt t="31752" x="11474450" y="3529013"/>
          <p14:tracePt t="31766" x="11474450" y="3536950"/>
          <p14:tracePt t="31778" x="11474450" y="3565525"/>
          <p14:tracePt t="31797" x="11460163" y="3624263"/>
          <p14:tracePt t="31801" x="11452225" y="3698875"/>
          <p14:tracePt t="31809" x="11430000" y="3795713"/>
          <p14:tracePt t="31816" x="11407775" y="3921125"/>
          <p14:tracePt t="31822" x="11371263" y="4113213"/>
          <p14:tracePt t="31826" x="11349038" y="4283075"/>
          <p14:tracePt t="31840" x="11326813" y="4394200"/>
          <p14:tracePt t="31848" x="11288713" y="4535488"/>
          <p14:tracePt t="31855" x="11282363" y="4586288"/>
          <p14:tracePt t="31865" x="11266488" y="4630738"/>
          <p14:tracePt t="31881" x="11244263" y="4697413"/>
          <p14:tracePt t="31900" x="11229975" y="4749800"/>
          <p14:tracePt t="31914" x="11223625" y="4786313"/>
          <p14:tracePt t="31918" x="11223625" y="4808538"/>
          <p14:tracePt t="31923" x="11215688" y="4830763"/>
          <p14:tracePt t="31931" x="11215688" y="4845050"/>
          <p14:tracePt t="31940" x="11207750" y="4867275"/>
          <p14:tracePt t="31948" x="11207750" y="4883150"/>
          <p14:tracePt t="31956" x="11207750" y="4889500"/>
          <p14:tracePt t="31967" x="11207750" y="4905375"/>
          <p14:tracePt t="31979" x="11207750" y="4911725"/>
          <p14:tracePt t="31996" x="11207750" y="4927600"/>
          <p14:tracePt t="32023" x="11207750" y="4933950"/>
          <p14:tracePt t="32265" x="11207750" y="4927600"/>
          <p14:tracePt t="32300" x="11201400" y="4919663"/>
          <p14:tracePt t="32333" x="11193463" y="4911725"/>
          <p14:tracePt t="32366" x="11193463" y="4905375"/>
          <p14:tracePt t="32379" x="11193463" y="4897438"/>
          <p14:tracePt t="32390" x="11193463" y="4889500"/>
          <p14:tracePt t="32403" x="11193463" y="4867275"/>
          <p14:tracePt t="32414" x="11193463" y="4822825"/>
          <p14:tracePt t="32420" x="11193463" y="4786313"/>
          <p14:tracePt t="32436" x="11207750" y="4660900"/>
          <p14:tracePt t="32441" x="11215688" y="4586288"/>
          <p14:tracePt t="32448" x="11215688" y="4497388"/>
          <p14:tracePt t="32465" x="11223625" y="4357688"/>
          <p14:tracePt t="32479" x="11244263" y="4149725"/>
          <p14:tracePt t="32487" x="11244263" y="4083050"/>
          <p14:tracePt t="32493" x="11244263" y="4024313"/>
          <p14:tracePt t="32500" x="11244263" y="3973513"/>
          <p14:tracePt t="32515" x="11252200" y="3862388"/>
          <p14:tracePt t="32530" x="11260138" y="3721100"/>
          <p14:tracePt t="32537" x="11260138" y="3668713"/>
          <p14:tracePt t="32545" x="11260138" y="3617913"/>
          <p14:tracePt t="32552" x="11260138" y="3581400"/>
          <p14:tracePt t="32564" x="11260138" y="3521075"/>
          <p14:tracePt t="32583" x="11260138" y="3470275"/>
          <p14:tracePt t="32590" x="11260138" y="3462338"/>
          <p14:tracePt t="32596" x="11260138" y="3454400"/>
          <p14:tracePt t="32608" x="11260138" y="3448050"/>
          <p14:tracePt t="32618" x="11260138" y="3432175"/>
          <p14:tracePt t="32624" x="11260138" y="3425825"/>
          <p14:tracePt t="32639" x="11260138" y="3417888"/>
          <p14:tracePt t="32650" x="11252200" y="3409950"/>
          <p14:tracePt t="32711" x="11252200" y="3425825"/>
          <p14:tracePt t="32722" x="11252200" y="3448050"/>
          <p14:tracePt t="32732" x="11252200" y="3470275"/>
          <p14:tracePt t="32746" x="11237913" y="3587750"/>
          <p14:tracePt t="32752" x="11223625" y="3662363"/>
          <p14:tracePt t="32762" x="11201400" y="3787775"/>
          <p14:tracePt t="32768" x="11171238" y="3913188"/>
          <p14:tracePt t="32782" x="11126788" y="4171950"/>
          <p14:tracePt t="32786" x="11118850" y="4260850"/>
          <p14:tracePt t="32796" x="11104563" y="4335463"/>
          <p14:tracePt t="32801" x="11096625" y="4408488"/>
          <p14:tracePt t="32808" x="11096625" y="4460875"/>
          <p14:tracePt t="32813" x="11090275" y="4505325"/>
          <p14:tracePt t="32820" x="11082338" y="4535488"/>
          <p14:tracePt t="32829" x="11074400" y="4572000"/>
          <p14:tracePt t="32833" x="11074400" y="4602163"/>
          <p14:tracePt t="32850" x="11068050" y="4668838"/>
          <p14:tracePt t="32871" x="11060113" y="4772025"/>
          <p14:tracePt t="32882" x="11052175" y="4838700"/>
          <p14:tracePt t="32890" x="11052175" y="4860925"/>
          <p14:tracePt t="32899" x="11052175" y="4875213"/>
          <p14:tracePt t="32906" x="11052175" y="4889500"/>
          <p14:tracePt t="32913" x="11052175" y="4897438"/>
          <p14:tracePt t="32921" x="11052175" y="4905375"/>
          <p14:tracePt t="32928" x="11052175" y="4911725"/>
          <p14:tracePt t="32934" x="11052175" y="4919663"/>
          <p14:tracePt t="32948" x="11052175" y="4927600"/>
          <p14:tracePt t="32960" x="11045825" y="4933950"/>
          <p14:tracePt t="33011" x="11045825" y="4927600"/>
          <p14:tracePt t="33023" x="11045825" y="4911725"/>
          <p14:tracePt t="33043" x="11045825" y="4822825"/>
          <p14:tracePt t="33051" x="11074400" y="4735513"/>
          <p14:tracePt t="33059" x="11126788" y="4535488"/>
          <p14:tracePt t="33065" x="11201400" y="4260850"/>
          <p14:tracePt t="33077" x="11355388" y="3684588"/>
          <p14:tracePt t="33083" x="11430000" y="3454400"/>
          <p14:tracePt t="33103" x="11549063" y="3003550"/>
          <p14:tracePt t="33117" x="11555413" y="2900363"/>
          <p14:tracePt t="33122" x="11571288" y="2825750"/>
          <p14:tracePt t="33134" x="11571288" y="2752725"/>
          <p14:tracePt t="33142" x="11571288" y="2736850"/>
          <p14:tracePt t="33149" x="11571288" y="2730500"/>
          <p14:tracePt t="33163" x="11571288" y="2708275"/>
          <p14:tracePt t="33166" x="11571288" y="2700338"/>
          <p14:tracePt t="33286" x="11563350" y="2700338"/>
          <p14:tracePt t="33296" x="11563350" y="2708275"/>
          <p14:tracePt t="33314" x="11563350" y="2714625"/>
          <p14:tracePt t="33350" x="11563350" y="2722563"/>
          <p14:tracePt t="33361" x="11563350" y="2730500"/>
          <p14:tracePt t="33424" x="11563350" y="2736850"/>
          <p14:tracePt t="33524" x="11563350" y="2744788"/>
          <p14:tracePt t="33536" x="11563350" y="2752725"/>
          <p14:tracePt t="34738" x="11488738" y="2752725"/>
          <p14:tracePt t="34750" x="11244263" y="2752725"/>
          <p14:tracePt t="34761" x="11112500" y="2752725"/>
          <p14:tracePt t="34768" x="10985500" y="2744788"/>
          <p14:tracePt t="34784" x="10712450" y="2708275"/>
          <p14:tracePt t="34795" x="10623550" y="2686050"/>
          <p14:tracePt t="34803" x="10498138" y="2663825"/>
          <p14:tracePt t="34811" x="10387013" y="2633663"/>
          <p14:tracePt t="34816" x="10275888" y="2619375"/>
          <p14:tracePt t="34833" x="9928225" y="2597150"/>
          <p14:tracePt t="34856" x="9594850" y="2603500"/>
          <p14:tracePt t="34864" x="9513888" y="2619375"/>
          <p14:tracePt t="34872" x="9424988" y="2625725"/>
          <p14:tracePt t="34883" x="9269413" y="2655888"/>
          <p14:tracePt t="34892" x="9210675" y="2663825"/>
          <p14:tracePt t="34900" x="9144000" y="2686050"/>
          <p14:tracePt t="34908" x="9040813" y="2708275"/>
          <p14:tracePt t="34919" x="8996363" y="2722563"/>
          <p14:tracePt t="34924" x="8951913" y="2736850"/>
          <p14:tracePt t="34931" x="8915400" y="2752725"/>
          <p14:tracePt t="34937" x="8863013" y="2767013"/>
          <p14:tracePt t="34943" x="8818563" y="2797175"/>
          <p14:tracePt t="34951" x="8766175" y="2811463"/>
          <p14:tracePt t="34957" x="8707438" y="2833688"/>
          <p14:tracePt t="34965" x="8655050" y="2855913"/>
          <p14:tracePt t="34983" x="8551863" y="2892425"/>
          <p14:tracePt t="34999" x="8456613" y="2928938"/>
          <p14:tracePt t="35003" x="8426450" y="2944813"/>
          <p14:tracePt t="35017" x="8315325" y="2981325"/>
          <p14:tracePt t="35022" x="8262938" y="2995613"/>
          <p14:tracePt t="35030" x="8196263" y="3025775"/>
          <p14:tracePt t="35038" x="8145463" y="3040063"/>
          <p14:tracePt t="35047" x="8086725" y="3070225"/>
          <p14:tracePt t="35057" x="8012113" y="3106738"/>
          <p14:tracePt t="35064" x="7981950" y="3122613"/>
          <p14:tracePt t="35071" x="7953375" y="3144838"/>
          <p14:tracePt t="35083" x="7915275" y="3167063"/>
          <p14:tracePt t="35090" x="7893050" y="3181350"/>
          <p14:tracePt t="35107" x="7848600" y="3211513"/>
          <p14:tracePt t="35115" x="7834313" y="3217863"/>
          <p14:tracePt t="35124" x="7797800" y="3233738"/>
          <p14:tracePt t="35132" x="7783513" y="3233738"/>
          <p14:tracePt t="35140" x="7775575" y="3240088"/>
          <p14:tracePt t="35149" x="7761288" y="3248025"/>
          <p14:tracePt t="35155" x="7753350" y="3254375"/>
          <p14:tracePt t="35178" x="7723188" y="3270250"/>
          <p14:tracePt t="35186" x="7716838" y="3270250"/>
          <p14:tracePt t="35196" x="7700963" y="3276600"/>
          <p14:tracePt t="35202" x="7694613" y="3276600"/>
          <p14:tracePt t="35221" x="7686675" y="3284538"/>
          <p14:tracePt t="37483" x="7686675" y="3298825"/>
          <p14:tracePt t="37507" x="7672388" y="3395663"/>
          <p14:tracePt t="37515" x="7664450" y="3425825"/>
          <p14:tracePt t="37521" x="7656513" y="3454400"/>
          <p14:tracePt t="37541" x="7634288" y="3521075"/>
          <p14:tracePt t="37548" x="7597775" y="3654425"/>
          <p14:tracePt t="37556" x="7567613" y="3729038"/>
          <p14:tracePt t="37567" x="7539038" y="3810000"/>
          <p14:tracePt t="37573" x="7508875" y="3876675"/>
          <p14:tracePt t="37590" x="7442200" y="4038600"/>
          <p14:tracePt t="37598" x="7413625" y="4083050"/>
          <p14:tracePt t="37605" x="7397750" y="4113213"/>
          <p14:tracePt t="37613" x="7383463" y="4149725"/>
          <p14:tracePt t="37619" x="7361238" y="4187825"/>
          <p14:tracePt t="37630" x="7339013" y="4216400"/>
          <p14:tracePt t="37638" x="7308850" y="4298950"/>
          <p14:tracePt t="37647" x="7280275" y="4343400"/>
          <p14:tracePt t="37656" x="7264400" y="4386263"/>
          <p14:tracePt t="37663" x="7242175" y="4438650"/>
          <p14:tracePt t="37669" x="7219950" y="4483100"/>
          <p14:tracePt t="37678" x="7197725" y="4535488"/>
          <p14:tracePt t="37686" x="7175500" y="4586288"/>
          <p14:tracePt t="37700" x="7131050" y="4697413"/>
          <p14:tracePt t="37708" x="7094538" y="4794250"/>
          <p14:tracePt t="37717" x="7080250" y="4822825"/>
          <p14:tracePt t="37726" x="7072313" y="4852988"/>
          <p14:tracePt t="37734" x="7064375" y="4875213"/>
          <p14:tracePt t="37743" x="7050088" y="4911725"/>
          <p14:tracePt t="37757" x="7043738" y="4933950"/>
          <p14:tracePt t="37766" x="7021513" y="4978400"/>
          <p14:tracePt t="37773" x="7013575" y="5008563"/>
          <p14:tracePt t="37780" x="7005638" y="5038725"/>
          <p14:tracePt t="37787" x="6999288" y="5067300"/>
          <p14:tracePt t="37794" x="6991350" y="5089525"/>
          <p14:tracePt t="37800" x="6983413" y="5105400"/>
          <p14:tracePt t="37805" x="6977063" y="5127625"/>
          <p14:tracePt t="37816" x="6977063" y="5141913"/>
          <p14:tracePt t="37823" x="6977063" y="5156200"/>
          <p14:tracePt t="37842" x="6969125" y="5178425"/>
          <p14:tracePt t="37857" x="6969125" y="5186363"/>
          <p14:tracePt t="37870" x="6969125" y="5192713"/>
          <p14:tracePt t="37885" x="6969125" y="5200650"/>
          <p14:tracePt t="37898" x="6969125" y="5208588"/>
          <p14:tracePt t="37967" x="6977063" y="5208588"/>
          <p14:tracePt t="37978" x="6977063" y="5200650"/>
          <p14:tracePt t="37986" x="6983413" y="5200650"/>
          <p14:tracePt t="37998" x="6991350" y="5200650"/>
          <p14:tracePt t="38015" x="6999288" y="5192713"/>
          <p14:tracePt t="38029" x="7013575" y="5186363"/>
          <p14:tracePt t="38050" x="7035800" y="5178425"/>
          <p14:tracePt t="38061" x="7043738" y="5178425"/>
          <p14:tracePt t="38067" x="7050088" y="5178425"/>
          <p14:tracePt t="38071" x="7064375" y="5170488"/>
          <p14:tracePt t="38078" x="7072313" y="5170488"/>
          <p14:tracePt t="38086" x="7080250" y="5164138"/>
          <p14:tracePt t="38091" x="7094538" y="5156200"/>
          <p14:tracePt t="38099" x="7108825" y="5156200"/>
          <p14:tracePt t="38107" x="7124700" y="5156200"/>
          <p14:tracePt t="38113" x="7138988" y="5148263"/>
          <p14:tracePt t="38121" x="7146925" y="5141913"/>
          <p14:tracePt t="38127" x="7169150" y="5141913"/>
          <p14:tracePt t="38140" x="7191375" y="5133975"/>
          <p14:tracePt t="38153" x="7219950" y="5127625"/>
          <p14:tracePt t="38162" x="7227888" y="5119688"/>
          <p14:tracePt t="38169" x="7250113" y="5119688"/>
          <p14:tracePt t="38183" x="7272338" y="5119688"/>
          <p14:tracePt t="38197" x="7302500" y="5111750"/>
          <p14:tracePt t="38202" x="7316788" y="5111750"/>
          <p14:tracePt t="38210" x="7331075" y="5105400"/>
          <p14:tracePt t="38217" x="7346950" y="5105400"/>
          <p14:tracePt t="38223" x="7353300" y="5097463"/>
          <p14:tracePt t="38229" x="7369175" y="5097463"/>
          <p14:tracePt t="38236" x="7391400" y="5089525"/>
          <p14:tracePt t="38249" x="7413625" y="5089525"/>
          <p14:tracePt t="38257" x="7427913" y="5083175"/>
          <p14:tracePt t="38270" x="7450138" y="5083175"/>
          <p14:tracePt t="38286" x="7478713" y="5083175"/>
          <p14:tracePt t="38295" x="7494588" y="5083175"/>
          <p14:tracePt t="38300" x="7500938" y="5083175"/>
          <p14:tracePt t="38308" x="7523163" y="5083175"/>
          <p14:tracePt t="38316" x="7539038" y="5075238"/>
          <p14:tracePt t="38322" x="7545388" y="5075238"/>
          <p14:tracePt t="38337" x="7589838" y="5075238"/>
          <p14:tracePt t="38356" x="7634288" y="5067300"/>
          <p14:tracePt t="38361" x="7642225" y="5067300"/>
          <p14:tracePt t="38369" x="7664450" y="5067300"/>
          <p14:tracePt t="38377" x="7678738" y="5060950"/>
          <p14:tracePt t="38385" x="7694613" y="5060950"/>
          <p14:tracePt t="38395" x="7716838" y="5053013"/>
          <p14:tracePt t="38401" x="7745413" y="5053013"/>
          <p14:tracePt t="38406" x="7775575" y="5053013"/>
          <p14:tracePt t="38423" x="7864475" y="5038725"/>
          <p14:tracePt t="38430" x="7893050" y="5038725"/>
          <p14:tracePt t="38438" x="7931150" y="5030788"/>
          <p14:tracePt t="38449" x="7959725" y="5030788"/>
          <p14:tracePt t="38456" x="7981950" y="5022850"/>
          <p14:tracePt t="38466" x="8048625" y="5022850"/>
          <p14:tracePt t="38473" x="8070850" y="5016500"/>
          <p14:tracePt t="38479" x="8101013" y="5016500"/>
          <p14:tracePt t="38484" x="8137525" y="5008563"/>
          <p14:tracePt t="38493" x="8167688" y="5008563"/>
          <p14:tracePt t="38498" x="8204200" y="5008563"/>
          <p14:tracePt t="38514" x="8270875" y="5008563"/>
          <p14:tracePt t="38521" x="8307388" y="5008563"/>
          <p14:tracePt t="38533" x="8337550" y="5008563"/>
          <p14:tracePt t="38538" x="8374063" y="5008563"/>
          <p14:tracePt t="38545" x="8396288" y="5008563"/>
          <p14:tracePt t="38550" x="8434388" y="5008563"/>
          <p14:tracePt t="38561" x="8462963" y="5008563"/>
          <p14:tracePt t="38568" x="8501063" y="5008563"/>
          <p14:tracePt t="38575" x="8582025" y="5008563"/>
          <p14:tracePt t="38583" x="8618538" y="5008563"/>
          <p14:tracePt t="38591" x="8648700" y="5016500"/>
          <p14:tracePt t="38600" x="8685213" y="5016500"/>
          <p14:tracePt t="38613" x="8751888" y="5016500"/>
          <p14:tracePt t="38619" x="8766175" y="5016500"/>
          <p14:tracePt t="38624" x="8788400" y="5016500"/>
          <p14:tracePt t="38635" x="8810625" y="5016500"/>
          <p14:tracePt t="38641" x="8826500" y="5016500"/>
          <p14:tracePt t="38649" x="8848725" y="5016500"/>
          <p14:tracePt t="38666" x="8899525" y="5016500"/>
          <p14:tracePt t="38673" x="8907463" y="5016500"/>
          <p14:tracePt t="38681" x="8921750" y="5016500"/>
          <p14:tracePt t="38691" x="8937625" y="5016500"/>
          <p14:tracePt t="38698" x="8943975" y="5008563"/>
          <p14:tracePt t="38703" x="8958263" y="5008563"/>
          <p14:tracePt t="38711" x="8974138" y="5008563"/>
          <p14:tracePt t="38720" x="8980488" y="5008563"/>
          <p14:tracePt t="38732" x="8996363" y="5000625"/>
          <p14:tracePt t="38748" x="9002713" y="4994275"/>
          <p14:tracePt t="38756" x="9010650" y="4994275"/>
          <p14:tracePt t="38767" x="9018588" y="4986338"/>
          <p14:tracePt t="38776" x="9032875" y="4986338"/>
          <p14:tracePt t="38791" x="9040813" y="4978400"/>
          <p14:tracePt t="38805" x="9047163" y="4972050"/>
          <p14:tracePt t="38827" x="9055100" y="4972050"/>
          <p14:tracePt t="38833" x="9063038" y="4972050"/>
          <p14:tracePt t="38850" x="9069388" y="4972050"/>
          <p14:tracePt t="38865" x="9091613" y="4972050"/>
          <p14:tracePt t="38868" x="9107488" y="4972050"/>
          <p14:tracePt t="38873" x="9121775" y="4972050"/>
          <p14:tracePt t="38886" x="9129713" y="4972050"/>
          <p14:tracePt t="38891" x="9158288" y="4972050"/>
          <p14:tracePt t="38900" x="9180513" y="4972050"/>
          <p14:tracePt t="38915" x="9263063" y="4964113"/>
          <p14:tracePt t="38930" x="9313863" y="4956175"/>
          <p14:tracePt t="38936" x="9336088" y="4956175"/>
          <p14:tracePt t="38949" x="9366250" y="4949825"/>
          <p14:tracePt t="38954" x="9394825" y="4949825"/>
          <p14:tracePt t="38967" x="9455150" y="4941888"/>
          <p14:tracePt t="38981" x="9499600" y="4927600"/>
          <p14:tracePt t="38985" x="9528175" y="4927600"/>
          <p14:tracePt t="38996" x="9558338" y="4911725"/>
          <p14:tracePt t="39001" x="9588500" y="4905375"/>
          <p14:tracePt t="39011" x="9617075" y="4897438"/>
          <p14:tracePt t="39022" x="9677400" y="4875213"/>
          <p14:tracePt t="39028" x="9713913" y="4867275"/>
          <p14:tracePt t="39035" x="9742488" y="4852988"/>
          <p14:tracePt t="39047" x="9772650" y="4852988"/>
          <p14:tracePt t="39052" x="9794875" y="4845050"/>
          <p14:tracePt t="39057" x="9809163" y="4845050"/>
          <p14:tracePt t="39067" x="9825038" y="4838700"/>
          <p14:tracePt t="39074" x="9839325" y="4838700"/>
          <p14:tracePt t="39078" x="9847263" y="4838700"/>
          <p14:tracePt t="39087" x="9861550" y="4838700"/>
          <p14:tracePt t="39093" x="9875838" y="4838700"/>
          <p14:tracePt t="39104" x="9913938" y="4838700"/>
          <p14:tracePt t="39110" x="9928225" y="4830763"/>
          <p14:tracePt t="39119" x="9950450" y="4830763"/>
          <p14:tracePt t="39134" x="10009188" y="4822825"/>
          <p14:tracePt t="39139" x="10047288" y="4822825"/>
          <p14:tracePt t="39144" x="10069513" y="4822825"/>
          <p14:tracePt t="39153" x="10091738" y="4816475"/>
          <p14:tracePt t="39164" x="10134600" y="4808538"/>
          <p14:tracePt t="39183" x="10156825" y="4808538"/>
          <p14:tracePt t="39197" x="10186988" y="4808538"/>
          <p14:tracePt t="39201" x="10201275" y="4808538"/>
          <p14:tracePt t="39216" x="10223500" y="4808538"/>
          <p14:tracePt t="39227" x="10245725" y="4808538"/>
          <p14:tracePt t="39233" x="10253663" y="4808538"/>
          <p14:tracePt t="39238" x="10267950" y="4808538"/>
          <p14:tracePt t="39243" x="10283825" y="4808538"/>
          <p14:tracePt t="39250" x="10290175" y="4808538"/>
          <p14:tracePt t="39270" x="10320338" y="4800600"/>
          <p14:tracePt t="39287" x="10328275" y="4800600"/>
          <p14:tracePt t="39301" x="10342563" y="4800600"/>
          <p14:tracePt t="39318" x="10350500" y="4800600"/>
          <p14:tracePt t="39341" x="10356850" y="4800600"/>
          <p14:tracePt t="39762" x="10409238" y="4800600"/>
          <p14:tracePt t="39770" x="10482263" y="4800600"/>
          <p14:tracePt t="39782" x="10615613" y="4794250"/>
          <p14:tracePt t="39795" x="10720388" y="4786313"/>
          <p14:tracePt t="39808" x="10779125" y="4786313"/>
          <p14:tracePt t="39815" x="10793413" y="4778375"/>
          <p14:tracePt t="39827" x="10815638" y="4778375"/>
          <p14:tracePt t="39840" x="10860088" y="4772025"/>
          <p14:tracePt t="39847" x="10882313" y="4772025"/>
          <p14:tracePt t="39856" x="10890250" y="4772025"/>
          <p14:tracePt t="39863" x="10912475" y="4772025"/>
          <p14:tracePt t="39869" x="10934700" y="4772025"/>
          <p14:tracePt t="39875" x="10948988" y="4772025"/>
          <p14:tracePt t="39886" x="10971213" y="4772025"/>
          <p14:tracePt t="39893" x="10993438" y="4772025"/>
          <p14:tracePt t="39902" x="11007725" y="4772025"/>
          <p14:tracePt t="39912" x="11037888" y="4772025"/>
          <p14:tracePt t="39922" x="11045825" y="4772025"/>
          <p14:tracePt t="39966" x="11118850" y="4786313"/>
          <p14:tracePt t="39988" x="11163300" y="4786313"/>
          <p14:tracePt t="40005" x="11229975" y="4808538"/>
          <p14:tracePt t="40023" x="11310938" y="4838700"/>
          <p14:tracePt t="40035" x="11341100" y="4845050"/>
          <p14:tracePt t="40044" x="11355388" y="4852988"/>
          <p14:tracePt t="40053" x="11363325" y="4852988"/>
          <p14:tracePt t="40061" x="11363325" y="4860925"/>
          <p14:tracePt t="40068" x="11371263" y="4860925"/>
          <p14:tracePt t="40072" x="11377613" y="4860925"/>
          <p14:tracePt t="40092" x="11385550" y="4860925"/>
          <p14:tracePt t="40103" x="11393488" y="4860925"/>
          <p14:tracePt t="44880" x="11393488" y="4786313"/>
          <p14:tracePt t="44886" x="11393488" y="4638675"/>
          <p14:tracePt t="44893" x="11371263" y="4446588"/>
          <p14:tracePt t="44898" x="11333163" y="4224338"/>
          <p14:tracePt t="44902" x="11296650" y="4032250"/>
          <p14:tracePt t="44910" x="11244263" y="3854450"/>
          <p14:tracePt t="44923" x="11141075" y="3587750"/>
          <p14:tracePt t="44939" x="11023600" y="3381375"/>
          <p14:tracePt t="44943" x="10948988" y="3292475"/>
          <p14:tracePt t="44950" x="10860088" y="3181350"/>
          <p14:tracePt t="44958" x="10764838" y="3070225"/>
          <p14:tracePt t="44966" x="10668000" y="2973388"/>
          <p14:tracePt t="44972" x="10556875" y="2878138"/>
          <p14:tracePt t="44981" x="10445750" y="2774950"/>
          <p14:tracePt t="44992" x="10239375" y="2641600"/>
          <p14:tracePt t="45000" x="10134600" y="2566988"/>
          <p14:tracePt t="45010" x="10031413" y="2522538"/>
          <p14:tracePt t="45018" x="9942513" y="2471738"/>
          <p14:tracePt t="45022" x="9847263" y="2433638"/>
          <p14:tracePt t="45033" x="9691688" y="2374900"/>
          <p14:tracePt t="45049" x="9550400" y="2330450"/>
          <p14:tracePt t="45055" x="9483725" y="2308225"/>
          <p14:tracePt t="45065" x="9410700" y="2293938"/>
          <p14:tracePt t="45071" x="9336088" y="2278063"/>
          <p14:tracePt t="45080" x="9247188" y="2271713"/>
          <p14:tracePt t="45087" x="9180513" y="2263775"/>
          <p14:tracePt t="45093" x="9121775" y="2263775"/>
          <p14:tracePt t="45106" x="9032875" y="2255838"/>
          <p14:tracePt t="45112" x="9002713" y="2249488"/>
          <p14:tracePt t="45119" x="8980488" y="2249488"/>
          <p14:tracePt t="45129" x="8951913" y="2249488"/>
          <p14:tracePt t="45134" x="8937625" y="2249488"/>
          <p14:tracePt t="45138" x="8907463" y="2249488"/>
          <p14:tracePt t="45144" x="8870950" y="2249488"/>
          <p14:tracePt t="45158" x="8804275" y="2255838"/>
          <p14:tracePt t="45167" x="8759825" y="2263775"/>
          <p14:tracePt t="45172" x="8707438" y="2293938"/>
          <p14:tracePt t="45198" x="8545513" y="2352675"/>
          <p14:tracePt t="45207" x="8462963" y="2405063"/>
          <p14:tracePt t="45214" x="8404225" y="2419350"/>
          <p14:tracePt t="45220" x="8367713" y="2441575"/>
          <p14:tracePt t="45235" x="8256588" y="2492375"/>
          <p14:tracePt t="45244" x="8189913" y="2522538"/>
          <p14:tracePt t="45252" x="8101013" y="2559050"/>
          <p14:tracePt t="45255" x="8012113" y="2603500"/>
          <p14:tracePt t="45267" x="7931150" y="2641600"/>
          <p14:tracePt t="45274" x="7848600" y="2678113"/>
          <p14:tracePt t="45296" x="7678738" y="2752725"/>
          <p14:tracePt t="45305" x="7605713" y="2789238"/>
          <p14:tracePt t="45315" x="7583488" y="2797175"/>
          <p14:tracePt t="45320" x="7553325" y="2811463"/>
          <p14:tracePt t="45324" x="7523163" y="2833688"/>
          <p14:tracePt t="45344" x="7478713" y="2841625"/>
          <p14:tracePt t="45358" x="7427913" y="2862263"/>
          <p14:tracePt t="45363" x="7397750" y="2870200"/>
          <p14:tracePt t="45368" x="7375525" y="2878138"/>
          <p14:tracePt t="45375" x="7369175" y="2884488"/>
          <p14:tracePt t="45388" x="7353300" y="2892425"/>
          <p14:tracePt t="45395" x="7331075" y="2892425"/>
          <p14:tracePt t="45403" x="7316788" y="2900363"/>
          <p14:tracePt t="45410" x="7302500" y="2900363"/>
          <p14:tracePt t="45417" x="7294563" y="2906713"/>
          <p14:tracePt t="45422" x="7280275" y="2906713"/>
          <p14:tracePt t="45444" x="7235825" y="2914650"/>
          <p14:tracePt t="45450" x="7219950" y="2914650"/>
          <p14:tracePt t="45465" x="7183438" y="2922588"/>
          <p14:tracePt t="45472" x="7169150" y="2922588"/>
          <p14:tracePt t="45479" x="7161213" y="2928938"/>
          <p14:tracePt t="45490" x="7146925" y="2928938"/>
          <p14:tracePt t="45500" x="7124700" y="2944813"/>
          <p14:tracePt t="45504" x="7102475" y="2944813"/>
          <p14:tracePt t="45518" x="7086600" y="2951163"/>
          <p14:tracePt t="45523" x="7072313" y="2959100"/>
          <p14:tracePt t="45529" x="7064375" y="2959100"/>
          <p14:tracePt t="45535" x="7050088" y="2959100"/>
          <p14:tracePt t="45540" x="7027863" y="2959100"/>
          <p14:tracePt t="45550" x="7021513" y="2967038"/>
          <p14:tracePt t="45554" x="7013575" y="2967038"/>
          <p14:tracePt t="45566" x="6999288" y="2973388"/>
          <p14:tracePt t="45576" x="6991350" y="2981325"/>
          <p14:tracePt t="45588" x="6983413" y="2981325"/>
          <p14:tracePt t="45596" x="6977063" y="2981325"/>
          <p14:tracePt t="45602" x="6961188" y="2981325"/>
          <p14:tracePt t="45613" x="6954838" y="2989263"/>
          <p14:tracePt t="45616" x="6946900" y="2995613"/>
          <p14:tracePt t="45625" x="6938963" y="3003550"/>
          <p14:tracePt t="45638" x="6932613" y="3011488"/>
          <p14:tracePt t="45648" x="6924675" y="3017838"/>
          <p14:tracePt t="45651" x="6924675" y="3025775"/>
          <p14:tracePt t="45674" x="6910388" y="3070225"/>
          <p14:tracePt t="45693" x="6894513" y="3114675"/>
          <p14:tracePt t="45701" x="6880225" y="3181350"/>
          <p14:tracePt t="45710" x="6872288" y="3233738"/>
          <p14:tracePt t="45715" x="6872288" y="3276600"/>
          <p14:tracePt t="45720" x="6865938" y="3328988"/>
          <p14:tracePt t="45728" x="6865938" y="3365500"/>
          <p14:tracePt t="45735" x="6865938" y="3403600"/>
          <p14:tracePt t="45742" x="6865938" y="3425825"/>
          <p14:tracePt t="45748" x="6865938" y="3448050"/>
          <p14:tracePt t="45755" x="6865938" y="3476625"/>
          <p14:tracePt t="45769" x="6865938" y="3514725"/>
          <p14:tracePt t="45775" x="6865938" y="3536950"/>
          <p14:tracePt t="45792" x="6865938" y="3565525"/>
          <p14:tracePt t="45799" x="6865938" y="3581400"/>
          <p14:tracePt t="45803" x="6865938" y="3603625"/>
          <p14:tracePt t="45815" x="6865938" y="3609975"/>
          <p14:tracePt t="45819" x="6865938" y="3624263"/>
          <p14:tracePt t="45824" x="6865938" y="3632200"/>
          <p14:tracePt t="45833" x="6865938" y="3640138"/>
          <p14:tracePt t="45856" x="6865938" y="3668713"/>
          <p14:tracePt t="45864" x="6865938" y="3676650"/>
          <p14:tracePt t="45873" x="6865938" y="3684588"/>
          <p14:tracePt t="45882" x="6865938" y="3690938"/>
          <p14:tracePt t="45897" x="6865938" y="3698875"/>
          <p14:tracePt t="45916" x="6872288" y="3698875"/>
          <p14:tracePt t="46164" x="6916738" y="3676650"/>
          <p14:tracePt t="46174" x="7027863" y="3573463"/>
          <p14:tracePt t="46183" x="7094538" y="3514725"/>
          <p14:tracePt t="46191" x="7169150" y="3454400"/>
          <p14:tracePt t="46202" x="7316788" y="3306763"/>
          <p14:tracePt t="46210" x="7383463" y="3248025"/>
          <p14:tracePt t="46217" x="7442200" y="3189288"/>
          <p14:tracePt t="46224" x="7500938" y="3128963"/>
          <p14:tracePt t="46238" x="7567613" y="3055938"/>
          <p14:tracePt t="46243" x="7605713" y="3017838"/>
          <p14:tracePt t="46251" x="7627938" y="2989263"/>
          <p14:tracePt t="46260" x="7650163" y="2959100"/>
          <p14:tracePt t="46267" x="7672388" y="2936875"/>
          <p14:tracePt t="46279" x="7745413" y="2847975"/>
          <p14:tracePt t="46287" x="7789863" y="2789238"/>
          <p14:tracePt t="46298" x="7893050" y="2686050"/>
          <p14:tracePt t="46305" x="7953375" y="2647950"/>
          <p14:tracePt t="46312" x="7997825" y="2611438"/>
          <p14:tracePt t="46317" x="8042275" y="2574925"/>
          <p14:tracePt t="46329" x="8064500" y="2559050"/>
          <p14:tracePt t="46339" x="8101013" y="2522538"/>
          <p14:tracePt t="46353" x="8137525" y="2492375"/>
          <p14:tracePt t="46367" x="8159750" y="2478088"/>
          <p14:tracePt t="46382" x="8181975" y="2463800"/>
          <p14:tracePt t="46399" x="8189913" y="2455863"/>
          <p14:tracePt t="46406" x="8196263" y="2455863"/>
          <p14:tracePt t="46417" x="8204200" y="2455863"/>
          <p14:tracePt t="46432" x="8212138" y="2455863"/>
          <p14:tracePt t="46554" x="8212138" y="2463800"/>
          <p14:tracePt t="46569" x="8204200" y="2478088"/>
          <p14:tracePt t="46580" x="8204200" y="2486025"/>
          <p14:tracePt t="46591" x="8204200" y="2500313"/>
          <p14:tracePt t="46607" x="8204200" y="2522538"/>
          <p14:tracePt t="46615" x="8204200" y="2544763"/>
          <p14:tracePt t="46623" x="8204200" y="2589213"/>
          <p14:tracePt t="46638" x="8212138" y="2647950"/>
          <p14:tracePt t="46652" x="8218488" y="2736850"/>
          <p14:tracePt t="46659" x="8218488" y="2789238"/>
          <p14:tracePt t="46669" x="8226425" y="2841625"/>
          <p14:tracePt t="46680" x="8226425" y="2936875"/>
          <p14:tracePt t="46692" x="8226425" y="3025775"/>
          <p14:tracePt t="46702" x="8226425" y="3078163"/>
          <p14:tracePt t="46710" x="8226425" y="3114675"/>
          <p14:tracePt t="46718" x="8226425" y="3144838"/>
          <p14:tracePt t="46725" x="8226425" y="3173413"/>
          <p14:tracePt t="46742" x="8226425" y="3248025"/>
          <p14:tracePt t="46752" x="8226425" y="3270250"/>
          <p14:tracePt t="46764" x="8226425" y="3314700"/>
          <p14:tracePt t="46769" x="8226425" y="3343275"/>
          <p14:tracePt t="46783" x="8226425" y="3373438"/>
          <p14:tracePt t="46799" x="8226425" y="3403600"/>
          <p14:tracePt t="46806" x="8226425" y="3409950"/>
          <p14:tracePt t="46814" x="8226425" y="3417888"/>
          <p14:tracePt t="46822" x="8226425" y="3425825"/>
          <p14:tracePt t="46830" x="8226425" y="3440113"/>
          <p14:tracePt t="46839" x="8234363" y="3440113"/>
          <p14:tracePt t="46847" x="8234363" y="3448050"/>
          <p14:tracePt t="46861" x="8240713" y="3448050"/>
          <p14:tracePt t="46868" x="8248650" y="3448050"/>
          <p14:tracePt t="46888" x="8256588" y="3448050"/>
          <p14:tracePt t="46894" x="8285163" y="3440113"/>
          <p14:tracePt t="46901" x="8307388" y="3440113"/>
          <p14:tracePt t="46912" x="8337550" y="3432175"/>
          <p14:tracePt t="46920" x="8374063" y="3425825"/>
          <p14:tracePt t="46926" x="8418513" y="3425825"/>
          <p14:tracePt t="46937" x="8559800" y="3395663"/>
          <p14:tracePt t="46943" x="8648700" y="3373438"/>
          <p14:tracePt t="46950" x="8729663" y="3351213"/>
          <p14:tracePt t="46957" x="8810625" y="3343275"/>
          <p14:tracePt t="46967" x="8870950" y="3328988"/>
          <p14:tracePt t="46982" x="8980488" y="3292475"/>
          <p14:tracePt t="46986" x="9032875" y="3270250"/>
          <p14:tracePt t="46991" x="9077325" y="3254375"/>
          <p14:tracePt t="47001" x="9113838" y="3240088"/>
          <p14:tracePt t="47014" x="9196388" y="3217863"/>
          <p14:tracePt t="47018" x="9240838" y="3195638"/>
          <p14:tracePt t="47026" x="9285288" y="3181350"/>
          <p14:tracePt t="47033" x="9321800" y="3173413"/>
          <p14:tracePt t="47039" x="9372600" y="3159125"/>
          <p14:tracePt t="47055" x="9447213" y="3128963"/>
          <p14:tracePt t="47065" x="9491663" y="3114675"/>
          <p14:tracePt t="47070" x="9528175" y="3100388"/>
          <p14:tracePt t="47079" x="9558338" y="3092450"/>
          <p14:tracePt t="47085" x="9602788" y="3078163"/>
          <p14:tracePt t="47088" x="9632950" y="3070225"/>
          <p14:tracePt t="47113" x="9683750" y="3055938"/>
          <p14:tracePt t="47125" x="9699625" y="3048000"/>
          <p14:tracePt t="47136" x="9705975" y="3048000"/>
          <p14:tracePt t="47152" x="9720263" y="3048000"/>
          <p14:tracePt t="47172" x="9728200" y="3055938"/>
          <p14:tracePt t="47176" x="9742488" y="3055938"/>
          <p14:tracePt t="47183" x="9764713" y="3070225"/>
          <p14:tracePt t="47191" x="9786938" y="3092450"/>
          <p14:tracePt t="47197" x="9809163" y="3122613"/>
          <p14:tracePt t="47202" x="9847263" y="3167063"/>
          <p14:tracePt t="47215" x="9936163" y="3328988"/>
          <p14:tracePt t="47222" x="9986963" y="3432175"/>
          <p14:tracePt t="47233" x="10025063" y="3506788"/>
          <p14:tracePt t="47243" x="10091738" y="3690938"/>
          <p14:tracePt t="47249" x="10112375" y="3751263"/>
          <p14:tracePt t="47259" x="10120313" y="3817938"/>
          <p14:tracePt t="47265" x="10128250" y="3868738"/>
          <p14:tracePt t="47271" x="10134600" y="3921125"/>
          <p14:tracePt t="47280" x="10150475" y="3973513"/>
          <p14:tracePt t="47286" x="10150475" y="4024313"/>
          <p14:tracePt t="47307" x="10150475" y="4149725"/>
          <p14:tracePt t="47316" x="10134600" y="4194175"/>
          <p14:tracePt t="47324" x="10128250" y="4246563"/>
          <p14:tracePt t="47332" x="10128250" y="4298950"/>
          <p14:tracePt t="47344" x="10120313" y="4321175"/>
          <p14:tracePt t="47350" x="10120313" y="4335463"/>
          <p14:tracePt t="47358" x="10120313" y="4343400"/>
          <p14:tracePt t="47369" x="10120313" y="4357688"/>
          <p14:tracePt t="47383" x="10120313" y="4365625"/>
          <p14:tracePt t="47390" x="10120313" y="4371975"/>
          <p14:tracePt t="47402" x="10120313" y="4379913"/>
          <p14:tracePt t="47453" x="10120313" y="4371975"/>
          <p14:tracePt t="47466" x="10120313" y="4365625"/>
          <p14:tracePt t="47486" x="10120313" y="4349750"/>
          <p14:tracePt t="47499" x="10120313" y="4327525"/>
          <p14:tracePt t="47506" x="10120313" y="4298950"/>
          <p14:tracePt t="47514" x="10128250" y="4276725"/>
          <p14:tracePt t="47522" x="10128250" y="4254500"/>
          <p14:tracePt t="47531" x="10150475" y="4194175"/>
          <p14:tracePt t="47538" x="10186988" y="4127500"/>
          <p14:tracePt t="47555" x="10372725" y="3810000"/>
          <p14:tracePt t="47562" x="10439400" y="3706813"/>
          <p14:tracePt t="47571" x="10504488" y="3603625"/>
          <p14:tracePt t="47576" x="10564813" y="3521075"/>
          <p14:tracePt t="47582" x="10631488" y="3440113"/>
          <p14:tracePt t="47591" x="10704513" y="3381375"/>
          <p14:tracePt t="47603" x="10809288" y="3292475"/>
          <p14:tracePt t="47617" x="10918825" y="3217863"/>
          <p14:tracePt t="47623" x="10956925" y="3189288"/>
          <p14:tracePt t="47631" x="10993438" y="3173413"/>
          <p14:tracePt t="47642" x="11023600" y="3159125"/>
          <p14:tracePt t="47652" x="11060113" y="3128963"/>
          <p14:tracePt t="47661" x="11068050" y="3128963"/>
          <p14:tracePt t="47668" x="11082338" y="3122613"/>
          <p14:tracePt t="47672" x="11082338" y="3114675"/>
          <p14:tracePt t="47680" x="11090275" y="3114675"/>
          <p14:tracePt t="47694" x="11096625" y="3114675"/>
          <p14:tracePt t="47715" x="11104563" y="3114675"/>
          <p14:tracePt t="47736" x="11104563" y="3122613"/>
          <p14:tracePt t="47749" x="11104563" y="3128963"/>
          <p14:tracePt t="47757" x="11104563" y="3136900"/>
          <p14:tracePt t="47765" x="11112500" y="3144838"/>
          <p14:tracePt t="47769" x="11112500" y="3159125"/>
          <p14:tracePt t="47783" x="11112500" y="3189288"/>
          <p14:tracePt t="47793" x="11112500" y="3225800"/>
          <p14:tracePt t="47799" x="11112500" y="3262313"/>
          <p14:tracePt t="47805" x="11112500" y="3306763"/>
          <p14:tracePt t="47811" x="11112500" y="3343275"/>
          <p14:tracePt t="47820" x="11112500" y="3387725"/>
          <p14:tracePt t="47833" x="11112500" y="3470275"/>
          <p14:tracePt t="47840" x="11112500" y="3498850"/>
          <p14:tracePt t="47854" x="11112500" y="3536950"/>
          <p14:tracePt t="47866" x="11112500" y="3559175"/>
          <p14:tracePt t="47883" x="11112500" y="3573463"/>
          <p14:tracePt t="47905" x="11112500" y="3595688"/>
          <p14:tracePt t="47925" x="11112500" y="3603625"/>
          <p14:tracePt t="47937" x="11112500" y="3609975"/>
          <p14:tracePt t="48007" x="11112500" y="3603625"/>
          <p14:tracePt t="48047" x="11112500" y="3595688"/>
          <p14:tracePt t="48053" x="11112500" y="3587750"/>
          <p14:tracePt t="48069" x="11112500" y="3581400"/>
          <p14:tracePt t="48080" x="11112500" y="3573463"/>
          <p14:tracePt t="48089" x="11112500" y="3565525"/>
          <p14:tracePt t="48105" x="11118850" y="3543300"/>
          <p14:tracePt t="48123" x="11126788" y="3529013"/>
          <p14:tracePt t="48138" x="11134725" y="3506788"/>
          <p14:tracePt t="48146" x="11149013" y="3498850"/>
          <p14:tracePt t="48152" x="11156950" y="3492500"/>
          <p14:tracePt t="48158" x="11171238" y="3476625"/>
          <p14:tracePt t="48171" x="11185525" y="3470275"/>
          <p14:tracePt t="48179" x="11201400" y="3462338"/>
          <p14:tracePt t="48185" x="11215688" y="3454400"/>
          <p14:tracePt t="48188" x="11237913" y="3454400"/>
          <p14:tracePt t="48196" x="11252200" y="3448050"/>
          <p14:tracePt t="48211" x="11266488" y="3448050"/>
          <p14:tracePt t="48220" x="11282363" y="3454400"/>
          <p14:tracePt t="48239" x="11304588" y="3476625"/>
          <p14:tracePt t="48246" x="11318875" y="3506788"/>
          <p14:tracePt t="48258" x="11341100" y="3565525"/>
          <p14:tracePt t="48264" x="11349038" y="3609975"/>
          <p14:tracePt t="48270" x="11355388" y="3662363"/>
          <p14:tracePt t="48276" x="11363325" y="3698875"/>
          <p14:tracePt t="48284" x="11371263" y="3729038"/>
          <p14:tracePt t="48293" x="11377613" y="3757613"/>
          <p14:tracePt t="48300" x="11385550" y="3765550"/>
          <p14:tracePt t="48304" x="11385550" y="3779838"/>
          <p14:tracePt t="48312" x="11385550" y="3795713"/>
          <p14:tracePt t="48318" x="11393488" y="3802063"/>
          <p14:tracePt t="48333" x="11393488" y="3824288"/>
          <p14:tracePt t="48357" x="11393488" y="3832225"/>
          <p14:tracePt t="48367" x="11393488" y="3846513"/>
          <p14:tracePt t="48383" x="11393488" y="3854450"/>
          <p14:tracePt t="48399" x="11393488" y="3862388"/>
          <p14:tracePt t="48424" x="11393488" y="3868738"/>
          <p14:tracePt t="48441" x="11393488" y="3876675"/>
          <p14:tracePt t="49279" x="11393488" y="3868738"/>
          <p14:tracePt t="49305" x="11393488" y="3854450"/>
          <p14:tracePt t="49323" x="11393488" y="3846513"/>
          <p14:tracePt t="49330" x="11393488" y="3840163"/>
          <p14:tracePt t="49339" x="11393488" y="3832225"/>
          <p14:tracePt t="49355" x="11393488" y="3824288"/>
          <p14:tracePt t="49368" x="11393488" y="3817938"/>
          <p14:tracePt t="69563" x="11371263" y="3795713"/>
          <p14:tracePt t="69582" x="11134725" y="3492500"/>
          <p14:tracePt t="69589" x="11037888" y="3365500"/>
          <p14:tracePt t="69595" x="10971213" y="3270250"/>
          <p14:tracePt t="69603" x="10904538" y="3181350"/>
          <p14:tracePt t="69615" x="10860088" y="3100388"/>
          <p14:tracePt t="69622" x="10756900" y="2951163"/>
          <p14:tracePt t="69629" x="10712450" y="2884488"/>
          <p14:tracePt t="69644" x="10631488" y="2781300"/>
          <p14:tracePt t="69652" x="10579100" y="2730500"/>
          <p14:tracePt t="69661" x="10526713" y="2670175"/>
          <p14:tracePt t="69671" x="10409238" y="2581275"/>
          <p14:tracePt t="69701" x="10217150" y="2455863"/>
          <p14:tracePt t="69712" x="10186988" y="2441575"/>
          <p14:tracePt t="69724" x="10112375" y="2419350"/>
          <p14:tracePt t="69734" x="10009188" y="2397125"/>
          <p14:tracePt t="69742" x="9942513" y="2397125"/>
          <p14:tracePt t="69757" x="9794875" y="2397125"/>
          <p14:tracePt t="69771" x="9661525" y="2397125"/>
          <p14:tracePt t="69781" x="9594850" y="2397125"/>
          <p14:tracePt t="69790" x="9499600" y="2397125"/>
          <p14:tracePt t="69800" x="9447213" y="2405063"/>
          <p14:tracePt t="69808" x="9344025" y="2419350"/>
          <p14:tracePt t="69819" x="9277350" y="2441575"/>
          <p14:tracePt t="69825" x="9224963" y="2455863"/>
          <p14:tracePt t="69832" x="9166225" y="2478088"/>
          <p14:tracePt t="69838" x="9113838" y="2492375"/>
          <p14:tracePt t="69844" x="9085263" y="2508250"/>
          <p14:tracePt t="69866" x="9010650" y="2536825"/>
          <p14:tracePt t="69875" x="8951913" y="2566988"/>
          <p14:tracePt t="69883" x="8929688" y="2574925"/>
          <p14:tracePt t="69891" x="8915400" y="2581275"/>
          <p14:tracePt t="69896" x="8893175" y="2589213"/>
          <p14:tracePt t="69906" x="8870950" y="2597150"/>
          <p14:tracePt t="69918" x="8840788" y="2603500"/>
          <p14:tracePt t="69927" x="8818563" y="2603500"/>
          <p14:tracePt t="69938" x="8796338" y="2611438"/>
          <p14:tracePt t="69944" x="8774113" y="2619375"/>
          <p14:tracePt t="69964" x="8751888" y="2625725"/>
          <p14:tracePt t="69971" x="8743950" y="2625725"/>
          <p14:tracePt t="69977" x="8737600" y="2625725"/>
          <p14:tracePt t="69983" x="8729663" y="2625725"/>
          <p14:tracePt t="69990" x="8721725" y="2625725"/>
          <p14:tracePt t="70017" x="8707438" y="2625725"/>
          <p14:tracePt t="70027" x="8699500" y="2625725"/>
          <p14:tracePt t="70040" x="8685213" y="2625725"/>
          <p14:tracePt t="70060" x="8677275" y="2625725"/>
          <p14:tracePt t="70069" x="8670925" y="2625725"/>
          <p14:tracePt t="70093" x="8655050" y="2633663"/>
          <p14:tracePt t="70104" x="8648700" y="2633663"/>
          <p14:tracePt t="70125" x="8632825" y="2641600"/>
          <p14:tracePt t="70136" x="8626475" y="2641600"/>
          <p14:tracePt t="70154" x="8618538" y="2641600"/>
          <p14:tracePt t="70158" x="8610600" y="2641600"/>
          <p14:tracePt t="70164" x="8604250" y="2641600"/>
          <p14:tracePt t="70171" x="8596313" y="2647950"/>
          <p14:tracePt t="70188" x="8588375" y="2647950"/>
          <p14:tracePt t="70191" x="8574088" y="2647950"/>
          <p14:tracePt t="70203" x="8567738" y="2647950"/>
          <p14:tracePt t="70207" x="8545513" y="2655888"/>
          <p14:tracePt t="70213" x="8523288" y="2663825"/>
          <p14:tracePt t="70221" x="8501063" y="2670175"/>
          <p14:tracePt t="70230" x="8478838" y="2678113"/>
          <p14:tracePt t="70238" x="8456613" y="2686050"/>
          <p14:tracePt t="70246" x="8426450" y="2692400"/>
          <p14:tracePt t="70262" x="8359775" y="2700338"/>
          <p14:tracePt t="70273" x="8329613" y="2708275"/>
          <p14:tracePt t="70277" x="8307388" y="2714625"/>
          <p14:tracePt t="70293" x="8262938" y="2730500"/>
          <p14:tracePt t="70317" x="8175625" y="2767013"/>
          <p14:tracePt t="70321" x="8153400" y="2774950"/>
          <p14:tracePt t="70330" x="8115300" y="2781300"/>
          <p14:tracePt t="70338" x="8108950" y="2797175"/>
          <p14:tracePt t="70348" x="8086725" y="2811463"/>
          <p14:tracePt t="70360" x="8056563" y="2833688"/>
          <p14:tracePt t="70374" x="8034338" y="2855913"/>
          <p14:tracePt t="70386" x="8004175" y="2878138"/>
          <p14:tracePt t="70396" x="7959725" y="2922588"/>
          <p14:tracePt t="70406" x="7923213" y="2973388"/>
          <p14:tracePt t="70422" x="7886700" y="3025775"/>
          <p14:tracePt t="70446" x="7842250" y="3114675"/>
          <p14:tracePt t="70454" x="7826375" y="3144838"/>
          <p14:tracePt t="70462" x="7812088" y="3173413"/>
          <p14:tracePt t="70470" x="7789863" y="3248025"/>
          <p14:tracePt t="70476" x="7767638" y="3276600"/>
          <p14:tracePt t="70485" x="7761288" y="3306763"/>
          <p14:tracePt t="70492" x="7745413" y="3351213"/>
          <p14:tracePt t="70498" x="7739063" y="3381375"/>
          <p14:tracePt t="70505" x="7731125" y="3403600"/>
          <p14:tracePt t="70515" x="7716838" y="3448050"/>
          <p14:tracePt t="70526" x="7700963" y="3506788"/>
          <p14:tracePt t="70531" x="7694613" y="3559175"/>
          <p14:tracePt t="70540" x="7686675" y="3609975"/>
          <p14:tracePt t="70563" x="7678738" y="3757613"/>
          <p14:tracePt t="70572" x="7678738" y="3810000"/>
          <p14:tracePt t="70580" x="7678738" y="3898900"/>
          <p14:tracePt t="70591" x="7672388" y="3929063"/>
          <p14:tracePt t="70597" x="7672388" y="3957638"/>
          <p14:tracePt t="70607" x="7664450" y="4024313"/>
          <p14:tracePt t="70620" x="7664450" y="4046538"/>
          <p14:tracePt t="70623" x="7664450" y="4076700"/>
          <p14:tracePt t="70637" x="7664450" y="4135438"/>
          <p14:tracePt t="70643" x="7664450" y="4157663"/>
          <p14:tracePt t="70650" x="7664450" y="4187825"/>
          <p14:tracePt t="70657" x="7664450" y="4224338"/>
          <p14:tracePt t="70670" x="7678738" y="4321175"/>
          <p14:tracePt t="70687" x="7694613" y="4408488"/>
          <p14:tracePt t="70693" x="7700963" y="4475163"/>
          <p14:tracePt t="70702" x="7700963" y="4513263"/>
          <p14:tracePt t="70706" x="7708900" y="4564063"/>
          <p14:tracePt t="70722" x="7731125" y="4668838"/>
          <p14:tracePt t="70736" x="7745413" y="4772025"/>
          <p14:tracePt t="70741" x="7767638" y="4838700"/>
          <p14:tracePt t="70747" x="7775575" y="4897438"/>
          <p14:tracePt t="70756" x="7789863" y="4978400"/>
          <p14:tracePt t="70760" x="7820025" y="5067300"/>
          <p14:tracePt t="70777" x="7870825" y="5222875"/>
          <p14:tracePt t="70784" x="7886700" y="5289550"/>
          <p14:tracePt t="70789" x="7908925" y="5341938"/>
          <p14:tracePt t="70798" x="7923213" y="5392738"/>
          <p14:tracePt t="70815" x="7937500" y="5475288"/>
          <p14:tracePt t="70820" x="7959725" y="5503863"/>
          <p14:tracePt t="70825" x="7967663" y="5540375"/>
          <p14:tracePt t="70830" x="7975600" y="5562600"/>
          <p14:tracePt t="70837" x="7981950" y="5584825"/>
          <p14:tracePt t="70846" x="7989888" y="5607050"/>
          <p14:tracePt t="70857" x="7997825" y="5622925"/>
          <p14:tracePt t="70866" x="8004175" y="5629275"/>
          <p14:tracePt t="70879" x="8004175" y="5637213"/>
          <p14:tracePt t="70887" x="8012113" y="5645150"/>
          <p14:tracePt t="70903" x="8012113" y="5651500"/>
          <p14:tracePt t="70924" x="8020050" y="5651500"/>
          <p14:tracePt t="70938" x="8026400" y="5667375"/>
          <p14:tracePt t="70956" x="8042275" y="5681663"/>
          <p14:tracePt t="70975" x="8070850" y="5703888"/>
          <p14:tracePt t="70991" x="8159750" y="5800725"/>
          <p14:tracePt t="71004" x="8240713" y="5873750"/>
          <p14:tracePt t="71020" x="8307388" y="5926138"/>
          <p14:tracePt t="71025" x="8329613" y="5940425"/>
          <p14:tracePt t="71039" x="8367713" y="5970588"/>
          <p14:tracePt t="71047" x="8389938" y="5984875"/>
          <p14:tracePt t="71053" x="8412163" y="5999163"/>
          <p14:tracePt t="71068" x="8456613" y="6021388"/>
          <p14:tracePt t="71076" x="8478838" y="6029325"/>
          <p14:tracePt t="71087" x="8537575" y="6051550"/>
          <p14:tracePt t="71103" x="8574088" y="6059488"/>
          <p14:tracePt t="71108" x="8596313" y="6059488"/>
          <p14:tracePt t="71119" x="8610600" y="6059488"/>
          <p14:tracePt t="71123" x="8618538" y="6059488"/>
          <p14:tracePt t="71130" x="8632825" y="6059488"/>
          <p14:tracePt t="71136" x="8648700" y="6059488"/>
          <p14:tracePt t="71145" x="8662988" y="6059488"/>
          <p14:tracePt t="71153" x="8685213" y="6059488"/>
          <p14:tracePt t="71156" x="8707438" y="6043613"/>
          <p14:tracePt t="71170" x="8774113" y="6015038"/>
          <p14:tracePt t="71189" x="8863013" y="5948363"/>
          <p14:tracePt t="71204" x="8974138" y="5867400"/>
          <p14:tracePt t="71222" x="9002713" y="5829300"/>
          <p14:tracePt t="71226" x="9018588" y="5829300"/>
          <p14:tracePt t="71236" x="9018588" y="5822950"/>
          <p14:tracePt t="71240" x="9018588" y="5807075"/>
          <p14:tracePt t="71247" x="9024938" y="5807075"/>
          <p14:tracePt t="71256" x="9032875" y="5792788"/>
          <p14:tracePt t="71265" x="9047163" y="5778500"/>
          <p14:tracePt t="71273" x="9055100" y="5748338"/>
          <p14:tracePt t="71278" x="9077325" y="5718175"/>
          <p14:tracePt t="71288" x="9091613" y="5673725"/>
          <p14:tracePt t="71303" x="9107488" y="5622925"/>
          <p14:tracePt t="71320" x="9107488" y="5600700"/>
          <p14:tracePt t="71325" x="9107488" y="5584825"/>
          <p14:tracePt t="71332" x="9107488" y="5578475"/>
          <p14:tracePt t="71337" x="9107488" y="5570538"/>
          <p14:tracePt t="71345" x="9107488" y="5562600"/>
          <p14:tracePt t="71353" x="9107488" y="5556250"/>
          <p14:tracePt t="71377" x="9107488" y="5534025"/>
          <p14:tracePt t="71381" x="9107488" y="5519738"/>
          <p14:tracePt t="71389" x="9107488" y="5497513"/>
          <p14:tracePt t="71394" x="9099550" y="5481638"/>
          <p14:tracePt t="71399" x="9091613" y="5459413"/>
          <p14:tracePt t="71410" x="9085263" y="5437188"/>
          <p14:tracePt t="71422" x="9069388" y="5408613"/>
          <p14:tracePt t="71429" x="9055100" y="5386388"/>
          <p14:tracePt t="71440" x="9040813" y="5370513"/>
          <p14:tracePt t="71448" x="9032875" y="5356225"/>
          <p14:tracePt t="71455" x="9002713" y="5319713"/>
          <p14:tracePt t="71465" x="8988425" y="5297488"/>
          <p14:tracePt t="71472" x="8974138" y="5275263"/>
          <p14:tracePt t="71486" x="8937625" y="5200650"/>
          <p14:tracePt t="71489" x="8907463" y="5156200"/>
          <p14:tracePt t="71505" x="8840788" y="5053013"/>
          <p14:tracePt t="71510" x="8818563" y="4994275"/>
          <p14:tracePt t="71522" x="8782050" y="4964113"/>
          <p14:tracePt t="71536" x="8743950" y="4911725"/>
          <p14:tracePt t="71538" x="8729663" y="4889500"/>
          <p14:tracePt t="71557" x="8707438" y="4852988"/>
          <p14:tracePt t="71570" x="8685213" y="4822825"/>
          <p14:tracePt t="71575" x="8677275" y="4800600"/>
          <p14:tracePt t="71584" x="8670925" y="4778375"/>
          <p14:tracePt t="71590" x="8662988" y="4749800"/>
          <p14:tracePt t="71593" x="8655050" y="4719638"/>
          <p14:tracePt t="71605" x="8648700" y="4705350"/>
          <p14:tracePt t="71620" x="8640763" y="4660900"/>
          <p14:tracePt t="71624" x="8632825" y="4652963"/>
          <p14:tracePt t="71627" x="8626475" y="4638675"/>
          <p14:tracePt t="71636" x="8618538" y="4630738"/>
          <p14:tracePt t="71652" x="8610600" y="4624388"/>
          <p14:tracePt t="71668" x="8610600" y="4616450"/>
          <p14:tracePt t="71670" x="8610600" y="4608513"/>
          <p14:tracePt t="71707" x="8610600" y="4602163"/>
          <p14:tracePt t="71721" x="8610600" y="4594225"/>
          <p14:tracePt t="71782" x="8610600" y="4586288"/>
          <p14:tracePt t="71810" x="8610600" y="4579938"/>
          <p14:tracePt t="71824" x="8610600" y="4564063"/>
          <p14:tracePt t="71833" x="8610600" y="4549775"/>
          <p14:tracePt t="71839" x="8610600" y="4535488"/>
          <p14:tracePt t="71845" x="8610600" y="4527550"/>
          <p14:tracePt t="71853" x="8610600" y="4513263"/>
          <p14:tracePt t="71858" x="8610600" y="4505325"/>
          <p14:tracePt t="71867" x="8610600" y="4491038"/>
          <p14:tracePt t="71873" x="8610600" y="4475163"/>
          <p14:tracePt t="71890" x="8610600" y="4468813"/>
          <p14:tracePt t="71906" x="8610600" y="4460875"/>
          <p14:tracePt t="71940" x="8604250" y="4460875"/>
          <p14:tracePt t="71951" x="8596313" y="4460875"/>
          <p14:tracePt t="71960" x="8596313" y="4468813"/>
          <p14:tracePt t="71973" x="8596313" y="4483100"/>
          <p14:tracePt t="71986" x="8588375" y="4491038"/>
          <p14:tracePt t="71992" x="8588375" y="4505325"/>
          <p14:tracePt t="72003" x="8582025" y="4519613"/>
          <p14:tracePt t="72017" x="8574088" y="4527550"/>
          <p14:tracePt t="72026" x="8574088" y="4541838"/>
          <p14:tracePt t="72032" x="8574088" y="4549775"/>
          <p14:tracePt t="72040" x="8574088" y="4557713"/>
          <p14:tracePt t="72049" x="8567738" y="4564063"/>
          <p14:tracePt t="72057" x="8567738" y="4572000"/>
          <p14:tracePt t="72068" x="8567738" y="4586288"/>
          <p14:tracePt t="72076" x="8567738" y="4602163"/>
          <p14:tracePt t="72084" x="8567738" y="4608513"/>
          <p14:tracePt t="72092" x="8567738" y="4616450"/>
          <p14:tracePt t="72110" x="8567738" y="4652963"/>
          <p14:tracePt t="72118" x="8567738" y="4660900"/>
          <p14:tracePt t="72125" x="8567738" y="4675188"/>
          <p14:tracePt t="72136" x="8567738" y="4691063"/>
          <p14:tracePt t="72144" x="8567738" y="4713288"/>
          <p14:tracePt t="72153" x="8567738" y="4719638"/>
          <p14:tracePt t="72161" x="8567738" y="4735513"/>
          <p14:tracePt t="72184" x="8567738" y="4778375"/>
          <p14:tracePt t="72189" x="8567738" y="4794250"/>
          <p14:tracePt t="72207" x="8574088" y="4838700"/>
          <p14:tracePt t="72215" x="8574088" y="4845050"/>
          <p14:tracePt t="72223" x="8574088" y="4860925"/>
          <p14:tracePt t="72231" x="8574088" y="4867275"/>
          <p14:tracePt t="72244" x="8574088" y="4889500"/>
          <p14:tracePt t="72264" x="8574088" y="4911725"/>
          <p14:tracePt t="72276" x="8574088" y="4919663"/>
          <p14:tracePt t="72289" x="8574088" y="4927600"/>
          <p14:tracePt t="72307" x="8574088" y="4933950"/>
          <p14:tracePt t="72420" x="8574088" y="4927600"/>
          <p14:tracePt t="72426" x="8574088" y="4919663"/>
          <p14:tracePt t="72436" x="8574088" y="4905375"/>
          <p14:tracePt t="72445" x="8574088" y="4883150"/>
          <p14:tracePt t="72452" x="8574088" y="4867275"/>
          <p14:tracePt t="72459" x="8574088" y="4860925"/>
          <p14:tracePt t="72464" x="8574088" y="4845050"/>
          <p14:tracePt t="72471" x="8574088" y="4830763"/>
          <p14:tracePt t="72477" x="8574088" y="4822825"/>
          <p14:tracePt t="72484" x="8574088" y="4816475"/>
          <p14:tracePt t="72491" x="8574088" y="4808538"/>
          <p14:tracePt t="72505" x="8574088" y="4794250"/>
          <p14:tracePt t="72519" x="8574088" y="4786313"/>
          <p14:tracePt t="72536" x="8574088" y="4772025"/>
          <p14:tracePt t="72556" x="8574088" y="4764088"/>
          <p14:tracePt t="72572" x="8574088" y="4757738"/>
          <p14:tracePt t="72596" x="8574088" y="4749800"/>
          <p14:tracePt t="72610" x="8574088" y="4741863"/>
          <p14:tracePt t="72624" x="8574088" y="4735513"/>
          <p14:tracePt t="72638" x="8582025" y="4735513"/>
          <p14:tracePt t="72644" x="8588375" y="4727575"/>
          <p14:tracePt t="72652" x="8588375" y="4719638"/>
          <p14:tracePt t="72658" x="8596313" y="4713288"/>
          <p14:tracePt t="72664" x="8596313" y="4697413"/>
          <p14:tracePt t="72672" x="8596313" y="4691063"/>
          <p14:tracePt t="72692" x="8604250" y="4660900"/>
          <p14:tracePt t="72706" x="8604250" y="4646613"/>
          <p14:tracePt t="72721" x="8604250" y="4638675"/>
          <p14:tracePt t="72739" x="8604250" y="4630738"/>
          <p14:tracePt t="72760" x="8604250" y="4624388"/>
          <p14:tracePt t="72910" x="8604250" y="4630738"/>
          <p14:tracePt t="72929" x="8604250" y="4638675"/>
          <p14:tracePt t="72944" x="8604250" y="4652963"/>
          <p14:tracePt t="72965" x="8604250" y="4668838"/>
          <p14:tracePt t="72974" x="8604250" y="4675188"/>
          <p14:tracePt t="72987" x="8604250" y="4691063"/>
          <p14:tracePt t="73014" x="8604250" y="4705350"/>
          <p14:tracePt t="73021" x="8604250" y="4719638"/>
          <p14:tracePt t="73028" x="8596313" y="4727575"/>
          <p14:tracePt t="73041" x="8596313" y="4741863"/>
          <p14:tracePt t="73063" x="8588375" y="4764088"/>
          <p14:tracePt t="73072" x="8588375" y="4778375"/>
          <p14:tracePt t="73083" x="8588375" y="4794250"/>
          <p14:tracePt t="73095" x="8588375" y="4816475"/>
          <p14:tracePt t="73102" x="8588375" y="4822825"/>
          <p14:tracePt t="73108" x="8588375" y="4830763"/>
          <p14:tracePt t="73117" x="8588375" y="4845050"/>
          <p14:tracePt t="73125" x="8588375" y="4852988"/>
          <p14:tracePt t="73131" x="8588375" y="4860925"/>
          <p14:tracePt t="73137" x="8588375" y="4867275"/>
          <p14:tracePt t="73146" x="8588375" y="4875213"/>
          <p14:tracePt t="73155" x="8588375" y="4883150"/>
          <p14:tracePt t="73170" x="8588375" y="4897438"/>
          <p14:tracePt t="73180" x="8588375" y="4905375"/>
          <p14:tracePt t="73185" x="8588375" y="4911725"/>
          <p14:tracePt t="73208" x="8588375" y="4919663"/>
          <p14:tracePt t="73272" x="8588375" y="4911725"/>
          <p14:tracePt t="73287" x="8588375" y="4889500"/>
          <p14:tracePt t="73302" x="8588375" y="4845050"/>
          <p14:tracePt t="73313" x="8588375" y="4808538"/>
          <p14:tracePt t="73324" x="8588375" y="4772025"/>
          <p14:tracePt t="73332" x="8588375" y="4757738"/>
          <p14:tracePt t="73339" x="8582025" y="4741863"/>
          <p14:tracePt t="73344" x="8582025" y="4735513"/>
          <p14:tracePt t="73356" x="8582025" y="4727575"/>
          <p14:tracePt t="73361" x="8582025" y="4719638"/>
          <p14:tracePt t="73373" x="8582025" y="4705350"/>
          <p14:tracePt t="73389" x="8582025" y="4697413"/>
          <p14:tracePt t="73405" x="8582025" y="4691063"/>
          <p14:tracePt t="73423" x="8582025" y="4683125"/>
          <p14:tracePt t="73429" x="8574088" y="4683125"/>
          <p14:tracePt t="73471" x="8567738" y="4683125"/>
          <p14:tracePt t="73520" x="8567738" y="4675188"/>
          <p14:tracePt t="73542" x="8567738" y="4668838"/>
          <p14:tracePt t="73638" x="8567738" y="4675188"/>
          <p14:tracePt t="73652" x="8567738" y="4683125"/>
          <p14:tracePt t="73657" x="8567738" y="4691063"/>
          <p14:tracePt t="73670" x="8567738" y="4705350"/>
          <p14:tracePt t="73678" x="8567738" y="4719638"/>
          <p14:tracePt t="73690" x="8567738" y="4727575"/>
          <p14:tracePt t="73698" x="8567738" y="4749800"/>
          <p14:tracePt t="73707" x="8567738" y="4764088"/>
          <p14:tracePt t="73714" x="8567738" y="4786313"/>
          <p14:tracePt t="73722" x="8567738" y="4794250"/>
          <p14:tracePt t="73730" x="8567738" y="4808538"/>
          <p14:tracePt t="73738" x="8567738" y="4830763"/>
          <p14:tracePt t="73746" x="8567738" y="4845050"/>
          <p14:tracePt t="73757" x="8567738" y="4875213"/>
          <p14:tracePt t="73763" x="8567738" y="4889500"/>
          <p14:tracePt t="73769" x="8567738" y="4911725"/>
          <p14:tracePt t="73780" x="8567738" y="4927600"/>
          <p14:tracePt t="73785" x="8567738" y="4941888"/>
          <p14:tracePt t="73790" x="8567738" y="4964113"/>
          <p14:tracePt t="73798" x="8567738" y="4972050"/>
          <p14:tracePt t="73811" x="8567738" y="5000625"/>
          <p14:tracePt t="73825" x="8567738" y="5016500"/>
          <p14:tracePt t="73840" x="8567738" y="5022850"/>
          <p14:tracePt t="73853" x="8567738" y="5030788"/>
          <p14:tracePt t="73859" x="8567738" y="5038725"/>
          <p14:tracePt t="73896" x="8567738" y="5045075"/>
          <p14:tracePt t="73909" x="8567738" y="5053013"/>
          <p14:tracePt t="74035" x="8567738" y="5045075"/>
          <p14:tracePt t="74056" x="8567738" y="5038725"/>
          <p14:tracePt t="74062" x="8567738" y="5030788"/>
          <p14:tracePt t="74068" x="8567738" y="5022850"/>
          <p14:tracePt t="74075" x="8567738" y="5016500"/>
          <p14:tracePt t="74084" x="8567738" y="5008563"/>
          <p14:tracePt t="74091" x="8567738" y="5000625"/>
          <p14:tracePt t="74104" x="8567738" y="4978400"/>
          <p14:tracePt t="74114" x="8567738" y="4964113"/>
          <p14:tracePt t="74123" x="8567738" y="4941888"/>
          <p14:tracePt t="74133" x="8567738" y="4919663"/>
          <p14:tracePt t="74139" x="8567738" y="4905375"/>
          <p14:tracePt t="74151" x="8574088" y="4852988"/>
          <p14:tracePt t="74158" x="8582025" y="4816475"/>
          <p14:tracePt t="74168" x="8604250" y="4772025"/>
          <p14:tracePt t="74174" x="8610600" y="4713288"/>
          <p14:tracePt t="74187" x="8648700" y="4594225"/>
          <p14:tracePt t="74193" x="8655050" y="4549775"/>
          <p14:tracePt t="74199" x="8662988" y="4519613"/>
          <p14:tracePt t="74210" x="8662988" y="4505325"/>
          <p14:tracePt t="74216" x="8662988" y="4491038"/>
          <p14:tracePt t="74226" x="8662988" y="4475163"/>
          <p14:tracePt t="74242" x="8662988" y="4460875"/>
          <p14:tracePt t="74263" x="8662988" y="4452938"/>
          <p14:tracePt t="74307" x="8662988" y="4460875"/>
          <p14:tracePt t="74319" x="8662988" y="4468813"/>
          <p14:tracePt t="74325" x="8662988" y="4483100"/>
          <p14:tracePt t="74332" x="8662988" y="4491038"/>
          <p14:tracePt t="74346" x="8662988" y="4497388"/>
          <p14:tracePt t="74357" x="8662988" y="4505325"/>
          <p14:tracePt t="74364" x="8662988" y="4513263"/>
          <p14:tracePt t="74377" x="8662988" y="4519613"/>
          <p14:tracePt t="74391" x="8662988" y="4527550"/>
          <p14:tracePt t="74407" x="8662988" y="4535488"/>
          <p14:tracePt t="74420" x="8662988" y="4541838"/>
          <p14:tracePt t="74440" x="8662988" y="4549775"/>
          <p14:tracePt t="74445" x="8662988" y="4557713"/>
          <p14:tracePt t="74454" x="8655050" y="4564063"/>
          <p14:tracePt t="74466" x="8655050" y="4572000"/>
          <p14:tracePt t="74477" x="8655050" y="4579938"/>
          <p14:tracePt t="74495" x="8655050" y="4594225"/>
          <p14:tracePt t="74498" x="8655050" y="4602163"/>
          <p14:tracePt t="74505" x="8655050" y="4608513"/>
          <p14:tracePt t="74512" x="8655050" y="4616450"/>
          <p14:tracePt t="74522" x="8655050" y="4624388"/>
          <p14:tracePt t="74537" x="8648700" y="4646613"/>
          <p14:tracePt t="74542" x="8648700" y="4652963"/>
          <p14:tracePt t="74557" x="8640763" y="4675188"/>
          <p14:tracePt t="74571" x="8640763" y="4697413"/>
          <p14:tracePt t="74575" x="8640763" y="4705350"/>
          <p14:tracePt t="74595" x="8640763" y="4727575"/>
          <p14:tracePt t="74610" x="8640763" y="4741863"/>
          <p14:tracePt t="74625" x="8640763" y="4749800"/>
          <p14:tracePt t="74630" x="8640763" y="4764088"/>
          <p14:tracePt t="74639" x="8632825" y="4764088"/>
          <p14:tracePt t="74646" x="8632825" y="4772025"/>
          <p14:tracePt t="74660" x="8632825" y="4786313"/>
          <p14:tracePt t="74673" x="8632825" y="4800600"/>
          <p14:tracePt t="74679" x="8632825" y="4808538"/>
          <p14:tracePt t="74688" x="8632825" y="4816475"/>
          <p14:tracePt t="74700" x="8632825" y="4822825"/>
          <p14:tracePt t="74715" x="8632825" y="4830763"/>
          <p14:tracePt t="74727" x="8632825" y="4845050"/>
          <p14:tracePt t="74748" x="8632825" y="4852988"/>
          <p14:tracePt t="74757" x="8632825" y="4860925"/>
          <p14:tracePt t="74771" x="8632825" y="4867275"/>
          <p14:tracePt t="74776" x="8632825" y="4875213"/>
          <p14:tracePt t="74792" x="8632825" y="4883150"/>
          <p14:tracePt t="74807" x="8632825" y="4889500"/>
          <p14:tracePt t="74824" x="8632825" y="4897438"/>
          <p14:tracePt t="74844" x="8632825" y="4905375"/>
          <p14:tracePt t="74918" x="8626475" y="4905375"/>
          <p14:tracePt t="74951" x="8626475" y="4897438"/>
          <p14:tracePt t="74964" x="8626475" y="4883150"/>
          <p14:tracePt t="74976" x="8626475" y="4860925"/>
          <p14:tracePt t="74982" x="8626475" y="4838700"/>
          <p14:tracePt t="74993" x="8632825" y="4830763"/>
          <p14:tracePt t="74998" x="8632825" y="4808538"/>
          <p14:tracePt t="75002" x="8632825" y="4786313"/>
          <p14:tracePt t="75011" x="8632825" y="4778375"/>
          <p14:tracePt t="75020" x="8632825" y="4764088"/>
          <p14:tracePt t="75036" x="8632825" y="4741863"/>
          <p14:tracePt t="75039" x="8632825" y="4727575"/>
          <p14:tracePt t="75057" x="8632825" y="4713288"/>
          <p14:tracePt t="75070" x="8632825" y="4697413"/>
          <p14:tracePt t="75074" x="8640763" y="4691063"/>
          <p14:tracePt t="75089" x="8640763" y="4675188"/>
          <p14:tracePt t="75095" x="8648700" y="4668838"/>
          <p14:tracePt t="75108" x="8648700" y="4660900"/>
          <p14:tracePt t="75123" x="8648700" y="4652963"/>
          <p14:tracePt t="75146" x="8648700" y="4646613"/>
          <p14:tracePt t="75271" x="8648700" y="4652963"/>
          <p14:tracePt t="75283" x="8648700" y="4660900"/>
          <p14:tracePt t="75297" x="8648700" y="4675188"/>
          <p14:tracePt t="75311" x="8648700" y="4683125"/>
          <p14:tracePt t="75320" x="8648700" y="4691063"/>
          <p14:tracePt t="75327" x="8648700" y="4705350"/>
          <p14:tracePt t="75340" x="8648700" y="4735513"/>
          <p14:tracePt t="75346" x="8648700" y="4757738"/>
          <p14:tracePt t="75354" x="8640763" y="4778375"/>
          <p14:tracePt t="75363" x="8640763" y="4816475"/>
          <p14:tracePt t="75384" x="8632825" y="4941888"/>
          <p14:tracePt t="75391" x="8632825" y="4994275"/>
          <p14:tracePt t="75398" x="8632825" y="5030788"/>
          <p14:tracePt t="75404" x="8632825" y="5067300"/>
          <p14:tracePt t="75425" x="8632825" y="5133975"/>
          <p14:tracePt t="75444" x="8632825" y="5170488"/>
          <p14:tracePt t="75450" x="8632825" y="5178425"/>
          <p14:tracePt t="75455" x="8632825" y="5186363"/>
          <p14:tracePt t="75470" x="8632825" y="5192713"/>
          <p14:tracePt t="75487" x="8632825" y="5200650"/>
          <p14:tracePt t="75501" x="8626475" y="5200650"/>
          <p14:tracePt t="75511" x="8618538" y="5192713"/>
          <p14:tracePt t="75526" x="8618538" y="5178425"/>
          <p14:tracePt t="75539" x="8618538" y="5156200"/>
          <p14:tracePt t="75546" x="8618538" y="5133975"/>
          <p14:tracePt t="75555" x="8610600" y="5119688"/>
          <p14:tracePt t="75561" x="8610600" y="5105400"/>
          <p14:tracePt t="75570" x="8610600" y="5089525"/>
          <p14:tracePt t="75576" x="8604250" y="5067300"/>
          <p14:tracePt t="75583" x="8604250" y="5060950"/>
          <p14:tracePt t="75590" x="8596313" y="5045075"/>
          <p14:tracePt t="75595" x="8596313" y="5038725"/>
          <p14:tracePt t="75606" x="8596313" y="5016500"/>
          <p14:tracePt t="75620" x="8596313" y="4978400"/>
          <p14:tracePt t="75624" x="8596313" y="4949825"/>
          <p14:tracePt t="75631" x="8596313" y="4919663"/>
          <p14:tracePt t="75640" x="8596313" y="4889500"/>
          <p14:tracePt t="75645" x="8596313" y="4875213"/>
          <p14:tracePt t="75651" x="8596313" y="4852988"/>
          <p14:tracePt t="75656" x="8596313" y="4838700"/>
          <p14:tracePt t="75671" x="8596313" y="4816475"/>
          <p14:tracePt t="75690" x="8596313" y="4808538"/>
          <p14:tracePt t="75696" x="8596313" y="4794250"/>
          <p14:tracePt t="75706" x="8596313" y="4786313"/>
          <p14:tracePt t="75727" x="8596313" y="4778375"/>
          <p14:tracePt t="75790" x="8596313" y="4786313"/>
          <p14:tracePt t="75804" x="8596313" y="4794250"/>
          <p14:tracePt t="75810" x="8596313" y="4800600"/>
          <p14:tracePt t="75833" x="8596313" y="4808538"/>
          <p14:tracePt t="75840" x="8596313" y="4816475"/>
          <p14:tracePt t="75853" x="8604250" y="4822825"/>
          <p14:tracePt t="75870" x="8604250" y="4830763"/>
          <p14:tracePt t="75875" x="8610600" y="4838700"/>
          <p14:tracePt t="75888" x="8610600" y="4845050"/>
          <p14:tracePt t="75894" x="8610600" y="4852988"/>
          <p14:tracePt t="75907" x="8610600" y="4860925"/>
          <p14:tracePt t="75928" x="8610600" y="4875213"/>
          <p14:tracePt t="75938" x="8610600" y="4883150"/>
          <p14:tracePt t="75945" x="8610600" y="4889500"/>
          <p14:tracePt t="75951" x="8610600" y="4897438"/>
          <p14:tracePt t="75956" x="8610600" y="4905375"/>
          <p14:tracePt t="75963" x="8610600" y="4911725"/>
          <p14:tracePt t="75970" x="8618538" y="4911725"/>
          <p14:tracePt t="75980" x="8618538" y="4927600"/>
          <p14:tracePt t="75992" x="8618538" y="4933950"/>
          <p14:tracePt t="76009" x="8618538" y="4949825"/>
          <p14:tracePt t="76027" x="8618538" y="4956175"/>
          <p14:tracePt t="76041" x="8618538" y="4972050"/>
          <p14:tracePt t="76056" x="8618538" y="4978400"/>
          <p14:tracePt t="76073" x="8618538" y="4994275"/>
          <p14:tracePt t="76093" x="8626475" y="5000625"/>
          <p14:tracePt t="76098" x="8626475" y="5008563"/>
          <p14:tracePt t="76108" x="8626475" y="5022850"/>
          <p14:tracePt t="76124" x="8632825" y="5030788"/>
          <p14:tracePt t="76136" x="8632825" y="5045075"/>
          <p14:tracePt t="76152" x="8632825" y="5053013"/>
          <p14:tracePt t="76159" x="8632825" y="5060950"/>
          <p14:tracePt t="76169" x="8632825" y="5067300"/>
          <p14:tracePt t="76201" x="8632825" y="5075238"/>
          <p14:tracePt t="76276" x="8632825" y="5067300"/>
          <p14:tracePt t="76285" x="8632825" y="5060950"/>
          <p14:tracePt t="76290" x="8632825" y="5053013"/>
          <p14:tracePt t="76310" x="8632825" y="5038725"/>
          <p14:tracePt t="76324" x="8632825" y="5022850"/>
          <p14:tracePt t="76339" x="8640763" y="4994275"/>
          <p14:tracePt t="76346" x="8662988" y="4941888"/>
          <p14:tracePt t="76352" x="8693150" y="4838700"/>
          <p14:tracePt t="76364" x="8766175" y="4624388"/>
          <p14:tracePt t="76369" x="8885238" y="4268788"/>
          <p14:tracePt t="76371" x="8966200" y="3943350"/>
          <p14:tracePt t="76386" x="9077325" y="3328988"/>
          <p14:tracePt t="76392" x="9107488" y="3092450"/>
          <p14:tracePt t="76401" x="9113838" y="2936875"/>
          <p14:tracePt t="76423" x="9107488" y="2589213"/>
          <p14:tracePt t="76430" x="9085263" y="2522538"/>
          <p14:tracePt t="76436" x="9069388" y="2471738"/>
          <p14:tracePt t="76445" x="9040813" y="2427288"/>
          <p14:tracePt t="76452" x="9024938" y="2397125"/>
          <p14:tracePt t="76459" x="9002713" y="2366963"/>
          <p14:tracePt t="76480" x="8951913" y="2308225"/>
          <p14:tracePt t="76488" x="8943975" y="2293938"/>
          <p14:tracePt t="76494" x="8921750" y="2271713"/>
          <p14:tracePt t="76506" x="8907463" y="2249488"/>
          <p14:tracePt t="76514" x="8893175" y="2233613"/>
          <p14:tracePt t="76520" x="8885238" y="2227263"/>
          <p14:tracePt t="76528" x="8877300" y="2219325"/>
          <p14:tracePt t="76536" x="8863013" y="2205038"/>
          <p14:tracePt t="76542" x="8848725" y="2197100"/>
          <p14:tracePt t="76563" x="8810625" y="2182813"/>
          <p14:tracePt t="76574" x="8774113" y="2182813"/>
          <p14:tracePt t="76580" x="8751888" y="2182813"/>
          <p14:tracePt t="76587" x="8737600" y="2182813"/>
          <p14:tracePt t="76595" x="8721725" y="2182813"/>
          <p14:tracePt t="76602" x="8699500" y="2182813"/>
          <p14:tracePt t="76622" x="8632825" y="2197100"/>
          <p14:tracePt t="76638" x="8582025" y="2227263"/>
          <p14:tracePt t="76644" x="8551863" y="2255838"/>
          <p14:tracePt t="76653" x="8515350" y="2300288"/>
          <p14:tracePt t="76660" x="8456613" y="2352675"/>
          <p14:tracePt t="76668" x="8396288" y="2411413"/>
          <p14:tracePt t="76673" x="8323263" y="2514600"/>
          <p14:tracePt t="76677" x="8256588" y="2597150"/>
          <p14:tracePt t="76685" x="8189913" y="2700338"/>
          <p14:tracePt t="76693" x="8131175" y="2789238"/>
          <p14:tracePt t="76698" x="8070850" y="2884488"/>
          <p14:tracePt t="76707" x="8026400" y="2973388"/>
          <p14:tracePt t="76719" x="7945438" y="3122613"/>
          <p14:tracePt t="76740" x="7848600" y="3328988"/>
          <p14:tracePt t="76755" x="7812088" y="3440113"/>
          <p14:tracePt t="76760" x="7789863" y="3492500"/>
          <p14:tracePt t="76770" x="7783513" y="3543300"/>
          <p14:tracePt t="76788" x="7761288" y="3662363"/>
          <p14:tracePt t="76793" x="7745413" y="3721100"/>
          <p14:tracePt t="76811" x="7731125" y="3876675"/>
          <p14:tracePt t="76821" x="7731125" y="3929063"/>
          <p14:tracePt t="76830" x="7723188" y="4032250"/>
          <p14:tracePt t="76840" x="7723188" y="4090988"/>
          <p14:tracePt t="76846" x="7716838" y="4157663"/>
          <p14:tracePt t="76853" x="7716838" y="4232275"/>
          <p14:tracePt t="76861" x="7716838" y="4305300"/>
          <p14:tracePt t="76872" x="7716838" y="4430713"/>
          <p14:tracePt t="76902" x="7731125" y="4646613"/>
          <p14:tracePt t="76920" x="7761288" y="4786313"/>
          <p14:tracePt t="76925" x="7783513" y="4860925"/>
          <p14:tracePt t="76939" x="7826375" y="5038725"/>
          <p14:tracePt t="76943" x="7856538" y="5141913"/>
          <p14:tracePt t="76956" x="7915275" y="5297488"/>
          <p14:tracePt t="76962" x="7953375" y="5364163"/>
          <p14:tracePt t="76970" x="7981950" y="5408613"/>
          <p14:tracePt t="76980" x="8004175" y="5453063"/>
          <p14:tracePt t="76991" x="8070850" y="5519738"/>
          <p14:tracePt t="76997" x="8108950" y="5556250"/>
          <p14:tracePt t="77011" x="8181975" y="5600700"/>
          <p14:tracePt t="77025" x="8270875" y="5681663"/>
          <p14:tracePt t="77031" x="8307388" y="5681663"/>
          <p14:tracePt t="77044" x="8337550" y="5681663"/>
          <p14:tracePt t="77048" x="8359775" y="5681663"/>
          <p14:tracePt t="77059" x="8382000" y="5681663"/>
          <p14:tracePt t="77074" x="8396288" y="5681663"/>
          <p14:tracePt t="77090" x="8404225" y="5681663"/>
          <p14:tracePt t="77103" x="8418513" y="5681663"/>
          <p14:tracePt t="77122" x="8440738" y="5681663"/>
          <p14:tracePt t="77138" x="8470900" y="5673725"/>
          <p14:tracePt t="77145" x="8493125" y="5673725"/>
          <p14:tracePt t="77152" x="8523288" y="5667375"/>
          <p14:tracePt t="77158" x="8551863" y="5651500"/>
          <p14:tracePt t="77163" x="8582025" y="5629275"/>
          <p14:tracePt t="77172" x="8610600" y="5614988"/>
          <p14:tracePt t="77189" x="8662988" y="5578475"/>
          <p14:tracePt t="77193" x="8685213" y="5570538"/>
          <p14:tracePt t="77197" x="8707438" y="5556250"/>
          <p14:tracePt t="77205" x="8721725" y="5540375"/>
          <p14:tracePt t="77220" x="8774113" y="5503863"/>
          <p14:tracePt t="77245" x="8915400" y="5319713"/>
          <p14:tracePt t="77248" x="8980488" y="5230813"/>
          <p14:tracePt t="77257" x="9032875" y="5127625"/>
          <p14:tracePt t="77271" x="9113838" y="4941888"/>
          <p14:tracePt t="77278" x="9129713" y="4867275"/>
          <p14:tracePt t="77284" x="9136063" y="4794250"/>
          <p14:tracePt t="77293" x="9158288" y="4727575"/>
          <p14:tracePt t="77297" x="9166225" y="4652963"/>
          <p14:tracePt t="77311" x="9174163" y="4579938"/>
          <p14:tracePt t="77317" x="9188450" y="4394200"/>
          <p14:tracePt t="77323" x="9196388" y="4254500"/>
          <p14:tracePt t="77336" x="9210675" y="4121150"/>
          <p14:tracePt t="77340" x="9210675" y="3973513"/>
          <p14:tracePt t="77346" x="9210675" y="3840163"/>
          <p14:tracePt t="77354" x="9210675" y="3713163"/>
          <p14:tracePt t="77362" x="9210675" y="3603625"/>
          <p14:tracePt t="77384" x="9188450" y="3381375"/>
          <p14:tracePt t="77389" x="9180513" y="3328988"/>
          <p14:tracePt t="77399" x="9158288" y="3254375"/>
          <p14:tracePt t="77409" x="9136063" y="3211513"/>
          <p14:tracePt t="77422" x="9121775" y="3173413"/>
          <p14:tracePt t="77430" x="9107488" y="3151188"/>
          <p14:tracePt t="77439" x="9099550" y="3128963"/>
          <p14:tracePt t="77449" x="9077325" y="3100388"/>
          <p14:tracePt t="77457" x="9069388" y="3078163"/>
          <p14:tracePt t="77462" x="9063038" y="3055938"/>
          <p14:tracePt t="77476" x="9040813" y="3003550"/>
          <p14:tracePt t="77494" x="9032875" y="2973388"/>
          <p14:tracePt t="77499" x="9018588" y="2959100"/>
          <p14:tracePt t="77504" x="9002713" y="2944813"/>
          <p14:tracePt t="77511" x="8988425" y="2936875"/>
          <p14:tracePt t="77526" x="8974138" y="2914650"/>
          <p14:tracePt t="77532" x="8958263" y="2914650"/>
          <p14:tracePt t="77539" x="8943975" y="2900363"/>
          <p14:tracePt t="77546" x="8937625" y="2892425"/>
          <p14:tracePt t="77554" x="8921750" y="2884488"/>
          <p14:tracePt t="77568" x="8899525" y="2870200"/>
          <p14:tracePt t="77573" x="8885238" y="2862263"/>
          <p14:tracePt t="77583" x="8863013" y="2855913"/>
          <p14:tracePt t="77590" x="8855075" y="2855913"/>
          <p14:tracePt t="77604" x="8818563" y="2855913"/>
          <p14:tracePt t="77609" x="8804275" y="2855913"/>
          <p14:tracePt t="77619" x="8782050" y="2855913"/>
          <p14:tracePt t="77624" x="8759825" y="2862263"/>
          <p14:tracePt t="77630" x="8737600" y="2870200"/>
          <p14:tracePt t="77640" x="8715375" y="2878138"/>
          <p14:tracePt t="77654" x="8662988" y="2900363"/>
          <p14:tracePt t="77659" x="8640763" y="2914650"/>
          <p14:tracePt t="77666" x="8610600" y="2928938"/>
          <p14:tracePt t="77672" x="8567738" y="2951163"/>
          <p14:tracePt t="77685" x="8537575" y="2981325"/>
          <p14:tracePt t="77691" x="8440738" y="3033713"/>
          <p14:tracePt t="77705" x="8351838" y="3092450"/>
          <p14:tracePt t="77712" x="8315325" y="3114675"/>
          <p14:tracePt t="77720" x="8285163" y="3144838"/>
          <p14:tracePt t="77729" x="8262938" y="3167063"/>
          <p14:tracePt t="77742" x="8212138" y="3203575"/>
          <p14:tracePt t="77747" x="8189913" y="3225800"/>
          <p14:tracePt t="77758" x="8167688" y="3248025"/>
          <p14:tracePt t="77773" x="8137525" y="3284538"/>
          <p14:tracePt t="77778" x="8115300" y="3306763"/>
          <p14:tracePt t="77787" x="8101013" y="3328988"/>
          <p14:tracePt t="77793" x="8078788" y="3351213"/>
          <p14:tracePt t="77803" x="8064500" y="3373438"/>
          <p14:tracePt t="77809" x="8034338" y="3409950"/>
          <p14:tracePt t="77816" x="8020050" y="3440113"/>
          <p14:tracePt t="77824" x="8004175" y="3462338"/>
          <p14:tracePt t="77829" x="7997825" y="3492500"/>
          <p14:tracePt t="77837" x="7989888" y="3514725"/>
          <p14:tracePt t="77854" x="7967663" y="3565525"/>
          <p14:tracePt t="77858" x="7953375" y="3603625"/>
          <p14:tracePt t="77873" x="7931150" y="3676650"/>
          <p14:tracePt t="77886" x="7915275" y="3751263"/>
          <p14:tracePt t="77894" x="7908925" y="3779838"/>
          <p14:tracePt t="77919" x="7908925" y="3824288"/>
          <p14:tracePt t="77925" x="7908925" y="3840163"/>
          <p14:tracePt t="77939" x="7908925" y="3854450"/>
          <p14:tracePt t="77956" x="7908925" y="3876675"/>
          <p14:tracePt t="77972" x="7908925" y="3898900"/>
          <p14:tracePt t="77991" x="7915275" y="3898900"/>
          <p14:tracePt t="78005" x="7915275" y="3906838"/>
          <p14:tracePt t="78025" x="7923213" y="3906838"/>
          <p14:tracePt t="78050" x="7931150" y="3906838"/>
          <p14:tracePt t="78501" x="7981950" y="3810000"/>
          <p14:tracePt t="78512" x="8086725" y="3565525"/>
          <p14:tracePt t="78523" x="8131175" y="3462338"/>
          <p14:tracePt t="78537" x="8196263" y="3306763"/>
          <p14:tracePt t="78546" x="8234363" y="3181350"/>
          <p14:tracePt t="78560" x="8240713" y="3136900"/>
          <p14:tracePt t="78569" x="8262938" y="3078163"/>
          <p14:tracePt t="78577" x="8262938" y="3055938"/>
          <p14:tracePt t="78584" x="8270875" y="3033713"/>
          <p14:tracePt t="78591" x="8278813" y="3011488"/>
          <p14:tracePt t="78598" x="8285163" y="2989263"/>
          <p14:tracePt t="78605" x="8293100" y="2981325"/>
          <p14:tracePt t="78615" x="8301038" y="2959100"/>
          <p14:tracePt t="78625" x="8307388" y="2928938"/>
          <p14:tracePt t="78631" x="8307388" y="2914650"/>
          <p14:tracePt t="78639" x="8323263" y="2892425"/>
          <p14:tracePt t="78650" x="8337550" y="2855913"/>
          <p14:tracePt t="78656" x="8351838" y="2833688"/>
          <p14:tracePt t="78666" x="8359775" y="2811463"/>
          <p14:tracePt t="78675" x="8367713" y="2789238"/>
          <p14:tracePt t="78684" x="8382000" y="2767013"/>
          <p14:tracePt t="78699" x="8418513" y="2700338"/>
          <p14:tracePt t="78706" x="8434388" y="2670175"/>
          <p14:tracePt t="78714" x="8448675" y="2647950"/>
          <p14:tracePt t="78724" x="8462963" y="2625725"/>
          <p14:tracePt t="78731" x="8470900" y="2619375"/>
          <p14:tracePt t="78752" x="8485188" y="2581275"/>
          <p14:tracePt t="78759" x="8493125" y="2574925"/>
          <p14:tracePt t="78782" x="8501063" y="2559050"/>
          <p14:tracePt t="78792" x="8501063" y="2552700"/>
          <p14:tracePt t="78807" x="8507413" y="2544763"/>
          <p14:tracePt t="78826" x="8515350" y="2544763"/>
          <p14:tracePt t="78911" x="8515350" y="2552700"/>
          <p14:tracePt t="78945" x="8515350" y="2559050"/>
          <p14:tracePt t="78956" x="8515350" y="2574925"/>
          <p14:tracePt t="78972" x="8515350" y="2581275"/>
          <p14:tracePt t="78977" x="8515350" y="2589213"/>
          <p14:tracePt t="78998" x="8507413" y="2603500"/>
          <p14:tracePt t="79009" x="8507413" y="2611438"/>
          <p14:tracePt t="79018" x="8501063" y="2619375"/>
          <p14:tracePt t="79033" x="8501063" y="2625725"/>
          <p14:tracePt t="79049" x="8493125" y="2641600"/>
          <p14:tracePt t="79065" x="8493125" y="2647950"/>
          <p14:tracePt t="79074" x="8485188" y="2678113"/>
          <p14:tracePt t="79082" x="8478838" y="2678113"/>
          <p14:tracePt t="79088" x="8470900" y="2692400"/>
          <p14:tracePt t="79094" x="8470900" y="2700338"/>
          <p14:tracePt t="79102" x="8470900" y="2714625"/>
          <p14:tracePt t="79109" x="8462963" y="2722563"/>
          <p14:tracePt t="79117" x="8462963" y="2730500"/>
          <p14:tracePt t="79131" x="8456613" y="2752725"/>
          <p14:tracePt t="79137" x="8448675" y="2752725"/>
          <p14:tracePt t="79142" x="8448675" y="2767013"/>
          <p14:tracePt t="79155" x="8448675" y="2774950"/>
          <p14:tracePt t="79173" x="8448675" y="2781300"/>
          <p14:tracePt t="79187" x="8448675" y="2789238"/>
          <p14:tracePt t="79204" x="8448675" y="2797175"/>
          <p14:tracePt t="79264" x="8440738" y="2797175"/>
          <p14:tracePt t="79394" x="8434388" y="2797175"/>
          <p14:tracePt t="80820" x="8440738" y="2797175"/>
          <p14:tracePt t="80832" x="8448675" y="2781300"/>
          <p14:tracePt t="80840" x="8456613" y="2781300"/>
          <p14:tracePt t="80848" x="8462963" y="2767013"/>
          <p14:tracePt t="80856" x="8462963" y="2759075"/>
          <p14:tracePt t="80866" x="8470900" y="2759075"/>
          <p14:tracePt t="80876" x="8485188" y="2736850"/>
          <p14:tracePt t="80891" x="8485188" y="2722563"/>
          <p14:tracePt t="80904" x="8485188" y="2714625"/>
          <p14:tracePt t="80908" x="8485188" y="2708275"/>
          <p14:tracePt t="80915" x="8485188" y="2692400"/>
          <p14:tracePt t="80928" x="8485188" y="2686050"/>
          <p14:tracePt t="80938" x="8485188" y="2678113"/>
          <p14:tracePt t="80942" x="8478838" y="2678113"/>
          <p14:tracePt t="80948" x="8470900" y="2670175"/>
          <p14:tracePt t="80964" x="8462963" y="2663825"/>
          <p14:tracePt t="80977" x="8448675" y="2655888"/>
          <p14:tracePt t="80991" x="8434388" y="2647950"/>
          <p14:tracePt t="81006" x="8426450" y="2641600"/>
          <p14:tracePt t="81013" x="8418513" y="2641600"/>
          <p14:tracePt t="81020" x="8412163" y="2641600"/>
          <p14:tracePt t="81026" x="8404225" y="2641600"/>
          <p14:tracePt t="81033" x="8396288" y="2641600"/>
          <p14:tracePt t="81037" x="8389938" y="2641600"/>
          <p14:tracePt t="81045" x="8374063" y="2641600"/>
          <p14:tracePt t="81061" x="8345488" y="2647950"/>
          <p14:tracePt t="81065" x="8329613" y="2647950"/>
          <p14:tracePt t="81072" x="8307388" y="2663825"/>
          <p14:tracePt t="81082" x="8285163" y="2670175"/>
          <p14:tracePt t="81091" x="8256588" y="2692400"/>
          <p14:tracePt t="81104" x="8204200" y="2722563"/>
          <p14:tracePt t="81108" x="8189913" y="2744788"/>
          <p14:tracePt t="81115" x="8167688" y="2759075"/>
          <p14:tracePt t="81126" x="8145463" y="2774950"/>
          <p14:tracePt t="81131" x="8123238" y="2789238"/>
          <p14:tracePt t="81137" x="8101013" y="2811463"/>
          <p14:tracePt t="81144" x="8086725" y="2833688"/>
          <p14:tracePt t="81153" x="8070850" y="2855913"/>
          <p14:tracePt t="81161" x="8064500" y="2878138"/>
          <p14:tracePt t="81188" x="8026400" y="2936875"/>
          <p14:tracePt t="81202" x="8020050" y="2951163"/>
          <p14:tracePt t="81207" x="8020050" y="2959100"/>
          <p14:tracePt t="81215" x="8020050" y="2967038"/>
          <p14:tracePt t="81223" x="8020050" y="2973388"/>
          <p14:tracePt t="81231" x="8020050" y="2981325"/>
          <p14:tracePt t="81243" x="8026400" y="2989263"/>
          <p14:tracePt t="81251" x="8034338" y="2995613"/>
          <p14:tracePt t="81262" x="8042275" y="3003550"/>
          <p14:tracePt t="81275" x="8056563" y="3017838"/>
          <p14:tracePt t="81284" x="8064500" y="3025775"/>
          <p14:tracePt t="81291" x="8078788" y="3033713"/>
          <p14:tracePt t="81296" x="8086725" y="3048000"/>
          <p14:tracePt t="81305" x="8093075" y="3048000"/>
          <p14:tracePt t="81314" x="8108950" y="3055938"/>
          <p14:tracePt t="81327" x="8137525" y="3070225"/>
          <p14:tracePt t="81342" x="8175625" y="3084513"/>
          <p14:tracePt t="81355" x="8256588" y="3092450"/>
          <p14:tracePt t="81361" x="8315325" y="3092450"/>
          <p14:tracePt t="81376" x="8440738" y="3092450"/>
          <p14:tracePt t="81390" x="8537575" y="3070225"/>
          <p14:tracePt t="81400" x="8596313" y="3048000"/>
          <p14:tracePt t="81409" x="8618538" y="3040063"/>
          <p14:tracePt t="81416" x="8640763" y="3033713"/>
          <p14:tracePt t="81423" x="8655050" y="3025775"/>
          <p14:tracePt t="81429" x="8670925" y="3017838"/>
          <p14:tracePt t="81439" x="8670925" y="3011488"/>
          <p14:tracePt t="81444" x="8685213" y="2995613"/>
          <p14:tracePt t="81455" x="8699500" y="2989263"/>
          <p14:tracePt t="81471" x="8715375" y="2973388"/>
          <p14:tracePt t="81479" x="8721725" y="2959100"/>
          <p14:tracePt t="81487" x="8721725" y="2944813"/>
          <p14:tracePt t="81502" x="8721725" y="2928938"/>
          <p14:tracePt t="81511" x="8721725" y="2906713"/>
          <p14:tracePt t="81517" x="8721725" y="2900363"/>
          <p14:tracePt t="81525" x="8721725" y="2892425"/>
          <p14:tracePt t="81531" x="8721725" y="2878138"/>
          <p14:tracePt t="81543" x="8721725" y="2870200"/>
          <p14:tracePt t="81561" x="8721725" y="2797175"/>
          <p14:tracePt t="81567" x="8715375" y="2774950"/>
          <p14:tracePt t="81579" x="8707438" y="2744788"/>
          <p14:tracePt t="81582" x="8693150" y="2714625"/>
          <p14:tracePt t="81590" x="8677275" y="2678113"/>
          <p14:tracePt t="81595" x="8662988" y="2663825"/>
          <p14:tracePt t="81602" x="8655050" y="2647950"/>
          <p14:tracePt t="81607" x="8640763" y="2625725"/>
          <p14:tracePt t="81621" x="8632825" y="2619375"/>
          <p14:tracePt t="81630" x="8610600" y="2603500"/>
          <p14:tracePt t="81645" x="8588375" y="2589213"/>
          <p14:tracePt t="81656" x="8567738" y="2589213"/>
          <p14:tracePt t="81673" x="8551863" y="2589213"/>
          <p14:tracePt t="81679" x="8537575" y="2589213"/>
          <p14:tracePt t="81691" x="8523288" y="2589213"/>
          <p14:tracePt t="81700" x="8478838" y="2589213"/>
          <p14:tracePt t="81711" x="8462963" y="2589213"/>
          <p14:tracePt t="81724" x="8418513" y="2597150"/>
          <p14:tracePt t="81736" x="8396288" y="2611438"/>
          <p14:tracePt t="81746" x="8374063" y="2619375"/>
          <p14:tracePt t="81756" x="8359775" y="2625725"/>
          <p14:tracePt t="81761" x="8345488" y="2633663"/>
          <p14:tracePt t="81769" x="8329613" y="2641600"/>
          <p14:tracePt t="81776" x="8323263" y="2647950"/>
          <p14:tracePt t="81784" x="8315325" y="2663825"/>
          <p14:tracePt t="81791" x="8301038" y="2670175"/>
          <p14:tracePt t="81795" x="8293100" y="2678113"/>
          <p14:tracePt t="81812" x="8278813" y="2708275"/>
          <p14:tracePt t="81824" x="8262938" y="2730500"/>
          <p14:tracePt t="81831" x="8256588" y="2744788"/>
          <p14:tracePt t="81838" x="8256588" y="2759075"/>
          <p14:tracePt t="81845" x="8248650" y="2767013"/>
          <p14:tracePt t="81851" x="8248650" y="2789238"/>
          <p14:tracePt t="81861" x="8248650" y="2803525"/>
          <p14:tracePt t="81871" x="8248650" y="2811463"/>
          <p14:tracePt t="81877" x="8248650" y="2833688"/>
          <p14:tracePt t="81890" x="8248650" y="2847975"/>
          <p14:tracePt t="81904" x="8256588" y="2878138"/>
          <p14:tracePt t="81907" x="8256588" y="2900363"/>
          <p14:tracePt t="81921" x="8256588" y="2922588"/>
          <p14:tracePt t="81927" x="8256588" y="2936875"/>
          <p14:tracePt t="81936" x="8256588" y="2944813"/>
          <p14:tracePt t="81950" x="8256588" y="2973388"/>
          <p14:tracePt t="81963" x="8256588" y="2989263"/>
          <p14:tracePt t="81977" x="8256588" y="2995613"/>
          <p14:tracePt t="81992" x="8256588" y="3003550"/>
          <p14:tracePt t="81997" x="8256588" y="3011488"/>
          <p14:tracePt t="82042" x="8256588" y="3003550"/>
          <p14:tracePt t="82062" x="8256588" y="2995613"/>
          <p14:tracePt t="82073" x="8256588" y="2981325"/>
          <p14:tracePt t="82092" x="8248650" y="2981325"/>
          <p14:tracePt t="82097" x="8248650" y="2973388"/>
          <p14:tracePt t="82113" x="8248650" y="2967038"/>
          <p14:tracePt t="82126" x="8248650" y="2959100"/>
          <p14:tracePt t="82141" x="8240713" y="2944813"/>
          <p14:tracePt t="82155" x="8234363" y="2944813"/>
          <p14:tracePt t="82162" x="8234363" y="2936875"/>
          <p14:tracePt t="82168" x="8234363" y="2928938"/>
          <p14:tracePt t="82182" x="8226425" y="2928938"/>
          <p14:tracePt t="82192" x="8212138" y="2914650"/>
          <p14:tracePt t="82208" x="8212138" y="2906713"/>
          <p14:tracePt t="82221" x="8204200" y="2900363"/>
          <p14:tracePt t="82241" x="8189913" y="2878138"/>
          <p14:tracePt t="82246" x="8175625" y="2870200"/>
          <p14:tracePt t="82258" x="8167688" y="2862263"/>
          <p14:tracePt t="82274" x="8131175" y="2833688"/>
          <p14:tracePt t="82291" x="8108950" y="2819400"/>
          <p14:tracePt t="82307" x="8078788" y="2811463"/>
          <p14:tracePt t="82311" x="8070850" y="2811463"/>
          <p14:tracePt t="82316" x="8048625" y="2811463"/>
          <p14:tracePt t="82326" x="8026400" y="2811463"/>
          <p14:tracePt t="82344" x="7997825" y="2811463"/>
          <p14:tracePt t="82348" x="7975600" y="2811463"/>
          <p14:tracePt t="82355" x="7959725" y="2811463"/>
          <p14:tracePt t="82360" x="7937500" y="2811463"/>
          <p14:tracePt t="82368" x="7915275" y="2811463"/>
          <p14:tracePt t="82377" x="7900988" y="2811463"/>
          <p14:tracePt t="82380" x="7886700" y="2819400"/>
          <p14:tracePt t="82389" x="7864475" y="2819400"/>
          <p14:tracePt t="82394" x="7848600" y="2825750"/>
          <p14:tracePt t="82408" x="7820025" y="2825750"/>
          <p14:tracePt t="82425" x="7805738" y="2833688"/>
          <p14:tracePt t="82435" x="7783513" y="2841625"/>
          <p14:tracePt t="82442" x="7783513" y="2847975"/>
          <p14:tracePt t="82449" x="7775575" y="2847975"/>
          <p14:tracePt t="82492" x="7783513" y="2855913"/>
          <p14:tracePt t="82504" x="7812088" y="2862263"/>
          <p14:tracePt t="82516" x="7826375" y="2862263"/>
          <p14:tracePt t="82525" x="7848600" y="2862263"/>
          <p14:tracePt t="82531" x="7908925" y="2862263"/>
          <p14:tracePt t="82540" x="7931150" y="2862263"/>
          <p14:tracePt t="82557" x="8026400" y="2862263"/>
          <p14:tracePt t="82562" x="8070850" y="2862263"/>
          <p14:tracePt t="82568" x="8123238" y="2855913"/>
          <p14:tracePt t="82576" x="8159750" y="2847975"/>
          <p14:tracePt t="82585" x="8204200" y="2833688"/>
          <p14:tracePt t="82594" x="8240713" y="2825750"/>
          <p14:tracePt t="82606" x="8315325" y="2803525"/>
          <p14:tracePt t="82616" x="8404225" y="2789238"/>
          <p14:tracePt t="82623" x="8448675" y="2774950"/>
          <p14:tracePt t="82633" x="8507413" y="2759075"/>
          <p14:tracePt t="82644" x="8640763" y="2722563"/>
          <p14:tracePt t="82656" x="8737600" y="2692400"/>
          <p14:tracePt t="82674" x="8818563" y="2663825"/>
          <p14:tracePt t="82694" x="8907463" y="2633663"/>
          <p14:tracePt t="82699" x="8929688" y="2625725"/>
          <p14:tracePt t="82707" x="8951913" y="2625725"/>
          <p14:tracePt t="82711" x="8958263" y="2619375"/>
          <p14:tracePt t="82727" x="8980488" y="2611438"/>
          <p14:tracePt t="82747" x="9002713" y="2603500"/>
          <p14:tracePt t="82782" x="9002713" y="2611438"/>
          <p14:tracePt t="82807" x="8996363" y="2619375"/>
          <p14:tracePt t="82824" x="8974138" y="2647950"/>
          <p14:tracePt t="82832" x="8958263" y="2663825"/>
          <p14:tracePt t="82840" x="8943975" y="2678113"/>
          <p14:tracePt t="82845" x="8921750" y="2708275"/>
          <p14:tracePt t="82860" x="8877300" y="2767013"/>
          <p14:tracePt t="82877" x="8766175" y="2981325"/>
          <p14:tracePt t="82888" x="8729663" y="3084513"/>
          <p14:tracePt t="82894" x="8699500" y="3181350"/>
          <p14:tracePt t="82906" x="8626475" y="3409950"/>
          <p14:tracePt t="82922" x="8588375" y="3587750"/>
          <p14:tracePt t="82927" x="8567738" y="3662363"/>
          <p14:tracePt t="82936" x="8551863" y="3721100"/>
          <p14:tracePt t="82943" x="8545513" y="3757613"/>
          <p14:tracePt t="82949" x="8537575" y="3795713"/>
          <p14:tracePt t="82955" x="8515350" y="3840163"/>
          <p14:tracePt t="82965" x="8507413" y="3868738"/>
          <p14:tracePt t="82973" x="8507413" y="3898900"/>
          <p14:tracePt t="82995" x="8493125" y="3951288"/>
          <p14:tracePt t="83001" x="8493125" y="3957638"/>
          <p14:tracePt t="83014" x="8493125" y="3979863"/>
          <p14:tracePt t="83034" x="8493125" y="3987800"/>
          <p14:tracePt t="83050" x="8493125" y="3995738"/>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41635-E4E0-8D36-DCF2-111F0A03AB6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AE651C2-5559-43D5-53BF-3DA5C1C2CF10}"/>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2E917FE-BD13-F676-C6AF-50B407F8E1D5}"/>
              </a:ext>
            </a:extLst>
          </p:cNvPr>
          <p:cNvSpPr txBox="1"/>
          <p:nvPr/>
        </p:nvSpPr>
        <p:spPr>
          <a:xfrm>
            <a:off x="378068" y="407827"/>
            <a:ext cx="10511938" cy="1077218"/>
          </a:xfrm>
          <a:prstGeom prst="rect">
            <a:avLst/>
          </a:prstGeom>
          <a:noFill/>
        </p:spPr>
        <p:txBody>
          <a:bodyPr wrap="square" rtlCol="0">
            <a:spAutoFit/>
          </a:bodyPr>
          <a:lstStyle/>
          <a:p>
            <a:r>
              <a:rPr lang="en-US" sz="3200" dirty="0"/>
              <a:t>Does the no. of dependents make a difference in the amount claimed?</a:t>
            </a:r>
            <a:endParaRPr lang="en-IN" sz="3200" dirty="0"/>
          </a:p>
        </p:txBody>
      </p:sp>
      <p:pic>
        <p:nvPicPr>
          <p:cNvPr id="7" name="Picture 6">
            <a:extLst>
              <a:ext uri="{FF2B5EF4-FFF2-40B4-BE49-F238E27FC236}">
                <a16:creationId xmlns:a16="http://schemas.microsoft.com/office/drawing/2014/main" id="{DB1FA54B-841E-BC3A-6B5D-D1DAF798D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0059A61B-CA2F-E923-4B9C-99C798D96F34}"/>
              </a:ext>
            </a:extLst>
          </p:cNvPr>
          <p:cNvPicPr>
            <a:picLocks noChangeAspect="1"/>
          </p:cNvPicPr>
          <p:nvPr/>
        </p:nvPicPr>
        <p:blipFill>
          <a:blip r:embed="rId5"/>
          <a:stretch>
            <a:fillRect/>
          </a:stretch>
        </p:blipFill>
        <p:spPr>
          <a:xfrm>
            <a:off x="6004560" y="1915886"/>
            <a:ext cx="5962397" cy="3897190"/>
          </a:xfrm>
          <a:prstGeom prst="rect">
            <a:avLst/>
          </a:prstGeom>
        </p:spPr>
      </p:pic>
      <p:sp>
        <p:nvSpPr>
          <p:cNvPr id="9" name="TextBox 8">
            <a:extLst>
              <a:ext uri="{FF2B5EF4-FFF2-40B4-BE49-F238E27FC236}">
                <a16:creationId xmlns:a16="http://schemas.microsoft.com/office/drawing/2014/main" id="{AF65A4BA-E27C-6D66-C234-95B4EEE43076}"/>
              </a:ext>
            </a:extLst>
          </p:cNvPr>
          <p:cNvSpPr txBox="1"/>
          <p:nvPr/>
        </p:nvSpPr>
        <p:spPr>
          <a:xfrm>
            <a:off x="661851" y="4554385"/>
            <a:ext cx="4450080"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accent5">
                    <a:lumMod val="75000"/>
                  </a:schemeClr>
                </a:solidFill>
              </a:rPr>
              <a:t>Number of dependents/ children alone does not make a difference in the amount claimed.</a:t>
            </a:r>
            <a:endParaRPr lang="en-IN" b="1" dirty="0">
              <a:solidFill>
                <a:schemeClr val="accent5">
                  <a:lumMod val="75000"/>
                </a:schemeClr>
              </a:solidFill>
            </a:endParaRPr>
          </a:p>
        </p:txBody>
      </p:sp>
      <p:sp>
        <p:nvSpPr>
          <p:cNvPr id="13" name="TextBox 12">
            <a:extLst>
              <a:ext uri="{FF2B5EF4-FFF2-40B4-BE49-F238E27FC236}">
                <a16:creationId xmlns:a16="http://schemas.microsoft.com/office/drawing/2014/main" id="{7A08AD0B-5C51-4727-D320-9F0EE406571C}"/>
              </a:ext>
            </a:extLst>
          </p:cNvPr>
          <p:cNvSpPr txBox="1"/>
          <p:nvPr/>
        </p:nvSpPr>
        <p:spPr>
          <a:xfrm>
            <a:off x="661851" y="2345986"/>
            <a:ext cx="445008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Median Insurance charges remain fairly consistent across different number of dependents.</a:t>
            </a:r>
          </a:p>
        </p:txBody>
      </p:sp>
      <p:sp>
        <p:nvSpPr>
          <p:cNvPr id="15" name="TextBox 14">
            <a:extLst>
              <a:ext uri="{FF2B5EF4-FFF2-40B4-BE49-F238E27FC236}">
                <a16:creationId xmlns:a16="http://schemas.microsoft.com/office/drawing/2014/main" id="{59BEF90D-55AE-BFA2-E677-F1A29068B3E5}"/>
              </a:ext>
            </a:extLst>
          </p:cNvPr>
          <p:cNvSpPr txBox="1"/>
          <p:nvPr/>
        </p:nvSpPr>
        <p:spPr>
          <a:xfrm>
            <a:off x="661850" y="3293116"/>
            <a:ext cx="467215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Multiple outliers at higher charge amounts across all groups. This suggests that some individuals have significantly higher insurance costs</a:t>
            </a:r>
            <a:endParaRPr lang="en-IN" dirty="0"/>
          </a:p>
        </p:txBody>
      </p:sp>
    </p:spTree>
    <p:custDataLst>
      <p:tags r:id="rId1"/>
    </p:custDataLst>
    <p:extLst>
      <p:ext uri="{BB962C8B-B14F-4D97-AF65-F5344CB8AC3E}">
        <p14:creationId xmlns:p14="http://schemas.microsoft.com/office/powerpoint/2010/main" val="1089947492"/>
      </p:ext>
    </p:extLst>
  </p:cSld>
  <p:clrMapOvr>
    <a:masterClrMapping/>
  </p:clrMapOvr>
  <mc:AlternateContent xmlns:mc="http://schemas.openxmlformats.org/markup-compatibility/2006" xmlns:p14="http://schemas.microsoft.com/office/powerpoint/2010/main">
    <mc:Choice Requires="p14">
      <p:transition spd="slow" p14:dur="2000" advTm="114853"/>
    </mc:Choice>
    <mc:Fallback xmlns="">
      <p:transition spd="slow" advTm="1148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Lst>
  </p:timing>
  <p:extLst>
    <p:ext uri="{3A86A75C-4F4B-4683-9AE1-C65F6400EC91}">
      <p14:laserTraceLst xmlns:p14="http://schemas.microsoft.com/office/powerpoint/2010/main">
        <p14:tracePtLst>
          <p14:tracePt t="5632" x="8493125" y="3951288"/>
          <p14:tracePt t="5645" x="8462963" y="3810000"/>
          <p14:tracePt t="5651" x="8456613" y="3751263"/>
          <p14:tracePt t="5657" x="8440738" y="3684588"/>
          <p14:tracePt t="5665" x="8434388" y="3617913"/>
          <p14:tracePt t="5675" x="8404225" y="3551238"/>
          <p14:tracePt t="5678" x="8382000" y="3484563"/>
          <p14:tracePt t="5685" x="8367713" y="3409950"/>
          <p14:tracePt t="5693" x="8337550" y="3336925"/>
          <p14:tracePt t="5698" x="8315325" y="3254375"/>
          <p14:tracePt t="5704" x="8285163" y="3167063"/>
          <p14:tracePt t="5712" x="8248650" y="3062288"/>
          <p14:tracePt t="5721" x="8218488" y="2995613"/>
          <p14:tracePt t="5735" x="8153400" y="2900363"/>
          <p14:tracePt t="5739" x="8131175" y="2870200"/>
          <p14:tracePt t="5745" x="8108950" y="2833688"/>
          <p14:tracePt t="5758" x="8086725" y="2819400"/>
          <p14:tracePt t="5769" x="8020050" y="2767013"/>
          <p14:tracePt t="5785" x="7931150" y="2714625"/>
          <p14:tracePt t="5796" x="7812088" y="2670175"/>
          <p14:tracePt t="5803" x="7745413" y="2641600"/>
          <p14:tracePt t="5810" x="7686675" y="2619375"/>
          <p14:tracePt t="5825" x="7553325" y="2574925"/>
          <p14:tracePt t="5834" x="7486650" y="2559050"/>
          <p14:tracePt t="5840" x="7419975" y="2544763"/>
          <p14:tracePt t="5848" x="7361238" y="2536825"/>
          <p14:tracePt t="5860" x="7242175" y="2514600"/>
          <p14:tracePt t="5870" x="7191375" y="2500313"/>
          <p14:tracePt t="5878" x="7131050" y="2492375"/>
          <p14:tracePt t="5888" x="7108825" y="2486025"/>
          <p14:tracePt t="5895" x="7080250" y="2486025"/>
          <p14:tracePt t="5903" x="7058025" y="2478088"/>
          <p14:tracePt t="5917" x="7013575" y="2455863"/>
          <p14:tracePt t="5921" x="6999288" y="2449513"/>
          <p14:tracePt t="5927" x="6977063" y="2441575"/>
          <p14:tracePt t="5938" x="6954838" y="2427288"/>
          <p14:tracePt t="5952" x="6916738" y="2397125"/>
          <p14:tracePt t="5958" x="6902450" y="2389188"/>
          <p14:tracePt t="5977" x="6843713" y="2338388"/>
          <p14:tracePt t="5984" x="6821488" y="2316163"/>
          <p14:tracePt t="5990" x="6799263" y="2286000"/>
          <p14:tracePt t="5995" x="6761163" y="2241550"/>
          <p14:tracePt t="6015" x="6672263" y="2152650"/>
          <p14:tracePt t="6021" x="6629400" y="2100263"/>
          <p14:tracePt t="6035" x="6524625" y="2035175"/>
          <p14:tracePt t="6039" x="6496050" y="1997075"/>
          <p14:tracePt t="6045" x="6465888" y="1974850"/>
          <p14:tracePt t="6056" x="6429375" y="1960563"/>
          <p14:tracePt t="6065" x="6391275" y="1930400"/>
          <p14:tracePt t="6074" x="6376988" y="1924050"/>
          <p14:tracePt t="6082" x="6362700" y="1916113"/>
          <p14:tracePt t="6088" x="6354763" y="1916113"/>
          <p14:tracePt t="6092" x="6340475" y="1916113"/>
          <p14:tracePt t="6105" x="6324600" y="1924050"/>
          <p14:tracePt t="6113" x="6310313" y="1938338"/>
          <p14:tracePt t="6120" x="6302375" y="1960563"/>
          <p14:tracePt t="6130" x="6288088" y="1982788"/>
          <p14:tracePt t="6146" x="6265863" y="2041525"/>
          <p14:tracePt t="6156" x="6221413" y="2144713"/>
          <p14:tracePt t="6164" x="6207125" y="2211388"/>
          <p14:tracePt t="6175" x="6132513" y="2360613"/>
          <p14:tracePt t="6184" x="6110288" y="2433638"/>
          <p14:tracePt t="6201" x="6037263" y="2589213"/>
          <p14:tracePt t="6204" x="6007100" y="2655888"/>
          <p14:tracePt t="6211" x="5984875" y="2736850"/>
          <p14:tracePt t="6224" x="5932488" y="2892425"/>
          <p14:tracePt t="6237" x="5903913" y="2967038"/>
          <p14:tracePt t="6241" x="5881688" y="3048000"/>
          <p14:tracePt t="6247" x="5859463" y="3122613"/>
          <p14:tracePt t="6253" x="5845175" y="3189288"/>
          <p14:tracePt t="6262" x="5829300" y="3248025"/>
          <p14:tracePt t="6273" x="5800725" y="3314700"/>
          <p14:tracePt t="6284" x="5762625" y="3454400"/>
          <p14:tracePt t="6292" x="5740400" y="3521075"/>
          <p14:tracePt t="6303" x="5726113" y="3624263"/>
          <p14:tracePt t="6311" x="5718175" y="3676650"/>
          <p14:tracePt t="6320" x="5711825" y="3729038"/>
          <p14:tracePt t="6329" x="5689600" y="3854450"/>
          <p14:tracePt t="6343" x="5689600" y="3921125"/>
          <p14:tracePt t="6353" x="5689600" y="4046538"/>
          <p14:tracePt t="6365" x="5689600" y="4157663"/>
          <p14:tracePt t="6374" x="5689600" y="4216400"/>
          <p14:tracePt t="6384" x="5689600" y="4283075"/>
          <p14:tracePt t="6392" x="5689600" y="4379913"/>
          <p14:tracePt t="6402" x="5689600" y="4430713"/>
          <p14:tracePt t="6410" x="5689600" y="4483100"/>
          <p14:tracePt t="6428" x="5718175" y="4660900"/>
          <p14:tracePt t="6435" x="5726113" y="4727575"/>
          <p14:tracePt t="6441" x="5740400" y="4786313"/>
          <p14:tracePt t="6447" x="5756275" y="4845050"/>
          <p14:tracePt t="6456" x="5762625" y="4883150"/>
          <p14:tracePt t="6465" x="5762625" y="4911725"/>
          <p14:tracePt t="6472" x="5770563" y="4941888"/>
          <p14:tracePt t="6486" x="5778500" y="4986338"/>
          <p14:tracePt t="6488" x="5778500" y="5000625"/>
          <p14:tracePt t="6495" x="5784850" y="5008563"/>
          <p14:tracePt t="6502" x="5792788" y="5022850"/>
          <p14:tracePt t="6520" x="5800725" y="5053013"/>
          <p14:tracePt t="6526" x="5807075" y="5060950"/>
          <p14:tracePt t="6534" x="5815013" y="5075238"/>
          <p14:tracePt t="6538" x="5829300" y="5089525"/>
          <p14:tracePt t="6545" x="5845175" y="5111750"/>
          <p14:tracePt t="6554" x="5859463" y="5119688"/>
          <p14:tracePt t="6560" x="5889625" y="5156200"/>
          <p14:tracePt t="6569" x="5918200" y="5170488"/>
          <p14:tracePt t="6577" x="5940425" y="5192713"/>
          <p14:tracePt t="6588" x="5999163" y="5230813"/>
          <p14:tracePt t="6598" x="6029325" y="5253038"/>
          <p14:tracePt t="6607" x="6096000" y="5281613"/>
          <p14:tracePt t="6623" x="6176963" y="5326063"/>
          <p14:tracePt t="6636" x="6296025" y="5370513"/>
          <p14:tracePt t="6657" x="6591300" y="5459413"/>
          <p14:tracePt t="6665" x="6716713" y="5497513"/>
          <p14:tracePt t="6672" x="6835775" y="5526088"/>
          <p14:tracePt t="6677" x="6961188" y="5548313"/>
          <p14:tracePt t="6687" x="7072313" y="5556250"/>
          <p14:tracePt t="6701" x="7308850" y="5578475"/>
          <p14:tracePt t="6706" x="7397750" y="5578475"/>
          <p14:tracePt t="6711" x="7494588" y="5584825"/>
          <p14:tracePt t="6720" x="7589838" y="5584825"/>
          <p14:tracePt t="6726" x="7678738" y="5592763"/>
          <p14:tracePt t="6733" x="7775575" y="5592763"/>
          <p14:tracePt t="6741" x="7864475" y="5607050"/>
          <p14:tracePt t="6748" x="7953375" y="5607050"/>
          <p14:tracePt t="6754" x="8034338" y="5607050"/>
          <p14:tracePt t="6759" x="8115300" y="5607050"/>
          <p14:tracePt t="6768" x="8196263" y="5614988"/>
          <p14:tracePt t="6774" x="8270875" y="5614988"/>
          <p14:tracePt t="6784" x="8345488" y="5614988"/>
          <p14:tracePt t="6790" x="8418513" y="5614988"/>
          <p14:tracePt t="6794" x="8493125" y="5614988"/>
          <p14:tracePt t="6805" x="8559800" y="5614988"/>
          <p14:tracePt t="6819" x="8693150" y="5614988"/>
          <p14:tracePt t="6822" x="8759825" y="5614988"/>
          <p14:tracePt t="6840" x="8907463" y="5614988"/>
          <p14:tracePt t="6844" x="8980488" y="5622925"/>
          <p14:tracePt t="6861" x="9129713" y="5637213"/>
          <p14:tracePt t="6875" x="9307513" y="5651500"/>
          <p14:tracePt t="6886" x="9528175" y="5673725"/>
          <p14:tracePt t="6892" x="9639300" y="5673725"/>
          <p14:tracePt t="6901" x="9750425" y="5681663"/>
          <p14:tracePt t="6906" x="9861550" y="5681663"/>
          <p14:tracePt t="7596" x="10712450" y="5127625"/>
          <p14:tracePt t="7608" x="10660063" y="5067300"/>
          <p14:tracePt t="7615" x="10637838" y="5038725"/>
          <p14:tracePt t="7623" x="10601325" y="5016500"/>
          <p14:tracePt t="7632" x="10579100" y="4978400"/>
          <p14:tracePt t="7639" x="10548938" y="4956175"/>
          <p14:tracePt t="7655" x="10461625" y="4875213"/>
          <p14:tracePt t="7663" x="10423525" y="4845050"/>
          <p14:tracePt t="7669" x="10394950" y="4822825"/>
          <p14:tracePt t="7683" x="10356850" y="4786313"/>
          <p14:tracePt t="7688" x="10312400" y="4749800"/>
          <p14:tracePt t="7692" x="10267950" y="4727575"/>
          <p14:tracePt t="7699" x="10239375" y="4691063"/>
          <p14:tracePt t="7706" x="10194925" y="4668838"/>
          <p14:tracePt t="7712" x="10150475" y="4630738"/>
          <p14:tracePt t="7721" x="10106025" y="4602163"/>
          <p14:tracePt t="7727" x="10061575" y="4572000"/>
          <p14:tracePt t="7734" x="10009188" y="4541838"/>
          <p14:tracePt t="7740" x="9942513" y="4513263"/>
          <p14:tracePt t="7748" x="9875838" y="4483100"/>
          <p14:tracePt t="7757" x="9809163" y="4452938"/>
          <p14:tracePt t="7760" x="9720263" y="4424363"/>
          <p14:tracePt t="7767" x="9639300" y="4402138"/>
          <p14:tracePt t="7773" x="9566275" y="4379913"/>
          <p14:tracePt t="7781" x="9491663" y="4349750"/>
          <p14:tracePt t="7792" x="9410700" y="4327525"/>
          <p14:tracePt t="7819" x="9077325" y="4232275"/>
          <p14:tracePt t="7825" x="8988425" y="4202113"/>
          <p14:tracePt t="7840" x="8848725" y="4165600"/>
          <p14:tracePt t="7845" x="8782050" y="4143375"/>
          <p14:tracePt t="7852" x="8729663" y="4127500"/>
          <p14:tracePt t="7858" x="8693150" y="4113213"/>
          <p14:tracePt t="7868" x="8648700" y="4098925"/>
          <p14:tracePt t="7880" x="8588375" y="4083050"/>
          <p14:tracePt t="7888" x="8567738" y="4068763"/>
          <p14:tracePt t="7893" x="8545513" y="4060825"/>
          <p14:tracePt t="7901" x="8529638" y="4054475"/>
          <p14:tracePt t="7909" x="8523288" y="4038600"/>
          <p14:tracePt t="7915" x="8501063" y="4032250"/>
          <p14:tracePt t="7920" x="8485188" y="4016375"/>
          <p14:tracePt t="7935" x="8470900" y="3995738"/>
          <p14:tracePt t="7954" x="8440738" y="3935413"/>
          <p14:tracePt t="7963" x="8440738" y="3913188"/>
          <p14:tracePt t="7969" x="8440738" y="3884613"/>
          <p14:tracePt t="7978" x="8440738" y="3854450"/>
          <p14:tracePt t="7983" x="8448675" y="3832225"/>
          <p14:tracePt t="7990" x="8456613" y="3787775"/>
          <p14:tracePt t="8001" x="8470900" y="3743325"/>
          <p14:tracePt t="8016" x="8507413" y="3676650"/>
          <p14:tracePt t="8024" x="8545513" y="3609975"/>
          <p14:tracePt t="8031" x="8582025" y="3565525"/>
          <p14:tracePt t="8038" x="8610600" y="3521075"/>
          <p14:tracePt t="8044" x="8655050" y="3484563"/>
          <p14:tracePt t="8060" x="8759825" y="3403600"/>
          <p14:tracePt t="8067" x="8840788" y="3365500"/>
          <p14:tracePt t="8074" x="8907463" y="3336925"/>
          <p14:tracePt t="8082" x="8974138" y="3298825"/>
          <p14:tracePt t="8089" x="9032875" y="3276600"/>
          <p14:tracePt t="8094" x="9099550" y="3262313"/>
          <p14:tracePt t="8101" x="9180513" y="3240088"/>
          <p14:tracePt t="8109" x="9255125" y="3225800"/>
          <p14:tracePt t="8113" x="9329738" y="3211513"/>
          <p14:tracePt t="8121" x="9394825" y="3203575"/>
          <p14:tracePt t="8141" x="9558338" y="3195638"/>
          <p14:tracePt t="8157" x="9625013" y="3195638"/>
          <p14:tracePt t="8162" x="9661525" y="3195638"/>
          <p14:tracePt t="8170" x="9683750" y="3195638"/>
          <p14:tracePt t="8177" x="9691688" y="3195638"/>
          <p14:tracePt t="8193" x="9713913" y="3195638"/>
          <p14:tracePt t="8203" x="9728200" y="3195638"/>
          <p14:tracePt t="8219" x="9736138" y="3195638"/>
          <p14:tracePt t="8234" x="9742488" y="3195638"/>
          <p14:tracePt t="8252" x="9750425" y="3195638"/>
          <p14:tracePt t="24711" x="9647238" y="3248025"/>
          <p14:tracePt t="24724" x="9344025" y="3448050"/>
          <p14:tracePt t="24742" x="9113838" y="3587750"/>
          <p14:tracePt t="24755" x="8907463" y="3721100"/>
          <p14:tracePt t="24761" x="8818563" y="3787775"/>
          <p14:tracePt t="24772" x="8721725" y="3832225"/>
          <p14:tracePt t="24784" x="8567738" y="3935413"/>
          <p14:tracePt t="24790" x="8501063" y="3973513"/>
          <p14:tracePt t="24793" x="8440738" y="4010025"/>
          <p14:tracePt t="24807" x="8345488" y="4090988"/>
          <p14:tracePt t="24812" x="8301038" y="4127500"/>
          <p14:tracePt t="24834" x="8256588" y="4179888"/>
          <p14:tracePt t="24838" x="8234363" y="4202113"/>
          <p14:tracePt t="24849" x="8204200" y="4246563"/>
          <p14:tracePt t="24861" x="8196263" y="4268788"/>
          <p14:tracePt t="24866" x="8189913" y="4276725"/>
          <p14:tracePt t="24880" x="8181975" y="4321175"/>
          <p14:tracePt t="24898" x="8167688" y="4394200"/>
          <p14:tracePt t="24905" x="8159750" y="4416425"/>
          <p14:tracePt t="24911" x="8153400" y="4446588"/>
          <p14:tracePt t="24925" x="8145463" y="4497388"/>
          <p14:tracePt t="24933" x="8137525" y="4527550"/>
          <p14:tracePt t="24940" x="8137525" y="4557713"/>
          <p14:tracePt t="24947" x="8137525" y="4572000"/>
          <p14:tracePt t="24955" x="8137525" y="4602163"/>
          <p14:tracePt t="24962" x="8137525" y="4624388"/>
          <p14:tracePt t="24968" x="8137525" y="4652963"/>
          <p14:tracePt t="24980" x="8137525" y="4691063"/>
          <p14:tracePt t="24990" x="8145463" y="4713288"/>
          <p14:tracePt t="25005" x="8159750" y="4741863"/>
          <p14:tracePt t="25008" x="8167688" y="4764088"/>
          <p14:tracePt t="25027" x="8196263" y="4800600"/>
          <p14:tracePt t="25040" x="8212138" y="4830763"/>
          <p14:tracePt t="25046" x="8234363" y="4845050"/>
          <p14:tracePt t="25053" x="8256588" y="4860925"/>
          <p14:tracePt t="25058" x="8285163" y="4875213"/>
          <p14:tracePt t="25073" x="8382000" y="4905375"/>
          <p14:tracePt t="25084" x="8670925" y="4949825"/>
          <p14:tracePt t="25091" x="8980488" y="4978400"/>
          <p14:tracePt t="25104" x="9313863" y="5016500"/>
          <p14:tracePt t="25114" x="9875838" y="5045075"/>
          <p14:tracePt t="25124" x="10106025" y="5045075"/>
          <p14:tracePt t="25132" x="10306050" y="5045075"/>
          <p14:tracePt t="25144" x="10637838" y="5045075"/>
          <p14:tracePt t="25149" x="10756900" y="5045075"/>
          <p14:tracePt t="25160" x="10882313" y="5038725"/>
          <p14:tracePt t="25166" x="11007725" y="5030788"/>
          <p14:tracePt t="25172" x="11118850" y="5030788"/>
          <p14:tracePt t="25175" x="11201400" y="5022850"/>
          <p14:tracePt t="25182" x="11274425" y="5022850"/>
          <p14:tracePt t="25188" x="11377613" y="5008563"/>
          <p14:tracePt t="25204" x="11510963" y="5008563"/>
          <p14:tracePt t="25212" x="11549063" y="5008563"/>
          <p14:tracePt t="25218" x="11577638" y="5008563"/>
          <p14:tracePt t="25226" x="11599863" y="5008563"/>
          <p14:tracePt t="25229" x="11615738" y="5008563"/>
          <p14:tracePt t="25244" x="11622088" y="5008563"/>
          <p14:tracePt t="25256" x="11630025" y="5008563"/>
          <p14:tracePt t="25263" x="11630025" y="5016500"/>
          <p14:tracePt t="25273" x="11644313" y="5016500"/>
          <p14:tracePt t="25293" x="11652250" y="5016500"/>
          <p14:tracePt t="25306" x="11658600" y="5016500"/>
          <p14:tracePt t="25330" x="11666538" y="5016500"/>
          <p14:tracePt t="25350" x="11666538" y="5022850"/>
          <p14:tracePt t="25412" x="11658600" y="5022850"/>
          <p14:tracePt t="25442" x="11652250" y="5022850"/>
          <p14:tracePt t="25461" x="11644313" y="5022850"/>
          <p14:tracePt t="25473" x="11636375" y="5022850"/>
          <p14:tracePt t="25489" x="11630025" y="5022850"/>
          <p14:tracePt t="25495" x="11622088" y="5022850"/>
          <p14:tracePt t="25510" x="11615738" y="5022850"/>
          <p14:tracePt t="25524" x="11607800" y="5022850"/>
          <p14:tracePt t="25541" x="11599863" y="5022850"/>
          <p14:tracePt t="25558" x="11585575" y="5022850"/>
          <p14:tracePt t="25580" x="11563350" y="5022850"/>
          <p14:tracePt t="25585" x="11549063" y="5022850"/>
          <p14:tracePt t="25592" x="11496675" y="5016500"/>
          <p14:tracePt t="25598" x="11422063" y="5016500"/>
          <p14:tracePt t="25606" x="11326813" y="5016500"/>
          <p14:tracePt t="25615" x="11237913" y="5016500"/>
          <p14:tracePt t="25624" x="11156950" y="5016500"/>
          <p14:tracePt t="25630" x="11074400" y="5008563"/>
          <p14:tracePt t="25641" x="11001375" y="5008563"/>
          <p14:tracePt t="25652" x="10896600" y="4986338"/>
          <p14:tracePt t="25658" x="10860088" y="4978400"/>
          <p14:tracePt t="25670" x="10809288" y="4956175"/>
          <p14:tracePt t="25676" x="10787063" y="4949825"/>
          <p14:tracePt t="25682" x="10771188" y="4941888"/>
          <p14:tracePt t="25688" x="10756900" y="4941888"/>
          <p14:tracePt t="25704" x="10748963" y="4927600"/>
          <p14:tracePt t="25712" x="10742613" y="4919663"/>
          <p14:tracePt t="25719" x="10734675" y="4919663"/>
          <p14:tracePt t="25730" x="10726738" y="4911725"/>
          <p14:tracePt t="25742" x="10726738" y="4905375"/>
          <p14:tracePt t="25760" x="10698163" y="4883150"/>
          <p14:tracePt t="25767" x="10698163" y="4875213"/>
          <p14:tracePt t="25773" x="10682288" y="4875213"/>
          <p14:tracePt t="25779" x="10668000" y="4860925"/>
          <p14:tracePt t="25793" x="10653713" y="4845050"/>
          <p14:tracePt t="25804" x="10645775" y="4845050"/>
          <p14:tracePt t="25809" x="10645775" y="4838700"/>
          <p14:tracePt t="25821" x="10637838" y="4822825"/>
          <p14:tracePt t="25839" x="10631488" y="4822825"/>
          <p14:tracePt t="25844" x="10631488" y="4816475"/>
          <p14:tracePt t="25852" x="10631488" y="4808538"/>
          <p14:tracePt t="25871" x="10631488" y="4800600"/>
          <p14:tracePt t="25892" x="10631488" y="4794250"/>
          <p14:tracePt t="25967" x="10631488" y="4786313"/>
          <p14:tracePt t="26017" x="10631488" y="4778375"/>
          <p14:tracePt t="26029" x="10637838" y="4772025"/>
          <p14:tracePt t="26042" x="10637838" y="4757738"/>
          <p14:tracePt t="26049" x="10637838" y="4749800"/>
          <p14:tracePt t="26056" x="10637838" y="4727575"/>
          <p14:tracePt t="26063" x="10637838" y="4719638"/>
          <p14:tracePt t="26074" x="10637838" y="4705350"/>
          <p14:tracePt t="26082" x="10637838" y="4683125"/>
          <p14:tracePt t="26087" x="10645775" y="4668838"/>
          <p14:tracePt t="26093" x="10645775" y="4646613"/>
          <p14:tracePt t="26100" x="10645775" y="4624388"/>
          <p14:tracePt t="26104" x="10645775" y="4608513"/>
          <p14:tracePt t="26116" x="10645775" y="4586288"/>
          <p14:tracePt t="26118" x="10645775" y="4564063"/>
          <p14:tracePt t="26126" x="10645775" y="4549775"/>
          <p14:tracePt t="26138" x="10637838" y="4505325"/>
          <p14:tracePt t="26155" x="10631488" y="4475163"/>
          <p14:tracePt t="26172" x="10631488" y="4446588"/>
          <p14:tracePt t="26175" x="10623550" y="4424363"/>
          <p14:tracePt t="26180" x="10623550" y="4408488"/>
          <p14:tracePt t="26192" x="10615613" y="4394200"/>
          <p14:tracePt t="26209" x="10615613" y="4365625"/>
          <p14:tracePt t="26215" x="10609263" y="4343400"/>
          <p14:tracePt t="26223" x="10609263" y="4327525"/>
          <p14:tracePt t="26231" x="10609263" y="4321175"/>
          <p14:tracePt t="26237" x="10609263" y="4305300"/>
          <p14:tracePt t="26262" x="10601325" y="4268788"/>
          <p14:tracePt t="26267" x="10593388" y="4260850"/>
          <p14:tracePt t="26274" x="10593388" y="4254500"/>
          <p14:tracePt t="26279" x="10593388" y="4238625"/>
          <p14:tracePt t="26295" x="10593388" y="4224338"/>
          <p14:tracePt t="26305" x="10593388" y="4216400"/>
          <p14:tracePt t="26315" x="10593388" y="4202113"/>
          <p14:tracePt t="26332" x="10593388" y="4194175"/>
          <p14:tracePt t="26349" x="10593388" y="4187825"/>
          <p14:tracePt t="26391" x="10593388" y="4202113"/>
          <p14:tracePt t="26400" x="10587038" y="4210050"/>
          <p14:tracePt t="26408" x="10587038" y="4224338"/>
          <p14:tracePt t="26414" x="10579100" y="4254500"/>
          <p14:tracePt t="26421" x="10571163" y="4283075"/>
          <p14:tracePt t="26427" x="10564813" y="4335463"/>
          <p14:tracePt t="26432" x="10556875" y="4386263"/>
          <p14:tracePt t="26437" x="10534650" y="4438650"/>
          <p14:tracePt t="26454" x="10520363" y="4519613"/>
          <p14:tracePt t="26461" x="10512425" y="4572000"/>
          <p14:tracePt t="26467" x="10504488" y="4602163"/>
          <p14:tracePt t="26474" x="10498138" y="4624388"/>
          <p14:tracePt t="26480" x="10498138" y="4652963"/>
          <p14:tracePt t="26487" x="10490200" y="4683125"/>
          <p14:tracePt t="26497" x="10482263" y="4713288"/>
          <p14:tracePt t="26507" x="10475913" y="4757738"/>
          <p14:tracePt t="26535" x="10475913" y="4822825"/>
          <p14:tracePt t="26543" x="10475913" y="4852988"/>
          <p14:tracePt t="26553" x="10475913" y="4860925"/>
          <p14:tracePt t="26558" x="10475913" y="4867275"/>
          <p14:tracePt t="26566" x="10475913" y="4875213"/>
          <p14:tracePt t="26572" x="10475913" y="4883150"/>
          <p14:tracePt t="26576" x="10475913" y="4889500"/>
          <p14:tracePt t="26592" x="10475913" y="4897438"/>
          <p14:tracePt t="26628" x="10475913" y="4905375"/>
          <p14:tracePt t="26641" x="10475913" y="4911725"/>
          <p14:tracePt t="26670" x="10475913" y="4919663"/>
          <p14:tracePt t="26689" x="10475913" y="4927600"/>
          <p14:tracePt t="26696" x="10482263" y="4927600"/>
          <p14:tracePt t="26704" x="10482263" y="4933950"/>
          <p14:tracePt t="26786" x="10482263" y="4927600"/>
          <p14:tracePt t="26794" x="10482263" y="4919663"/>
          <p14:tracePt t="26806" x="10482263" y="4897438"/>
          <p14:tracePt t="26813" x="10482263" y="4889500"/>
          <p14:tracePt t="26824" x="10482263" y="4867275"/>
          <p14:tracePt t="26828" x="10482263" y="4845050"/>
          <p14:tracePt t="26839" x="10490200" y="4822825"/>
          <p14:tracePt t="26844" x="10498138" y="4772025"/>
          <p14:tracePt t="26858" x="10498138" y="4608513"/>
          <p14:tracePt t="26874" x="10512425" y="4424363"/>
          <p14:tracePt t="26878" x="10520363" y="4335463"/>
          <p14:tracePt t="26884" x="10526713" y="4238625"/>
          <p14:tracePt t="26893" x="10526713" y="4165600"/>
          <p14:tracePt t="26898" x="10542588" y="4083050"/>
          <p14:tracePt t="26904" x="10542588" y="4024313"/>
          <p14:tracePt t="26916" x="10542588" y="3973513"/>
          <p14:tracePt t="26923" x="10542588" y="3943350"/>
          <p14:tracePt t="26932" x="10542588" y="3890963"/>
          <p14:tracePt t="26938" x="10542588" y="3868738"/>
          <p14:tracePt t="26953" x="10542588" y="3854450"/>
          <p14:tracePt t="26962" x="10542588" y="3824288"/>
          <p14:tracePt t="26977" x="10542588" y="3810000"/>
          <p14:tracePt t="26995" x="10542588" y="3802063"/>
          <p14:tracePt t="27005" x="10542588" y="3795713"/>
          <p14:tracePt t="27023" x="10542588" y="3787775"/>
          <p14:tracePt t="27043" x="10542588" y="3779838"/>
          <p14:tracePt t="27068" x="10542588" y="3773488"/>
          <p14:tracePt t="27094" x="10542588" y="3765550"/>
          <p14:tracePt t="27105" x="10542588" y="3751263"/>
          <p14:tracePt t="27111" x="10548938" y="3751263"/>
          <p14:tracePt t="27130" x="10548938" y="3735388"/>
          <p14:tracePt t="27147" x="10548938" y="3729038"/>
          <p14:tracePt t="27162" x="10556875" y="3729038"/>
          <p14:tracePt t="27190" x="10556875" y="3735388"/>
          <p14:tracePt t="27203" x="10556875" y="3751263"/>
          <p14:tracePt t="27212" x="10556875" y="3757613"/>
          <p14:tracePt t="27218" x="10556875" y="3765550"/>
          <p14:tracePt t="27227" x="10556875" y="3779838"/>
          <p14:tracePt t="27231" x="10564813" y="3802063"/>
          <p14:tracePt t="27240" x="10564813" y="3840163"/>
          <p14:tracePt t="27245" x="10571163" y="3876675"/>
          <p14:tracePt t="27252" x="10579100" y="3929063"/>
          <p14:tracePt t="27262" x="10587038" y="4016375"/>
          <p14:tracePt t="27267" x="10593388" y="4090988"/>
          <p14:tracePt t="27277" x="10609263" y="4194175"/>
          <p14:tracePt t="27281" x="10631488" y="4291013"/>
          <p14:tracePt t="27296" x="10645775" y="4452938"/>
          <p14:tracePt t="27308" x="10668000" y="4579938"/>
          <p14:tracePt t="27313" x="10668000" y="4630738"/>
          <p14:tracePt t="27323" x="10675938" y="4660900"/>
          <p14:tracePt t="27329" x="10675938" y="4697413"/>
          <p14:tracePt t="27340" x="10675938" y="4727575"/>
          <p14:tracePt t="27349" x="10682288" y="4786313"/>
          <p14:tracePt t="27357" x="10682288" y="4808538"/>
          <p14:tracePt t="27363" x="10682288" y="4845050"/>
          <p14:tracePt t="27372" x="10690225" y="4875213"/>
          <p14:tracePt t="27378" x="10690225" y="4905375"/>
          <p14:tracePt t="27386" x="10698163" y="4941888"/>
          <p14:tracePt t="27394" x="10698163" y="4972050"/>
          <p14:tracePt t="27414" x="10698163" y="5045075"/>
          <p14:tracePt t="27429" x="10698163" y="5067300"/>
          <p14:tracePt t="27441" x="10698163" y="5089525"/>
          <p14:tracePt t="27456" x="10698163" y="5097463"/>
          <p14:tracePt t="27462" x="10698163" y="5105400"/>
          <p14:tracePt t="27482" x="10698163" y="5111750"/>
          <p14:tracePt t="27495" x="10698163" y="5119688"/>
          <p14:tracePt t="27550" x="10698163" y="5111750"/>
          <p14:tracePt t="27564" x="10698163" y="5105400"/>
          <p14:tracePt t="27578" x="10698163" y="5083175"/>
          <p14:tracePt t="27584" x="10698163" y="5060950"/>
          <p14:tracePt t="27596" x="10698163" y="5030788"/>
          <p14:tracePt t="27608" x="10698163" y="4972050"/>
          <p14:tracePt t="27623" x="10698163" y="4883150"/>
          <p14:tracePt t="27628" x="10698163" y="4830763"/>
          <p14:tracePt t="27636" x="10690225" y="4778375"/>
          <p14:tracePt t="27642" x="10690225" y="4741863"/>
          <p14:tracePt t="27648" x="10690225" y="4705350"/>
          <p14:tracePt t="27654" x="10682288" y="4660900"/>
          <p14:tracePt t="27672" x="10675938" y="4586288"/>
          <p14:tracePt t="27679" x="10675938" y="4549775"/>
          <p14:tracePt t="27689" x="10668000" y="4468813"/>
          <p14:tracePt t="27698" x="10668000" y="4430713"/>
          <p14:tracePt t="27706" x="10668000" y="4394200"/>
          <p14:tracePt t="27709" x="10668000" y="4357688"/>
          <p14:tracePt t="27715" x="10660063" y="4313238"/>
          <p14:tracePt t="27723" x="10660063" y="4283075"/>
          <p14:tracePt t="27734" x="10660063" y="4246563"/>
          <p14:tracePt t="27747" x="10653713" y="4202113"/>
          <p14:tracePt t="27754" x="10645775" y="4179888"/>
          <p14:tracePt t="27759" x="10645775" y="4165600"/>
          <p14:tracePt t="27764" x="10645775" y="4143375"/>
          <p14:tracePt t="27772" x="10637838" y="4121150"/>
          <p14:tracePt t="27786" x="10631488" y="4083050"/>
          <p14:tracePt t="27796" x="10631488" y="4060825"/>
          <p14:tracePt t="27801" x="10631488" y="4038600"/>
          <p14:tracePt t="27807" x="10623550" y="4024313"/>
          <p14:tracePt t="27818" x="10623550" y="3995738"/>
          <p14:tracePt t="27829" x="10615613" y="3943350"/>
          <p14:tracePt t="27836" x="10615613" y="3929063"/>
          <p14:tracePt t="27842" x="10615613" y="3906838"/>
          <p14:tracePt t="27848" x="10609263" y="3884613"/>
          <p14:tracePt t="27863" x="10609263" y="3854450"/>
          <p14:tracePt t="27873" x="10609263" y="3840163"/>
          <p14:tracePt t="27877" x="10609263" y="3832225"/>
          <p14:tracePt t="27888" x="10601325" y="3810000"/>
          <p14:tracePt t="27898" x="10601325" y="3802063"/>
          <p14:tracePt t="27906" x="10601325" y="3795713"/>
          <p14:tracePt t="27910" x="10601325" y="3787775"/>
          <p14:tracePt t="27925" x="10601325" y="3779838"/>
          <p14:tracePt t="27940" x="10601325" y="3773488"/>
          <p14:tracePt t="27967" x="10601325" y="3779838"/>
          <p14:tracePt t="27984" x="10601325" y="3787775"/>
          <p14:tracePt t="27999" x="10593388" y="3810000"/>
          <p14:tracePt t="28008" x="10579100" y="3884613"/>
          <p14:tracePt t="28017" x="10579100" y="3929063"/>
          <p14:tracePt t="28026" x="10571163" y="4010025"/>
          <p14:tracePt t="28033" x="10556875" y="4083050"/>
          <p14:tracePt t="28045" x="10542588" y="4232275"/>
          <p14:tracePt t="28057" x="10526713" y="4357688"/>
          <p14:tracePt t="28063" x="10526713" y="4424363"/>
          <p14:tracePt t="28079" x="10534650" y="4572000"/>
          <p14:tracePt t="28086" x="10542588" y="4630738"/>
          <p14:tracePt t="28096" x="10542588" y="4683125"/>
          <p14:tracePt t="28106" x="10556875" y="4778375"/>
          <p14:tracePt t="28110" x="10556875" y="4800600"/>
          <p14:tracePt t="28125" x="10564813" y="4838700"/>
          <p14:tracePt t="28134" x="10564813" y="4845050"/>
          <p14:tracePt t="28141" x="10564813" y="4852988"/>
          <p14:tracePt t="28147" x="10564813" y="4867275"/>
          <p14:tracePt t="28162" x="10564813" y="4875213"/>
          <p14:tracePt t="28177" x="10564813" y="4883150"/>
          <p14:tracePt t="28196" x="10571163" y="4889500"/>
          <p14:tracePt t="28253" x="10579100" y="4889500"/>
          <p14:tracePt t="28287" x="10579100" y="4883150"/>
          <p14:tracePt t="28303" x="10587038" y="4875213"/>
          <p14:tracePt t="28316" x="10593388" y="4860925"/>
          <p14:tracePt t="28327" x="10593388" y="4845050"/>
          <p14:tracePt t="28335" x="10601325" y="4830763"/>
          <p14:tracePt t="28341" x="10601325" y="4822825"/>
          <p14:tracePt t="28355" x="10601325" y="4800600"/>
          <p14:tracePt t="28369" x="10609263" y="4749800"/>
          <p14:tracePt t="28377" x="10609263" y="4697413"/>
          <p14:tracePt t="28385" x="10609263" y="4668838"/>
          <p14:tracePt t="28394" x="10609263" y="4638675"/>
          <p14:tracePt t="28406" x="10609263" y="4594225"/>
          <p14:tracePt t="28410" x="10609263" y="4572000"/>
          <p14:tracePt t="28426" x="10609263" y="4541838"/>
          <p14:tracePt t="28439" x="10609263" y="4527550"/>
          <p14:tracePt t="28457" x="10609263" y="4513263"/>
          <p14:tracePt t="28463" x="10609263" y="4505325"/>
          <p14:tracePt t="28469" x="10609263" y="4497388"/>
          <p14:tracePt t="28479" x="10609263" y="4491038"/>
          <p14:tracePt t="28494" x="10609263" y="4483100"/>
          <p14:tracePt t="28511" x="10609263" y="4475163"/>
          <p14:tracePt t="28552" x="10609263" y="4483100"/>
          <p14:tracePt t="28565" x="10609263" y="4491038"/>
          <p14:tracePt t="28570" x="10609263" y="4505325"/>
          <p14:tracePt t="28591" x="10593388" y="4652963"/>
          <p14:tracePt t="28609" x="10579100" y="4845050"/>
          <p14:tracePt t="28613" x="10556875" y="4933950"/>
          <p14:tracePt t="28621" x="10548938" y="5008563"/>
          <p14:tracePt t="28625" x="10526713" y="5075238"/>
          <p14:tracePt t="28635" x="10520363" y="5127625"/>
          <p14:tracePt t="28837" x="10431463" y="5067300"/>
          <p14:tracePt t="28849" x="10431463" y="4919663"/>
          <p14:tracePt t="28859" x="10431463" y="4860925"/>
          <p14:tracePt t="28869" x="10431463" y="4772025"/>
          <p14:tracePt t="28880" x="10431463" y="4735513"/>
          <p14:tracePt t="28884" x="10431463" y="4705350"/>
          <p14:tracePt t="28892" x="10431463" y="4683125"/>
          <p14:tracePt t="28897" x="10431463" y="4668838"/>
          <p14:tracePt t="28905" x="10431463" y="4646613"/>
          <p14:tracePt t="28912" x="10431463" y="4630738"/>
          <p14:tracePt t="28923" x="10431463" y="4624388"/>
          <p14:tracePt t="28929" x="10431463" y="4616450"/>
          <p14:tracePt t="28943" x="10431463" y="4602163"/>
          <p14:tracePt t="28953" x="10431463" y="4594225"/>
          <p14:tracePt t="28962" x="10431463" y="4586288"/>
          <p14:tracePt t="28972" x="10431463" y="4579938"/>
          <p14:tracePt t="28995" x="10431463" y="4572000"/>
          <p14:tracePt t="29016" x="10431463" y="4579938"/>
          <p14:tracePt t="29028" x="10431463" y="4586288"/>
          <p14:tracePt t="29040" x="10431463" y="4594225"/>
          <p14:tracePt t="29045" x="10431463" y="4602163"/>
          <p14:tracePt t="29054" x="10431463" y="4608513"/>
          <p14:tracePt t="29060" x="10431463" y="4630738"/>
          <p14:tracePt t="29074" x="10431463" y="4705350"/>
          <p14:tracePt t="29082" x="10431463" y="4778375"/>
          <p14:tracePt t="29098" x="10431463" y="4919663"/>
          <p14:tracePt t="29109" x="10423525" y="5045075"/>
          <p14:tracePt t="29118" x="10417175" y="5111750"/>
          <p14:tracePt t="29125" x="10417175" y="5127625"/>
          <p14:tracePt t="29137" x="10409238" y="5148263"/>
          <p14:tracePt t="29241" x="10401300" y="5127625"/>
          <p14:tracePt t="29252" x="10409238" y="5038725"/>
          <p14:tracePt t="29264" x="10431463" y="4897438"/>
          <p14:tracePt t="29276" x="10439400" y="4838700"/>
          <p14:tracePt t="29290" x="10467975" y="4727575"/>
          <p14:tracePt t="29292" x="10467975" y="4705350"/>
          <p14:tracePt t="29307" x="10475913" y="4646613"/>
          <p14:tracePt t="29312" x="10482263" y="4624388"/>
          <p14:tracePt t="29326" x="10482263" y="4602163"/>
          <p14:tracePt t="29338" x="10482263" y="4586288"/>
          <p14:tracePt t="29357" x="10482263" y="4572000"/>
          <p14:tracePt t="29376" x="10482263" y="4564063"/>
          <p14:tracePt t="29392" x="10490200" y="4564063"/>
          <p14:tracePt t="29432" x="10490200" y="4572000"/>
          <p14:tracePt t="29446" x="10490200" y="4579938"/>
          <p14:tracePt t="29468" x="10490200" y="4586288"/>
          <p14:tracePt t="29482" x="10490200" y="4594225"/>
          <p14:tracePt t="29502" x="10490200" y="4602163"/>
          <p14:tracePt t="29516" x="10490200" y="4608513"/>
          <p14:tracePt t="29532" x="10490200" y="4616450"/>
          <p14:tracePt t="29566" x="10490200" y="4624388"/>
          <p14:tracePt t="29581" x="10490200" y="4630738"/>
          <p14:tracePt t="29859" x="10490200" y="4624388"/>
          <p14:tracePt t="29872" x="10490200" y="4616450"/>
          <p14:tracePt t="29876" x="10490200" y="4608513"/>
          <p14:tracePt t="29889" x="10490200" y="4602163"/>
          <p14:tracePt t="29911" x="10490200" y="4594225"/>
          <p14:tracePt t="29924" x="10490200" y="4586288"/>
          <p14:tracePt t="29968" x="10490200" y="4579938"/>
          <p14:tracePt t="29982" x="10490200" y="4572000"/>
          <p14:tracePt t="29994" x="10490200" y="4564063"/>
          <p14:tracePt t="30022" x="10482263" y="4564063"/>
          <p14:tracePt t="30029" x="10482263" y="4557713"/>
          <p14:tracePt t="30044" x="10482263" y="4549775"/>
          <p14:tracePt t="30059" x="10482263" y="4519613"/>
          <p14:tracePt t="30074" x="10482263" y="4460875"/>
          <p14:tracePt t="30078" x="10482263" y="4438650"/>
          <p14:tracePt t="30084" x="10482263" y="4416425"/>
          <p14:tracePt t="30091" x="10482263" y="4386263"/>
          <p14:tracePt t="30098" x="10482263" y="4357688"/>
          <p14:tracePt t="30107" x="10482263" y="4335463"/>
          <p14:tracePt t="30115" x="10482263" y="4305300"/>
          <p14:tracePt t="30128" x="10482263" y="4260850"/>
          <p14:tracePt t="30142" x="10482263" y="4246563"/>
          <p14:tracePt t="30153" x="10482263" y="4210050"/>
          <p14:tracePt t="30161" x="10482263" y="4187825"/>
          <p14:tracePt t="30169" x="10482263" y="4179888"/>
          <p14:tracePt t="30177" x="10482263" y="4165600"/>
          <p14:tracePt t="30187" x="10482263" y="4149725"/>
          <p14:tracePt t="30196" x="10490200" y="4121150"/>
          <p14:tracePt t="30203" x="10498138" y="4098925"/>
          <p14:tracePt t="30216" x="10498138" y="4068763"/>
          <p14:tracePt t="30226" x="10504488" y="4038600"/>
          <p14:tracePt t="30241" x="10512425" y="4002088"/>
          <p14:tracePt t="30246" x="10512425" y="3987800"/>
          <p14:tracePt t="30254" x="10512425" y="3973513"/>
          <p14:tracePt t="30259" x="10512425" y="3951288"/>
          <p14:tracePt t="30266" x="10512425" y="3921125"/>
          <p14:tracePt t="30279" x="10526713" y="3862388"/>
          <p14:tracePt t="30286" x="10534650" y="3810000"/>
          <p14:tracePt t="30300" x="10534650" y="3721100"/>
          <p14:tracePt t="30306" x="10542588" y="3668713"/>
          <p14:tracePt t="30313" x="10542588" y="3624263"/>
          <p14:tracePt t="30322" x="10548938" y="3581400"/>
          <p14:tracePt t="30330" x="10548938" y="3529013"/>
          <p14:tracePt t="30342" x="10556875" y="3454400"/>
          <p14:tracePt t="30353" x="10556875" y="3403600"/>
          <p14:tracePt t="30363" x="10564813" y="3351213"/>
          <p14:tracePt t="30371" x="10564813" y="3314700"/>
          <p14:tracePt t="30379" x="10564813" y="3284538"/>
          <p14:tracePt t="30395" x="10564813" y="3225800"/>
          <p14:tracePt t="30403" x="10564813" y="3181350"/>
          <p14:tracePt t="30410" x="10564813" y="3151188"/>
          <p14:tracePt t="30424" x="10564813" y="3114675"/>
          <p14:tracePt t="30436" x="10564813" y="3084513"/>
          <p14:tracePt t="30443" x="10564813" y="3062288"/>
          <p14:tracePt t="30456" x="10564813" y="3017838"/>
          <p14:tracePt t="30459" x="10564813" y="2995613"/>
          <p14:tracePt t="30474" x="10564813" y="2951163"/>
          <p14:tracePt t="30479" x="10564813" y="2922588"/>
          <p14:tracePt t="30486" x="10564813" y="2900363"/>
          <p14:tracePt t="30494" x="10564813" y="2884488"/>
          <p14:tracePt t="30505" x="10564813" y="2862263"/>
          <p14:tracePt t="30515" x="10564813" y="2825750"/>
          <p14:tracePt t="30522" x="10564813" y="2803525"/>
          <p14:tracePt t="30529" x="10564813" y="2789238"/>
          <p14:tracePt t="30536" x="10564813" y="2781300"/>
          <p14:tracePt t="30542" x="10564813" y="2759075"/>
          <p14:tracePt t="30550" x="10564813" y="2752725"/>
          <p14:tracePt t="30556" x="10564813" y="2736850"/>
          <p14:tracePt t="30566" x="10564813" y="2730500"/>
          <p14:tracePt t="30573" x="10564813" y="2722563"/>
          <p14:tracePt t="30595" x="10564813" y="2700338"/>
          <p14:tracePt t="30598" x="10564813" y="2692400"/>
          <p14:tracePt t="30608" x="10564813" y="2686050"/>
          <p14:tracePt t="30622" x="10556875" y="2678113"/>
          <p14:tracePt t="30626" x="10556875" y="2670175"/>
          <p14:tracePt t="30640" x="10556875" y="2663825"/>
          <p14:tracePt t="30656" x="10556875" y="2655888"/>
          <p14:tracePt t="30660" x="10548938" y="2647950"/>
          <p14:tracePt t="30689" x="10542588" y="2647950"/>
          <p14:tracePt t="30717" x="10542588" y="2655888"/>
          <p14:tracePt t="30725" x="10542588" y="2663825"/>
          <p14:tracePt t="30740" x="10542588" y="2670175"/>
          <p14:tracePt t="30746" x="10542588" y="2678113"/>
          <p14:tracePt t="30752" x="10542588" y="2686050"/>
          <p14:tracePt t="30758" x="10542588" y="2692400"/>
          <p14:tracePt t="30765" x="10542588" y="2700338"/>
          <p14:tracePt t="30777" x="10542588" y="2714625"/>
          <p14:tracePt t="30792" x="10542588" y="2781300"/>
          <p14:tracePt t="30799" x="10542588" y="2819400"/>
          <p14:tracePt t="30811" x="10548938" y="2862263"/>
          <p14:tracePt t="30827" x="10571163" y="2989263"/>
          <p14:tracePt t="30838" x="10587038" y="3048000"/>
          <p14:tracePt t="30842" x="10593388" y="3084513"/>
          <p14:tracePt t="30855" x="10601325" y="3114675"/>
          <p14:tracePt t="30860" x="10609263" y="3167063"/>
          <p14:tracePt t="30869" x="10615613" y="3189288"/>
          <p14:tracePt t="30879" x="10623550" y="3211513"/>
          <p14:tracePt t="30890" x="10631488" y="3248025"/>
          <p14:tracePt t="30901" x="10637838" y="3270250"/>
          <p14:tracePt t="30910" x="10645775" y="3314700"/>
          <p14:tracePt t="30923" x="10653713" y="3351213"/>
          <p14:tracePt t="30938" x="10660063" y="3387725"/>
          <p14:tracePt t="30955" x="10675938" y="3425825"/>
          <p14:tracePt t="30960" x="10682288" y="3448050"/>
          <p14:tracePt t="30974" x="10698163" y="3492500"/>
          <p14:tracePt t="30989" x="10712450" y="3543300"/>
          <p14:tracePt t="31007" x="10720388" y="3632200"/>
          <p14:tracePt t="31012" x="10726738" y="3706813"/>
          <p14:tracePt t="31029" x="10764838" y="3951288"/>
          <p14:tracePt t="31039" x="10787063" y="4038600"/>
          <p14:tracePt t="31044" x="10793413" y="4113213"/>
          <p14:tracePt t="31051" x="10801350" y="4171950"/>
          <p14:tracePt t="31057" x="10823575" y="4232275"/>
          <p14:tracePt t="31063" x="10831513" y="4283075"/>
          <p14:tracePt t="31074" x="10837863" y="4305300"/>
          <p14:tracePt t="31093" x="10868025" y="4408488"/>
          <p14:tracePt t="31098" x="10874375" y="4446588"/>
          <p14:tracePt t="31114" x="10912475" y="4541838"/>
          <p14:tracePt t="31123" x="10941050" y="4594225"/>
          <p14:tracePt t="31126" x="10956925" y="4660900"/>
          <p14:tracePt t="31140" x="10993438" y="4772025"/>
          <p14:tracePt t="31147" x="11007725" y="4822825"/>
          <p14:tracePt t="31155" x="11015663" y="4852988"/>
          <p14:tracePt t="31162" x="11023600" y="4867275"/>
          <p14:tracePt t="31168" x="11029950" y="4889500"/>
          <p14:tracePt t="31175" x="11037888" y="4919663"/>
          <p14:tracePt t="31189" x="11052175" y="4941888"/>
          <p14:tracePt t="31194" x="11060113" y="4956175"/>
          <p14:tracePt t="31210" x="11068050" y="4994275"/>
          <p14:tracePt t="31216" x="11074400" y="5008563"/>
          <p14:tracePt t="31229" x="11082338" y="5022850"/>
          <p14:tracePt t="31234" x="11096625" y="5038725"/>
          <p14:tracePt t="31239" x="11104563" y="5053013"/>
          <p14:tracePt t="31248" x="11112500" y="5060950"/>
          <p14:tracePt t="31259" x="11126788" y="5083175"/>
          <p14:tracePt t="31280" x="11156950" y="5111750"/>
          <p14:tracePt t="31286" x="11171238" y="5119688"/>
          <p14:tracePt t="31292" x="11179175" y="5119688"/>
          <p14:tracePt t="31304" x="11185525" y="5127625"/>
          <p14:tracePt t="31308" x="11201400" y="5133975"/>
          <p14:tracePt t="31313" x="11215688" y="5133975"/>
          <p14:tracePt t="31332" x="11229975" y="5133975"/>
          <p14:tracePt t="31337" x="11237913" y="5133975"/>
          <p14:tracePt t="31341" x="11244263" y="5133975"/>
          <p14:tracePt t="31352" x="11252200" y="5133975"/>
          <p14:tracePt t="31362" x="11266488" y="5133975"/>
          <p14:tracePt t="31370" x="11282363" y="5133975"/>
          <p14:tracePt t="31377" x="11288713" y="5119688"/>
          <p14:tracePt t="31383" x="11304588" y="5111750"/>
          <p14:tracePt t="31389" x="11318875" y="5105400"/>
          <p14:tracePt t="31405" x="11333163" y="5089525"/>
          <p14:tracePt t="31412" x="11349038" y="5083175"/>
          <p14:tracePt t="31420" x="11363325" y="5067300"/>
          <p14:tracePt t="31428" x="11363325" y="5053013"/>
          <p14:tracePt t="31431" x="11377613" y="5053013"/>
          <p14:tracePt t="31445" x="11407775" y="5016500"/>
          <p14:tracePt t="31456" x="11422063" y="5000625"/>
          <p14:tracePt t="31474" x="11444288" y="4964113"/>
          <p14:tracePt t="31489" x="11452225" y="4949825"/>
          <p14:tracePt t="31516" x="11460163" y="4911725"/>
          <p14:tracePt t="31523" x="11460163" y="4905375"/>
          <p14:tracePt t="31536" x="11460163" y="4897438"/>
          <p14:tracePt t="31546" x="11460163" y="4889500"/>
          <p14:tracePt t="31558" x="11460163" y="4883150"/>
          <p14:tracePt t="31565" x="11466513" y="4875213"/>
          <p14:tracePt t="31577" x="11466513" y="4867275"/>
          <p14:tracePt t="31595" x="11466513" y="4852988"/>
          <p14:tracePt t="31612" x="11466513" y="4845050"/>
          <p14:tracePt t="31615" x="11466513" y="4838700"/>
          <p14:tracePt t="31620" x="11466513" y="4830763"/>
          <p14:tracePt t="31633" x="11466513" y="4822825"/>
          <p14:tracePt t="31661" x="11466513" y="4816475"/>
          <p14:tracePt t="31670" x="11466513" y="4808538"/>
          <p14:tracePt t="31739" x="11466513" y="4816475"/>
          <p14:tracePt t="31751" x="11466513" y="4822825"/>
          <p14:tracePt t="31770" x="11466513" y="4830763"/>
          <p14:tracePt t="31782" x="11466513" y="4852988"/>
          <p14:tracePt t="31789" x="11466513" y="4867275"/>
          <p14:tracePt t="31793" x="11474450" y="4883150"/>
          <p14:tracePt t="31810" x="11482388" y="4933950"/>
          <p14:tracePt t="31824" x="11482388" y="4972050"/>
          <p14:tracePt t="31826" x="11482388" y="4986338"/>
          <p14:tracePt t="31841" x="11482388" y="5008563"/>
          <p14:tracePt t="31857" x="11482388" y="5022850"/>
          <p14:tracePt t="31877" x="11482388" y="5038725"/>
          <p14:tracePt t="31904" x="11474450" y="5038725"/>
          <p14:tracePt t="31920" x="11466513" y="5038725"/>
          <p14:tracePt t="31934" x="11460163" y="5038725"/>
          <p14:tracePt t="31978" x="11452225" y="5038725"/>
          <p14:tracePt t="31990" x="11452225" y="5030788"/>
          <p14:tracePt t="32018" x="11452225" y="5022850"/>
          <p14:tracePt t="32039" x="11452225" y="5008563"/>
          <p14:tracePt t="32051" x="11452225" y="5000625"/>
          <p14:tracePt t="32066" x="11460163" y="4994275"/>
          <p14:tracePt t="32083" x="11460163" y="4986338"/>
          <p14:tracePt t="32096" x="11460163" y="4978400"/>
          <p14:tracePt t="32108" x="11460163" y="4972050"/>
          <p14:tracePt t="32400" x="11466513" y="4972050"/>
          <p14:tracePt t="43982" x="11466513" y="4956175"/>
          <p14:tracePt t="43993" x="11437938" y="4875213"/>
          <p14:tracePt t="44002" x="11422063" y="4845050"/>
          <p14:tracePt t="44010" x="11399838" y="4800600"/>
          <p14:tracePt t="44018" x="11377613" y="4772025"/>
          <p14:tracePt t="44030" x="11333163" y="4727575"/>
          <p14:tracePt t="44043" x="11318875" y="4705350"/>
          <p14:tracePt t="44057" x="11282363" y="4683125"/>
          <p14:tracePt t="44064" x="11237913" y="4660900"/>
          <p14:tracePt t="44072" x="11201400" y="4646613"/>
          <p14:tracePt t="44078" x="11171238" y="4638675"/>
          <p14:tracePt t="44086" x="11118850" y="4630738"/>
          <p14:tracePt t="44092" x="11068050" y="4630738"/>
          <p14:tracePt t="44099" x="11029950" y="4616450"/>
          <p14:tracePt t="44106" x="10979150" y="4616450"/>
          <p14:tracePt t="44113" x="10941050" y="4616450"/>
          <p14:tracePt t="44121" x="10912475" y="4616450"/>
          <p14:tracePt t="44129" x="10874375" y="4616450"/>
          <p14:tracePt t="44133" x="10853738" y="4616450"/>
          <p14:tracePt t="44141" x="10815638" y="4616450"/>
          <p14:tracePt t="44148" x="10787063" y="4616450"/>
          <p14:tracePt t="44154" x="10756900" y="4616450"/>
          <p14:tracePt t="44164" x="10726738" y="4608513"/>
          <p14:tracePt t="44170" x="10704513" y="4602163"/>
          <p14:tracePt t="44173" x="10690225" y="4594225"/>
          <p14:tracePt t="44185" x="10668000" y="4586288"/>
          <p14:tracePt t="44197" x="10631488" y="4572000"/>
          <p14:tracePt t="44209" x="10615613" y="4564063"/>
          <p14:tracePt t="44219" x="10601325" y="4557713"/>
          <p14:tracePt t="44238" x="10593388" y="4549775"/>
          <p14:tracePt t="44247" x="10587038" y="4549775"/>
          <p14:tracePt t="44260" x="10587038" y="4541838"/>
          <p14:tracePt t="44280" x="10579100" y="4541838"/>
          <p14:tracePt t="44291" x="10571163" y="4541838"/>
          <p14:tracePt t="44309" x="10564813" y="4541838"/>
          <p14:tracePt t="44315" x="10564813" y="4535488"/>
          <p14:tracePt t="44335" x="10564813" y="4527550"/>
          <p14:tracePt t="44349" x="10564813" y="4519613"/>
          <p14:tracePt t="44371" x="10571163" y="4519613"/>
          <p14:tracePt t="44386" x="10579100" y="4513263"/>
          <p14:tracePt t="44404" x="10579100" y="4505325"/>
          <p14:tracePt t="44415" x="10579100" y="4497388"/>
          <p14:tracePt t="44427" x="10579100" y="4491038"/>
          <p14:tracePt t="44441" x="10579100" y="4483100"/>
          <p14:tracePt t="44467" x="10587038" y="4483100"/>
          <p14:tracePt t="44481" x="10593388" y="4483100"/>
          <p14:tracePt t="44517" x="10601325" y="4497388"/>
          <p14:tracePt t="44535" x="10601325" y="4535488"/>
          <p14:tracePt t="44542" x="10601325" y="4549775"/>
          <p14:tracePt t="44551" x="10601325" y="4579938"/>
          <p14:tracePt t="44563" x="10601325" y="4668838"/>
          <p14:tracePt t="44576" x="10593388" y="4778375"/>
          <p14:tracePt t="44591" x="10587038" y="4860925"/>
          <p14:tracePt t="44600" x="10579100" y="4889500"/>
          <p14:tracePt t="44606" x="10579100" y="4911725"/>
          <p14:tracePt t="44613" x="10571163" y="4933950"/>
          <p14:tracePt t="44623" x="10564813" y="4956175"/>
          <p14:tracePt t="44633" x="10556875" y="5000625"/>
          <p14:tracePt t="44641" x="10556875" y="5022850"/>
          <p14:tracePt t="44648" x="10548938" y="5045075"/>
          <p14:tracePt t="44657" x="10548938" y="5067300"/>
          <p14:tracePt t="44669" x="10542588" y="5089525"/>
          <p14:tracePt t="44675" x="10542588" y="5105400"/>
          <p14:tracePt t="44694" x="10542588" y="5119688"/>
          <p14:tracePt t="44709" x="10542588" y="5127625"/>
          <p14:tracePt t="44716" x="10542588" y="5133975"/>
          <p14:tracePt t="44814" x="10542588" y="5127625"/>
          <p14:tracePt t="44828" x="10542588" y="5111750"/>
          <p14:tracePt t="44844" x="10542588" y="5097463"/>
          <p14:tracePt t="44849" x="10542588" y="5083175"/>
          <p14:tracePt t="44861" x="10542588" y="5053013"/>
          <p14:tracePt t="44873" x="10542588" y="5030788"/>
          <p14:tracePt t="44879" x="10542588" y="5008563"/>
          <p14:tracePt t="44890" x="10556875" y="4933950"/>
          <p14:tracePt t="44896" x="10579100" y="4883150"/>
          <p14:tracePt t="44913" x="10645775" y="4691063"/>
          <p14:tracePt t="44933" x="10779125" y="4327525"/>
          <p14:tracePt t="44945" x="10815638" y="4216400"/>
          <p14:tracePt t="44954" x="10815638" y="4210050"/>
          <p14:tracePt t="44962" x="10815638" y="4194175"/>
          <p14:tracePt t="44975" x="10815638" y="4187825"/>
          <p14:tracePt t="45031" x="10815638" y="4194175"/>
          <p14:tracePt t="45043" x="10815638" y="4202113"/>
          <p14:tracePt t="45057" x="10815638" y="4210050"/>
          <p14:tracePt t="45063" x="10815638" y="4216400"/>
          <p14:tracePt t="45073" x="10815638" y="4224338"/>
          <p14:tracePt t="45080" x="10815638" y="4232275"/>
          <p14:tracePt t="45084" x="10815638" y="4238625"/>
          <p14:tracePt t="45091" x="10815638" y="4254500"/>
          <p14:tracePt t="45104" x="10809288" y="4268788"/>
          <p14:tracePt t="45112" x="10801350" y="4283075"/>
          <p14:tracePt t="45119" x="10801350" y="4298950"/>
          <p14:tracePt t="45133" x="10793413" y="4321175"/>
          <p14:tracePt t="45143" x="10793413" y="4343400"/>
          <p14:tracePt t="45150" x="10787063" y="4357688"/>
          <p14:tracePt t="45169" x="10748963" y="4438650"/>
          <p14:tracePt t="45175" x="10726738" y="4483100"/>
          <p14:tracePt t="45183" x="10704513" y="4527550"/>
          <p14:tracePt t="45189" x="10690225" y="4564063"/>
          <p14:tracePt t="45199" x="10675938" y="4602163"/>
          <p14:tracePt t="45212" x="10653713" y="4638675"/>
          <p14:tracePt t="45230" x="10631488" y="4683125"/>
          <p14:tracePt t="45236" x="10623550" y="4697413"/>
          <p14:tracePt t="45245" x="10615613" y="4705350"/>
          <p14:tracePt t="45267" x="10615613" y="4719638"/>
          <p14:tracePt t="45274" x="10609263" y="4719638"/>
          <p14:tracePt t="45279" x="10609263" y="4727575"/>
          <p14:tracePt t="45292" x="10601325" y="4727575"/>
          <p14:tracePt t="45383" x="10601325" y="4719638"/>
          <p14:tracePt t="45397" x="10601325" y="4713288"/>
          <p14:tracePt t="65757" x="10601325" y="4616450"/>
          <p14:tracePt t="65767" x="10609263" y="4475163"/>
          <p14:tracePt t="65780" x="10609263" y="4232275"/>
          <p14:tracePt t="65785" x="10609263" y="4113213"/>
          <p14:tracePt t="65792" x="10593388" y="3987800"/>
          <p14:tracePt t="65799" x="10587038" y="3876675"/>
          <p14:tracePt t="65807" x="10564813" y="3751263"/>
          <p14:tracePt t="65814" x="10542588" y="3654425"/>
          <p14:tracePt t="65823" x="10520363" y="3573463"/>
          <p14:tracePt t="65828" x="10498138" y="3506788"/>
          <p14:tracePt t="65832" x="10482263" y="3454400"/>
          <p14:tracePt t="65840" x="10453688" y="3425825"/>
          <p14:tracePt t="65846" x="10445750" y="3395663"/>
          <p14:tracePt t="65862" x="10423525" y="3359150"/>
          <p14:tracePt t="65866" x="10409238" y="3359150"/>
          <p14:tracePt t="65878" x="10387013" y="3343275"/>
          <p14:tracePt t="65884" x="10379075" y="3336925"/>
          <p14:tracePt t="65895" x="10342563" y="3314700"/>
          <p14:tracePt t="65903" x="10328275" y="3298825"/>
          <p14:tracePt t="65907" x="10298113" y="3284538"/>
          <p14:tracePt t="65915" x="10275888" y="3270250"/>
          <p14:tracePt t="65927" x="10239375" y="3254375"/>
          <p14:tracePt t="65934" x="10209213" y="3240088"/>
          <p14:tracePt t="65943" x="10172700" y="3233738"/>
          <p14:tracePt t="65952" x="10083800" y="3203575"/>
          <p14:tracePt t="65961" x="10047288" y="3195638"/>
          <p14:tracePt t="65965" x="9994900" y="3173413"/>
          <p14:tracePt t="65970" x="9936163" y="3159125"/>
          <p14:tracePt t="65982" x="9898063" y="3151188"/>
          <p14:tracePt t="65989" x="9847263" y="3128963"/>
          <p14:tracePt t="66002" x="9750425" y="3114675"/>
          <p14:tracePt t="66009" x="9699625" y="3106738"/>
          <p14:tracePt t="66020" x="9594850" y="3078163"/>
          <p14:tracePt t="66029" x="9544050" y="3070225"/>
          <p14:tracePt t="66034" x="9469438" y="3070225"/>
          <p14:tracePt t="66041" x="9394825" y="3070225"/>
          <p14:tracePt t="66051" x="9307513" y="3070225"/>
          <p14:tracePt t="66056" x="9224963" y="3070225"/>
          <p14:tracePt t="66065" x="9136063" y="3070225"/>
          <p14:tracePt t="66072" x="9063038" y="3070225"/>
          <p14:tracePt t="66084" x="8915400" y="3070225"/>
          <p14:tracePt t="66090" x="8832850" y="3092450"/>
          <p14:tracePt t="66095" x="8774113" y="3100388"/>
          <p14:tracePt t="66102" x="8707438" y="3114675"/>
          <p14:tracePt t="66116" x="8567738" y="3136900"/>
          <p14:tracePt t="66129" x="8478838" y="3159125"/>
          <p14:tracePt t="66135" x="8418513" y="3173413"/>
          <p14:tracePt t="66145" x="8278813" y="3203575"/>
          <p14:tracePt t="66169" x="8131175" y="3240088"/>
          <p14:tracePt t="66173" x="8101013" y="3248025"/>
          <p14:tracePt t="66181" x="8070850" y="3254375"/>
          <p14:tracePt t="66187" x="8042275" y="3254375"/>
          <p14:tracePt t="66197" x="8026400" y="3262313"/>
          <p14:tracePt t="66204" x="8012113" y="3262313"/>
          <p14:tracePt t="66222" x="7959725" y="3276600"/>
          <p14:tracePt t="66231" x="7937500" y="3284538"/>
          <p14:tracePt t="66237" x="7923213" y="3284538"/>
          <p14:tracePt t="66250" x="7878763" y="3292475"/>
          <p14:tracePt t="66258" x="7864475" y="3298825"/>
          <p14:tracePt t="66264" x="7848600" y="3306763"/>
          <p14:tracePt t="66268" x="7834313" y="3314700"/>
          <p14:tracePt t="66277" x="7820025" y="3321050"/>
          <p14:tracePt t="66297" x="7775575" y="3336925"/>
          <p14:tracePt t="66312" x="7753350" y="3351213"/>
          <p14:tracePt t="66329" x="7723188" y="3373438"/>
          <p14:tracePt t="66333" x="7708900" y="3381375"/>
          <p14:tracePt t="66338" x="7700963" y="3387725"/>
          <p14:tracePt t="66351" x="7694613" y="3395663"/>
          <p14:tracePt t="66355" x="7686675" y="3403600"/>
          <p14:tracePt t="66370" x="7678738" y="3425825"/>
          <p14:tracePt t="66382" x="7678738" y="3448050"/>
          <p14:tracePt t="66396" x="7694613" y="3492500"/>
          <p14:tracePt t="66402" x="7708900" y="3506788"/>
          <p14:tracePt t="66411" x="7723188" y="3536950"/>
          <p14:tracePt t="66417" x="7739063" y="3559175"/>
          <p14:tracePt t="66429" x="7775575" y="3587750"/>
          <p14:tracePt t="66437" x="7789863" y="3609975"/>
          <p14:tracePt t="66444" x="7812088" y="3632200"/>
          <p14:tracePt t="66449" x="7834313" y="3646488"/>
          <p14:tracePt t="66460" x="7864475" y="3668713"/>
          <p14:tracePt t="66468" x="7900988" y="3690938"/>
          <p14:tracePt t="66472" x="7931150" y="3729038"/>
          <p14:tracePt t="66479" x="7975600" y="3765550"/>
          <p14:tracePt t="66484" x="8020050" y="3795713"/>
          <p14:tracePt t="66496" x="8048625" y="3824288"/>
          <p14:tracePt t="66505" x="8093075" y="3854450"/>
          <p14:tracePt t="66513" x="8159750" y="3906838"/>
          <p14:tracePt t="66526" x="8204200" y="3929063"/>
          <p14:tracePt t="66531" x="8248650" y="3957638"/>
          <p14:tracePt t="66534" x="8293100" y="3979863"/>
          <p14:tracePt t="66540" x="8329613" y="4002088"/>
          <p14:tracePt t="66547" x="8389938" y="4024313"/>
          <p14:tracePt t="66562" x="8523288" y="4083050"/>
          <p14:tracePt t="66571" x="8596313" y="4105275"/>
          <p14:tracePt t="66578" x="8699500" y="4143375"/>
          <p14:tracePt t="66584" x="8810625" y="4171950"/>
          <p14:tracePt t="66590" x="8915400" y="4202113"/>
          <p14:tracePt t="66596" x="9024938" y="4224338"/>
          <p14:tracePt t="66603" x="9136063" y="4254500"/>
          <p14:tracePt t="66617" x="9336088" y="4298950"/>
          <p14:tracePt t="66628" x="9424988" y="4327525"/>
          <p14:tracePt t="66631" x="9513888" y="4335463"/>
          <p14:tracePt t="66646" x="9677400" y="4357688"/>
          <p14:tracePt t="66655" x="9750425" y="4365625"/>
          <p14:tracePt t="66663" x="9825038" y="4365625"/>
          <p14:tracePt t="66671" x="9898063" y="4365625"/>
          <p14:tracePt t="66678" x="9950450" y="4365625"/>
          <p14:tracePt t="66688" x="10053638" y="4365625"/>
          <p14:tracePt t="66694" x="10091738" y="4365625"/>
          <p14:tracePt t="66702" x="10120313" y="4357688"/>
          <p14:tracePt t="66708" x="10150475" y="4349750"/>
          <p14:tracePt t="66718" x="10179050" y="4343400"/>
          <p14:tracePt t="66722" x="10194925" y="4343400"/>
          <p14:tracePt t="66734" x="10231438" y="4335463"/>
          <p14:tracePt t="66750" x="10245725" y="4327525"/>
          <p14:tracePt t="66763" x="10261600" y="4321175"/>
          <p14:tracePt t="66779" x="10290175" y="4321175"/>
          <p14:tracePt t="66784" x="10306050" y="4321175"/>
          <p14:tracePt t="66789" x="10320338" y="4321175"/>
          <p14:tracePt t="66800" x="10334625" y="4313238"/>
          <p14:tracePt t="66814" x="10364788" y="4305300"/>
          <p14:tracePt t="66817" x="10372725" y="4305300"/>
          <p14:tracePt t="66824" x="10387013" y="4298950"/>
          <p14:tracePt t="66835" x="10409238" y="4298950"/>
          <p14:tracePt t="66846" x="10431463" y="4291013"/>
          <p14:tracePt t="66870" x="10475913" y="4291013"/>
          <p14:tracePt t="66875" x="10490200" y="4291013"/>
          <p14:tracePt t="66884" x="10512425" y="4291013"/>
          <p14:tracePt t="66888" x="10534650" y="4291013"/>
          <p14:tracePt t="66897" x="10548938" y="4291013"/>
          <p14:tracePt t="66915" x="10587038" y="4291013"/>
          <p14:tracePt t="66939" x="10615613" y="4283075"/>
          <p14:tracePt t="66951" x="10615613" y="4276725"/>
          <p14:tracePt t="66966" x="10631488" y="4260850"/>
          <p14:tracePt t="66973" x="10631488" y="4254500"/>
          <p14:tracePt t="66983" x="10637838" y="4238625"/>
          <p14:tracePt t="66996" x="10637838" y="4216400"/>
          <p14:tracePt t="67002" x="10637838" y="4202113"/>
          <p14:tracePt t="67014" x="10645775" y="4179888"/>
          <p14:tracePt t="67019" x="10645775" y="4157663"/>
          <p14:tracePt t="67030" x="10653713" y="4149725"/>
          <p14:tracePt t="67042" x="10653713" y="4121150"/>
          <p14:tracePt t="67048" x="10660063" y="4113213"/>
          <p14:tracePt t="67069" x="10668000" y="4090988"/>
          <p14:tracePt t="67084" x="10675938" y="4054475"/>
          <p14:tracePt t="67093" x="10682288" y="4054475"/>
          <p14:tracePt t="67101" x="10698163" y="4024313"/>
          <p14:tracePt t="67113" x="10698163" y="4016375"/>
          <p14:tracePt t="67122" x="10698163" y="4010025"/>
          <p14:tracePt t="67135" x="10704513" y="4002088"/>
          <p14:tracePt t="67139" x="10704513" y="3995738"/>
          <p14:tracePt t="67147" x="10712450" y="3987800"/>
          <p14:tracePt t="67168" x="10720388" y="3979863"/>
          <p14:tracePt t="67194" x="10726738" y="3979863"/>
          <p14:tracePt t="67224" x="10726738" y="3995738"/>
          <p14:tracePt t="67235" x="10726738" y="4024313"/>
          <p14:tracePt t="67245" x="10726738" y="4054475"/>
          <p14:tracePt t="67249" x="10726738" y="4083050"/>
          <p14:tracePt t="67256" x="10726738" y="4105275"/>
          <p14:tracePt t="67271" x="10726738" y="4157663"/>
          <p14:tracePt t="67278" x="10726738" y="4171950"/>
          <p14:tracePt t="67288" x="10726738" y="4194175"/>
          <p14:tracePt t="67297" x="10726738" y="4216400"/>
          <p14:tracePt t="67304" x="10726738" y="4232275"/>
          <p14:tracePt t="67319" x="10726738" y="4260850"/>
          <p14:tracePt t="67327" x="10720388" y="4276725"/>
          <p14:tracePt t="67335" x="10720388" y="4283075"/>
          <p14:tracePt t="67337" x="10712450" y="4298950"/>
          <p14:tracePt t="67350" x="10704513" y="4321175"/>
          <p14:tracePt t="67364" x="10704513" y="4343400"/>
          <p14:tracePt t="67370" x="10704513" y="4357688"/>
          <p14:tracePt t="67381" x="10698163" y="4371975"/>
          <p14:tracePt t="67387" x="10690225" y="4386263"/>
          <p14:tracePt t="67396" x="10690225" y="4394200"/>
          <p14:tracePt t="67402" x="10682288" y="4402138"/>
          <p14:tracePt t="67417" x="10682288" y="4408488"/>
          <p14:tracePt t="67435" x="10675938" y="4424363"/>
          <p14:tracePt t="67445" x="10675938" y="4430713"/>
          <p14:tracePt t="67450" x="10668000" y="4430713"/>
          <p14:tracePt t="67464" x="10660063" y="4438650"/>
          <p14:tracePt t="67470" x="10660063" y="4446588"/>
          <p14:tracePt t="67480" x="10660063" y="4452938"/>
          <p14:tracePt t="67499" x="10660063" y="4460875"/>
          <p14:tracePt t="67517" x="10653713" y="4468813"/>
          <p14:tracePt t="67534" x="10645775" y="4468813"/>
          <p14:tracePt t="67578" x="10645775" y="4460875"/>
          <p14:tracePt t="67589" x="10637838" y="4452938"/>
          <p14:tracePt t="67599" x="10637838" y="4438650"/>
          <p14:tracePt t="67613" x="10631488" y="4438650"/>
          <p14:tracePt t="70792" x="10526713" y="4430713"/>
          <p14:tracePt t="70799" x="10334625" y="4402138"/>
          <p14:tracePt t="70814" x="9942513" y="4379913"/>
          <p14:tracePt t="70830" x="9655175" y="4357688"/>
          <p14:tracePt t="70833" x="9528175" y="4357688"/>
          <p14:tracePt t="70842" x="9417050" y="4349750"/>
          <p14:tracePt t="70849" x="9307513" y="4349750"/>
          <p14:tracePt t="70856" x="9196388" y="4349750"/>
          <p14:tracePt t="70867" x="9085263" y="4349750"/>
          <p14:tracePt t="70875" x="8840788" y="4349750"/>
          <p14:tracePt t="70886" x="8721725" y="4349750"/>
          <p14:tracePt t="70891" x="8604250" y="4371975"/>
          <p14:tracePt t="70898" x="8493125" y="4379913"/>
          <p14:tracePt t="70905" x="8396288" y="4386263"/>
          <p14:tracePt t="70913" x="8307388" y="4408488"/>
          <p14:tracePt t="70920" x="8212138" y="4416425"/>
          <p14:tracePt t="70945" x="7931150" y="4446588"/>
          <p14:tracePt t="70954" x="7856538" y="4468813"/>
          <p14:tracePt t="70962" x="7789863" y="4475163"/>
          <p14:tracePt t="70971" x="7650163" y="4491038"/>
          <p14:tracePt t="70984" x="7539038" y="4513263"/>
          <p14:tracePt t="70991" x="7494588" y="4519613"/>
          <p14:tracePt t="71011" x="7413625" y="4541838"/>
          <p14:tracePt t="71019" x="7353300" y="4564063"/>
          <p14:tracePt t="71030" x="7331075" y="4579938"/>
          <p14:tracePt t="71035" x="7316788" y="4586288"/>
          <p14:tracePt t="71040" x="7302500" y="4602163"/>
          <p14:tracePt t="71052" x="7286625" y="4608513"/>
          <p14:tracePt t="71069" x="7280275" y="4624388"/>
          <p14:tracePt t="71078" x="7272338" y="4624388"/>
          <p14:tracePt t="71097" x="7272338" y="4630738"/>
          <p14:tracePt t="71113" x="7272338" y="4638675"/>
          <p14:tracePt t="71118" x="7272338" y="4646613"/>
          <p14:tracePt t="71129" x="7280275" y="4646613"/>
          <p14:tracePt t="71141" x="7294563" y="4652963"/>
          <p14:tracePt t="71154" x="7302500" y="4668838"/>
          <p14:tracePt t="71179" x="7308850" y="4675188"/>
          <p14:tracePt t="71196" x="7308850" y="4683125"/>
          <p14:tracePt t="71247" x="7302500" y="4683125"/>
          <p14:tracePt t="71272" x="7294563" y="4683125"/>
          <p14:tracePt t="71292" x="7294563" y="4675188"/>
          <p14:tracePt t="71312" x="7294563" y="4668838"/>
          <p14:tracePt t="71322" x="7286625" y="4652963"/>
          <p14:tracePt t="71337" x="7286625" y="4630738"/>
          <p14:tracePt t="71352" x="7286625" y="4616450"/>
          <p14:tracePt t="71361" x="7286625" y="4594225"/>
          <p14:tracePt t="71375" x="7286625" y="4579938"/>
          <p14:tracePt t="71384" x="7280275" y="4549775"/>
          <p14:tracePt t="71388" x="7272338" y="4535488"/>
          <p14:tracePt t="71398" x="7272338" y="4527550"/>
          <p14:tracePt t="71406" x="7272338" y="4513263"/>
          <p14:tracePt t="71418" x="7272338" y="4497388"/>
          <p14:tracePt t="71437" x="7258050" y="4483100"/>
          <p14:tracePt t="71443" x="7258050" y="4475163"/>
          <p14:tracePt t="71452" x="7250113" y="4475163"/>
          <p14:tracePt t="71481" x="7242175" y="4475163"/>
          <p14:tracePt t="71505" x="7205663" y="4557713"/>
          <p14:tracePt t="71511" x="7169150" y="4616450"/>
          <p14:tracePt t="71520" x="7138988" y="4683125"/>
          <p14:tracePt t="71535" x="7064375" y="4905375"/>
          <p14:tracePt t="71548" x="7027863" y="5045075"/>
          <p14:tracePt t="71558" x="7005638" y="5097463"/>
          <p14:tracePt t="71570" x="6983413" y="5178425"/>
          <p14:tracePt t="71579" x="6977063" y="5208588"/>
          <p14:tracePt t="71586" x="6969125" y="5230813"/>
          <p14:tracePt t="71605" x="6954838" y="5267325"/>
          <p14:tracePt t="71615" x="6954838" y="5275263"/>
          <p14:tracePt t="71624" x="6946900" y="5281613"/>
          <p14:tracePt t="71635" x="6946900" y="5289550"/>
          <p14:tracePt t="71661" x="6946900" y="5297488"/>
          <p14:tracePt t="71731" x="6946900" y="5303838"/>
          <p14:tracePt t="71826" x="6954838" y="5303838"/>
          <p14:tracePt t="71848" x="6961188" y="5297488"/>
          <p14:tracePt t="71877" x="6969125" y="5297488"/>
          <p14:tracePt t="71888" x="6983413" y="5297488"/>
          <p14:tracePt t="71895" x="6991350" y="5297488"/>
          <p14:tracePt t="71903" x="6999288" y="5297488"/>
          <p14:tracePt t="71915" x="7005638" y="5297488"/>
          <p14:tracePt t="71942" x="7021513" y="5297488"/>
          <p14:tracePt t="72315" x="7035800" y="5297488"/>
          <p14:tracePt t="72326" x="7058025" y="5297488"/>
          <p14:tracePt t="72336" x="7064375" y="5297488"/>
          <p14:tracePt t="72350" x="7080250" y="5297488"/>
          <p14:tracePt t="72365" x="7086600" y="5297488"/>
          <p14:tracePt t="72388" x="7108825" y="5297488"/>
          <p14:tracePt t="72427" x="7116763" y="5297488"/>
          <p14:tracePt t="72440" x="7124700" y="5297488"/>
          <p14:tracePt t="72486" x="7124700" y="5303838"/>
          <p14:tracePt t="72501" x="7124700" y="5311775"/>
          <p14:tracePt t="72535" x="7116763" y="5311775"/>
          <p14:tracePt t="72565" x="7108825" y="5311775"/>
          <p14:tracePt t="72584" x="7102475" y="5319713"/>
          <p14:tracePt t="72591" x="7094538" y="5319713"/>
          <p14:tracePt t="72607" x="7086600" y="5326063"/>
          <p14:tracePt t="72629" x="7080250" y="5326063"/>
          <p14:tracePt t="72655" x="7072313" y="5326063"/>
          <p14:tracePt t="72666" x="7064375" y="5326063"/>
          <p14:tracePt t="72688" x="7058025" y="5326063"/>
          <p14:tracePt t="72703" x="7058025" y="5334000"/>
          <p14:tracePt t="72714" x="7058025" y="5341938"/>
          <p14:tracePt t="72723" x="7050088" y="5348288"/>
          <p14:tracePt t="72736" x="7043738" y="5356225"/>
          <p14:tracePt t="72750" x="7035800" y="5370513"/>
          <p14:tracePt t="72765" x="7035800" y="5386388"/>
          <p14:tracePt t="72770" x="7035800" y="5392738"/>
          <p14:tracePt t="72783" x="7021513" y="5430838"/>
          <p14:tracePt t="72799" x="7005638" y="5453063"/>
          <p14:tracePt t="72804" x="6999288" y="5467350"/>
          <p14:tracePt t="72819" x="6999288" y="5489575"/>
          <p14:tracePt t="72828" x="6999288" y="5497513"/>
          <p14:tracePt t="72834" x="6991350" y="5503863"/>
          <p14:tracePt t="72839" x="6991350" y="5511800"/>
          <p14:tracePt t="72849" x="6991350" y="5519738"/>
          <p14:tracePt t="72868" x="6991350" y="5526088"/>
          <p14:tracePt t="72884" x="6991350" y="5534025"/>
          <p14:tracePt t="72889" x="6991350" y="5540375"/>
          <p14:tracePt t="72917" x="6999288" y="5548313"/>
          <p14:tracePt t="72934" x="7005638" y="5548313"/>
          <p14:tracePt t="72945" x="7005638" y="5556250"/>
          <p14:tracePt t="72965" x="7013575" y="5556250"/>
          <p14:tracePt t="72979" x="7021513" y="5556250"/>
          <p14:tracePt t="72993" x="7021513" y="5548313"/>
          <p14:tracePt t="73006" x="7021513" y="5540375"/>
          <p14:tracePt t="73015" x="7027863" y="5526088"/>
          <p14:tracePt t="73021" x="7027863" y="5503863"/>
          <p14:tracePt t="73028" x="7035800" y="5497513"/>
          <p14:tracePt t="73033" x="7035800" y="5481638"/>
          <p14:tracePt t="73044" x="7043738" y="5467350"/>
          <p14:tracePt t="73052" x="7043738" y="5459413"/>
          <p14:tracePt t="73063" x="7050088" y="5414963"/>
          <p14:tracePt t="73067" x="7058025" y="5408613"/>
          <p14:tracePt t="73080" x="7058025" y="5392738"/>
          <p14:tracePt t="73086" x="7058025" y="5378450"/>
          <p14:tracePt t="73097" x="7064375" y="5356225"/>
          <p14:tracePt t="73114" x="7064375" y="5341938"/>
          <p14:tracePt t="73118" x="7064375" y="5334000"/>
          <p14:tracePt t="73132" x="7064375" y="5326063"/>
          <p14:tracePt t="73137" x="7058025" y="5319713"/>
          <p14:tracePt t="73147" x="7058025" y="5311775"/>
          <p14:tracePt t="73160" x="7050088" y="5303838"/>
          <p14:tracePt t="73170" x="7035800" y="5303838"/>
          <p14:tracePt t="73180" x="7027863" y="5303838"/>
          <p14:tracePt t="73202" x="6983413" y="5297488"/>
          <p14:tracePt t="73207" x="6961188" y="5297488"/>
          <p14:tracePt t="73214" x="6938963" y="5297488"/>
          <p14:tracePt t="73228" x="6865938" y="5303838"/>
          <p14:tracePt t="73236" x="6813550" y="5319713"/>
          <p14:tracePt t="73247" x="6746875" y="5356225"/>
          <p14:tracePt t="73250" x="6665913" y="5422900"/>
          <p14:tracePt t="73256" x="6577013" y="5511800"/>
          <p14:tracePt t="73265" x="6496050" y="5607050"/>
          <p14:tracePt t="73273" x="6384925" y="5748338"/>
          <p14:tracePt t="73279" x="6281738" y="5926138"/>
          <p14:tracePt t="73285" x="6192838" y="6065838"/>
          <p14:tracePt t="73290" x="6126163" y="6215063"/>
          <p14:tracePt t="73297" x="6081713" y="6324600"/>
          <p14:tracePt t="73309" x="6037263" y="6429375"/>
          <p14:tracePt t="73321" x="5999163" y="6591300"/>
          <p14:tracePt t="73333" x="5999163" y="6702425"/>
          <p14:tracePt t="73349" x="5999163" y="6761163"/>
          <p14:tracePt t="73365" x="6015038" y="6805613"/>
          <p14:tracePt t="73370" x="6029325" y="6821488"/>
          <p14:tracePt t="73377" x="6043613" y="6843713"/>
          <p14:tracePt t="73493" x="7027863" y="6827838"/>
          <p14:tracePt t="73500" x="7043738" y="6805613"/>
          <p14:tracePt t="73505" x="7058025" y="6783388"/>
          <p14:tracePt t="73517" x="7080250" y="6754813"/>
          <p14:tracePt t="73521" x="7108825" y="6710363"/>
          <p14:tracePt t="73534" x="7169150" y="6621463"/>
          <p14:tracePt t="73548" x="7235825" y="6480175"/>
          <p14:tracePt t="73554" x="7280275" y="6391275"/>
          <p14:tracePt t="73563" x="7331075" y="6288088"/>
          <p14:tracePt t="73569" x="7369175" y="6184900"/>
          <p14:tracePt t="73581" x="7419975" y="6065838"/>
          <p14:tracePt t="73586" x="7486650" y="5962650"/>
          <p14:tracePt t="73597" x="7575550" y="5762625"/>
          <p14:tracePt t="73604" x="7612063" y="5695950"/>
          <p14:tracePt t="73617" x="7650163" y="5629275"/>
          <p14:tracePt t="73623" x="7678738" y="5570538"/>
          <p14:tracePt t="73631" x="7716838" y="5489575"/>
          <p14:tracePt t="73639" x="7723188" y="5467350"/>
          <p14:tracePt t="73646" x="7723188" y="5453063"/>
          <p14:tracePt t="73653" x="7731125" y="5430838"/>
          <p14:tracePt t="73667" x="7731125" y="5414963"/>
          <p14:tracePt t="73681" x="7731125" y="5386388"/>
          <p14:tracePt t="73702" x="7731125" y="5364163"/>
          <p14:tracePt t="73706" x="7723188" y="5364163"/>
          <p14:tracePt t="73718" x="7716838" y="5348288"/>
          <p14:tracePt t="73733" x="7700963" y="5341938"/>
          <p14:tracePt t="73736" x="7686675" y="5326063"/>
          <p14:tracePt t="73747" x="7678738" y="5319713"/>
          <p14:tracePt t="73751" x="7664450" y="5311775"/>
          <p14:tracePt t="73766" x="7620000" y="5289550"/>
          <p14:tracePt t="73770" x="7605713" y="5275263"/>
          <p14:tracePt t="73776" x="7567613" y="5253038"/>
          <p14:tracePt t="73783" x="7553325" y="5245100"/>
          <p14:tracePt t="73798" x="7478713" y="5214938"/>
          <p14:tracePt t="73818" x="7308850" y="5186363"/>
          <p14:tracePt t="73825" x="7250113" y="5170488"/>
          <p14:tracePt t="73834" x="7161213" y="5170488"/>
          <p14:tracePt t="73840" x="7086600" y="5178425"/>
          <p14:tracePt t="73846" x="7021513" y="5186363"/>
          <p14:tracePt t="73852" x="6969125" y="5192713"/>
          <p14:tracePt t="73869" x="6888163" y="5214938"/>
          <p14:tracePt t="73874" x="6858000" y="5222875"/>
          <p14:tracePt t="73884" x="6843713" y="5230813"/>
          <p14:tracePt t="73892" x="6813550" y="5245100"/>
          <p14:tracePt t="73900" x="6791325" y="5253038"/>
          <p14:tracePt t="73904" x="6769100" y="5267325"/>
          <p14:tracePt t="73916" x="6732588" y="5303838"/>
          <p14:tracePt t="73923" x="6716713" y="5319713"/>
          <p14:tracePt t="73930" x="6702425" y="5334000"/>
          <p14:tracePt t="73936" x="6688138" y="5356225"/>
          <p14:tracePt t="73946" x="6688138" y="5370513"/>
          <p14:tracePt t="73950" x="6680200" y="5378450"/>
          <p14:tracePt t="73962" x="6680200" y="5400675"/>
          <p14:tracePt t="73967" x="6680200" y="5414963"/>
          <p14:tracePt t="73978" x="6680200" y="5422900"/>
          <p14:tracePt t="73988" x="6694488" y="5453063"/>
          <p14:tracePt t="73992" x="6702425" y="5475288"/>
          <p14:tracePt t="73999" x="6716713" y="5503863"/>
          <p14:tracePt t="74022" x="6746875" y="5578475"/>
          <p14:tracePt t="74034" x="6783388" y="5622925"/>
          <p14:tracePt t="74050" x="6813550" y="5651500"/>
          <p14:tracePt t="74067" x="6835775" y="5681663"/>
          <p14:tracePt t="74070" x="6858000" y="5695950"/>
          <p14:tracePt t="74076" x="6880225" y="5703888"/>
          <p14:tracePt t="74082" x="6894513" y="5711825"/>
          <p14:tracePt t="74092" x="6916738" y="5718175"/>
          <p14:tracePt t="74103" x="6991350" y="5726113"/>
          <p14:tracePt t="74113" x="7013575" y="5734050"/>
          <p14:tracePt t="74118" x="7064375" y="5734050"/>
          <p14:tracePt t="74124" x="7116763" y="5740400"/>
          <p14:tracePt t="74133" x="7169150" y="5740400"/>
          <p14:tracePt t="74147" x="7258050" y="5748338"/>
          <p14:tracePt t="74153" x="7286625" y="5748338"/>
          <p14:tracePt t="74172" x="7331075" y="5740400"/>
          <p14:tracePt t="74178" x="7346950" y="5734050"/>
          <p14:tracePt t="74181" x="7361238" y="5734050"/>
          <p14:tracePt t="74189" x="7361238" y="5726113"/>
          <p14:tracePt t="74199" x="7375525" y="5711825"/>
          <p14:tracePt t="74215" x="7383463" y="5695950"/>
          <p14:tracePt t="74231" x="7391400" y="5673725"/>
          <p14:tracePt t="74235" x="7405688" y="5659438"/>
          <p14:tracePt t="74249" x="7419975" y="5607050"/>
          <p14:tracePt t="74265" x="7442200" y="5548313"/>
          <p14:tracePt t="74271" x="7456488" y="5511800"/>
          <p14:tracePt t="74279" x="7472363" y="5453063"/>
          <p14:tracePt t="74286" x="7494588" y="5414963"/>
          <p14:tracePt t="74292" x="7523163" y="5348288"/>
          <p14:tracePt t="74298" x="7561263" y="5259388"/>
          <p14:tracePt t="74305" x="7597775" y="5164138"/>
          <p14:tracePt t="74312" x="7627938" y="5105400"/>
          <p14:tracePt t="74329" x="7650163" y="5030788"/>
          <p14:tracePt t="74332" x="7664450" y="5008563"/>
          <p14:tracePt t="74346" x="7672388" y="4994275"/>
          <p14:tracePt t="74365" x="7678738" y="4986338"/>
          <p14:tracePt t="74394" x="7686675" y="4986338"/>
          <p14:tracePt t="74411" x="7694613" y="4994275"/>
          <p14:tracePt t="74426" x="7700963" y="5022850"/>
          <p14:tracePt t="74433" x="7700963" y="5060950"/>
          <p14:tracePt t="74439" x="7708900" y="5133975"/>
          <p14:tracePt t="74450" x="7753350" y="5348288"/>
          <p14:tracePt t="74461" x="7783513" y="5459413"/>
          <p14:tracePt t="74471" x="7812088" y="5562600"/>
          <p14:tracePt t="74478" x="7856538" y="5667375"/>
          <p14:tracePt t="74486" x="7864475" y="5695950"/>
          <p14:tracePt t="74493" x="7870825" y="5711825"/>
          <p14:tracePt t="74498" x="7870825" y="5726113"/>
          <p14:tracePt t="74506" x="7878763" y="5726113"/>
          <p14:tracePt t="74519" x="7886700" y="5740400"/>
          <p14:tracePt t="74526" x="7893050" y="5740400"/>
          <p14:tracePt t="74546" x="7893050" y="5748338"/>
          <p14:tracePt t="74597" x="7893050" y="5740400"/>
          <p14:tracePt t="74606" x="7893050" y="5703888"/>
          <p14:tracePt t="74615" x="7893050" y="5645150"/>
          <p14:tracePt t="74620" x="7893050" y="5540375"/>
          <p14:tracePt t="74625" x="7893050" y="5408613"/>
          <p14:tracePt t="74636" x="7908925" y="5253038"/>
          <p14:tracePt t="74646" x="7908925" y="5119688"/>
          <p14:tracePt t="74653" x="7915275" y="4897438"/>
          <p14:tracePt t="74665" x="7937500" y="4772025"/>
          <p14:tracePt t="74682" x="7945438" y="4705350"/>
          <p14:tracePt t="74686" x="7945438" y="4683125"/>
          <p14:tracePt t="74703" x="7953375" y="4652963"/>
          <p14:tracePt t="74710" x="7953375" y="4646613"/>
          <p14:tracePt t="74729" x="7959725" y="4638675"/>
          <p14:tracePt t="74742" x="7967663" y="4638675"/>
          <p14:tracePt t="74766" x="7975600" y="4646613"/>
          <p14:tracePt t="74781" x="8012113" y="4691063"/>
          <p14:tracePt t="74790" x="8086725" y="4786313"/>
          <p14:tracePt t="74797" x="8131175" y="4852988"/>
          <p14:tracePt t="74809" x="8167688" y="4897438"/>
          <p14:tracePt t="74820" x="8212138" y="4964113"/>
          <p14:tracePt t="74832" x="8226425" y="4986338"/>
          <p14:tracePt t="74836" x="8234363" y="4986338"/>
          <p14:tracePt t="74844" x="8240713" y="5000625"/>
          <p14:tracePt t="74853" x="8248650" y="5000625"/>
          <p14:tracePt t="74863" x="8256588" y="5008563"/>
          <p14:tracePt t="74868" x="8262938" y="5016500"/>
          <p14:tracePt t="74874" x="8270875" y="5016500"/>
          <p14:tracePt t="74895" x="8278813" y="5022850"/>
          <p14:tracePt t="74900" x="8285163" y="5022850"/>
          <p14:tracePt t="74909" x="8301038" y="5022850"/>
          <p14:tracePt t="74917" x="8315325" y="5030788"/>
          <p14:tracePt t="74932" x="8329613" y="5038725"/>
          <p14:tracePt t="74952" x="8359775" y="5038725"/>
          <p14:tracePt t="74959" x="8367713" y="5038725"/>
          <p14:tracePt t="74969" x="8374063" y="5038725"/>
          <p14:tracePt t="74984" x="8382000" y="5038725"/>
          <p14:tracePt t="74998" x="8389938" y="5038725"/>
          <p14:tracePt t="75019" x="8396288" y="5038725"/>
          <p14:tracePt t="75032" x="8404225" y="5045075"/>
          <p14:tracePt t="75048" x="8404225" y="5053013"/>
          <p14:tracePt t="75083" x="8404225" y="5060950"/>
          <p14:tracePt t="75095" x="8404225" y="5067300"/>
          <p14:tracePt t="75105" x="8396288" y="5067300"/>
          <p14:tracePt t="75116" x="8382000" y="5075238"/>
          <p14:tracePt t="75134" x="8367713" y="5083175"/>
          <p14:tracePt t="75137" x="8351838" y="5089525"/>
          <p14:tracePt t="75147" x="8345488" y="5089525"/>
          <p14:tracePt t="75166" x="8323263" y="5089525"/>
          <p14:tracePt t="75182" x="8315325" y="5089525"/>
          <p14:tracePt t="75203" x="8293100" y="5083175"/>
          <p14:tracePt t="75208" x="8285163" y="5083175"/>
          <p14:tracePt t="75215" x="8278813" y="5083175"/>
          <p14:tracePt t="75228" x="8248650" y="5067300"/>
          <p14:tracePt t="75235" x="8240713" y="5060950"/>
          <p14:tracePt t="75243" x="8212138" y="5053013"/>
          <p14:tracePt t="75249" x="8189913" y="5045075"/>
          <p14:tracePt t="75254" x="8153400" y="5038725"/>
          <p14:tracePt t="75271" x="8064500" y="5030788"/>
          <p14:tracePt t="75277" x="7989888" y="5030788"/>
          <p14:tracePt t="75286" x="7908925" y="5038725"/>
          <p14:tracePt t="75294" x="7812088" y="5060950"/>
          <p14:tracePt t="75299" x="7694613" y="5089525"/>
          <p14:tracePt t="75304" x="7583488" y="5141913"/>
          <p14:tracePt t="75314" x="7494588" y="5186363"/>
          <p14:tracePt t="75332" x="7316788" y="5303838"/>
          <p14:tracePt t="75347" x="7250113" y="5370513"/>
          <p14:tracePt t="75360" x="7205663" y="5437188"/>
          <p14:tracePt t="75366" x="7197725" y="5459413"/>
          <p14:tracePt t="75386" x="7183438" y="5497513"/>
          <p14:tracePt t="75392" x="7183438" y="5519738"/>
          <p14:tracePt t="75401" x="7183438" y="5540375"/>
          <p14:tracePt t="75406" x="7191375" y="5562600"/>
          <p14:tracePt t="75415" x="7197725" y="5584825"/>
          <p14:tracePt t="75422" x="7227888" y="5629275"/>
          <p14:tracePt t="75438" x="7264400" y="5659438"/>
          <p14:tracePt t="75445" x="7286625" y="5681663"/>
          <p14:tracePt t="75452" x="7302500" y="5695950"/>
          <p14:tracePt t="75462" x="7324725" y="5711825"/>
          <p14:tracePt t="75469" x="7353300" y="5718175"/>
          <p14:tracePt t="75483" x="7442200" y="5734050"/>
          <p14:tracePt t="75486" x="7508875" y="5740400"/>
          <p14:tracePt t="75492" x="7575550" y="5756275"/>
          <p14:tracePt t="75502" x="7650163" y="5748338"/>
          <p14:tracePt t="75514" x="7775575" y="5734050"/>
          <p14:tracePt t="75522" x="7826375" y="5718175"/>
          <p14:tracePt t="75532" x="7870825" y="5703888"/>
          <p14:tracePt t="75550" x="7975600" y="5645150"/>
          <p14:tracePt t="75555" x="8020050" y="5614988"/>
          <p14:tracePt t="75561" x="8048625" y="5592763"/>
          <p14:tracePt t="75570" x="8070850" y="5562600"/>
          <p14:tracePt t="75593" x="8145463" y="5467350"/>
          <p14:tracePt t="75600" x="8175625" y="5422900"/>
          <p14:tracePt t="75606" x="8189913" y="5392738"/>
          <p14:tracePt t="75613" x="8196263" y="5364163"/>
          <p14:tracePt t="75618" x="8204200" y="5334000"/>
          <p14:tracePt t="75623" x="8204200" y="5303838"/>
          <p14:tracePt t="75631" x="8204200" y="5281613"/>
          <p14:tracePt t="75646" x="8196263" y="5245100"/>
          <p14:tracePt t="75655" x="8189913" y="5222875"/>
          <p14:tracePt t="75667" x="8159750" y="5200650"/>
          <p14:tracePt t="75672" x="8159750" y="5186363"/>
          <p14:tracePt t="75682" x="8145463" y="5178425"/>
          <p14:tracePt t="75688" x="8131175" y="5170488"/>
          <p14:tracePt t="75695" x="8123238" y="5170488"/>
          <p14:tracePt t="75700" x="8115300" y="5170488"/>
          <p14:tracePt t="75715" x="8108950" y="5170488"/>
          <p14:tracePt t="75721" x="8101013" y="5170488"/>
          <p14:tracePt t="75742" x="8101013" y="5178425"/>
          <p14:tracePt t="75748" x="8101013" y="5186363"/>
          <p14:tracePt t="75768" x="8108950" y="5222875"/>
          <p14:tracePt t="75784" x="8159750" y="5297488"/>
          <p14:tracePt t="75791" x="8285163" y="5422900"/>
          <p14:tracePt t="75801" x="8382000" y="5489575"/>
          <p14:tracePt t="75807" x="8507413" y="5578475"/>
          <p14:tracePt t="75815" x="8626475" y="5645150"/>
          <p14:tracePt t="75821" x="8729663" y="5689600"/>
          <p14:tracePt t="75832" x="8804275" y="5703888"/>
          <p14:tracePt t="75841" x="8907463" y="5726113"/>
          <p14:tracePt t="75848" x="8937625" y="5726113"/>
          <p14:tracePt t="75854" x="8958263" y="5726113"/>
          <p14:tracePt t="75862" x="8980488" y="5726113"/>
          <p14:tracePt t="75869" x="9002713" y="5718175"/>
          <p14:tracePt t="75875" x="9018588" y="5703888"/>
          <p14:tracePt t="75890" x="9047163" y="5689600"/>
          <p14:tracePt t="75899" x="9063038" y="5673725"/>
          <p14:tracePt t="75904" x="9085263" y="5651500"/>
          <p14:tracePt t="75913" x="9099550" y="5622925"/>
          <p14:tracePt t="75917" x="9121775" y="5578475"/>
          <p14:tracePt t="75934" x="9158288" y="5459413"/>
          <p14:tracePt t="75940" x="9174163" y="5392738"/>
          <p14:tracePt t="75951" x="9158288" y="5303838"/>
          <p14:tracePt t="75971" x="9129713" y="5222875"/>
          <p14:tracePt t="75976" x="9107488" y="5200650"/>
          <p14:tracePt t="75987" x="8980488" y="5133975"/>
          <p14:tracePt t="76000" x="8662988" y="5105400"/>
          <p14:tracePt t="76006" x="8529638" y="5105400"/>
          <p14:tracePt t="76014" x="8412163" y="5127625"/>
          <p14:tracePt t="76020" x="8315325" y="5156200"/>
          <p14:tracePt t="76036" x="8153400" y="5267325"/>
          <p14:tracePt t="76050" x="8026400" y="5414963"/>
          <p14:tracePt t="76064" x="7945438" y="5570538"/>
          <p14:tracePt t="76067" x="7915275" y="5637213"/>
          <p14:tracePt t="76082" x="7900988" y="5726113"/>
          <p14:tracePt t="76097" x="7900988" y="5778500"/>
          <p14:tracePt t="76104" x="7900988" y="5807075"/>
          <p14:tracePt t="76114" x="7908925" y="5822950"/>
          <p14:tracePt t="76119" x="7908925" y="5845175"/>
          <p14:tracePt t="76125" x="7937500" y="5873750"/>
          <p14:tracePt t="76132" x="7953375" y="5895975"/>
          <p14:tracePt t="76140" x="7981950" y="5926138"/>
          <p14:tracePt t="76149" x="8026400" y="5954713"/>
          <p14:tracePt t="76154" x="8078788" y="5992813"/>
          <p14:tracePt t="76161" x="8137525" y="6029325"/>
          <p14:tracePt t="76168" x="8204200" y="6065838"/>
          <p14:tracePt t="76181" x="8389938" y="6110288"/>
          <p14:tracePt t="76189" x="8478838" y="6126163"/>
          <p14:tracePt t="76199" x="8551863" y="6126163"/>
          <p14:tracePt t="76205" x="8618538" y="6126163"/>
          <p14:tracePt t="76220" x="8715375" y="6126163"/>
          <p14:tracePt t="76223" x="8743950" y="6118225"/>
          <p14:tracePt t="76232" x="8766175" y="6118225"/>
          <p14:tracePt t="76250" x="8810625" y="6096000"/>
          <p14:tracePt t="76258" x="8826500" y="6081713"/>
          <p14:tracePt t="76265" x="8832850" y="6081713"/>
          <p14:tracePt t="76270" x="8832850" y="6065838"/>
          <p14:tracePt t="76281" x="8840788" y="6065838"/>
          <p14:tracePt t="76286" x="8848725" y="6059488"/>
          <p14:tracePt t="76299" x="8848725" y="6043613"/>
          <p14:tracePt t="76311" x="8855075" y="6037263"/>
          <p14:tracePt t="76334" x="8855075" y="6029325"/>
          <p14:tracePt t="76537" x="8863013" y="6029325"/>
          <p14:tracePt t="76640" x="8863013" y="6021388"/>
          <p14:tracePt t="76658" x="8870950" y="6007100"/>
          <p14:tracePt t="76667" x="8885238" y="5962650"/>
          <p14:tracePt t="76676" x="8885238" y="5932488"/>
          <p14:tracePt t="76688" x="8899525" y="5889625"/>
          <p14:tracePt t="76704" x="8921750" y="5829300"/>
          <p14:tracePt t="76723" x="8937625" y="5748338"/>
          <p14:tracePt t="76732" x="8943975" y="5726113"/>
          <p14:tracePt t="76739" x="8951913" y="5695950"/>
          <p14:tracePt t="76747" x="8958263" y="5667375"/>
          <p14:tracePt t="76753" x="8966200" y="5622925"/>
          <p14:tracePt t="76760" x="8974138" y="5562600"/>
          <p14:tracePt t="76769" x="9010650" y="5289550"/>
          <p14:tracePt t="76785" x="9024938" y="4705350"/>
          <p14:tracePt t="76791" x="9002713" y="4438650"/>
          <p14:tracePt t="76799" x="8958263" y="4202113"/>
          <p14:tracePt t="76811" x="8907463" y="4002088"/>
          <p14:tracePt t="76823" x="8759825" y="3668713"/>
          <p14:tracePt t="76828" x="8685213" y="3565525"/>
          <p14:tracePt t="76834" x="8626475" y="3484563"/>
          <p14:tracePt t="76843" x="8567738" y="3440113"/>
          <p14:tracePt t="76849" x="8523288" y="3403600"/>
          <p14:tracePt t="76856" x="8493125" y="3381375"/>
          <p14:tracePt t="76865" x="8470900" y="3365500"/>
          <p14:tracePt t="76873" x="8448675" y="3359150"/>
          <p14:tracePt t="76883" x="8418513" y="3343275"/>
          <p14:tracePt t="76891" x="8404225" y="3336925"/>
          <p14:tracePt t="76896" x="8396288" y="3336925"/>
          <p14:tracePt t="76903" x="8389938" y="3336925"/>
          <p14:tracePt t="76911" x="8382000" y="3336925"/>
          <p14:tracePt t="76922" x="8374063" y="3328988"/>
          <p14:tracePt t="76939" x="8367713" y="3328988"/>
          <p14:tracePt t="76958" x="8359775" y="3328988"/>
          <p14:tracePt t="76970" x="8351838" y="3328988"/>
          <p14:tracePt t="77036" x="8359775" y="3336925"/>
          <p14:tracePt t="77050" x="8367713" y="3343275"/>
          <p14:tracePt t="77070" x="8367713" y="3351213"/>
          <p14:tracePt t="77091" x="8367713" y="3359150"/>
          <p14:tracePt t="77106" x="8367713" y="3365500"/>
          <p14:tracePt t="77121" x="8374063" y="3365500"/>
          <p14:tracePt t="77136" x="8382000" y="3373438"/>
          <p14:tracePt t="77498" x="8337550" y="3373438"/>
          <p14:tracePt t="77510" x="8212138" y="3381375"/>
          <p14:tracePt t="77522" x="8123238" y="3381375"/>
          <p14:tracePt t="77534" x="8056563" y="3381375"/>
          <p14:tracePt t="77541" x="8034338" y="3381375"/>
          <p14:tracePt t="77551" x="8012113" y="3373438"/>
          <p14:tracePt t="77564" x="7975600" y="3359150"/>
          <p14:tracePt t="77568" x="7953375" y="3359150"/>
          <p14:tracePt t="77584" x="7923213" y="3343275"/>
          <p14:tracePt t="77590" x="7900988" y="3336925"/>
          <p14:tracePt t="77598" x="7870825" y="3328988"/>
          <p14:tracePt t="77618" x="7783513" y="3292475"/>
          <p14:tracePt t="77625" x="7731125" y="3284538"/>
          <p14:tracePt t="77634" x="7678738" y="3262313"/>
          <p14:tracePt t="77641" x="7612063" y="3254375"/>
          <p14:tracePt t="77646" x="7561263" y="3240088"/>
          <p14:tracePt t="77661" x="7434263" y="3211513"/>
          <p14:tracePt t="77667" x="7353300" y="3189288"/>
          <p14:tracePt t="77673" x="7280275" y="3159125"/>
          <p14:tracePt t="77687" x="7138988" y="3122613"/>
          <p14:tracePt t="77698" x="7072313" y="3106738"/>
          <p14:tracePt t="77700" x="7005638" y="3084513"/>
          <p14:tracePt t="77717" x="6910388" y="3055938"/>
          <p14:tracePt t="77733" x="6850063" y="3040063"/>
          <p14:tracePt t="77736" x="6835775" y="3025775"/>
          <p14:tracePt t="77750" x="6813550" y="3017838"/>
          <p14:tracePt t="77756" x="6777038" y="2995613"/>
          <p14:tracePt t="77765" x="6769100" y="2989263"/>
          <p14:tracePt t="77769" x="6754813" y="2973388"/>
          <p14:tracePt t="77783" x="6746875" y="2973388"/>
          <p14:tracePt t="77786" x="6738938" y="2951163"/>
          <p14:tracePt t="77791" x="6732588" y="2944813"/>
          <p14:tracePt t="77799" x="6716713" y="2914650"/>
          <p14:tracePt t="77805" x="6710363" y="2884488"/>
          <p14:tracePt t="77818" x="6694488" y="2833688"/>
          <p14:tracePt t="77823" x="6694488" y="2803525"/>
          <p14:tracePt t="77832" x="6694488" y="2781300"/>
          <p14:tracePt t="77843" x="6694488" y="2752725"/>
          <p14:tracePt t="77851" x="6694488" y="2730500"/>
          <p14:tracePt t="77866" x="6694488" y="2700338"/>
          <p14:tracePt t="77869" x="6688138" y="2686050"/>
          <p14:tracePt t="77882" x="6680200" y="2670175"/>
          <p14:tracePt t="77905" x="6672263" y="2647950"/>
          <p14:tracePt t="77909" x="6672263" y="2641600"/>
          <p14:tracePt t="77937" x="6672263" y="2633663"/>
          <p14:tracePt t="77971" x="6680200" y="2655888"/>
          <p14:tracePt t="77977" x="6688138" y="2670175"/>
          <p14:tracePt t="77986" x="6694488" y="2700338"/>
          <p14:tracePt t="77998" x="6710363" y="2803525"/>
          <p14:tracePt t="78003" x="6732588" y="2959100"/>
          <p14:tracePt t="78017" x="6821488" y="3470275"/>
          <p14:tracePt t="78037" x="6916738" y="3957638"/>
          <p14:tracePt t="78042" x="6938963" y="4046538"/>
          <p14:tracePt t="78049" x="6946900" y="4113213"/>
          <p14:tracePt t="78057" x="6954838" y="4149725"/>
          <p14:tracePt t="78067" x="6954838" y="4179888"/>
          <p14:tracePt t="78075" x="6954838" y="4194175"/>
          <p14:tracePt t="78084" x="6954838" y="4216400"/>
          <p14:tracePt t="78089" x="6954838" y="4224338"/>
          <p14:tracePt t="78099" x="6954838" y="4232275"/>
          <p14:tracePt t="78107" x="6961188" y="4238625"/>
          <p14:tracePt t="78113" x="6961188" y="4246563"/>
          <p14:tracePt t="78121" x="6969125" y="4246563"/>
          <p14:tracePt t="78128" x="6969125" y="4254500"/>
          <p14:tracePt t="78183" x="6969125" y="4238625"/>
          <p14:tracePt t="78191" x="6977063" y="4216400"/>
          <p14:tracePt t="78202" x="7064375" y="4054475"/>
          <p14:tracePt t="78210" x="7197725" y="3832225"/>
          <p14:tracePt t="78220" x="7324725" y="3565525"/>
          <p14:tracePt t="78226" x="7427913" y="3351213"/>
          <p14:tracePt t="78238" x="7531100" y="3062288"/>
          <p14:tracePt t="78247" x="7553325" y="2959100"/>
          <p14:tracePt t="78250" x="7567613" y="2870200"/>
          <p14:tracePt t="78256" x="7567613" y="2797175"/>
          <p14:tracePt t="78270" x="7575550" y="2744788"/>
          <p14:tracePt t="78280" x="7575550" y="2692400"/>
          <p14:tracePt t="78284" x="7575550" y="2678113"/>
          <p14:tracePt t="78293" x="7575550" y="2663825"/>
          <p14:tracePt t="78300" x="7575550" y="2655888"/>
          <p14:tracePt t="78314" x="7567613" y="2641600"/>
          <p14:tracePt t="78334" x="7561263" y="2633663"/>
          <p14:tracePt t="78353" x="7553325" y="2633663"/>
          <p14:tracePt t="78389" x="7545388" y="2641600"/>
          <p14:tracePt t="78396" x="7545388" y="2647950"/>
          <p14:tracePt t="78416" x="7539038" y="2663825"/>
          <p14:tracePt t="78425" x="7539038" y="2670175"/>
          <p14:tracePt t="78436" x="7539038" y="2692400"/>
          <p14:tracePt t="78449" x="7539038" y="2700338"/>
          <p14:tracePt t="78454" x="7539038" y="2722563"/>
          <p14:tracePt t="78473" x="7531100" y="2789238"/>
          <p14:tracePt t="78482" x="7523163" y="2825750"/>
          <p14:tracePt t="78490" x="7523163" y="2862263"/>
          <p14:tracePt t="78505" x="7500938" y="3017838"/>
          <p14:tracePt t="78517" x="7494588" y="3062288"/>
          <p14:tracePt t="78520" x="7486650" y="3100388"/>
          <p14:tracePt t="78533" x="7478713" y="3151188"/>
          <p14:tracePt t="78550" x="7472363" y="3189288"/>
          <p14:tracePt t="78565" x="7464425" y="3233738"/>
          <p14:tracePt t="78571" x="7464425" y="3240088"/>
          <p14:tracePt t="78581" x="7456488" y="3254375"/>
          <p14:tracePt t="78586" x="7456488" y="3262313"/>
          <p14:tracePt t="78603" x="7450138" y="3284538"/>
          <p14:tracePt t="78622" x="7442200" y="3298825"/>
          <p14:tracePt t="78627" x="7442200" y="3306763"/>
          <p14:tracePt t="78643" x="7434263" y="3314700"/>
          <p14:tracePt t="78652" x="7434263" y="3321050"/>
          <p14:tracePt t="78738" x="7434263" y="33147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6C90-A97F-6600-8F16-13BE947C6FB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14960F7-1115-3BB9-0A1E-5576FCE743F2}"/>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9B084D-4191-E928-D39D-AC31181E46B0}"/>
              </a:ext>
            </a:extLst>
          </p:cNvPr>
          <p:cNvSpPr txBox="1"/>
          <p:nvPr/>
        </p:nvSpPr>
        <p:spPr>
          <a:xfrm>
            <a:off x="378068" y="407827"/>
            <a:ext cx="10511938" cy="1077218"/>
          </a:xfrm>
          <a:prstGeom prst="rect">
            <a:avLst/>
          </a:prstGeom>
          <a:noFill/>
        </p:spPr>
        <p:txBody>
          <a:bodyPr wrap="square" rtlCol="0">
            <a:spAutoFit/>
          </a:bodyPr>
          <a:lstStyle/>
          <a:p>
            <a:r>
              <a:rPr lang="en-US" sz="3200" dirty="0"/>
              <a:t>Does a study of persons BMI get the company any idea for the insurance claim that it would extend?</a:t>
            </a:r>
            <a:endParaRPr lang="en-IN" sz="3200" dirty="0"/>
          </a:p>
        </p:txBody>
      </p:sp>
      <p:pic>
        <p:nvPicPr>
          <p:cNvPr id="7" name="Picture 6">
            <a:extLst>
              <a:ext uri="{FF2B5EF4-FFF2-40B4-BE49-F238E27FC236}">
                <a16:creationId xmlns:a16="http://schemas.microsoft.com/office/drawing/2014/main" id="{5C376905-4BE8-0022-1743-D851382B4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AC41B7E7-0A56-2024-A5F8-1B62ED46DCCB}"/>
              </a:ext>
            </a:extLst>
          </p:cNvPr>
          <p:cNvPicPr>
            <a:picLocks noChangeAspect="1"/>
          </p:cNvPicPr>
          <p:nvPr/>
        </p:nvPicPr>
        <p:blipFill>
          <a:blip r:embed="rId4"/>
          <a:stretch>
            <a:fillRect/>
          </a:stretch>
        </p:blipFill>
        <p:spPr>
          <a:xfrm>
            <a:off x="6096000" y="1915886"/>
            <a:ext cx="5870958" cy="3897190"/>
          </a:xfrm>
          <a:prstGeom prst="rect">
            <a:avLst/>
          </a:prstGeom>
        </p:spPr>
      </p:pic>
      <p:sp>
        <p:nvSpPr>
          <p:cNvPr id="6" name="TextBox 5">
            <a:extLst>
              <a:ext uri="{FF2B5EF4-FFF2-40B4-BE49-F238E27FC236}">
                <a16:creationId xmlns:a16="http://schemas.microsoft.com/office/drawing/2014/main" id="{5CD138BF-25EF-02DA-2601-4B227B21EDB9}"/>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10" name="TextBox 9">
            <a:extLst>
              <a:ext uri="{FF2B5EF4-FFF2-40B4-BE49-F238E27FC236}">
                <a16:creationId xmlns:a16="http://schemas.microsoft.com/office/drawing/2014/main" id="{62EBDFB9-B184-5D35-CB99-84F50206C91E}"/>
              </a:ext>
            </a:extLst>
          </p:cNvPr>
          <p:cNvSpPr txBox="1"/>
          <p:nvPr/>
        </p:nvSpPr>
        <p:spPr>
          <a:xfrm>
            <a:off x="813414" y="3099831"/>
            <a:ext cx="4450080" cy="92333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dirty="0"/>
              <a:t>A </a:t>
            </a:r>
            <a:r>
              <a:rPr lang="en-US" b="1" dirty="0">
                <a:solidFill>
                  <a:srgbClr val="0070C0"/>
                </a:solidFill>
              </a:rPr>
              <a:t>positive trend</a:t>
            </a:r>
            <a:r>
              <a:rPr lang="en-US" dirty="0">
                <a:solidFill>
                  <a:srgbClr val="0070C0"/>
                </a:solidFill>
              </a:rPr>
              <a:t> </a:t>
            </a:r>
            <a:r>
              <a:rPr lang="en-US" dirty="0"/>
              <a:t>is observed, indicating that </a:t>
            </a:r>
            <a:r>
              <a:rPr lang="en-US" b="1" dirty="0">
                <a:solidFill>
                  <a:srgbClr val="0070C0"/>
                </a:solidFill>
              </a:rPr>
              <a:t>higher BMI is generally associated with higher insurance costs</a:t>
            </a:r>
            <a:r>
              <a:rPr lang="en-US" dirty="0">
                <a:solidFill>
                  <a:srgbClr val="0070C0"/>
                </a:solidFill>
              </a:rPr>
              <a:t>.</a:t>
            </a:r>
            <a:endParaRPr lang="en-IN" dirty="0">
              <a:solidFill>
                <a:srgbClr val="0070C0"/>
              </a:solidFill>
            </a:endParaRPr>
          </a:p>
        </p:txBody>
      </p:sp>
      <p:cxnSp>
        <p:nvCxnSpPr>
          <p:cNvPr id="13" name="Straight Arrow Connector 12">
            <a:extLst>
              <a:ext uri="{FF2B5EF4-FFF2-40B4-BE49-F238E27FC236}">
                <a16:creationId xmlns:a16="http://schemas.microsoft.com/office/drawing/2014/main" id="{C57DA288-6F6E-13B1-17DC-31590D70887E}"/>
              </a:ext>
            </a:extLst>
          </p:cNvPr>
          <p:cNvCxnSpPr/>
          <p:nvPr/>
        </p:nvCxnSpPr>
        <p:spPr>
          <a:xfrm flipH="1">
            <a:off x="10630939" y="3798916"/>
            <a:ext cx="399011" cy="6151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0FB5DFB-D957-3E2B-4AA8-718F136AD652}"/>
              </a:ext>
            </a:extLst>
          </p:cNvPr>
          <p:cNvSpPr txBox="1"/>
          <p:nvPr/>
        </p:nvSpPr>
        <p:spPr>
          <a:xfrm>
            <a:off x="10678090" y="3366247"/>
            <a:ext cx="1184366" cy="523220"/>
          </a:xfrm>
          <a:prstGeom prst="rect">
            <a:avLst/>
          </a:prstGeom>
          <a:noFill/>
        </p:spPr>
        <p:txBody>
          <a:bodyPr wrap="square" rtlCol="0">
            <a:spAutoFit/>
          </a:bodyPr>
          <a:lstStyle/>
          <a:p>
            <a:pPr algn="ctr"/>
            <a:r>
              <a:rPr lang="en-IN" sz="1400" b="1" dirty="0">
                <a:solidFill>
                  <a:schemeClr val="accent6">
                    <a:lumMod val="75000"/>
                  </a:schemeClr>
                </a:solidFill>
              </a:rPr>
              <a:t>Positive Trendline</a:t>
            </a:r>
          </a:p>
        </p:txBody>
      </p:sp>
    </p:spTree>
    <p:custDataLst>
      <p:tags r:id="rId1"/>
    </p:custDataLst>
    <p:extLst>
      <p:ext uri="{BB962C8B-B14F-4D97-AF65-F5344CB8AC3E}">
        <p14:creationId xmlns:p14="http://schemas.microsoft.com/office/powerpoint/2010/main" val="257472893"/>
      </p:ext>
    </p:extLst>
  </p:cSld>
  <p:clrMapOvr>
    <a:masterClrMapping/>
  </p:clrMapOvr>
  <mc:AlternateContent xmlns:mc="http://schemas.openxmlformats.org/markup-compatibility/2006" xmlns:p14="http://schemas.microsoft.com/office/powerpoint/2010/main">
    <mc:Choice Requires="p14">
      <p:transition spd="slow" p14:dur="2000" advTm="49461"/>
    </mc:Choice>
    <mc:Fallback xmlns="">
      <p:transition spd="slow" advTm="494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3A86A75C-4F4B-4683-9AE1-C65F6400EC91}">
      <p14:laserTraceLst xmlns:p14="http://schemas.microsoft.com/office/powerpoint/2010/main">
        <p14:tracePtLst>
          <p14:tracePt t="7383" x="7369175" y="3321050"/>
          <p14:tracePt t="7395" x="7131050" y="3373438"/>
          <p14:tracePt t="7409" x="6880225" y="3432175"/>
          <p14:tracePt t="7417" x="6754813" y="3462338"/>
          <p14:tracePt t="7426" x="6635750" y="3484563"/>
          <p14:tracePt t="7432" x="6518275" y="3506788"/>
          <p14:tracePt t="7439" x="6399213" y="3529013"/>
          <p14:tracePt t="7453" x="6148388" y="3543300"/>
          <p14:tracePt t="7464" x="5903913" y="3543300"/>
          <p14:tracePt t="7471" x="5784850" y="3543300"/>
          <p14:tracePt t="7480" x="5659438" y="3521075"/>
          <p14:tracePt t="7489" x="5534025" y="3506788"/>
          <p14:tracePt t="7496" x="5422900" y="3470275"/>
          <p14:tracePt t="7502" x="5297488" y="3440113"/>
          <p14:tracePt t="7516" x="5022850" y="3409950"/>
          <p14:tracePt t="7526" x="4719638" y="3395663"/>
          <p14:tracePt t="7544" x="4327525" y="3417888"/>
          <p14:tracePt t="7548" x="4143375" y="3425825"/>
          <p14:tracePt t="7553" x="3979863" y="3440113"/>
          <p14:tracePt t="7563" x="3832225" y="3440113"/>
          <p14:tracePt t="7575" x="3559175" y="3440113"/>
          <p14:tracePt t="7584" x="3448050" y="3440113"/>
          <p14:tracePt t="7593" x="3336925" y="3417888"/>
          <p14:tracePt t="7599" x="3262313" y="3387725"/>
          <p14:tracePt t="7611" x="3159125" y="3336925"/>
          <p14:tracePt t="7616" x="3136900" y="3314700"/>
          <p14:tracePt t="7623" x="3122613" y="3284538"/>
          <p14:tracePt t="7630" x="3106738" y="3254375"/>
          <p14:tracePt t="7641" x="3106738" y="3217863"/>
          <p14:tracePt t="7647" x="3106738" y="3151188"/>
          <p14:tracePt t="7658" x="3151188" y="3017838"/>
          <p14:tracePt t="7664" x="3195638" y="2928938"/>
          <p14:tracePt t="7681" x="3403600" y="2633663"/>
          <p14:tracePt t="7702" x="3868738" y="2144713"/>
          <p14:tracePt t="7712" x="4076700" y="1982788"/>
          <p14:tracePt t="7720" x="4468813" y="1701800"/>
          <p14:tracePt t="7728" x="4691063" y="1568450"/>
          <p14:tracePt t="7734" x="4860925" y="1457325"/>
          <p14:tracePt t="7743" x="5000625" y="1398588"/>
          <p14:tracePt t="7749" x="5148263" y="1354138"/>
          <p14:tracePt t="7756" x="5267325" y="1323975"/>
          <p14:tracePt t="7763" x="5356225" y="1301750"/>
          <p14:tracePt t="7772" x="5430838" y="1295400"/>
          <p14:tracePt t="7779" x="5481638" y="1295400"/>
          <p14:tracePt t="7791" x="5526088" y="1295400"/>
          <p14:tracePt t="7800" x="5540375" y="1295400"/>
          <p14:tracePt t="7807" x="5540375" y="1301750"/>
          <p14:tracePt t="7813" x="5556250" y="1301750"/>
          <p14:tracePt t="7820" x="5562600" y="1301750"/>
          <p14:tracePt t="7839" x="5570538" y="1309688"/>
          <p14:tracePt t="7848" x="5592763" y="1331913"/>
          <p14:tracePt t="7852" x="5600700" y="1338263"/>
          <p14:tracePt t="7862" x="5614988" y="1360488"/>
          <p14:tracePt t="7870" x="5637213" y="1382713"/>
          <p14:tracePt t="7878" x="5659438" y="1404938"/>
          <p14:tracePt t="7884" x="5689600" y="1435100"/>
          <p14:tracePt t="7890" x="5734050" y="1471613"/>
          <p14:tracePt t="7894" x="5778500" y="1501775"/>
          <p14:tracePt t="7907" x="5940425" y="1590675"/>
          <p14:tracePt t="7915" x="6037263" y="1627188"/>
          <p14:tracePt t="7922" x="6140450" y="1657350"/>
          <p14:tracePt t="7929" x="6265863" y="1679575"/>
          <p14:tracePt t="7939" x="6362700" y="1701800"/>
          <p14:tracePt t="7950" x="6518275" y="1716088"/>
          <p14:tracePt t="7959" x="6546850" y="1724025"/>
          <p14:tracePt t="7965" x="6577013" y="1730375"/>
          <p14:tracePt t="7972" x="6591300" y="1730375"/>
          <p14:tracePt t="7984" x="6629400" y="1730375"/>
          <p14:tracePt t="7997" x="6635750" y="1730375"/>
          <p14:tracePt t="8008" x="6643688" y="1730375"/>
          <p14:tracePt t="8027" x="6657975" y="1730375"/>
          <p14:tracePt t="8043" x="6665913" y="1730375"/>
          <p14:tracePt t="8058" x="6672263" y="1730375"/>
          <p14:tracePt t="8062" x="6680200" y="1730375"/>
          <p14:tracePt t="8078" x="6688138" y="1730375"/>
          <p14:tracePt t="8093" x="6694488" y="1730375"/>
          <p14:tracePt t="8109" x="6710363" y="1730375"/>
          <p14:tracePt t="8133" x="6716713" y="1730375"/>
          <p14:tracePt t="8159" x="6724650" y="1730375"/>
          <p14:tracePt t="8183" x="6732588" y="1730375"/>
          <p14:tracePt t="14015" x="6665913" y="1709738"/>
          <p14:tracePt t="14038" x="6265863" y="1554163"/>
          <p14:tracePt t="14052" x="6037263" y="1449388"/>
          <p14:tracePt t="14079" x="5756275" y="1331913"/>
          <p14:tracePt t="14093" x="5689600" y="1301750"/>
          <p14:tracePt t="14104" x="5614988" y="1273175"/>
          <p14:tracePt t="14113" x="5584825" y="1257300"/>
          <p14:tracePt t="14121" x="5556250" y="1243013"/>
          <p14:tracePt t="14130" x="5497513" y="1220788"/>
          <p14:tracePt t="14140" x="5453063" y="1198563"/>
          <p14:tracePt t="14146" x="5422900" y="1184275"/>
          <p14:tracePt t="14155" x="5378450" y="1154113"/>
          <p14:tracePt t="14162" x="5356225" y="1139825"/>
          <p14:tracePt t="14167" x="5334000" y="1123950"/>
          <p14:tracePt t="14171" x="5311775" y="1101725"/>
          <p14:tracePt t="14181" x="5297488" y="1087438"/>
          <p14:tracePt t="14187" x="5281613" y="1073150"/>
          <p14:tracePt t="14193" x="5267325" y="1050925"/>
          <p14:tracePt t="14206" x="5253038" y="1028700"/>
          <p14:tracePt t="14214" x="5230813" y="998538"/>
          <p14:tracePt t="14227" x="5222875" y="954088"/>
          <p14:tracePt t="14234" x="5222875" y="939800"/>
          <p14:tracePt t="14250" x="5222875" y="895350"/>
          <p14:tracePt t="14255" x="5222875" y="887413"/>
          <p14:tracePt t="14262" x="5222875" y="873125"/>
          <p14:tracePt t="14280" x="5230813" y="865188"/>
          <p14:tracePt t="14293" x="5259388" y="858838"/>
          <p14:tracePt t="14297" x="5311775" y="873125"/>
          <p14:tracePt t="14305" x="5378450" y="903288"/>
          <p14:tracePt t="14310" x="5467350" y="968375"/>
          <p14:tracePt t="14322" x="5578475" y="1073150"/>
          <p14:tracePt t="14331" x="5734050" y="1235075"/>
          <p14:tracePt t="14337" x="5895975" y="1443038"/>
          <p14:tracePt t="14353" x="6251575" y="1930400"/>
          <p14:tracePt t="14359" x="6302375" y="2049463"/>
          <p14:tracePt t="14372" x="6354763" y="2160588"/>
          <p14:tracePt t="14378" x="6376988" y="2227263"/>
          <p14:tracePt t="14382" x="6391275" y="2293938"/>
          <p14:tracePt t="14390" x="6391275" y="2330450"/>
          <p14:tracePt t="14397" x="6391275" y="2344738"/>
          <p14:tracePt t="14401" x="6391275" y="2366963"/>
          <p14:tracePt t="14412" x="6391275" y="2382838"/>
          <p14:tracePt t="14418" x="6391275" y="2389188"/>
          <p14:tracePt t="14425" x="6391275" y="2397125"/>
          <p14:tracePt t="14432" x="6391275" y="2405063"/>
          <p14:tracePt t="14446" x="6391275" y="2411413"/>
          <p14:tracePt t="14465" x="6391275" y="2449513"/>
          <p14:tracePt t="14472" x="6391275" y="2455863"/>
          <p14:tracePt t="14482" x="6391275" y="2478088"/>
          <p14:tracePt t="14493" x="6391275" y="2508250"/>
          <p14:tracePt t="14501" x="6391275" y="2530475"/>
          <p14:tracePt t="14510" x="6391275" y="2544763"/>
          <p14:tracePt t="14517" x="6391275" y="2552700"/>
          <p14:tracePt t="14534" x="6384925" y="2566988"/>
          <p14:tracePt t="19724" x="6413500" y="2597150"/>
          <p14:tracePt t="19735" x="6518275" y="2686050"/>
          <p14:tracePt t="19745" x="6569075" y="2736850"/>
          <p14:tracePt t="19753" x="6621463" y="2789238"/>
          <p14:tracePt t="19767" x="6716713" y="2884488"/>
          <p14:tracePt t="19774" x="6769100" y="2928938"/>
          <p14:tracePt t="19783" x="6872288" y="3040063"/>
          <p14:tracePt t="19792" x="6916738" y="3092450"/>
          <p14:tracePt t="19799" x="6977063" y="3144838"/>
          <p14:tracePt t="19810" x="7043738" y="3217863"/>
          <p14:tracePt t="19819" x="7205663" y="3359150"/>
          <p14:tracePt t="19832" x="7383463" y="3536950"/>
          <p14:tracePt t="19839" x="7464425" y="3617913"/>
          <p14:tracePt t="19846" x="7531100" y="3698875"/>
          <p14:tracePt t="19855" x="7612063" y="3779838"/>
          <p14:tracePt t="19873" x="7856538" y="4010025"/>
          <p14:tracePt t="19881" x="7953375" y="4090988"/>
          <p14:tracePt t="19899" x="8115300" y="4246563"/>
          <p14:tracePt t="19914" x="8345488" y="4424363"/>
          <p14:tracePt t="19933" x="8456613" y="4527550"/>
          <p14:tracePt t="19938" x="8501063" y="4579938"/>
          <p14:tracePt t="19951" x="8574088" y="4652963"/>
          <p14:tracePt t="19964" x="8626475" y="4713288"/>
          <p14:tracePt t="19981" x="8662988" y="4741863"/>
          <p14:tracePt t="19986" x="8677275" y="4757738"/>
          <p14:tracePt t="19999" x="8693150" y="4764088"/>
          <p14:tracePt t="20013" x="8699500" y="4764088"/>
          <p14:tracePt t="20037" x="8707438" y="4764088"/>
          <p14:tracePt t="20046" x="8715375" y="4764088"/>
          <p14:tracePt t="20064" x="8715375" y="4757738"/>
          <p14:tracePt t="20079" x="8729663" y="4741863"/>
          <p14:tracePt t="20084" x="8743950" y="4727575"/>
          <p14:tracePt t="20092" x="8782050" y="4713288"/>
          <p14:tracePt t="20099" x="8818563" y="4683125"/>
          <p14:tracePt t="20104" x="8877300" y="4646613"/>
          <p14:tracePt t="20117" x="9010650" y="4586288"/>
          <p14:tracePt t="20122" x="9063038" y="4564063"/>
          <p14:tracePt t="20133" x="9107488" y="4535488"/>
          <p14:tracePt t="20145" x="9174163" y="4491038"/>
          <p14:tracePt t="20152" x="9196388" y="4468813"/>
          <p14:tracePt t="20164" x="9210675" y="4438650"/>
          <p14:tracePt t="20179" x="9224963" y="4430713"/>
          <p14:tracePt t="20195" x="9232900" y="4424363"/>
          <p14:tracePt t="20202" x="9232900" y="4416425"/>
          <p14:tracePt t="20208" x="9232900" y="4408488"/>
          <p14:tracePt t="20215" x="9240838" y="4408488"/>
          <p14:tracePt t="20230" x="9240838" y="4402138"/>
          <p14:tracePt t="20235" x="9247188" y="4394200"/>
          <p14:tracePt t="20243" x="9247188" y="4386263"/>
          <p14:tracePt t="20252" x="9263063" y="4379913"/>
          <p14:tracePt t="20261" x="9291638" y="4357688"/>
          <p14:tracePt t="20271" x="9313863" y="4343400"/>
          <p14:tracePt t="20281" x="9336088" y="4321175"/>
          <p14:tracePt t="20296" x="9380538" y="4283075"/>
          <p14:tracePt t="20306" x="9410700" y="4260850"/>
          <p14:tracePt t="20313" x="9424988" y="4254500"/>
          <p14:tracePt t="20319" x="9447213" y="4238625"/>
          <p14:tracePt t="20334" x="9483725" y="4210050"/>
          <p14:tracePt t="20339" x="9505950" y="4187825"/>
          <p14:tracePt t="20353" x="9558338" y="4149725"/>
          <p14:tracePt t="20371" x="9602788" y="4098925"/>
          <p14:tracePt t="20377" x="9639300" y="4068763"/>
          <p14:tracePt t="20383" x="9661525" y="4024313"/>
          <p14:tracePt t="20387" x="9691688" y="3987800"/>
          <p14:tracePt t="20397" x="9713913" y="3951288"/>
          <p14:tracePt t="20412" x="9742488" y="3890963"/>
          <p14:tracePt t="20417" x="9758363" y="3884613"/>
          <p14:tracePt t="20423" x="9758363" y="3868738"/>
          <p14:tracePt t="20431" x="9764713" y="3854450"/>
          <p14:tracePt t="20435" x="9772650" y="3854450"/>
          <p14:tracePt t="20444" x="9772650" y="3846513"/>
          <p14:tracePt t="20453" x="9772650" y="3840163"/>
          <p14:tracePt t="20471" x="9780588" y="3824288"/>
          <p14:tracePt t="20485" x="9780588" y="3817938"/>
          <p14:tracePt t="20514" x="9780588" y="3810000"/>
          <p14:tracePt t="20522" x="9780588" y="3802063"/>
          <p14:tracePt t="20541" x="9780588" y="3795713"/>
          <p14:tracePt t="20565" x="9780588" y="3787775"/>
          <p14:tracePt t="20580" x="9780588" y="3779838"/>
          <p14:tracePt t="20592" x="9772650" y="3779838"/>
          <p14:tracePt t="20616" x="9764713" y="3779838"/>
          <p14:tracePt t="20653" x="9758363" y="3779838"/>
          <p14:tracePt t="20662" x="9758363" y="3787775"/>
          <p14:tracePt t="20682" x="9750425" y="3795713"/>
          <p14:tracePt t="20686" x="9742488" y="3802063"/>
          <p14:tracePt t="20694" x="9728200" y="3810000"/>
          <p14:tracePt t="20699" x="9713913" y="3824288"/>
          <p14:tracePt t="20711" x="9691688" y="3832225"/>
          <p14:tracePt t="20715" x="9661525" y="3846513"/>
          <p14:tracePt t="20722" x="9639300" y="3868738"/>
          <p14:tracePt t="20728" x="9610725" y="3884613"/>
          <p14:tracePt t="20733" x="9566275" y="3913188"/>
          <p14:tracePt t="20749" x="9447213" y="3979863"/>
          <p14:tracePt t="20755" x="9366250" y="4038600"/>
          <p14:tracePt t="20762" x="9263063" y="4113213"/>
          <p14:tracePt t="20769" x="9136063" y="4224338"/>
          <p14:tracePt t="20777" x="8996363" y="4357688"/>
          <p14:tracePt t="20783" x="8848725" y="4519613"/>
          <p14:tracePt t="20790" x="8729663" y="4638675"/>
          <p14:tracePt t="20797" x="8648700" y="4719638"/>
          <p14:tracePt t="20812" x="8523288" y="4838700"/>
          <p14:tracePt t="20819" x="8470900" y="4883150"/>
          <p14:tracePt t="20824" x="8434388" y="4905375"/>
          <p14:tracePt t="20831" x="8396288" y="4941888"/>
          <p14:tracePt t="20845" x="8323263" y="5000625"/>
          <p14:tracePt t="20859" x="8278813" y="5038725"/>
          <p14:tracePt t="20867" x="8131175" y="5133975"/>
          <p14:tracePt t="20877" x="8064500" y="5178425"/>
          <p14:tracePt t="20880" x="7997825" y="5222875"/>
          <p14:tracePt t="20893" x="7953375" y="5245100"/>
          <p14:tracePt t="20899" x="7923213" y="5259388"/>
          <p14:tracePt t="20908" x="7878763" y="5275263"/>
          <p14:tracePt t="20919" x="7856538" y="5275263"/>
          <p14:tracePt t="20930" x="7842250" y="5281613"/>
          <p14:tracePt t="20946" x="7834313" y="5281613"/>
          <p14:tracePt t="20951" x="7826375" y="5281613"/>
          <p14:tracePt t="20961" x="7812088" y="5281613"/>
          <p14:tracePt t="20979" x="7761288" y="5297488"/>
          <p14:tracePt t="21001" x="7723188" y="5311775"/>
          <p14:tracePt t="21488" x="7597775" y="5319713"/>
          <p14:tracePt t="21500" x="7353300" y="5348288"/>
          <p14:tracePt t="21515" x="7161213" y="5370513"/>
          <p14:tracePt t="21521" x="7086600" y="5370513"/>
          <p14:tracePt t="21527" x="7027863" y="5370513"/>
          <p14:tracePt t="21537" x="6991350" y="5370513"/>
          <p14:tracePt t="21544" x="6954838" y="5370513"/>
          <p14:tracePt t="21552" x="6916738" y="5370513"/>
          <p14:tracePt t="21556" x="6872288" y="5370513"/>
          <p14:tracePt t="21578" x="6805613" y="5356225"/>
          <p14:tracePt t="21586" x="6791325" y="5356225"/>
          <p14:tracePt t="21595" x="6783388" y="5348288"/>
          <p14:tracePt t="21604" x="6777038" y="5348288"/>
          <p14:tracePt t="21627" x="6769100" y="5348288"/>
          <p14:tracePt t="21713" x="6777038" y="5348288"/>
          <p14:tracePt t="21729" x="6783388" y="5348288"/>
          <p14:tracePt t="21751" x="6791325" y="5348288"/>
          <p14:tracePt t="21762" x="6799263" y="5348288"/>
          <p14:tracePt t="21780" x="6821488" y="5348288"/>
          <p14:tracePt t="21801" x="6835775" y="5348288"/>
          <p14:tracePt t="21815" x="6843713" y="5341938"/>
          <p14:tracePt t="21832" x="6858000" y="5341938"/>
          <p14:tracePt t="21845" x="6872288" y="5334000"/>
          <p14:tracePt t="21869" x="6880225" y="5326063"/>
          <p14:tracePt t="21880" x="6894513" y="5326063"/>
          <p14:tracePt t="21899" x="6916738" y="5303838"/>
          <p14:tracePt t="21906" x="6938963" y="5297488"/>
          <p14:tracePt t="21913" x="6969125" y="5281613"/>
          <p14:tracePt t="21919" x="7021513" y="5259388"/>
          <p14:tracePt t="21928" x="7124700" y="5230813"/>
          <p14:tracePt t="21935" x="7553325" y="5067300"/>
          <p14:tracePt t="21945" x="7834313" y="4972050"/>
          <p14:tracePt t="21951" x="8042275" y="4889500"/>
          <p14:tracePt t="21961" x="8278813" y="4800600"/>
          <p14:tracePt t="21969" x="8485188" y="4713288"/>
          <p14:tracePt t="21979" x="8826500" y="4586288"/>
          <p14:tracePt t="21985" x="8966200" y="4519613"/>
          <p14:tracePt t="21998" x="9218613" y="4424363"/>
          <p14:tracePt t="22008" x="9307513" y="4379913"/>
          <p14:tracePt t="22017" x="9380538" y="4335463"/>
          <p14:tracePt t="22030" x="9477375" y="4260850"/>
          <p14:tracePt t="22045" x="9521825" y="4210050"/>
          <p14:tracePt t="22051" x="9536113" y="4179888"/>
          <p14:tracePt t="22069" x="9572625" y="4113213"/>
          <p14:tracePt t="22076" x="9588500" y="4098925"/>
          <p14:tracePt t="22084" x="9594850" y="4076700"/>
          <p14:tracePt t="22088" x="9610725" y="4054475"/>
          <p14:tracePt t="22098" x="9617075" y="4032250"/>
          <p14:tracePt t="22111" x="9625013" y="4010025"/>
          <p14:tracePt t="22116" x="9632950" y="3995738"/>
          <p14:tracePt t="22123" x="9632950" y="3987800"/>
          <p14:tracePt t="22133" x="9632950" y="3979863"/>
          <p14:tracePt t="22138" x="9632950" y="3965575"/>
          <p14:tracePt t="22151" x="9632950" y="3943350"/>
          <p14:tracePt t="22162" x="9632950" y="3935413"/>
          <p14:tracePt t="22165" x="9632950" y="3929063"/>
          <p14:tracePt t="22181" x="9632950" y="3913188"/>
          <p14:tracePt t="22185" x="9632950" y="3906838"/>
          <p14:tracePt t="22196" x="9632950" y="3898900"/>
          <p14:tracePt t="22200" x="9632950" y="3890963"/>
          <p14:tracePt t="22210" x="9632950" y="3884613"/>
          <p14:tracePt t="22214" x="9632950" y="3876675"/>
          <p14:tracePt t="22229" x="9632950" y="3868738"/>
          <p14:tracePt t="22235" x="9632950" y="3862388"/>
          <p14:tracePt t="22251" x="9632950" y="3854450"/>
          <p14:tracePt t="22263" x="9632950" y="3840163"/>
          <p14:tracePt t="22277" x="9632950" y="3832225"/>
          <p14:tracePt t="22297" x="9632950" y="3824288"/>
          <p14:tracePt t="22326" x="9632950" y="3817938"/>
          <p14:tracePt t="22367" x="9632950" y="3810000"/>
          <p14:tracePt t="22388" x="9632950" y="3802063"/>
          <p14:tracePt t="22416" x="9632950" y="3795713"/>
          <p14:tracePt t="22427" x="9632950" y="3787775"/>
          <p14:tracePt t="22438" x="9632950" y="3773488"/>
          <p14:tracePt t="22446" x="9632950" y="3765550"/>
          <p14:tracePt t="22450" x="9632950" y="3757613"/>
          <p14:tracePt t="22457" x="9639300" y="3743325"/>
          <p14:tracePt t="22464" x="9639300" y="3735388"/>
          <p14:tracePt t="22471" x="9647238" y="3735388"/>
          <p14:tracePt t="22475" x="9647238" y="3729038"/>
          <p14:tracePt t="22484" x="9655175" y="3721100"/>
          <p14:tracePt t="22506" x="9655175" y="3713163"/>
          <p14:tracePt t="22520" x="9661525" y="3713163"/>
          <p14:tracePt t="22534" x="9669463" y="3713163"/>
          <p14:tracePt t="22549" x="9677400" y="3713163"/>
          <p14:tracePt t="22562" x="9677400" y="3721100"/>
          <p14:tracePt t="22578" x="9677400" y="3729038"/>
          <p14:tracePt t="22582" x="9683750" y="3735388"/>
          <p14:tracePt t="22587" x="9683750" y="3743325"/>
          <p14:tracePt t="22600" x="9691688" y="3751263"/>
          <p14:tracePt t="22616" x="9691688" y="3757613"/>
          <p14:tracePt t="22630" x="9691688" y="3765550"/>
          <p14:tracePt t="22647" x="9699625" y="3765550"/>
          <p14:tracePt t="22651" x="9705975" y="3765550"/>
          <p14:tracePt t="22665" x="9713913" y="3765550"/>
          <p14:tracePt t="22898" x="9705975" y="3765550"/>
          <p14:tracePt t="22937" x="9705975" y="3773488"/>
          <p14:tracePt t="22948" x="9699625" y="3773488"/>
          <p14:tracePt t="22965" x="9699625" y="3779838"/>
          <p14:tracePt t="23139" x="9691688" y="3779838"/>
          <p14:tracePt t="23154" x="9683750" y="3779838"/>
          <p14:tracePt t="23173" x="9683750" y="3787775"/>
          <p14:tracePt t="23187" x="9677400" y="3795713"/>
          <p14:tracePt t="23200" x="9669463" y="3802063"/>
          <p14:tracePt t="23217" x="9661525" y="3802063"/>
          <p14:tracePt t="23222" x="9647238" y="3802063"/>
          <p14:tracePt t="23230" x="9639300" y="3817938"/>
          <p14:tracePt t="23237" x="9632950" y="3824288"/>
          <p14:tracePt t="23249" x="9602788" y="3846513"/>
          <p14:tracePt t="23257" x="9521825" y="3929063"/>
          <p14:tracePt t="23264" x="9447213" y="3987800"/>
          <p14:tracePt t="23270" x="9366250" y="4076700"/>
          <p14:tracePt t="23280" x="9285288" y="4171950"/>
          <p14:tracePt t="23284" x="9188450" y="4260850"/>
          <p14:tracePt t="23294" x="9121775" y="4357688"/>
          <p14:tracePt t="23298" x="9032875" y="4452938"/>
          <p14:tracePt t="23308" x="8951913" y="4541838"/>
          <p14:tracePt t="23317" x="8670925" y="4822825"/>
          <p14:tracePt t="23328" x="8545513" y="4964113"/>
          <p14:tracePt t="23332" x="8418513" y="5105400"/>
          <p14:tracePt t="23344" x="8181975" y="5341938"/>
          <p14:tracePt t="23361" x="7997825" y="5519738"/>
          <p14:tracePt t="23368" x="7937500" y="5584825"/>
          <p14:tracePt t="23376" x="7878763" y="5622925"/>
          <p14:tracePt t="23381" x="7834313" y="5659438"/>
          <p14:tracePt t="23386" x="7789863" y="5689600"/>
          <p14:tracePt t="23402" x="7731125" y="5726113"/>
          <p14:tracePt t="23407" x="7700963" y="5740400"/>
          <p14:tracePt t="23417" x="7678738" y="5756275"/>
          <p14:tracePt t="23428" x="7620000" y="5770563"/>
          <p14:tracePt t="23436" x="7597775" y="5778500"/>
          <p14:tracePt t="23448" x="7589838" y="5778500"/>
          <p14:tracePt t="23452" x="7567613" y="5784850"/>
          <p14:tracePt t="23462" x="7553325" y="5784850"/>
          <p14:tracePt t="23477" x="7539038" y="5784850"/>
          <p14:tracePt t="23495" x="7523163" y="5778500"/>
          <p14:tracePt t="23501" x="7516813" y="5778500"/>
          <p14:tracePt t="23506" x="7516813" y="5770563"/>
          <p14:tracePt t="23511" x="7500938" y="5770563"/>
          <p14:tracePt t="23518" x="7494588" y="5770563"/>
          <p14:tracePt t="23530" x="7478713" y="5770563"/>
          <p14:tracePt t="23545" x="7464425" y="5762625"/>
          <p14:tracePt t="23549" x="7450138" y="5762625"/>
          <p14:tracePt t="23568" x="7419975" y="5740400"/>
          <p14:tracePt t="23583" x="7397750" y="5740400"/>
          <p14:tracePt t="23597" x="7361238" y="5718175"/>
          <p14:tracePt t="23604" x="7346950" y="5703888"/>
          <p14:tracePt t="23613" x="7331075" y="5689600"/>
          <p14:tracePt t="23628" x="7294563" y="5673725"/>
          <p14:tracePt t="23632" x="7272338" y="5659438"/>
          <p14:tracePt t="23647" x="7242175" y="5645150"/>
          <p14:tracePt t="23661" x="7205663" y="5629275"/>
          <p14:tracePt t="23667" x="7191375" y="5622925"/>
          <p14:tracePt t="23672" x="7169150" y="5607050"/>
          <p14:tracePt t="23689" x="7131050" y="5600700"/>
          <p14:tracePt t="23700" x="7102475" y="5578475"/>
          <p14:tracePt t="23712" x="7080250" y="5570538"/>
          <p14:tracePt t="23719" x="7064375" y="5562600"/>
          <p14:tracePt t="23725" x="7058025" y="5556250"/>
          <p14:tracePt t="23739" x="7035800" y="5548313"/>
          <p14:tracePt t="23751" x="7027863" y="5540375"/>
          <p14:tracePt t="23762" x="7013575" y="5534025"/>
          <p14:tracePt t="23790" x="7005638" y="5526088"/>
          <p14:tracePt t="23799" x="6999288" y="5519738"/>
          <p14:tracePt t="23819" x="6999288" y="5511800"/>
          <p14:tracePt t="23830" x="6991350" y="5511800"/>
          <p14:tracePt t="23846" x="6991350" y="5503863"/>
          <p14:tracePt t="23868" x="6983413" y="5503863"/>
          <p14:tracePt t="23897" x="6969125" y="5497513"/>
          <p14:tracePt t="23904" x="6954838" y="5497513"/>
          <p14:tracePt t="23915" x="6938963" y="5497513"/>
          <p14:tracePt t="23941" x="6894513" y="5489575"/>
          <p14:tracePt t="23946" x="6880225" y="5481638"/>
          <p14:tracePt t="23952" x="6872288" y="5481638"/>
          <p14:tracePt t="23962" x="6858000" y="5475288"/>
          <p14:tracePt t="23967" x="6850063" y="5475288"/>
          <p14:tracePt t="23972" x="6850063" y="5467350"/>
          <p14:tracePt t="23982" x="6843713" y="5467350"/>
          <p14:tracePt t="23988" x="6835775" y="5467350"/>
          <p14:tracePt t="24001" x="6827838" y="5459413"/>
          <p14:tracePt t="24014" x="6821488" y="5459413"/>
          <p14:tracePt t="24022" x="6813550" y="5459413"/>
          <p14:tracePt t="24040" x="6805613" y="5459413"/>
          <p14:tracePt t="24103" x="6821488" y="5459413"/>
          <p14:tracePt t="24125" x="6827838" y="5459413"/>
          <p14:tracePt t="24138" x="6843713" y="5459413"/>
          <p14:tracePt t="24144" x="6850063" y="5459413"/>
          <p14:tracePt t="24158" x="6865938" y="5459413"/>
          <p14:tracePt t="24166" x="6872288" y="5453063"/>
          <p14:tracePt t="24171" x="6880225" y="5453063"/>
          <p14:tracePt t="24180" x="6888163" y="5445125"/>
          <p14:tracePt t="24201" x="6902450" y="5445125"/>
          <p14:tracePt t="24213" x="6910388" y="5445125"/>
          <p14:tracePt t="24235" x="6916738" y="5445125"/>
          <p14:tracePt t="24251" x="6924675" y="5445125"/>
          <p14:tracePt t="24279" x="6932613" y="5437188"/>
          <p14:tracePt t="24295" x="6938963" y="5437188"/>
          <p14:tracePt t="24319" x="6938963" y="5430838"/>
          <p14:tracePt t="24348" x="6938963" y="5422900"/>
          <p14:tracePt t="24388" x="6938963" y="5414963"/>
          <p14:tracePt t="24446" x="6938963" y="5408613"/>
          <p14:tracePt t="24544" x="6946900" y="5408613"/>
          <p14:tracePt t="24560" x="6954838" y="5408613"/>
          <p14:tracePt t="24570" x="6961188" y="5408613"/>
          <p14:tracePt t="24582" x="6969125" y="5408613"/>
          <p14:tracePt t="24592" x="6977063" y="5408613"/>
          <p14:tracePt t="24604" x="6991350" y="5408613"/>
          <p14:tracePt t="24611" x="6999288" y="5408613"/>
          <p14:tracePt t="24620" x="7005638" y="5408613"/>
          <p14:tracePt t="24633" x="7021513" y="5408613"/>
          <p14:tracePt t="24647" x="7043738" y="5400675"/>
          <p14:tracePt t="24663" x="7058025" y="5400675"/>
          <p14:tracePt t="24669" x="7064375" y="5400675"/>
          <p14:tracePt t="24681" x="7072313" y="5400675"/>
          <p14:tracePt t="24687" x="7080250" y="5400675"/>
          <p14:tracePt t="24703" x="7086600" y="5400675"/>
          <p14:tracePt t="24717" x="7094538" y="5400675"/>
          <p14:tracePt t="24722" x="7102475" y="5400675"/>
          <p14:tracePt t="24750" x="7108825" y="5400675"/>
          <p14:tracePt t="24771" x="7116763" y="5400675"/>
          <p14:tracePt t="26314" x="7197725" y="5400675"/>
          <p14:tracePt t="26334" x="7472363" y="5400675"/>
          <p14:tracePt t="26354" x="7650163" y="5408613"/>
          <p14:tracePt t="26375" x="7761288" y="5408613"/>
          <p14:tracePt t="26387" x="7834313" y="5408613"/>
          <p14:tracePt t="26401" x="7878763" y="5408613"/>
          <p14:tracePt t="26407" x="7923213" y="5408613"/>
          <p14:tracePt t="26415" x="7975600" y="5408613"/>
          <p14:tracePt t="26419" x="8034338" y="5408613"/>
          <p14:tracePt t="26430" x="8086725" y="5408613"/>
          <p14:tracePt t="26440" x="8196263" y="5408613"/>
          <p14:tracePt t="26448" x="8240713" y="5408613"/>
          <p14:tracePt t="26458" x="8329613" y="5408613"/>
          <p14:tracePt t="26468" x="8367713" y="5408613"/>
          <p14:tracePt t="26472" x="8404225" y="5408613"/>
          <p14:tracePt t="26482" x="8448675" y="5400675"/>
          <p14:tracePt t="26490" x="8485188" y="5400675"/>
          <p14:tracePt t="26507" x="8648700" y="5378450"/>
          <p14:tracePt t="26520" x="8774113" y="5364163"/>
          <p14:tracePt t="26535" x="8899525" y="5356225"/>
          <p14:tracePt t="26543" x="8951913" y="5356225"/>
          <p14:tracePt t="26551" x="9002713" y="5356225"/>
          <p14:tracePt t="26562" x="9077325" y="5356225"/>
          <p14:tracePt t="26572" x="9121775" y="5341938"/>
          <p14:tracePt t="26579" x="9158288" y="5341938"/>
          <p14:tracePt t="26583" x="9210675" y="5334000"/>
          <p14:tracePt t="26589" x="9247188" y="5334000"/>
          <p14:tracePt t="26598" x="9285288" y="5326063"/>
          <p14:tracePt t="26604" x="9336088" y="5326063"/>
          <p14:tracePt t="26610" x="9380538" y="5319713"/>
          <p14:tracePt t="26617" x="9424988" y="5319713"/>
          <p14:tracePt t="26635" x="9544050" y="5319713"/>
          <p14:tracePt t="26651" x="9705975" y="5319713"/>
          <p14:tracePt t="26657" x="9764713" y="5319713"/>
          <p14:tracePt t="26666" x="9817100" y="5319713"/>
          <p14:tracePt t="26682" x="9942513" y="5334000"/>
          <p14:tracePt t="27541" x="9883775" y="5311775"/>
          <p14:tracePt t="27549" x="9847263" y="5311775"/>
          <p14:tracePt t="27568" x="9764713" y="5319713"/>
          <p14:tracePt t="27576" x="9691688" y="5319713"/>
          <p14:tracePt t="27582" x="9639300" y="5319713"/>
          <p14:tracePt t="27600" x="9521825" y="5334000"/>
          <p14:tracePt t="27613" x="9388475" y="5334000"/>
          <p14:tracePt t="27618" x="9299575" y="5341938"/>
          <p14:tracePt t="27627" x="9224963" y="5341938"/>
          <p14:tracePt t="27634" x="9151938" y="5348288"/>
          <p14:tracePt t="27638" x="9085263" y="5356225"/>
          <p14:tracePt t="27645" x="9002713" y="5370513"/>
          <p14:tracePt t="27652" x="8915400" y="5370513"/>
          <p14:tracePt t="27660" x="8810625" y="5378450"/>
          <p14:tracePt t="27666" x="8715375" y="5386388"/>
          <p14:tracePt t="27679" x="8515350" y="5400675"/>
          <p14:tracePt t="27696" x="8345488" y="5400675"/>
          <p14:tracePt t="27700" x="8256588" y="5400675"/>
          <p14:tracePt t="27711" x="8181975" y="5408613"/>
          <p14:tracePt t="27715" x="8123238" y="5408613"/>
          <p14:tracePt t="27728" x="7997825" y="5414963"/>
          <p14:tracePt t="27733" x="7945438" y="5422900"/>
          <p14:tracePt t="27748" x="7820025" y="5422900"/>
          <p14:tracePt t="27766" x="7678738" y="5437188"/>
          <p14:tracePt t="27772" x="7627938" y="5445125"/>
          <p14:tracePt t="27782" x="7575550" y="5445125"/>
          <p14:tracePt t="27792" x="7500938" y="5445125"/>
          <p14:tracePt t="27797" x="7472363" y="5445125"/>
          <p14:tracePt t="27804" x="7456488" y="5445125"/>
          <p14:tracePt t="27818" x="7397750" y="5445125"/>
          <p14:tracePt t="27829" x="7383463" y="5445125"/>
          <p14:tracePt t="27834" x="7353300" y="5437188"/>
          <p14:tracePt t="27840" x="7331075" y="5437188"/>
          <p14:tracePt t="27846" x="7302500" y="5430838"/>
          <p14:tracePt t="27854" x="7272338" y="5430838"/>
          <p14:tracePt t="27861" x="7235825" y="5422900"/>
          <p14:tracePt t="27871" x="7197725" y="5414963"/>
          <p14:tracePt t="27890" x="7102475" y="5408613"/>
          <p14:tracePt t="27896" x="7072313" y="5408613"/>
          <p14:tracePt t="27903" x="7035800" y="5408613"/>
          <p14:tracePt t="27907" x="7013575" y="5400675"/>
          <p14:tracePt t="27922" x="6932613" y="5386388"/>
          <p14:tracePt t="27930" x="6880225" y="5378450"/>
          <p14:tracePt t="27945" x="6761163" y="5364163"/>
          <p14:tracePt t="27950" x="6716713" y="5364163"/>
          <p14:tracePt t="27957" x="6651625" y="5356225"/>
          <p14:tracePt t="27965" x="6591300" y="5356225"/>
          <p14:tracePt t="27972" x="6524625" y="5356225"/>
          <p14:tracePt t="27979" x="6435725" y="5348288"/>
          <p14:tracePt t="27985" x="6362700" y="5341938"/>
          <p14:tracePt t="28000" x="6237288" y="5319713"/>
          <p14:tracePt t="28014" x="6154738" y="5311775"/>
          <p14:tracePt t="28020" x="6132513" y="5311775"/>
          <p14:tracePt t="28028" x="6110288" y="5303838"/>
          <p14:tracePt t="28034" x="6088063" y="5303838"/>
          <p14:tracePt t="28040" x="6065838" y="5297488"/>
          <p14:tracePt t="28047" x="6059488" y="5297488"/>
          <p14:tracePt t="28062" x="6037263" y="5289550"/>
          <p14:tracePt t="28076" x="6029325" y="5289550"/>
          <p14:tracePt t="28084" x="6021388" y="5289550"/>
          <p14:tracePt t="28472" x="6029325" y="5253038"/>
          <p14:tracePt t="28484" x="6073775" y="5156200"/>
          <p14:tracePt t="28500" x="6088063" y="5127625"/>
          <p14:tracePt t="28508" x="6118225" y="5083175"/>
          <p14:tracePt t="28515" x="6132513" y="5060950"/>
          <p14:tracePt t="28521" x="6140450" y="5053013"/>
          <p14:tracePt t="28529" x="6148388" y="5038725"/>
          <p14:tracePt t="28535" x="6148388" y="5022850"/>
          <p14:tracePt t="28543" x="6154738" y="5016500"/>
          <p14:tracePt t="28556" x="6162675" y="5000625"/>
          <p14:tracePt t="28569" x="6170613" y="4986338"/>
          <p14:tracePt t="28577" x="6184900" y="4972050"/>
          <p14:tracePt t="28584" x="6192838" y="4956175"/>
          <p14:tracePt t="28591" x="6207125" y="4949825"/>
          <p14:tracePt t="28597" x="6221413" y="4927600"/>
          <p14:tracePt t="28604" x="6237288" y="4897438"/>
          <p14:tracePt t="28609" x="6259513" y="4860925"/>
          <p14:tracePt t="28616" x="6273800" y="4830763"/>
          <p14:tracePt t="28632" x="6324600" y="4735513"/>
          <p14:tracePt t="28647" x="6362700" y="4652963"/>
          <p14:tracePt t="28655" x="6376988" y="4586288"/>
          <p14:tracePt t="28658" x="6407150" y="4497388"/>
          <p14:tracePt t="28666" x="6429375" y="4371975"/>
          <p14:tracePt t="28684" x="6465888" y="3965575"/>
          <p14:tracePt t="28692" x="6480175" y="3581400"/>
          <p14:tracePt t="28701" x="6473825" y="3448050"/>
          <p14:tracePt t="28715" x="6443663" y="3195638"/>
          <p14:tracePt t="28720" x="6421438" y="3084513"/>
          <p14:tracePt t="28729" x="6421438" y="2973388"/>
          <p14:tracePt t="28746" x="6407150" y="2811463"/>
          <p14:tracePt t="28748" x="6407150" y="2759075"/>
          <p14:tracePt t="28755" x="6399213" y="2692400"/>
          <p14:tracePt t="28764" x="6399213" y="2655888"/>
          <p14:tracePt t="28778" x="6384925" y="2559050"/>
          <p14:tracePt t="28783" x="6384925" y="2492375"/>
          <p14:tracePt t="28790" x="6384925" y="2441575"/>
          <p14:tracePt t="28796" x="6384925" y="2382838"/>
          <p14:tracePt t="28811" x="6384925" y="2293938"/>
          <p14:tracePt t="28819" x="6384925" y="2263775"/>
          <p14:tracePt t="28828" x="6384925" y="2241550"/>
          <p14:tracePt t="28833" x="6384925" y="2227263"/>
          <p14:tracePt t="28839" x="6384925" y="2219325"/>
          <p14:tracePt t="28845" x="6384925" y="2205038"/>
          <p14:tracePt t="28861" x="6384925" y="2197100"/>
          <p14:tracePt t="28875" x="6384925" y="2189163"/>
          <p14:tracePt t="28916" x="6384925" y="2197100"/>
          <p14:tracePt t="28926" x="6384925" y="2205038"/>
          <p14:tracePt t="28937" x="6376988" y="2241550"/>
          <p14:tracePt t="28943" x="6369050" y="2263775"/>
          <p14:tracePt t="28950" x="6369050" y="2308225"/>
          <p14:tracePt t="28957" x="6369050" y="2366963"/>
          <p14:tracePt t="28966" x="6369050" y="2463800"/>
          <p14:tracePt t="28980" x="6429375" y="2759075"/>
          <p14:tracePt t="28985" x="6451600" y="2922588"/>
          <p14:tracePt t="28992" x="6488113" y="3070225"/>
          <p14:tracePt t="29002" x="6518275" y="3181350"/>
          <p14:tracePt t="29007" x="6540500" y="3270250"/>
          <p14:tracePt t="29014" x="6554788" y="3351213"/>
          <p14:tracePt t="29021" x="6577013" y="3409950"/>
          <p14:tracePt t="29029" x="6591300" y="3492500"/>
          <p14:tracePt t="29037" x="6607175" y="3581400"/>
          <p14:tracePt t="29050" x="6635750" y="3743325"/>
          <p14:tracePt t="29055" x="6643688" y="3840163"/>
          <p14:tracePt t="29067" x="6672263" y="4076700"/>
          <p14:tracePt t="29085" x="6702425" y="4313238"/>
          <p14:tracePt t="29096" x="6732588" y="4475163"/>
          <p14:tracePt t="29102" x="6732588" y="4549775"/>
          <p14:tracePt t="29109" x="6738938" y="4586288"/>
          <p14:tracePt t="29121" x="6738938" y="4630738"/>
          <p14:tracePt t="29128" x="6746875" y="4646613"/>
          <p14:tracePt t="29137" x="6754813" y="4697413"/>
          <p14:tracePt t="29147" x="6754813" y="4713288"/>
          <p14:tracePt t="29156" x="6754813" y="4735513"/>
          <p14:tracePt t="29165" x="6754813" y="4772025"/>
          <p14:tracePt t="29173" x="6754813" y="4794250"/>
          <p14:tracePt t="29188" x="6754813" y="4816475"/>
          <p14:tracePt t="29202" x="6754813" y="4860925"/>
          <p14:tracePt t="29221" x="6754813" y="4875213"/>
          <p14:tracePt t="29233" x="6754813" y="4883150"/>
          <p14:tracePt t="29257" x="6754813" y="4875213"/>
          <p14:tracePt t="29271" x="6754813" y="4838700"/>
          <p14:tracePt t="29282" x="6746875" y="4786313"/>
          <p14:tracePt t="29290" x="6746875" y="4691063"/>
          <p14:tracePt t="29296" x="6746875" y="4557713"/>
          <p14:tracePt t="29307" x="6746875" y="4105275"/>
          <p14:tracePt t="29319" x="6746875" y="3698875"/>
          <p14:tracePt t="29330" x="6746875" y="3521075"/>
          <p14:tracePt t="29342" x="6746875" y="3203575"/>
          <p14:tracePt t="29354" x="6746875" y="2967038"/>
          <p14:tracePt t="29362" x="6746875" y="2855913"/>
          <p14:tracePt t="29375" x="6746875" y="2774950"/>
          <p14:tracePt t="29386" x="6746875" y="2647950"/>
          <p14:tracePt t="29397" x="6746875" y="2559050"/>
          <p14:tracePt t="29406" x="6746875" y="2530475"/>
          <p14:tracePt t="29413" x="6746875" y="2508250"/>
          <p14:tracePt t="29417" x="6746875" y="2492375"/>
          <p14:tracePt t="29423" x="6746875" y="2478088"/>
          <p14:tracePt t="29433" x="6746875" y="2471738"/>
          <p14:tracePt t="29438" x="6746875" y="2463800"/>
          <p14:tracePt t="29446" x="6746875" y="2455863"/>
          <p14:tracePt t="29451" x="6746875" y="2449513"/>
          <p14:tracePt t="29472" x="6746875" y="2441575"/>
          <p14:tracePt t="29507" x="6746875" y="2449513"/>
          <p14:tracePt t="29514" x="6746875" y="2463800"/>
          <p14:tracePt t="29531" x="6732588" y="2492375"/>
          <p14:tracePt t="29536" x="6724650" y="2522538"/>
          <p14:tracePt t="29542" x="6716713" y="2559050"/>
          <p14:tracePt t="29553" x="6710363" y="2700338"/>
          <p14:tracePt t="29571" x="6688138" y="2900363"/>
          <p14:tracePt t="29582" x="6680200" y="3254375"/>
          <p14:tracePt t="29589" x="6665913" y="3484563"/>
          <p14:tracePt t="29600" x="6672263" y="3721100"/>
          <p14:tracePt t="29604" x="6672263" y="3973513"/>
          <p14:tracePt t="29612" x="6688138" y="4179888"/>
          <p14:tracePt t="29617" x="6694488" y="4386263"/>
          <p14:tracePt t="29623" x="6710363" y="4572000"/>
          <p14:tracePt t="29631" x="6716713" y="4705350"/>
          <p14:tracePt t="29649" x="6738938" y="4927600"/>
          <p14:tracePt t="29653" x="6746875" y="4994275"/>
          <p14:tracePt t="29658" x="6754813" y="5022850"/>
          <p14:tracePt t="29666" x="6754813" y="5045075"/>
          <p14:tracePt t="29683" x="6754813" y="5083175"/>
          <p14:tracePt t="29689" x="6754813" y="5089525"/>
          <p14:tracePt t="29700" x="6754813" y="5105400"/>
          <p14:tracePt t="29744" x="6754813" y="5097463"/>
          <p14:tracePt t="29752" x="6754813" y="5089525"/>
          <p14:tracePt t="29767" x="6754813" y="5030788"/>
          <p14:tracePt t="29786" x="6746875" y="4800600"/>
          <p14:tracePt t="29795" x="6746875" y="4349750"/>
          <p14:tracePt t="29804" x="6761163" y="3906838"/>
          <p14:tracePt t="29814" x="6777038" y="3751263"/>
          <p14:tracePt t="29819" x="6783388" y="3565525"/>
          <p14:tracePt t="29826" x="6799263" y="3403600"/>
          <p14:tracePt t="29833" x="6805613" y="3270250"/>
          <p14:tracePt t="29840" x="6805613" y="3136900"/>
          <p14:tracePt t="29846" x="6805613" y="3011488"/>
          <p14:tracePt t="29851" x="6805613" y="2900363"/>
          <p14:tracePt t="29861" x="6805613" y="2789238"/>
          <p14:tracePt t="29866" x="6799263" y="2708275"/>
          <p14:tracePt t="29876" x="6783388" y="2625725"/>
          <p14:tracePt t="29883" x="6777038" y="2574925"/>
          <p14:tracePt t="29888" x="6777038" y="2552700"/>
          <p14:tracePt t="29899" x="6777038" y="2530475"/>
          <p14:tracePt t="29914" x="6769100" y="2500313"/>
          <p14:tracePt t="29918" x="6769100" y="2492375"/>
          <p14:tracePt t="29932" x="6769100" y="2486025"/>
          <p14:tracePt t="29950" x="6777038" y="2486025"/>
          <p14:tracePt t="29964" x="6799263" y="2514600"/>
          <p14:tracePt t="29981" x="6865938" y="2686050"/>
          <p14:tracePt t="29987" x="6916738" y="2936875"/>
          <p14:tracePt t="29999" x="7050088" y="3624263"/>
          <p14:tracePt t="30013" x="7108825" y="4224338"/>
          <p14:tracePt t="30031" x="7153275" y="4616450"/>
          <p14:tracePt t="30034" x="7153275" y="4741863"/>
          <p14:tracePt t="30042" x="7146925" y="4838700"/>
          <p14:tracePt t="30048" x="7138988" y="4905375"/>
          <p14:tracePt t="30062" x="7116763" y="5008563"/>
          <p14:tracePt t="30068" x="7108825" y="5045075"/>
          <p14:tracePt t="30075" x="7102475" y="5089525"/>
          <p14:tracePt t="30085" x="7086600" y="5127625"/>
          <p14:tracePt t="30098" x="7080250" y="5208588"/>
          <p14:tracePt t="30113" x="7080250" y="5259388"/>
          <p14:tracePt t="30119" x="7080250" y="5297488"/>
          <p14:tracePt t="30125" x="7080250" y="5319713"/>
          <p14:tracePt t="30132" x="7080250" y="5334000"/>
          <p14:tracePt t="30141" x="7080250" y="5341938"/>
          <p14:tracePt t="30156" x="7080250" y="5348288"/>
          <p14:tracePt t="30166" x="7072313" y="5348288"/>
          <p14:tracePt t="30188" x="7058025" y="5267325"/>
          <p14:tracePt t="30196" x="7050088" y="5192713"/>
          <p14:tracePt t="30201" x="7035800" y="5053013"/>
          <p14:tracePt t="30208" x="7043738" y="4919663"/>
          <p14:tracePt t="30217" x="7043738" y="4749800"/>
          <p14:tracePt t="30223" x="7050088" y="4594225"/>
          <p14:tracePt t="30247" x="7064375" y="4187825"/>
          <p14:tracePt t="30255" x="7064375" y="3957638"/>
          <p14:tracePt t="30263" x="7064375" y="3846513"/>
          <p14:tracePt t="30280" x="7064375" y="3668713"/>
          <p14:tracePt t="30286" x="7050088" y="3595688"/>
          <p14:tracePt t="30295" x="7050088" y="3536950"/>
          <p14:tracePt t="30300" x="7050088" y="3484563"/>
          <p14:tracePt t="30315" x="7050088" y="3417888"/>
          <p14:tracePt t="30320" x="7050088" y="3403600"/>
          <p14:tracePt t="30330" x="7050088" y="3381375"/>
          <p14:tracePt t="30336" x="7050088" y="3365500"/>
          <p14:tracePt t="30348" x="7050088" y="3359150"/>
          <p14:tracePt t="30411" x="7043738" y="3359150"/>
          <p14:tracePt t="30424" x="7043738" y="3365500"/>
          <p14:tracePt t="30443" x="7043738" y="3373438"/>
          <p14:tracePt t="30458" x="7043738" y="3381375"/>
          <p14:tracePt t="30467" x="7035800" y="3387725"/>
          <p14:tracePt t="30480" x="7027863" y="3395663"/>
          <p14:tracePt t="30496" x="7027863" y="3409950"/>
          <p14:tracePt t="30501" x="7027863" y="3417888"/>
          <p14:tracePt t="30514" x="7021513" y="3432175"/>
          <p14:tracePt t="30530" x="7013575" y="3440113"/>
          <p14:tracePt t="30548" x="7005638" y="3454400"/>
          <p14:tracePt t="30555" x="7005638" y="3462338"/>
          <p14:tracePt t="30577" x="7005638" y="3470275"/>
          <p14:tracePt t="30584" x="7005638" y="3476625"/>
          <p14:tracePt t="30598" x="7005638" y="3484563"/>
          <p14:tracePt t="30614" x="7005638" y="3498850"/>
          <p14:tracePt t="30634" x="7005638" y="3506788"/>
          <p14:tracePt t="30643" x="7005638" y="3514725"/>
          <p14:tracePt t="30654" x="7005638" y="3521075"/>
          <p14:tracePt t="30661" x="7005638" y="3529013"/>
          <p14:tracePt t="30669" x="7005638" y="3536950"/>
          <p14:tracePt t="30692" x="7005638" y="3551238"/>
          <p14:tracePt t="30708" x="7005638" y="3559175"/>
          <p14:tracePt t="30719" x="7005638" y="3565525"/>
          <p14:tracePt t="30732" x="7005638" y="3573463"/>
          <p14:tracePt t="30738" x="7005638" y="3581400"/>
          <p14:tracePt t="30749" x="7005638" y="3587750"/>
          <p14:tracePt t="30764" x="7005638" y="3595688"/>
          <p14:tracePt t="30773" x="7005638" y="3603625"/>
          <p14:tracePt t="30785" x="7005638" y="3609975"/>
          <p14:tracePt t="30805" x="7013575" y="3609975"/>
          <p14:tracePt t="30820" x="7013575" y="3617913"/>
          <p14:tracePt t="30834" x="7013575" y="3624263"/>
          <p14:tracePt t="30848" x="7021513" y="3624263"/>
          <p14:tracePt t="30924" x="7027863" y="3624263"/>
          <p14:tracePt t="30951" x="7035800" y="3624263"/>
          <p14:tracePt t="31026" x="7035800" y="3617913"/>
          <p14:tracePt t="31062" x="7035800" y="3609975"/>
          <p14:tracePt t="31078" x="7035800" y="3603625"/>
          <p14:tracePt t="31345" x="7108825" y="3617913"/>
          <p14:tracePt t="31353" x="7331075" y="3690938"/>
          <p14:tracePt t="31379" x="7597775" y="3787775"/>
          <p14:tracePt t="31388" x="7731125" y="3854450"/>
          <p14:tracePt t="31399" x="7783513" y="3890963"/>
          <p14:tracePt t="31405" x="7826375" y="3921125"/>
          <p14:tracePt t="31412" x="7864475" y="3951288"/>
          <p14:tracePt t="31418" x="7893050" y="3979863"/>
          <p14:tracePt t="31429" x="7923213" y="4002088"/>
          <p14:tracePt t="31442" x="7967663" y="4046538"/>
          <p14:tracePt t="31446" x="7989888" y="4076700"/>
          <p14:tracePt t="31452" x="8012113" y="4098925"/>
          <p14:tracePt t="31460" x="8034338" y="4121150"/>
          <p14:tracePt t="31467" x="8048625" y="4135438"/>
          <p14:tracePt t="31471" x="8064500" y="4149725"/>
          <p14:tracePt t="31478" x="8078788" y="4165600"/>
          <p14:tracePt t="31492" x="8101013" y="4210050"/>
          <p14:tracePt t="31499" x="8108950" y="4232275"/>
          <p14:tracePt t="31510" x="8123238" y="4246563"/>
          <p14:tracePt t="31530" x="8153400" y="4313238"/>
          <p14:tracePt t="31535" x="8159750" y="4327525"/>
          <p14:tracePt t="31546" x="8167688" y="4343400"/>
          <p14:tracePt t="31551" x="8181975" y="4365625"/>
          <p14:tracePt t="31558" x="8181975" y="4379913"/>
          <p14:tracePt t="31567" x="8189913" y="4386263"/>
          <p14:tracePt t="31575" x="8212138" y="4416425"/>
          <p14:tracePt t="31584" x="8218488" y="4424363"/>
          <p14:tracePt t="31601" x="8226425" y="4438650"/>
          <p14:tracePt t="31612" x="8234363" y="4446588"/>
          <p14:tracePt t="31634" x="8240713" y="4468813"/>
          <p14:tracePt t="31641" x="8248650" y="4475163"/>
          <p14:tracePt t="31648" x="8248650" y="4483100"/>
          <p14:tracePt t="31660" x="8256588" y="4497388"/>
          <p14:tracePt t="31669" x="8256588" y="4505325"/>
          <p14:tracePt t="31684" x="8256588" y="4527550"/>
          <p14:tracePt t="31696" x="8256588" y="4541838"/>
          <p14:tracePt t="31702" x="8256588" y="4549775"/>
          <p14:tracePt t="31710" x="8256588" y="4557713"/>
          <p14:tracePt t="31716" x="8256588" y="4564063"/>
          <p14:tracePt t="31721" x="8256588" y="4572000"/>
          <p14:tracePt t="31729" x="8256588" y="4579938"/>
          <p14:tracePt t="31735" x="8248650" y="4594225"/>
          <p14:tracePt t="31751" x="8248650" y="4608513"/>
          <p14:tracePt t="31767" x="8240713" y="4624388"/>
          <p14:tracePt t="31780" x="8234363" y="4638675"/>
          <p14:tracePt t="31806" x="8234363" y="4660900"/>
          <p14:tracePt t="31820" x="8240713" y="4683125"/>
          <p14:tracePt t="31834" x="8248650" y="4683125"/>
          <p14:tracePt t="31849" x="8256588" y="4697413"/>
          <p14:tracePt t="31870" x="8278813" y="4713288"/>
          <p14:tracePt t="31876" x="8293100" y="4713288"/>
          <p14:tracePt t="31882" x="8301038" y="4719638"/>
          <p14:tracePt t="31900" x="8301038" y="4727575"/>
          <p14:tracePt t="31905" x="8307388" y="4735513"/>
          <p14:tracePt t="31915" x="8315325" y="4741863"/>
          <p14:tracePt t="31937" x="8315325" y="4757738"/>
          <p14:tracePt t="31965" x="8315325" y="4764088"/>
          <p14:tracePt t="32014" x="8315325" y="4772025"/>
          <p14:tracePt t="32120" x="8323263" y="4772025"/>
          <p14:tracePt t="32134" x="8329613" y="4772025"/>
          <p14:tracePt t="32216" x="8337550" y="4772025"/>
          <p14:tracePt t="32250" x="8351838" y="4772025"/>
          <p14:tracePt t="32259" x="8351838" y="4778375"/>
          <p14:tracePt t="32268" x="8367713" y="4786313"/>
          <p14:tracePt t="32274" x="8374063" y="4800600"/>
          <p14:tracePt t="32291" x="8389938" y="4830763"/>
          <p14:tracePt t="32299" x="8396288" y="4845050"/>
          <p14:tracePt t="32305" x="8404225" y="4845050"/>
          <p14:tracePt t="32379" x="8396288" y="4845050"/>
          <p14:tracePt t="32513" x="8404225" y="4845050"/>
          <p14:tracePt t="32537" x="8412163" y="4845050"/>
          <p14:tracePt t="32563" x="8418513" y="4845050"/>
          <p14:tracePt t="32569" x="8426450" y="4845050"/>
          <p14:tracePt t="32580" x="8434388" y="4845050"/>
          <p14:tracePt t="32584" x="8440738" y="4845050"/>
          <p14:tracePt t="32597" x="8470900" y="4838700"/>
          <p14:tracePt t="32606" x="8493125" y="4838700"/>
          <p14:tracePt t="32619" x="8529638" y="4830763"/>
          <p14:tracePt t="32632" x="8567738" y="4822825"/>
          <p14:tracePt t="32644" x="8582025" y="4822825"/>
          <p14:tracePt t="32663" x="8640763" y="4808538"/>
          <p14:tracePt t="32667" x="8655050" y="4800600"/>
          <p14:tracePt t="32688" x="8737600" y="4772025"/>
          <p14:tracePt t="32698" x="8766175" y="4764088"/>
          <p14:tracePt t="32709" x="8870950" y="4741863"/>
          <p14:tracePt t="32718" x="8915400" y="4727575"/>
          <p14:tracePt t="32726" x="8966200" y="4705350"/>
          <p14:tracePt t="32737" x="9047163" y="4683125"/>
          <p14:tracePt t="32749" x="9107488" y="4652963"/>
          <p14:tracePt t="32771" x="9180513" y="4624388"/>
          <p14:tracePt t="32780" x="9202738" y="4608513"/>
          <p14:tracePt t="32787" x="9224963" y="4602163"/>
          <p14:tracePt t="32795" x="9263063" y="4586288"/>
          <p14:tracePt t="32803" x="9291638" y="4572000"/>
          <p14:tracePt t="32822" x="9424988" y="4527550"/>
          <p14:tracePt t="32831" x="9461500" y="4519613"/>
          <p14:tracePt t="32835" x="9505950" y="4505325"/>
          <p14:tracePt t="32839" x="9536113" y="4491038"/>
          <p14:tracePt t="32856" x="9594850" y="4475163"/>
          <p14:tracePt t="32865" x="9625013" y="4468813"/>
          <p14:tracePt t="32870" x="9655175" y="4452938"/>
          <p14:tracePt t="32885" x="9713913" y="4438650"/>
          <p14:tracePt t="32899" x="9758363" y="4424363"/>
          <p14:tracePt t="32910" x="9809163" y="4416425"/>
          <p14:tracePt t="32918" x="9831388" y="4416425"/>
          <p14:tracePt t="32924" x="9861550" y="4408488"/>
          <p14:tracePt t="32931" x="9891713" y="4408488"/>
          <p14:tracePt t="32951" x="9972675" y="4394200"/>
          <p14:tracePt t="32959" x="10002838" y="4386263"/>
          <p14:tracePt t="32967" x="10031413" y="4379913"/>
          <p14:tracePt t="32971" x="10061575" y="4379913"/>
          <p14:tracePt t="32981" x="10091738" y="4371975"/>
          <p14:tracePt t="33007" x="10172700" y="4365625"/>
          <p14:tracePt t="33012" x="10209213" y="4357688"/>
          <p14:tracePt t="33022" x="10267950" y="4349750"/>
          <p14:tracePt t="33027" x="10290175" y="4349750"/>
          <p14:tracePt t="33034" x="10334625" y="4343400"/>
          <p14:tracePt t="33043" x="10356850" y="4343400"/>
          <p14:tracePt t="33068" x="10439400" y="4335463"/>
          <p14:tracePt t="33077" x="10490200" y="4335463"/>
          <p14:tracePt t="33083" x="10520363" y="4327525"/>
          <p14:tracePt t="33088" x="10548938" y="4327525"/>
          <p14:tracePt t="33097" x="10571163" y="4327525"/>
          <p14:tracePt t="33103" x="10601325" y="4321175"/>
          <p14:tracePt t="33125" x="10675938" y="4313238"/>
          <p14:tracePt t="33131" x="10698163" y="4305300"/>
          <p14:tracePt t="33139" x="10726738" y="4305300"/>
          <p14:tracePt t="33147" x="10748963" y="4305300"/>
          <p14:tracePt t="33164" x="10787063" y="4298950"/>
          <p14:tracePt t="33167" x="10809288" y="4291013"/>
          <p14:tracePt t="33172" x="10823575" y="4291013"/>
          <p14:tracePt t="33183" x="10845800" y="4283075"/>
          <p14:tracePt t="33199" x="10882313" y="4276725"/>
          <p14:tracePt t="33203" x="10890250" y="4276725"/>
          <p14:tracePt t="33209" x="10912475" y="4276725"/>
          <p14:tracePt t="33215" x="10926763" y="4276725"/>
          <p14:tracePt t="33223" x="10941050" y="4276725"/>
          <p14:tracePt t="33231" x="10956925" y="4276725"/>
          <p14:tracePt t="33249" x="10985500" y="4276725"/>
          <p14:tracePt t="33267" x="11007725" y="4276725"/>
          <p14:tracePt t="33281" x="11023600" y="4276725"/>
          <p14:tracePt t="33285" x="11037888" y="4276725"/>
          <p14:tracePt t="33300" x="11045825" y="4276725"/>
          <p14:tracePt t="33310" x="11052175" y="4276725"/>
          <p14:tracePt t="33330" x="11074400" y="4276725"/>
          <p14:tracePt t="33339" x="11082338" y="4276725"/>
          <p14:tracePt t="33349" x="11090275" y="4276725"/>
          <p14:tracePt t="33383" x="11096625" y="4276725"/>
          <p14:tracePt t="33445" x="11096625" y="4268788"/>
          <p14:tracePt t="33469" x="11096625" y="42608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E81D8-EFBB-56BD-48CE-B051E0BAB97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D1E96FA-59F1-0ACC-F47C-DEA68317E054}"/>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BBE9E6E-F1E5-CD80-6003-D4A2DDAA9E94}"/>
              </a:ext>
            </a:extLst>
          </p:cNvPr>
          <p:cNvSpPr txBox="1"/>
          <p:nvPr/>
        </p:nvSpPr>
        <p:spPr>
          <a:xfrm>
            <a:off x="378068" y="407827"/>
            <a:ext cx="10511938" cy="1077218"/>
          </a:xfrm>
          <a:prstGeom prst="rect">
            <a:avLst/>
          </a:prstGeom>
          <a:noFill/>
        </p:spPr>
        <p:txBody>
          <a:bodyPr wrap="square" rtlCol="0">
            <a:spAutoFit/>
          </a:bodyPr>
          <a:lstStyle/>
          <a:p>
            <a:r>
              <a:rPr lang="en-US" sz="3200" dirty="0"/>
              <a:t>Is it needed for the company to understand whether the person covered is a smoker or a non-smoker?</a:t>
            </a:r>
            <a:endParaRPr lang="en-IN" sz="3200" dirty="0"/>
          </a:p>
        </p:txBody>
      </p:sp>
      <p:pic>
        <p:nvPicPr>
          <p:cNvPr id="7" name="Picture 6">
            <a:extLst>
              <a:ext uri="{FF2B5EF4-FFF2-40B4-BE49-F238E27FC236}">
                <a16:creationId xmlns:a16="http://schemas.microsoft.com/office/drawing/2014/main" id="{DF7ABA24-92D1-DDF6-78ED-CDAF980CC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6" name="TextBox 5">
            <a:extLst>
              <a:ext uri="{FF2B5EF4-FFF2-40B4-BE49-F238E27FC236}">
                <a16:creationId xmlns:a16="http://schemas.microsoft.com/office/drawing/2014/main" id="{8A5FAE40-D311-E64F-DB46-BE9FC122B660}"/>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10" name="TextBox 9">
            <a:extLst>
              <a:ext uri="{FF2B5EF4-FFF2-40B4-BE49-F238E27FC236}">
                <a16:creationId xmlns:a16="http://schemas.microsoft.com/office/drawing/2014/main" id="{63FD6C2E-A0F6-3D1B-71E1-143C69EB6449}"/>
              </a:ext>
            </a:extLst>
          </p:cNvPr>
          <p:cNvSpPr txBox="1"/>
          <p:nvPr/>
        </p:nvSpPr>
        <p:spPr>
          <a:xfrm>
            <a:off x="813414" y="2134631"/>
            <a:ext cx="4450080" cy="64633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rgbClr val="0070C0"/>
                </a:solidFill>
              </a:rPr>
              <a:t>Smokers</a:t>
            </a:r>
            <a:r>
              <a:rPr lang="en-US" dirty="0"/>
              <a:t> have considerably </a:t>
            </a:r>
            <a:r>
              <a:rPr lang="en-US" b="1" dirty="0">
                <a:solidFill>
                  <a:srgbClr val="0070C0"/>
                </a:solidFill>
              </a:rPr>
              <a:t>higher median charges</a:t>
            </a:r>
            <a:r>
              <a:rPr lang="en-US" dirty="0"/>
              <a:t> compared to </a:t>
            </a:r>
            <a:r>
              <a:rPr lang="en-US" b="1" dirty="0">
                <a:solidFill>
                  <a:srgbClr val="0070C0"/>
                </a:solidFill>
              </a:rPr>
              <a:t>non-smokers</a:t>
            </a:r>
            <a:r>
              <a:rPr lang="en-US" dirty="0">
                <a:solidFill>
                  <a:srgbClr val="0070C0"/>
                </a:solidFill>
              </a:rPr>
              <a:t>.</a:t>
            </a:r>
            <a:endParaRPr lang="en-IN" dirty="0">
              <a:solidFill>
                <a:srgbClr val="0070C0"/>
              </a:solidFill>
            </a:endParaRPr>
          </a:p>
        </p:txBody>
      </p:sp>
      <p:pic>
        <p:nvPicPr>
          <p:cNvPr id="9" name="Picture 8">
            <a:extLst>
              <a:ext uri="{FF2B5EF4-FFF2-40B4-BE49-F238E27FC236}">
                <a16:creationId xmlns:a16="http://schemas.microsoft.com/office/drawing/2014/main" id="{1F1ADE57-6C93-592F-9D5C-AB747D78DEE7}"/>
              </a:ext>
            </a:extLst>
          </p:cNvPr>
          <p:cNvPicPr>
            <a:picLocks noChangeAspect="1"/>
          </p:cNvPicPr>
          <p:nvPr/>
        </p:nvPicPr>
        <p:blipFill>
          <a:blip r:embed="rId4"/>
          <a:stretch>
            <a:fillRect/>
          </a:stretch>
        </p:blipFill>
        <p:spPr>
          <a:xfrm>
            <a:off x="6096000" y="1915886"/>
            <a:ext cx="5870958" cy="3897190"/>
          </a:xfrm>
          <a:prstGeom prst="rect">
            <a:avLst/>
          </a:prstGeom>
        </p:spPr>
      </p:pic>
      <p:sp>
        <p:nvSpPr>
          <p:cNvPr id="15" name="TextBox 14">
            <a:extLst>
              <a:ext uri="{FF2B5EF4-FFF2-40B4-BE49-F238E27FC236}">
                <a16:creationId xmlns:a16="http://schemas.microsoft.com/office/drawing/2014/main" id="{62808005-2453-292A-CAE9-736C7F8A42EA}"/>
              </a:ext>
            </a:extLst>
          </p:cNvPr>
          <p:cNvSpPr txBox="1"/>
          <p:nvPr/>
        </p:nvSpPr>
        <p:spPr>
          <a:xfrm>
            <a:off x="813414" y="3133461"/>
            <a:ext cx="4450080" cy="1200329"/>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US" b="1" dirty="0">
                <a:solidFill>
                  <a:srgbClr val="0070C0"/>
                </a:solidFill>
              </a:rPr>
              <a:t>Non-smokers</a:t>
            </a:r>
            <a:r>
              <a:rPr lang="en-US" dirty="0"/>
              <a:t> generally have </a:t>
            </a:r>
            <a:r>
              <a:rPr lang="en-US" b="1" dirty="0">
                <a:solidFill>
                  <a:srgbClr val="0070C0"/>
                </a:solidFill>
              </a:rPr>
              <a:t>lower insurance charges</a:t>
            </a:r>
            <a:r>
              <a:rPr lang="en-US" dirty="0"/>
              <a:t>, but a few outliers indicate that some non-smokers still incur high charges.</a:t>
            </a:r>
            <a:endParaRPr lang="en-IN" dirty="0"/>
          </a:p>
        </p:txBody>
      </p:sp>
      <p:sp>
        <p:nvSpPr>
          <p:cNvPr id="17" name="TextBox 16">
            <a:extLst>
              <a:ext uri="{FF2B5EF4-FFF2-40B4-BE49-F238E27FC236}">
                <a16:creationId xmlns:a16="http://schemas.microsoft.com/office/drawing/2014/main" id="{8B5AD71D-B821-20CB-C633-9A1433BB6C2B}"/>
              </a:ext>
            </a:extLst>
          </p:cNvPr>
          <p:cNvSpPr txBox="1"/>
          <p:nvPr/>
        </p:nvSpPr>
        <p:spPr>
          <a:xfrm>
            <a:off x="813414" y="4686289"/>
            <a:ext cx="4450080" cy="1200329"/>
          </a:xfrm>
          <a:prstGeom prst="rect">
            <a:avLst/>
          </a:prstGeom>
          <a:noFill/>
        </p:spPr>
        <p:txBody>
          <a:bodyPr wrap="square">
            <a:spAutoFit/>
          </a:bodyPr>
          <a:lstStyle/>
          <a:p>
            <a:pPr marL="285750" indent="-285750">
              <a:buFont typeface="Wingdings" panose="05000000000000000000" pitchFamily="2" charset="2"/>
              <a:buChar char="§"/>
            </a:pPr>
            <a:r>
              <a:rPr lang="en-US" dirty="0"/>
              <a:t>Smoking dramatically increases insurance charges. This suggests that </a:t>
            </a:r>
            <a:r>
              <a:rPr lang="en-US" b="1" dirty="0">
                <a:solidFill>
                  <a:srgbClr val="0070C0"/>
                </a:solidFill>
              </a:rPr>
              <a:t>smoking is a major risk factor influencing insurance premiums.</a:t>
            </a:r>
            <a:endParaRPr lang="en-IN" b="1" dirty="0">
              <a:solidFill>
                <a:srgbClr val="0070C0"/>
              </a:solidFill>
            </a:endParaRPr>
          </a:p>
        </p:txBody>
      </p:sp>
    </p:spTree>
    <p:custDataLst>
      <p:tags r:id="rId1"/>
    </p:custDataLst>
    <p:extLst>
      <p:ext uri="{BB962C8B-B14F-4D97-AF65-F5344CB8AC3E}">
        <p14:creationId xmlns:p14="http://schemas.microsoft.com/office/powerpoint/2010/main" val="187137900"/>
      </p:ext>
    </p:extLst>
  </p:cSld>
  <p:clrMapOvr>
    <a:masterClrMapping/>
  </p:clrMapOvr>
  <mc:AlternateContent xmlns:mc="http://schemas.openxmlformats.org/markup-compatibility/2006" xmlns:p14="http://schemas.microsoft.com/office/powerpoint/2010/main">
    <mc:Choice Requires="p14">
      <p:transition spd="slow" p14:dur="2000" advTm="79839"/>
    </mc:Choice>
    <mc:Fallback xmlns="">
      <p:transition spd="slow" advTm="798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7" grpId="0"/>
    </p:bldLst>
  </p:timing>
  <p:extLst>
    <p:ext uri="{3A86A75C-4F4B-4683-9AE1-C65F6400EC91}">
      <p14:laserTraceLst xmlns:p14="http://schemas.microsoft.com/office/powerpoint/2010/main">
        <p14:tracePtLst>
          <p14:tracePt t="12288" x="11074400" y="4238625"/>
          <p14:tracePt t="12301" x="11029950" y="4194175"/>
          <p14:tracePt t="12313" x="10985500" y="4143375"/>
          <p14:tracePt t="12323" x="10948988" y="4113213"/>
          <p14:tracePt t="12329" x="10918825" y="4076700"/>
          <p14:tracePt t="12334" x="10868025" y="4024313"/>
          <p14:tracePt t="12340" x="10809288" y="3929063"/>
          <p14:tracePt t="12352" x="10742613" y="3840163"/>
          <p14:tracePt t="12360" x="10579100" y="3640138"/>
          <p14:tracePt t="12367" x="10504488" y="3536950"/>
          <p14:tracePt t="12382" x="10334625" y="3276600"/>
          <p14:tracePt t="12402" x="10083800" y="2862263"/>
          <p14:tracePt t="12412" x="10017125" y="2736850"/>
          <p14:tracePt t="12419" x="9942513" y="2574925"/>
          <p14:tracePt t="12431" x="9817100" y="2300288"/>
          <p14:tracePt t="12435" x="9764713" y="2197100"/>
          <p14:tracePt t="12448" x="9699625" y="2079625"/>
          <p14:tracePt t="12455" x="9647238" y="1974850"/>
          <p14:tracePt t="12461" x="9602788" y="1885950"/>
          <p14:tracePt t="12465" x="9550400" y="1812925"/>
          <p14:tracePt t="12481" x="9469438" y="1701800"/>
          <p14:tracePt t="12497" x="9380538" y="1635125"/>
          <p14:tracePt t="12504" x="9291638" y="1590675"/>
          <p14:tracePt t="12514" x="9240838" y="1576388"/>
          <p14:tracePt t="12520" x="9174163" y="1554163"/>
          <p14:tracePt t="12528" x="9085263" y="1546225"/>
          <p14:tracePt t="12535" x="9002713" y="1531938"/>
          <p14:tracePt t="12546" x="8899525" y="1524000"/>
          <p14:tracePt t="12555" x="8699500" y="1516063"/>
          <p14:tracePt t="12567" x="8618538" y="1516063"/>
          <p14:tracePt t="12576" x="8529638" y="1516063"/>
          <p14:tracePt t="12585" x="8359775" y="1516063"/>
          <p14:tracePt t="12589" x="8248650" y="1516063"/>
          <p14:tracePt t="12598" x="8137525" y="1516063"/>
          <p14:tracePt t="12605" x="8004175" y="1516063"/>
          <p14:tracePt t="12615" x="7848600" y="1516063"/>
          <p14:tracePt t="12620" x="7716838" y="1516063"/>
          <p14:tracePt t="12637" x="7405688" y="1487488"/>
          <p14:tracePt t="12653" x="7280275" y="1465263"/>
          <p14:tracePt t="12665" x="7227888" y="1457325"/>
          <p14:tracePt t="12671" x="7197725" y="1449388"/>
          <p14:tracePt t="12677" x="7169150" y="1443038"/>
          <p14:tracePt t="12683" x="7146925" y="1435100"/>
          <p14:tracePt t="12699" x="7116763" y="1427163"/>
          <p14:tracePt t="12716" x="7094538" y="1420813"/>
          <p14:tracePt t="12728" x="7086600" y="1420813"/>
          <p14:tracePt t="12736" x="7072313" y="1412875"/>
          <p14:tracePt t="12747" x="7058025" y="1404938"/>
          <p14:tracePt t="12751" x="7050088" y="1404938"/>
          <p14:tracePt t="12756" x="7035800" y="1404938"/>
          <p14:tracePt t="12767" x="7013575" y="1404938"/>
          <p14:tracePt t="12773" x="6999288" y="1404938"/>
          <p14:tracePt t="12784" x="6954838" y="1404938"/>
          <p14:tracePt t="12799" x="6916738" y="1420813"/>
          <p14:tracePt t="12813" x="6872288" y="1435100"/>
          <p14:tracePt t="12819" x="6858000" y="1443038"/>
          <p14:tracePt t="12827" x="6850063" y="1449388"/>
          <p14:tracePt t="12833" x="6843713" y="1465263"/>
          <p14:tracePt t="12840" x="6827838" y="1471613"/>
          <p14:tracePt t="12854" x="6813550" y="1493838"/>
          <p14:tracePt t="12863" x="6813550" y="1509713"/>
          <p14:tracePt t="12868" x="6805613" y="1524000"/>
          <p14:tracePt t="12878" x="6799263" y="1531938"/>
          <p14:tracePt t="12885" x="6791325" y="1554163"/>
          <p14:tracePt t="12898" x="6783388" y="1590675"/>
          <p14:tracePt t="12910" x="6777038" y="1620838"/>
          <p14:tracePt t="12922" x="6746875" y="1746250"/>
          <p14:tracePt t="12932" x="6738938" y="1782763"/>
          <p14:tracePt t="12938" x="6724650" y="1849438"/>
          <p14:tracePt t="12943" x="6710363" y="1916113"/>
          <p14:tracePt t="12950" x="6688138" y="1974850"/>
          <p14:tracePt t="12958" x="6672263" y="2041525"/>
          <p14:tracePt t="12972" x="6635750" y="2197100"/>
          <p14:tracePt t="12985" x="6613525" y="2271713"/>
          <p14:tracePt t="12993" x="6584950" y="2427288"/>
          <p14:tracePt t="13002" x="6569075" y="2492375"/>
          <p14:tracePt t="13013" x="6546850" y="2625725"/>
          <p14:tracePt t="13021" x="6532563" y="2692400"/>
          <p14:tracePt t="13031" x="6518275" y="2767013"/>
          <p14:tracePt t="13041" x="6496050" y="2922588"/>
          <p14:tracePt t="13054" x="6473825" y="3062288"/>
          <p14:tracePt t="13071" x="6457950" y="3211513"/>
          <p14:tracePt t="13090" x="6435725" y="3484563"/>
          <p14:tracePt t="13100" x="6429375" y="3595688"/>
          <p14:tracePt t="13114" x="6407150" y="3817938"/>
          <p14:tracePt t="13124" x="6376988" y="4032250"/>
          <p14:tracePt t="13133" x="6362700" y="4121150"/>
          <p14:tracePt t="13140" x="6354763" y="4202113"/>
          <p14:tracePt t="13149" x="6332538" y="4283075"/>
          <p14:tracePt t="13157" x="6324600" y="4343400"/>
          <p14:tracePt t="13170" x="6296025" y="4483100"/>
          <p14:tracePt t="13181" x="6281738" y="4586288"/>
          <p14:tracePt t="13188" x="6273800" y="4638675"/>
          <p14:tracePt t="13195" x="6273800" y="4691063"/>
          <p14:tracePt t="13203" x="6265863" y="4735513"/>
          <p14:tracePt t="13211" x="6265863" y="4772025"/>
          <p14:tracePt t="13237" x="6259513" y="4972050"/>
          <p14:tracePt t="13247" x="6259513" y="5038725"/>
          <p14:tracePt t="13251" x="6265863" y="5097463"/>
          <p14:tracePt t="13267" x="6288088" y="5214938"/>
          <p14:tracePt t="13280" x="6302375" y="5334000"/>
          <p14:tracePt t="13286" x="6318250" y="5386388"/>
          <p14:tracePt t="13299" x="6346825" y="5489575"/>
          <p14:tracePt t="13308" x="6354763" y="5540375"/>
          <p14:tracePt t="13313" x="6362700" y="5578475"/>
          <p14:tracePt t="13319" x="6384925" y="5622925"/>
          <p14:tracePt t="13324" x="6384925" y="5651500"/>
          <p14:tracePt t="13333" x="6391275" y="5681663"/>
          <p14:tracePt t="13340" x="6413500" y="5711825"/>
          <p14:tracePt t="13345" x="6429375" y="5756275"/>
          <p14:tracePt t="13363" x="6480175" y="5837238"/>
          <p14:tracePt t="13374" x="6591300" y="5954713"/>
          <p14:tracePt t="13381" x="6672263" y="6015038"/>
          <p14:tracePt t="13387" x="6791325" y="6081713"/>
          <p14:tracePt t="13403" x="7035800" y="6170613"/>
          <p14:tracePt t="13408" x="7169150" y="6215063"/>
          <p14:tracePt t="13425" x="7434263" y="6281738"/>
          <p14:tracePt t="13430" x="7553325" y="6296025"/>
          <p14:tracePt t="13439" x="7664450" y="6310313"/>
          <p14:tracePt t="13446" x="7775575" y="6324600"/>
          <p14:tracePt t="13455" x="7886700" y="6340475"/>
          <p14:tracePt t="13465" x="8108950" y="6362700"/>
          <p14:tracePt t="13474" x="8218488" y="6376988"/>
          <p14:tracePt t="13481" x="8345488" y="6384925"/>
          <p14:tracePt t="13486" x="8478838" y="6407150"/>
          <p14:tracePt t="13491" x="8618538" y="6413500"/>
          <p14:tracePt t="13503" x="8766175" y="6429375"/>
          <p14:tracePt t="13514" x="9158288" y="6451600"/>
          <p14:tracePt t="13522" x="9350375" y="6480175"/>
          <p14:tracePt t="13528" x="9483725" y="6488113"/>
          <p14:tracePt t="13535" x="9594850" y="6510338"/>
          <p14:tracePt t="13545" x="9683750" y="6518275"/>
          <p14:tracePt t="13551" x="9736138" y="6524625"/>
          <p14:tracePt t="13561" x="9780588" y="6532563"/>
          <p14:tracePt t="13569" x="9786938" y="6540500"/>
          <p14:tracePt t="13586" x="9802813" y="6540500"/>
          <p14:tracePt t="13603" x="9809163" y="6540500"/>
          <p14:tracePt t="13618" x="9817100" y="6540500"/>
          <p14:tracePt t="13632" x="9847263" y="6524625"/>
          <p14:tracePt t="13637" x="9875838" y="6518275"/>
          <p14:tracePt t="14015" x="10267950" y="5127625"/>
          <p14:tracePt t="14020" x="10261600" y="5075238"/>
          <p14:tracePt t="14029" x="10261600" y="5045075"/>
          <p14:tracePt t="14035" x="10253663" y="5022850"/>
          <p14:tracePt t="14055" x="10239375" y="4949825"/>
          <p14:tracePt t="14068" x="10231438" y="4933950"/>
          <p14:tracePt t="14076" x="10217150" y="4883150"/>
          <p14:tracePt t="14083" x="10209213" y="4852988"/>
          <p14:tracePt t="14090" x="10201275" y="4822825"/>
          <p14:tracePt t="14098" x="10194925" y="4786313"/>
          <p14:tracePt t="14106" x="10179050" y="4741863"/>
          <p14:tracePt t="14114" x="10172700" y="4683125"/>
          <p14:tracePt t="14132" x="10142538" y="4497388"/>
          <p14:tracePt t="14137" x="10134600" y="4446588"/>
          <p14:tracePt t="14146" x="10128250" y="4386263"/>
          <p14:tracePt t="14150" x="10120313" y="4335463"/>
          <p14:tracePt t="14166" x="10091738" y="4238625"/>
          <p14:tracePt t="14172" x="10083800" y="4202113"/>
          <p14:tracePt t="14181" x="10069513" y="4171950"/>
          <p14:tracePt t="14187" x="10061575" y="4149725"/>
          <p14:tracePt t="14199" x="10025063" y="4076700"/>
          <p14:tracePt t="14212" x="9986963" y="4046538"/>
          <p14:tracePt t="14215" x="9950450" y="3987800"/>
          <p14:tracePt t="14221" x="9920288" y="3943350"/>
          <p14:tracePt t="14229" x="9869488" y="3890963"/>
          <p14:tracePt t="14236" x="9802813" y="3832225"/>
          <p14:tracePt t="14245" x="9742488" y="3751263"/>
          <p14:tracePt t="14253" x="9683750" y="3690938"/>
          <p14:tracePt t="14258" x="9625013" y="3632200"/>
          <p14:tracePt t="14273" x="9499600" y="3529013"/>
          <p14:tracePt t="14279" x="9432925" y="3470275"/>
          <p14:tracePt t="14284" x="9366250" y="3409950"/>
          <p14:tracePt t="14299" x="9240838" y="3314700"/>
          <p14:tracePt t="14305" x="9174163" y="3262313"/>
          <p14:tracePt t="14322" x="9047163" y="3173413"/>
          <p14:tracePt t="14335" x="8915400" y="3100388"/>
          <p14:tracePt t="14348" x="8796338" y="3055938"/>
          <p14:tracePt t="14365" x="8715375" y="3033713"/>
          <p14:tracePt t="14368" x="8670925" y="3025775"/>
          <p14:tracePt t="14375" x="8640763" y="3017838"/>
          <p14:tracePt t="14380" x="8626475" y="3017838"/>
          <p14:tracePt t="14403" x="8545513" y="3003550"/>
          <p14:tracePt t="14409" x="8529638" y="3003550"/>
          <p14:tracePt t="14416" x="8507413" y="2995613"/>
          <p14:tracePt t="14431" x="8470900" y="2995613"/>
          <p14:tracePt t="14446" x="8426450" y="2995613"/>
          <p14:tracePt t="14449" x="8412163" y="2995613"/>
          <p14:tracePt t="14465" x="8374063" y="2995613"/>
          <p14:tracePt t="14472" x="8367713" y="2995613"/>
          <p14:tracePt t="14488" x="8337550" y="2995613"/>
          <p14:tracePt t="14493" x="8329613" y="2995613"/>
          <p14:tracePt t="14498" x="8323263" y="3003550"/>
          <p14:tracePt t="14505" x="8315325" y="3003550"/>
          <p14:tracePt t="14517" x="8307388" y="3003550"/>
          <p14:tracePt t="14529" x="8293100" y="3017838"/>
          <p14:tracePt t="14534" x="8285163" y="3025775"/>
          <p14:tracePt t="14550" x="8270875" y="3025775"/>
          <p14:tracePt t="14563" x="8262938" y="3040063"/>
          <p14:tracePt t="14587" x="8256588" y="3055938"/>
          <p14:tracePt t="14593" x="8248650" y="3055938"/>
          <p14:tracePt t="14601" x="8248650" y="3062288"/>
          <p14:tracePt t="14621" x="8240713" y="3078163"/>
          <p14:tracePt t="14637" x="8234363" y="3084513"/>
          <p14:tracePt t="14647" x="8234363" y="3100388"/>
          <p14:tracePt t="14653" x="8226425" y="3106738"/>
          <p14:tracePt t="14659" x="8226425" y="3122613"/>
          <p14:tracePt t="14673" x="8218488" y="3128963"/>
          <p14:tracePt t="14681" x="8218488" y="3136900"/>
          <p14:tracePt t="14696" x="8212138" y="3151188"/>
          <p14:tracePt t="14701" x="8212138" y="3159125"/>
          <p14:tracePt t="14706" x="8212138" y="3167063"/>
          <p14:tracePt t="14718" x="8212138" y="3181350"/>
          <p14:tracePt t="14730" x="8204200" y="3203575"/>
          <p14:tracePt t="14735" x="8196263" y="3217863"/>
          <p14:tracePt t="14744" x="8196263" y="3225800"/>
          <p14:tracePt t="14752" x="8189913" y="3240088"/>
          <p14:tracePt t="14760" x="8181975" y="3262313"/>
          <p14:tracePt t="14767" x="8175625" y="3276600"/>
          <p14:tracePt t="14773" x="8175625" y="3292475"/>
          <p14:tracePt t="14780" x="8175625" y="3314700"/>
          <p14:tracePt t="14790" x="8167688" y="3328988"/>
          <p14:tracePt t="14800" x="8153400" y="3365500"/>
          <p14:tracePt t="14806" x="8145463" y="3381375"/>
          <p14:tracePt t="14814" x="8145463" y="3387725"/>
          <p14:tracePt t="14820" x="8145463" y="3403600"/>
          <p14:tracePt t="14826" x="8137525" y="3425825"/>
          <p14:tracePt t="14836" x="8131175" y="3448050"/>
          <p14:tracePt t="14839" x="8123238" y="3454400"/>
          <p14:tracePt t="14856" x="8115300" y="3498850"/>
          <p14:tracePt t="14871" x="8108950" y="3529013"/>
          <p14:tracePt t="14880" x="8101013" y="3543300"/>
          <p14:tracePt t="14883" x="8093075" y="3565525"/>
          <p14:tracePt t="14896" x="8078788" y="3587750"/>
          <p14:tracePt t="14902" x="8078788" y="3609975"/>
          <p14:tracePt t="14915" x="8070850" y="3624263"/>
          <p14:tracePt t="14934" x="8070850" y="3646488"/>
          <p14:tracePt t="14947" x="8064500" y="3662363"/>
          <p14:tracePt t="14951" x="8064500" y="3676650"/>
          <p14:tracePt t="14956" x="8056563" y="3684588"/>
          <p14:tracePt t="14976" x="8048625" y="3698875"/>
          <p14:tracePt t="14984" x="8048625" y="3713163"/>
          <p14:tracePt t="14997" x="8048625" y="3721100"/>
          <p14:tracePt t="15000" x="8042275" y="3729038"/>
          <p14:tracePt t="15016" x="8034338" y="3735388"/>
          <p14:tracePt t="15030" x="8034338" y="3743325"/>
          <p14:tracePt t="15033" x="8034338" y="3751263"/>
          <p14:tracePt t="15048" x="8026400" y="3757613"/>
          <p14:tracePt t="15065" x="8020050" y="3765550"/>
          <p14:tracePt t="15082" x="8020050" y="3779838"/>
          <p14:tracePt t="15101" x="8012113" y="3787775"/>
          <p14:tracePt t="15114" x="8004175" y="3802063"/>
          <p14:tracePt t="15129" x="8004175" y="3810000"/>
          <p14:tracePt t="15149" x="8004175" y="3817938"/>
          <p14:tracePt t="15153" x="8004175" y="3824288"/>
          <p14:tracePt t="15161" x="8004175" y="3832225"/>
          <p14:tracePt t="15168" x="8004175" y="3840163"/>
          <p14:tracePt t="15174" x="8004175" y="3846513"/>
          <p14:tracePt t="15180" x="8004175" y="3854450"/>
          <p14:tracePt t="15189" x="8004175" y="3862388"/>
          <p14:tracePt t="15196" x="8004175" y="3876675"/>
          <p14:tracePt t="15200" x="8004175" y="3884613"/>
          <p14:tracePt t="15215" x="8004175" y="3906838"/>
          <p14:tracePt t="15220" x="8004175" y="3921125"/>
          <p14:tracePt t="15231" x="8004175" y="3943350"/>
          <p14:tracePt t="15247" x="8012113" y="3995738"/>
          <p14:tracePt t="15251" x="8012113" y="4016375"/>
          <p14:tracePt t="15257" x="8012113" y="4046538"/>
          <p14:tracePt t="15264" x="8020050" y="4083050"/>
          <p14:tracePt t="15269" x="8026400" y="4149725"/>
          <p14:tracePt t="15276" x="8034338" y="4187825"/>
          <p14:tracePt t="15283" x="8034338" y="4254500"/>
          <p14:tracePt t="15306" x="8070850" y="4446588"/>
          <p14:tracePt t="15320" x="8093075" y="4557713"/>
          <p14:tracePt t="15334" x="8101013" y="4646613"/>
          <p14:tracePt t="15351" x="8101013" y="4697413"/>
          <p14:tracePt t="15358" x="8101013" y="4705350"/>
          <p14:tracePt t="15364" x="8101013" y="4719638"/>
          <p14:tracePt t="15369" x="8101013" y="4727575"/>
          <p14:tracePt t="15375" x="8101013" y="4735513"/>
          <p14:tracePt t="15398" x="8101013" y="4741863"/>
          <p14:tracePt t="15409" x="8101013" y="4749800"/>
          <p14:tracePt t="15439" x="8101013" y="4757738"/>
          <p14:tracePt t="15483" x="8101013" y="4764088"/>
          <p14:tracePt t="16376" x="8101013" y="4749800"/>
          <p14:tracePt t="16386" x="8101013" y="4727575"/>
          <p14:tracePt t="16398" x="8115300" y="4668838"/>
          <p14:tracePt t="16405" x="8123238" y="4616450"/>
          <p14:tracePt t="16418" x="8159750" y="4460875"/>
          <p14:tracePt t="16428" x="8189913" y="4349750"/>
          <p14:tracePt t="16437" x="8240713" y="4157663"/>
          <p14:tracePt t="16445" x="8270875" y="4068763"/>
          <p14:tracePt t="16452" x="8293100" y="3979863"/>
          <p14:tracePt t="16461" x="8307388" y="3913188"/>
          <p14:tracePt t="16468" x="8323263" y="3854450"/>
          <p14:tracePt t="16495" x="8374063" y="3617913"/>
          <p14:tracePt t="16503" x="8382000" y="3565525"/>
          <p14:tracePt t="16509" x="8389938" y="3529013"/>
          <p14:tracePt t="16515" x="8396288" y="3484563"/>
          <p14:tracePt t="16532" x="8434388" y="3381375"/>
          <p14:tracePt t="16538" x="8462963" y="3328988"/>
          <p14:tracePt t="16550" x="8529638" y="3195638"/>
          <p14:tracePt t="16555" x="8551863" y="3136900"/>
          <p14:tracePt t="16567" x="8582025" y="3084513"/>
          <p14:tracePt t="16577" x="8626475" y="3017838"/>
          <p14:tracePt t="16583" x="8640763" y="2989263"/>
          <p14:tracePt t="16589" x="8670925" y="2959100"/>
          <p14:tracePt t="16600" x="8693150" y="2922588"/>
          <p14:tracePt t="16621" x="8766175" y="2847975"/>
          <p14:tracePt t="16624" x="8804275" y="2811463"/>
          <p14:tracePt t="16635" x="8848725" y="2789238"/>
          <p14:tracePt t="16647" x="8958263" y="2714625"/>
          <p14:tracePt t="16655" x="9024938" y="2678113"/>
          <p14:tracePt t="16660" x="9107488" y="2633663"/>
          <p14:tracePt t="16667" x="9202738" y="2581275"/>
          <p14:tracePt t="16673" x="9321800" y="2530475"/>
          <p14:tracePt t="16687" x="9550400" y="2449513"/>
          <p14:tracePt t="16693" x="9655175" y="2411413"/>
          <p14:tracePt t="16700" x="9742488" y="2382838"/>
          <p14:tracePt t="16707" x="9831388" y="2360613"/>
          <p14:tracePt t="16716" x="9906000" y="2338388"/>
          <p14:tracePt t="16730" x="10009188" y="2330450"/>
          <p14:tracePt t="16746" x="10083800" y="2330450"/>
          <p14:tracePt t="16749" x="10112375" y="2338388"/>
          <p14:tracePt t="16764" x="10172700" y="2352675"/>
          <p14:tracePt t="16769" x="10194925" y="2366963"/>
          <p14:tracePt t="16779" x="10223500" y="2374900"/>
          <p14:tracePt t="16786" x="10245725" y="2389188"/>
          <p14:tracePt t="16796" x="10306050" y="2419350"/>
          <p14:tracePt t="16815" x="10364788" y="2449513"/>
          <p14:tracePt t="16819" x="10394950" y="2463800"/>
          <p14:tracePt t="16824" x="10417175" y="2478088"/>
          <p14:tracePt t="16835" x="10445750" y="2492375"/>
          <p14:tracePt t="16849" x="10475913" y="2514600"/>
          <p14:tracePt t="16870" x="10520363" y="2536825"/>
          <p14:tracePt t="16877" x="10520363" y="2544763"/>
          <p14:tracePt t="16882" x="10534650" y="2544763"/>
          <p14:tracePt t="16888" x="10542588" y="2544763"/>
          <p14:tracePt t="16900" x="10542588" y="2552700"/>
          <p14:tracePt t="16917" x="10556875" y="2566988"/>
          <p14:tracePt t="16986" x="10556875" y="2574925"/>
          <p14:tracePt t="17024" x="10556875" y="2581275"/>
          <p14:tracePt t="17130" x="10556875" y="2589213"/>
          <p14:tracePt t="17264" x="10556875" y="2597150"/>
          <p14:tracePt t="17310" x="10556875" y="2603500"/>
          <p14:tracePt t="17321" x="10548938" y="2603500"/>
          <p14:tracePt t="17448" x="10548938" y="2611438"/>
          <p14:tracePt t="17468" x="10534650" y="2619375"/>
          <p14:tracePt t="17484" x="10526713" y="2619375"/>
          <p14:tracePt t="17498" x="10526713" y="2625725"/>
          <p14:tracePt t="17517" x="10520363" y="2633663"/>
          <p14:tracePt t="17535" x="10512425" y="2641600"/>
          <p14:tracePt t="17592" x="10512425" y="2647950"/>
          <p14:tracePt t="17607" x="10504488" y="2647950"/>
          <p14:tracePt t="17622" x="10504488" y="2655888"/>
          <p14:tracePt t="17644" x="10498138" y="2655888"/>
          <p14:tracePt t="17653" x="10498138" y="2663825"/>
          <p14:tracePt t="17666" x="10490200" y="2670175"/>
          <p14:tracePt t="17689" x="10490200" y="2686050"/>
          <p14:tracePt t="17696" x="10482263" y="2692400"/>
          <p14:tracePt t="17706" x="10482263" y="2708275"/>
          <p14:tracePt t="17713" x="10475913" y="2730500"/>
          <p14:tracePt t="17722" x="10461625" y="2781300"/>
          <p14:tracePt t="17730" x="10453688" y="2819400"/>
          <p14:tracePt t="17736" x="10439400" y="2862263"/>
          <p14:tracePt t="17757" x="10401300" y="3025775"/>
          <p14:tracePt t="17764" x="10372725" y="3092450"/>
          <p14:tracePt t="17779" x="10356850" y="3173413"/>
          <p14:tracePt t="17787" x="10298113" y="3328988"/>
          <p14:tracePt t="17797" x="10267950" y="3395663"/>
          <p14:tracePt t="17803" x="10239375" y="3448050"/>
          <p14:tracePt t="17814" x="10194925" y="3559175"/>
          <p14:tracePt t="17821" x="10172700" y="3587750"/>
          <p14:tracePt t="17827" x="10156825" y="3632200"/>
          <p14:tracePt t="17849" x="10083800" y="3735388"/>
          <p14:tracePt t="17856" x="10039350" y="3802063"/>
          <p14:tracePt t="17861" x="10002838" y="3862388"/>
          <p14:tracePt t="17868" x="9964738" y="3929063"/>
          <p14:tracePt t="17887" x="9883775" y="4060825"/>
          <p14:tracePt t="17891" x="9847263" y="4121150"/>
          <p14:tracePt t="17904" x="9772650" y="4210050"/>
          <p14:tracePt t="17911" x="9736138" y="4238625"/>
          <p14:tracePt t="17918" x="9713913" y="4260850"/>
          <p14:tracePt t="17925" x="9669463" y="4305300"/>
          <p14:tracePt t="17936" x="9625013" y="4349750"/>
          <p14:tracePt t="17940" x="9572625" y="4386263"/>
          <p14:tracePt t="17952" x="9483725" y="4468813"/>
          <p14:tracePt t="17961" x="9447213" y="4491038"/>
          <p14:tracePt t="17966" x="9402763" y="4527550"/>
          <p14:tracePt t="17971" x="9358313" y="4557713"/>
          <p14:tracePt t="17985" x="9247188" y="4630738"/>
          <p14:tracePt t="18002" x="9091613" y="4705350"/>
          <p14:tracePt t="18018" x="8899525" y="4808538"/>
          <p14:tracePt t="18030" x="8707438" y="4905375"/>
          <p14:tracePt t="18033" x="8626475" y="4941888"/>
          <p14:tracePt t="18047" x="8551863" y="4972050"/>
          <p14:tracePt t="18052" x="8493125" y="5000625"/>
          <p14:tracePt t="18066" x="8389938" y="5030788"/>
          <p14:tracePt t="18084" x="8240713" y="5083175"/>
          <p14:tracePt t="18092" x="8189913" y="5105400"/>
          <p14:tracePt t="18098" x="8131175" y="5119688"/>
          <p14:tracePt t="18107" x="8078788" y="5141913"/>
          <p14:tracePt t="18117" x="8042275" y="5148263"/>
          <p14:tracePt t="18125" x="7959725" y="5170488"/>
          <p14:tracePt t="18136" x="7931150" y="5178425"/>
          <p14:tracePt t="18147" x="7870825" y="5186363"/>
          <p14:tracePt t="18163" x="7834313" y="5186363"/>
          <p14:tracePt t="18168" x="7805738" y="5186363"/>
          <p14:tracePt t="18175" x="7789863" y="5186363"/>
          <p14:tracePt t="18183" x="7767638" y="5186363"/>
          <p14:tracePt t="18190" x="7745413" y="5186363"/>
          <p14:tracePt t="18196" x="7731125" y="5186363"/>
          <p14:tracePt t="18204" x="7708900" y="5186363"/>
          <p14:tracePt t="18212" x="7694613" y="5186363"/>
          <p14:tracePt t="18218" x="7686675" y="5186363"/>
          <p14:tracePt t="18231" x="7650163" y="5178425"/>
          <p14:tracePt t="18255" x="7605713" y="5170488"/>
          <p14:tracePt t="18260" x="7589838" y="5170488"/>
          <p14:tracePt t="18266" x="7567613" y="5164138"/>
          <p14:tracePt t="18273" x="7553325" y="5164138"/>
          <p14:tracePt t="18281" x="7545388" y="5164138"/>
          <p14:tracePt t="18288" x="7531100" y="5164138"/>
          <p14:tracePt t="18309" x="7508875" y="5156200"/>
          <p14:tracePt t="18315" x="7500938" y="5156200"/>
          <p14:tracePt t="18336" x="7486650" y="5156200"/>
          <p14:tracePt t="18346" x="7478713" y="5156200"/>
          <p14:tracePt t="18377" x="7472363" y="5156200"/>
          <p14:tracePt t="18400" x="7464425" y="5156200"/>
          <p14:tracePt t="18417" x="7450138" y="5156200"/>
          <p14:tracePt t="18434" x="7434263" y="5156200"/>
          <p14:tracePt t="18438" x="7413625" y="5164138"/>
          <p14:tracePt t="18451" x="7375525" y="5186363"/>
          <p14:tracePt t="18458" x="7353300" y="5192713"/>
          <p14:tracePt t="18467" x="7331075" y="5200650"/>
          <p14:tracePt t="18480" x="7294563" y="5214938"/>
          <p14:tracePt t="18485" x="7280275" y="5222875"/>
          <p14:tracePt t="18499" x="7264400" y="5230813"/>
          <p14:tracePt t="18516" x="7250113" y="5230813"/>
          <p14:tracePt t="18530" x="7242175" y="5237163"/>
          <p14:tracePt t="18533" x="7242175" y="5245100"/>
          <p14:tracePt t="18549" x="7235825" y="5245100"/>
          <p14:tracePt t="18565" x="7235825" y="5253038"/>
          <p14:tracePt t="18584" x="7235825" y="5259388"/>
          <p14:tracePt t="18616" x="7235825" y="5267325"/>
          <p14:tracePt t="18626" x="7235825" y="5275263"/>
          <p14:tracePt t="18633" x="7242175" y="5275263"/>
          <p14:tracePt t="18648" x="7250113" y="5281613"/>
          <p14:tracePt t="18664" x="7250113" y="5289550"/>
          <p14:tracePt t="18668" x="7258050" y="5289550"/>
          <p14:tracePt t="18672" x="7258050" y="5297488"/>
          <p14:tracePt t="18704" x="7258050" y="5303838"/>
          <p14:tracePt t="18713" x="7264400" y="5303838"/>
          <p14:tracePt t="18724" x="7272338" y="5311775"/>
          <p14:tracePt t="18751" x="7280275" y="5319713"/>
          <p14:tracePt t="19225" x="7294563" y="5319713"/>
          <p14:tracePt t="19237" x="7331075" y="5319713"/>
          <p14:tracePt t="19251" x="7369175" y="5319713"/>
          <p14:tracePt t="19263" x="7397750" y="5319713"/>
          <p14:tracePt t="19270" x="7427913" y="5319713"/>
          <p14:tracePt t="19276" x="7450138" y="5319713"/>
          <p14:tracePt t="19285" x="7494588" y="5326063"/>
          <p14:tracePt t="19291" x="7516813" y="5334000"/>
          <p14:tracePt t="19298" x="7523163" y="5334000"/>
          <p14:tracePt t="19305" x="7539038" y="5341938"/>
          <p14:tracePt t="19321" x="7561263" y="5341938"/>
          <p14:tracePt t="19331" x="7567613" y="5341938"/>
          <p14:tracePt t="19337" x="7583488" y="5341938"/>
          <p14:tracePt t="19351" x="7589838" y="5341938"/>
          <p14:tracePt t="19370" x="7605713" y="5341938"/>
          <p14:tracePt t="19375" x="7612063" y="5341938"/>
          <p14:tracePt t="19392" x="7620000" y="5341938"/>
          <p14:tracePt t="19405" x="7620000" y="5334000"/>
          <p14:tracePt t="19418" x="7620000" y="5326063"/>
          <p14:tracePt t="19433" x="7634288" y="5303838"/>
          <p14:tracePt t="19441" x="7634288" y="5297488"/>
          <p14:tracePt t="19450" x="7650163" y="5281613"/>
          <p14:tracePt t="19461" x="7694613" y="5237163"/>
          <p14:tracePt t="19472" x="7745413" y="5186363"/>
          <p14:tracePt t="19480" x="7789863" y="5148263"/>
          <p14:tracePt t="19488" x="7826375" y="5127625"/>
          <p14:tracePt t="19499" x="7848600" y="5089525"/>
          <p14:tracePt t="19507" x="7893050" y="5045075"/>
          <p14:tracePt t="19514" x="7915275" y="5030788"/>
          <p14:tracePt t="19521" x="7931150" y="5008563"/>
          <p14:tracePt t="19537" x="7953375" y="4956175"/>
          <p14:tracePt t="19547" x="7967663" y="4927600"/>
          <p14:tracePt t="19554" x="7975600" y="4897438"/>
          <p14:tracePt t="19567" x="7997825" y="4816475"/>
          <p14:tracePt t="19585" x="8070850" y="4652963"/>
          <p14:tracePt t="19593" x="8086725" y="4608513"/>
          <p14:tracePt t="19601" x="8115300" y="4557713"/>
          <p14:tracePt t="19611" x="8131175" y="4513263"/>
          <p14:tracePt t="19623" x="8167688" y="4430713"/>
          <p14:tracePt t="19634" x="8189913" y="4349750"/>
          <p14:tracePt t="19643" x="8196263" y="4321175"/>
          <p14:tracePt t="19657" x="8212138" y="4260850"/>
          <p14:tracePt t="19671" x="8218488" y="4224338"/>
          <p14:tracePt t="19685" x="8226425" y="4187825"/>
          <p14:tracePt t="19692" x="8234363" y="4165600"/>
          <p14:tracePt t="19713" x="8234363" y="4121150"/>
          <p14:tracePt t="19730" x="8234363" y="4068763"/>
          <p14:tracePt t="19737" x="8234363" y="4016375"/>
          <p14:tracePt t="19748" x="8234363" y="3987800"/>
          <p14:tracePt t="19755" x="8234363" y="3951288"/>
          <p14:tracePt t="19767" x="8226425" y="3862388"/>
          <p14:tracePt t="19782" x="8218488" y="3795713"/>
          <p14:tracePt t="19787" x="8218488" y="3757613"/>
          <p14:tracePt t="19794" x="8212138" y="3721100"/>
          <p14:tracePt t="19800" x="8212138" y="3690938"/>
          <p14:tracePt t="19811" x="8204200" y="3668713"/>
          <p14:tracePt t="19818" x="8204200" y="3646488"/>
          <p14:tracePt t="19822" x="8204200" y="3632200"/>
          <p14:tracePt t="19826" x="8204200" y="3609975"/>
          <p14:tracePt t="19838" x="8204200" y="3595688"/>
          <p14:tracePt t="19845" x="8204200" y="3587750"/>
          <p14:tracePt t="19867" x="8204200" y="3573463"/>
          <p14:tracePt t="19872" x="8204200" y="3565525"/>
          <p14:tracePt t="19874" x="8204200" y="3559175"/>
          <p14:tracePt t="19888" x="8196263" y="3559175"/>
          <p14:tracePt t="19912" x="8189913" y="3559175"/>
          <p14:tracePt t="19928" x="8181975" y="3559175"/>
          <p14:tracePt t="19946" x="8181975" y="3565525"/>
          <p14:tracePt t="19958" x="8175625" y="3573463"/>
          <p14:tracePt t="19967" x="8175625" y="3581400"/>
          <p14:tracePt t="19979" x="8167688" y="3587750"/>
          <p14:tracePt t="19988" x="8167688" y="3595688"/>
          <p14:tracePt t="19996" x="8167688" y="3603625"/>
          <p14:tracePt t="20012" x="8167688" y="3609975"/>
          <p14:tracePt t="20021" x="8167688" y="3624263"/>
          <p14:tracePt t="20039" x="8167688" y="3632200"/>
          <p14:tracePt t="20058" x="8167688" y="3646488"/>
          <p14:tracePt t="20065" x="8167688" y="3654425"/>
          <p14:tracePt t="20081" x="8167688" y="3662363"/>
          <p14:tracePt t="20097" x="8159750" y="3668713"/>
          <p14:tracePt t="20105" x="8159750" y="3676650"/>
          <p14:tracePt t="20123" x="8159750" y="3684588"/>
          <p14:tracePt t="20137" x="8159750" y="3698875"/>
          <p14:tracePt t="20154" x="8159750" y="3713163"/>
          <p14:tracePt t="20167" x="8159750" y="3735388"/>
          <p14:tracePt t="20186" x="8159750" y="3757613"/>
          <p14:tracePt t="20191" x="8159750" y="3765550"/>
          <p14:tracePt t="20199" x="8159750" y="3787775"/>
          <p14:tracePt t="20202" x="8159750" y="3817938"/>
          <p14:tracePt t="20209" x="8159750" y="3846513"/>
          <p14:tracePt t="20221" x="8159750" y="3868738"/>
          <p14:tracePt t="20232" x="8159750" y="3935413"/>
          <p14:tracePt t="20235" x="8159750" y="3987800"/>
          <p14:tracePt t="20248" x="8159750" y="4038600"/>
          <p14:tracePt t="20250" x="8159750" y="4083050"/>
          <p14:tracePt t="20268" x="8159750" y="4171950"/>
          <p14:tracePt t="20286" x="8153400" y="4260850"/>
          <p14:tracePt t="20292" x="8153400" y="4283075"/>
          <p14:tracePt t="20300" x="8145463" y="4291013"/>
          <p14:tracePt t="20308" x="8145463" y="4305300"/>
          <p14:tracePt t="20321" x="8137525" y="4321175"/>
          <p14:tracePt t="20332" x="8137525" y="4327525"/>
          <p14:tracePt t="20337" x="8137525" y="4335463"/>
          <p14:tracePt t="20348" x="8137525" y="4349750"/>
          <p14:tracePt t="20359" x="8137525" y="4357688"/>
          <p14:tracePt t="20375" x="8131175" y="4371975"/>
          <p14:tracePt t="20382" x="8131175" y="4386263"/>
          <p14:tracePt t="20389" x="8131175" y="4394200"/>
          <p14:tracePt t="20404" x="8131175" y="4408488"/>
          <p14:tracePt t="20418" x="8131175" y="4416425"/>
          <p14:tracePt t="20441" x="8131175" y="4430713"/>
          <p14:tracePt t="20503" x="8131175" y="4416425"/>
          <p14:tracePt t="20510" x="8131175" y="4402138"/>
          <p14:tracePt t="20517" x="8131175" y="4386263"/>
          <p14:tracePt t="20532" x="8123238" y="4327525"/>
          <p14:tracePt t="20540" x="8115300" y="4291013"/>
          <p14:tracePt t="20546" x="8108950" y="4238625"/>
          <p14:tracePt t="20551" x="8101013" y="4194175"/>
          <p14:tracePt t="20561" x="8093075" y="4157663"/>
          <p14:tracePt t="20568" x="8093075" y="4127500"/>
          <p14:tracePt t="20586" x="8078788" y="4068763"/>
          <p14:tracePt t="20591" x="8078788" y="4054475"/>
          <p14:tracePt t="20598" x="8078788" y="4046538"/>
          <p14:tracePt t="20613" x="8078788" y="4032250"/>
          <p14:tracePt t="20634" x="8078788" y="4024313"/>
          <p14:tracePt t="25488" x="8278813" y="3913188"/>
          <p14:tracePt t="25499" x="8618538" y="3765550"/>
          <p14:tracePt t="25503" x="8951913" y="3632200"/>
          <p14:tracePt t="25512" x="9307513" y="3514725"/>
          <p14:tracePt t="25519" x="9683750" y="3387725"/>
          <p14:tracePt t="25536" x="10934700" y="3167063"/>
          <p14:tracePt t="25544" x="11349038" y="3114675"/>
          <p14:tracePt t="25554" x="11680825" y="3078163"/>
          <p14:tracePt t="25558" x="11985625" y="3078163"/>
          <p14:tracePt t="25797" x="12103100" y="4291013"/>
          <p14:tracePt t="25808" x="11977688" y="4408488"/>
          <p14:tracePt t="25815" x="11836400" y="4491038"/>
          <p14:tracePt t="25820" x="11652250" y="4572000"/>
          <p14:tracePt t="25831" x="11422063" y="4624388"/>
          <p14:tracePt t="25836" x="11201400" y="4683125"/>
          <p14:tracePt t="25850" x="10823575" y="4735513"/>
          <p14:tracePt t="25858" x="10704513" y="4735513"/>
          <p14:tracePt t="25864" x="10615613" y="4727575"/>
          <p14:tracePt t="25871" x="10526713" y="4697413"/>
          <p14:tracePt t="25876" x="10461625" y="4660900"/>
          <p14:tracePt t="25885" x="10401300" y="4624388"/>
          <p14:tracePt t="25891" x="10356850" y="4579938"/>
          <p14:tracePt t="25899" x="10312400" y="4535488"/>
          <p14:tracePt t="25905" x="10275888" y="4468813"/>
          <p14:tracePt t="25916" x="10245725" y="4386263"/>
          <p14:tracePt t="25922" x="10217150" y="4313238"/>
          <p14:tracePt t="25931" x="10186988" y="4179888"/>
          <p14:tracePt t="25939" x="10172700" y="4127500"/>
          <p14:tracePt t="25946" x="10156825" y="4090988"/>
          <p14:tracePt t="25954" x="10156825" y="4060825"/>
          <p14:tracePt t="25961" x="10150475" y="4032250"/>
          <p14:tracePt t="25967" x="10150475" y="4024313"/>
          <p14:tracePt t="25973" x="10150475" y="4002088"/>
          <p14:tracePt t="25983" x="10150475" y="3987800"/>
          <p14:tracePt t="25996" x="10150475" y="3965575"/>
          <p14:tracePt t="26002" x="10150475" y="3943350"/>
          <p14:tracePt t="26008" x="10150475" y="3921125"/>
          <p14:tracePt t="26014" x="10164763" y="3862388"/>
          <p14:tracePt t="26023" x="10194925" y="3802063"/>
          <p14:tracePt t="26033" x="10245725" y="3706813"/>
          <p14:tracePt t="26050" x="10542588" y="3403600"/>
          <p14:tracePt t="26056" x="10615613" y="3351213"/>
          <p14:tracePt t="26067" x="10704513" y="3328988"/>
          <p14:tracePt t="26082" x="10882313" y="3321050"/>
          <p14:tracePt t="26085" x="10971213" y="3351213"/>
          <p14:tracePt t="26106" x="11215688" y="3565525"/>
          <p14:tracePt t="26120" x="11377613" y="3854450"/>
          <p14:tracePt t="26127" x="11430000" y="4010025"/>
          <p14:tracePt t="26134" x="11474450" y="4165600"/>
          <p14:tracePt t="26140" x="11496675" y="4327525"/>
          <p14:tracePt t="26151" x="11496675" y="4483100"/>
          <p14:tracePt t="26158" x="11482388" y="4624388"/>
          <p14:tracePt t="26172" x="11415713" y="4941888"/>
          <p14:tracePt t="26183" x="11333163" y="5200650"/>
          <p14:tracePt t="26318" x="9898063" y="5548313"/>
          <p14:tracePt t="26329" x="9742488" y="5222875"/>
          <p14:tracePt t="26335" x="9683750" y="5067300"/>
          <p14:tracePt t="26356" x="9594850" y="4705350"/>
          <p14:tracePt t="26363" x="9594850" y="4594225"/>
          <p14:tracePt t="26375" x="9594850" y="4505325"/>
          <p14:tracePt t="26382" x="9632950" y="4321175"/>
          <p14:tracePt t="26389" x="9669463" y="4232275"/>
          <p14:tracePt t="26398" x="9713913" y="4127500"/>
          <p14:tracePt t="26403" x="9780588" y="4032250"/>
          <p14:tracePt t="26422" x="9898063" y="3898900"/>
          <p14:tracePt t="26433" x="10031413" y="3817938"/>
          <p14:tracePt t="26440" x="10128250" y="3779838"/>
          <p14:tracePt t="26452" x="10328275" y="3751263"/>
          <p14:tracePt t="26460" x="10431463" y="3751263"/>
          <p14:tracePt t="26466" x="10520363" y="3751263"/>
          <p14:tracePt t="26472" x="10593388" y="3765550"/>
          <p14:tracePt t="26486" x="10698163" y="3810000"/>
          <p14:tracePt t="26503" x="10748963" y="3868738"/>
          <p14:tracePt t="26508" x="10779125" y="3929063"/>
          <p14:tracePt t="26524" x="10815638" y="4046538"/>
          <p14:tracePt t="26531" x="10823575" y="4105275"/>
          <p14:tracePt t="26537" x="10823575" y="4194175"/>
          <p14:tracePt t="26552" x="10823575" y="4402138"/>
          <p14:tracePt t="26568" x="10779125" y="4602163"/>
          <p14:tracePt t="26589" x="10698163" y="4852988"/>
          <p14:tracePt t="26593" x="10675938" y="4911725"/>
          <p14:tracePt t="26602" x="10645775" y="4956175"/>
          <p14:tracePt t="26609" x="10637838" y="4978400"/>
          <p14:tracePt t="26626" x="10571163" y="5038725"/>
          <p14:tracePt t="26634" x="10512425" y="5060950"/>
          <p14:tracePt t="26640" x="10461625" y="5089525"/>
          <p14:tracePt t="26653" x="10328275" y="5133975"/>
          <p14:tracePt t="26691" x="10025063" y="5133975"/>
          <p14:tracePt t="26700" x="9972675" y="5111750"/>
          <p14:tracePt t="26718" x="9817100" y="4949825"/>
          <p14:tracePt t="26722" x="9780588" y="4867275"/>
          <p14:tracePt t="26739" x="9728200" y="4675188"/>
          <p14:tracePt t="26749" x="9720263" y="4541838"/>
          <p14:tracePt t="26753" x="9736138" y="4416425"/>
          <p14:tracePt t="26759" x="9750425" y="4298950"/>
          <p14:tracePt t="26768" x="9794875" y="4194175"/>
          <p14:tracePt t="26774" x="9847263" y="4090988"/>
          <p14:tracePt t="26792" x="9980613" y="3921125"/>
          <p14:tracePt t="26800" x="10172700" y="3795713"/>
          <p14:tracePt t="26806" x="10283825" y="3765550"/>
          <p14:tracePt t="26819" x="10423525" y="3743325"/>
          <p14:tracePt t="26831" x="10698163" y="3757613"/>
          <p14:tracePt t="26835" x="10853738" y="3802063"/>
          <p14:tracePt t="26853" x="11141075" y="3957638"/>
          <p14:tracePt t="26866" x="11304588" y="4135438"/>
          <p14:tracePt t="26870" x="11349038" y="4224338"/>
          <p14:tracePt t="26882" x="11385550" y="4343400"/>
          <p14:tracePt t="26886" x="11399838" y="4460875"/>
          <p14:tracePt t="26903" x="11407775" y="4697413"/>
          <p14:tracePt t="26907" x="11385550" y="4822825"/>
          <p14:tracePt t="26915" x="11363325" y="4941888"/>
          <p14:tracePt t="26921" x="11326813" y="5089525"/>
          <p14:tracePt t="27086" x="9875838" y="4978400"/>
          <p14:tracePt t="27094" x="9853613" y="4860925"/>
          <p14:tracePt t="27104" x="9847263" y="4735513"/>
          <p14:tracePt t="27110" x="9831388" y="4608513"/>
          <p14:tracePt t="27123" x="9831388" y="4402138"/>
          <p14:tracePt t="27137" x="9861550" y="4246563"/>
          <p14:tracePt t="27149" x="9898063" y="4165600"/>
          <p14:tracePt t="27154" x="9913938" y="4135438"/>
          <p14:tracePt t="27166" x="9936163" y="4113213"/>
          <p14:tracePt t="27172" x="9964738" y="4090988"/>
          <p14:tracePt t="27183" x="10039350" y="4046538"/>
          <p14:tracePt t="27201" x="10134600" y="4032250"/>
          <p14:tracePt t="27206" x="10194925" y="4032250"/>
          <p14:tracePt t="27218" x="10312400" y="4060825"/>
          <p14:tracePt t="27231" x="10364788" y="4076700"/>
          <p14:tracePt t="27238" x="10445750" y="4149725"/>
          <p14:tracePt t="27247" x="10475913" y="4171950"/>
          <p14:tracePt t="27256" x="10490200" y="4194175"/>
          <p14:tracePt t="27273" x="10520363" y="4246563"/>
          <p14:tracePt t="27280" x="10520363" y="4260850"/>
          <p14:tracePt t="27288" x="10526713" y="4260850"/>
          <p14:tracePt t="27298" x="10526713" y="4276725"/>
          <p14:tracePt t="27306" x="10526713" y="4283075"/>
          <p14:tracePt t="27320" x="10526713" y="4291013"/>
          <p14:tracePt t="27332" x="10526713" y="4298950"/>
          <p14:tracePt t="27357" x="10520363" y="4305300"/>
          <p14:tracePt t="27362" x="10512425" y="4305300"/>
          <p14:tracePt t="27436" x="10512425" y="4298950"/>
          <p14:tracePt t="27446" x="10512425" y="4291013"/>
          <p14:tracePt t="27565" x="10512425" y="4283075"/>
          <p14:tracePt t="27601" x="10512425" y="4276725"/>
          <p14:tracePt t="27642" x="10512425" y="4268788"/>
          <p14:tracePt t="27670" x="10512425" y="4260850"/>
          <p14:tracePt t="27685" x="10520363" y="4260850"/>
          <p14:tracePt t="28289" x="10467975" y="4202113"/>
          <p14:tracePt t="28308" x="10253663" y="3987800"/>
          <p14:tracePt t="28317" x="10194925" y="3935413"/>
          <p14:tracePt t="28323" x="10150475" y="3884613"/>
          <p14:tracePt t="28331" x="10106025" y="3854450"/>
          <p14:tracePt t="28339" x="10061575" y="3824288"/>
          <p14:tracePt t="28344" x="10017125" y="3802063"/>
          <p14:tracePt t="28348" x="9972675" y="3765550"/>
          <p14:tracePt t="28355" x="9906000" y="3729038"/>
          <p14:tracePt t="28366" x="9839325" y="3698875"/>
          <p14:tracePt t="28370" x="9786938" y="3662363"/>
          <p14:tracePt t="28377" x="9728200" y="3632200"/>
          <p14:tracePt t="28382" x="9677400" y="3603625"/>
          <p14:tracePt t="28397" x="9610725" y="3565525"/>
          <p14:tracePt t="28409" x="9588500" y="3559175"/>
          <p14:tracePt t="28418" x="9536113" y="3536950"/>
          <p14:tracePt t="28445" x="9447213" y="3514725"/>
          <p14:tracePt t="28453" x="9358313" y="3506788"/>
          <p14:tracePt t="28464" x="9307513" y="3506788"/>
          <p14:tracePt t="28468" x="9247188" y="3498850"/>
          <p14:tracePt t="28476" x="9196388" y="3498850"/>
          <p14:tracePt t="28482" x="9158288" y="3498850"/>
          <p14:tracePt t="28489" x="9113838" y="3498850"/>
          <p14:tracePt t="28505" x="9063038" y="3498850"/>
          <p14:tracePt t="28517" x="9024938" y="3498850"/>
          <p14:tracePt t="28534" x="8996363" y="3514725"/>
          <p14:tracePt t="28538" x="8988425" y="3514725"/>
          <p14:tracePt t="28545" x="8980488" y="3521075"/>
          <p14:tracePt t="28551" x="8974138" y="3521075"/>
          <p14:tracePt t="28556" x="8974138" y="3529013"/>
          <p14:tracePt t="28567" x="8966200" y="3536950"/>
          <p14:tracePt t="28582" x="8966200" y="3543300"/>
          <p14:tracePt t="28586" x="8966200" y="3551238"/>
          <p14:tracePt t="28593" x="8966200" y="3559175"/>
          <p14:tracePt t="28599" x="8966200" y="3565525"/>
          <p14:tracePt t="28610" x="8974138" y="3573463"/>
          <p14:tracePt t="28626" x="8996363" y="3603625"/>
          <p14:tracePt t="28638" x="9010650" y="3617913"/>
          <p14:tracePt t="28648" x="9063038" y="3662363"/>
          <p14:tracePt t="28659" x="9107488" y="3684588"/>
          <p14:tracePt t="28668" x="9263063" y="3765550"/>
          <p14:tracePt t="28675" x="9350375" y="3802063"/>
          <p14:tracePt t="28683" x="9455150" y="3854450"/>
          <p14:tracePt t="28688" x="9550400" y="3898900"/>
          <p14:tracePt t="28698" x="9639300" y="3929063"/>
          <p14:tracePt t="28702" x="9728200" y="3943350"/>
          <p14:tracePt t="28717" x="9853613" y="3973513"/>
          <p14:tracePt t="28722" x="9906000" y="3987800"/>
          <p14:tracePt t="28735" x="9950450" y="4002088"/>
          <p14:tracePt t="28749" x="10017125" y="4010025"/>
          <p14:tracePt t="28754" x="10053638" y="4016375"/>
          <p14:tracePt t="28761" x="10083800" y="4024313"/>
          <p14:tracePt t="28767" x="10112375" y="4038600"/>
          <p14:tracePt t="28775" x="10134600" y="4046538"/>
          <p14:tracePt t="28783" x="10150475" y="4046538"/>
          <p14:tracePt t="28788" x="10172700" y="4060825"/>
          <p14:tracePt t="28794" x="10186988" y="4068763"/>
          <p14:tracePt t="28800" x="10209213" y="4076700"/>
          <p14:tracePt t="28816" x="10239375" y="4105275"/>
          <p14:tracePt t="28822" x="10253663" y="4121150"/>
          <p14:tracePt t="28829" x="10267950" y="4127500"/>
          <p14:tracePt t="28835" x="10283825" y="4143375"/>
          <p14:tracePt t="28855" x="10298113" y="4165600"/>
          <p14:tracePt t="28863" x="10312400" y="4179888"/>
          <p14:tracePt t="28870" x="10312400" y="4187825"/>
          <p14:tracePt t="28878" x="10320338" y="4194175"/>
          <p14:tracePt t="28883" x="10320338" y="4202113"/>
          <p14:tracePt t="28893" x="10320338" y="4210050"/>
          <p14:tracePt t="28906" x="10320338" y="4216400"/>
          <p14:tracePt t="28916" x="10320338" y="4224338"/>
          <p14:tracePt t="28941" x="10320338" y="4232275"/>
          <p14:tracePt t="28954" x="10312400" y="4232275"/>
          <p14:tracePt t="28968" x="10306050" y="4232275"/>
          <p14:tracePt t="28989" x="10290175" y="4232275"/>
          <p14:tracePt t="28997" x="10283825" y="4232275"/>
          <p14:tracePt t="29017" x="10275888" y="4224338"/>
          <p14:tracePt t="29033" x="10267950" y="4216400"/>
          <p14:tracePt t="29058" x="10261600" y="4216400"/>
          <p14:tracePt t="29067" x="10261600" y="4210050"/>
          <p14:tracePt t="29074" x="10253663" y="4210050"/>
          <p14:tracePt t="29089" x="10253663" y="4202113"/>
          <p14:tracePt t="29100" x="10245725" y="4202113"/>
          <p14:tracePt t="29122" x="10239375" y="4194175"/>
          <p14:tracePt t="29134" x="10231438" y="4194175"/>
          <p14:tracePt t="29254" x="10239375" y="4194175"/>
          <p14:tracePt t="29268" x="10245725" y="4194175"/>
          <p14:tracePt t="29283" x="10253663" y="4187825"/>
          <p14:tracePt t="29290" x="10253663" y="4179888"/>
          <p14:tracePt t="29300" x="10267950" y="4165600"/>
          <p14:tracePt t="29311" x="10275888" y="4149725"/>
          <p14:tracePt t="42007" x="10223500" y="4135438"/>
          <p14:tracePt t="42025" x="9942513" y="4010025"/>
          <p14:tracePt t="42033" x="9831388" y="3957638"/>
          <p14:tracePt t="42041" x="9713913" y="3906838"/>
          <p14:tracePt t="42045" x="9602788" y="3854450"/>
          <p14:tracePt t="42051" x="9499600" y="3802063"/>
          <p14:tracePt t="42061" x="9410700" y="3757613"/>
          <p14:tracePt t="42080" x="9063038" y="3632200"/>
          <p14:tracePt t="42086" x="8966200" y="3603625"/>
          <p14:tracePt t="42097" x="8885238" y="3581400"/>
          <p14:tracePt t="42105" x="8810625" y="3573463"/>
          <p14:tracePt t="42110" x="8743950" y="3551238"/>
          <p14:tracePt t="42120" x="8632825" y="3536950"/>
          <p14:tracePt t="42142" x="8485188" y="3521075"/>
          <p14:tracePt t="42156" x="8412163" y="3521075"/>
          <p14:tracePt t="42167" x="8382000" y="3521075"/>
          <p14:tracePt t="42171" x="8359775" y="3521075"/>
          <p14:tracePt t="42178" x="8337550" y="3521075"/>
          <p14:tracePt t="42186" x="8315325" y="3521075"/>
          <p14:tracePt t="42193" x="8301038" y="3521075"/>
          <p14:tracePt t="42200" x="8278813" y="3521075"/>
          <p14:tracePt t="42205" x="8262938" y="3521075"/>
          <p14:tracePt t="42210" x="8256588" y="3521075"/>
          <p14:tracePt t="42220" x="8248650" y="3521075"/>
          <p14:tracePt t="42241" x="8218488" y="3521075"/>
          <p14:tracePt t="42247" x="8212138" y="3521075"/>
          <p14:tracePt t="42257" x="8204200" y="3521075"/>
          <p14:tracePt t="42262" x="8189913" y="3521075"/>
          <p14:tracePt t="42274" x="8181975" y="3529013"/>
          <p14:tracePt t="42288" x="8167688" y="3543300"/>
          <p14:tracePt t="42295" x="8159750" y="3551238"/>
          <p14:tracePt t="42302" x="8145463" y="3559175"/>
          <p14:tracePt t="42311" x="8145463" y="3565525"/>
          <p14:tracePt t="42326" x="8131175" y="3581400"/>
          <p14:tracePt t="42342" x="8123238" y="3603625"/>
          <p14:tracePt t="42353" x="8115300" y="3609975"/>
          <p14:tracePt t="42368" x="8115300" y="3624263"/>
          <p14:tracePt t="42373" x="8108950" y="3624263"/>
          <p14:tracePt t="42382" x="8108950" y="3632200"/>
          <p14:tracePt t="42386" x="8108950" y="3640138"/>
          <p14:tracePt t="42401" x="8101013" y="3640138"/>
          <p14:tracePt t="42409" x="8101013" y="3646488"/>
          <p14:tracePt t="42417" x="8093075" y="3654425"/>
          <p14:tracePt t="42438" x="8086725" y="3654425"/>
          <p14:tracePt t="42468" x="8078788" y="3654425"/>
          <p14:tracePt t="42488" x="8070850" y="3654425"/>
          <p14:tracePt t="42496" x="8070850" y="3646488"/>
          <p14:tracePt t="42546" x="8070850" y="3640138"/>
          <p14:tracePt t="42559" x="8070850" y="3632200"/>
          <p14:tracePt t="42589" x="8070850" y="3624263"/>
          <p14:tracePt t="42621" x="8078788" y="3624263"/>
          <p14:tracePt t="42651" x="8086725" y="3624263"/>
          <p14:tracePt t="42661" x="8086725" y="3617913"/>
          <p14:tracePt t="42667" x="8093075" y="3617913"/>
          <p14:tracePt t="42674" x="8101013" y="3617913"/>
          <p14:tracePt t="42681" x="8101013" y="3609975"/>
          <p14:tracePt t="42698" x="8115300" y="3609975"/>
          <p14:tracePt t="42712" x="8123238" y="3609975"/>
          <p14:tracePt t="42732" x="8131175" y="3609975"/>
          <p14:tracePt t="42750" x="8137525" y="3609975"/>
          <p14:tracePt t="42769" x="8137525" y="3603625"/>
          <p14:tracePt t="42778" x="8145463" y="3603625"/>
          <p14:tracePt t="42787" x="8153400" y="3603625"/>
          <p14:tracePt t="42818" x="8159750" y="3603625"/>
          <p14:tracePt t="42874" x="8159750" y="3609975"/>
          <p14:tracePt t="42907" x="8159750" y="3617913"/>
          <p14:tracePt t="44026" x="8159750" y="3624263"/>
          <p14:tracePt t="44037" x="8167688" y="3632200"/>
          <p14:tracePt t="44044" x="8167688" y="3640138"/>
          <p14:tracePt t="44051" x="8175625" y="3646488"/>
          <p14:tracePt t="44061" x="8175625" y="3662363"/>
          <p14:tracePt t="44070" x="8175625" y="3676650"/>
          <p14:tracePt t="44074" x="8175625" y="3690938"/>
          <p14:tracePt t="44082" x="8175625" y="3713163"/>
          <p14:tracePt t="44094" x="8189913" y="3757613"/>
          <p14:tracePt t="44117" x="8196263" y="3817938"/>
          <p14:tracePt t="44125" x="8204200" y="3832225"/>
          <p14:tracePt t="44144" x="8212138" y="3890963"/>
          <p14:tracePt t="44150" x="8218488" y="3913188"/>
          <p14:tracePt t="44158" x="8218488" y="3935413"/>
          <p14:tracePt t="44167" x="8226425" y="3957638"/>
          <p14:tracePt t="44173" x="8226425" y="3973513"/>
          <p14:tracePt t="44182" x="8226425" y="4002088"/>
          <p14:tracePt t="44192" x="8234363" y="4054475"/>
          <p14:tracePt t="44204" x="8240713" y="4105275"/>
          <p14:tracePt t="44210" x="8248650" y="4135438"/>
          <p14:tracePt t="44219" x="8248650" y="4149725"/>
          <p14:tracePt t="44236" x="8248650" y="4194175"/>
          <p14:tracePt t="44241" x="8248650" y="4202113"/>
          <p14:tracePt t="44247" x="8248650" y="4216400"/>
          <p14:tracePt t="44254" x="8248650" y="4232275"/>
          <p14:tracePt t="44258" x="8248650" y="4238625"/>
          <p14:tracePt t="44274" x="8248650" y="4260850"/>
          <p14:tracePt t="44279" x="8248650" y="4291013"/>
          <p14:tracePt t="44289" x="8248650" y="4313238"/>
          <p14:tracePt t="44302" x="8256588" y="4343400"/>
          <p14:tracePt t="44311" x="8256588" y="4365625"/>
          <p14:tracePt t="44316" x="8262938" y="4394200"/>
          <p14:tracePt t="44324" x="8262938" y="4408488"/>
          <p14:tracePt t="44337" x="8270875" y="4460875"/>
          <p14:tracePt t="44344" x="8270875" y="4491038"/>
          <p14:tracePt t="44351" x="8270875" y="4505325"/>
          <p14:tracePt t="44361" x="8270875" y="4527550"/>
          <p14:tracePt t="44370" x="8270875" y="4549775"/>
          <p14:tracePt t="44387" x="8270875" y="4572000"/>
          <p14:tracePt t="44406" x="8270875" y="4594225"/>
          <p14:tracePt t="44421" x="8270875" y="4608513"/>
          <p14:tracePt t="44442" x="8270875" y="4616450"/>
          <p14:tracePt t="44454" x="8270875" y="4624388"/>
          <p14:tracePt t="44469" x="8270875" y="4630738"/>
          <p14:tracePt t="44496" x="8262938" y="4624388"/>
          <p14:tracePt t="44513" x="8256588" y="4608513"/>
          <p14:tracePt t="44520" x="8256588" y="4594225"/>
          <p14:tracePt t="44531" x="8248650" y="4579938"/>
          <p14:tracePt t="44541" x="8234363" y="4549775"/>
          <p14:tracePt t="44548" x="8226425" y="4535488"/>
          <p14:tracePt t="44554" x="8218488" y="4519613"/>
          <p14:tracePt t="44569" x="8204200" y="4483100"/>
          <p14:tracePt t="44576" x="8204200" y="4468813"/>
          <p14:tracePt t="44583" x="8196263" y="4446588"/>
          <p14:tracePt t="44596" x="8189913" y="4394200"/>
          <p14:tracePt t="44608" x="8181975" y="4321175"/>
          <p14:tracePt t="44613" x="8181975" y="4268788"/>
          <p14:tracePt t="44623" x="8181975" y="4232275"/>
          <p14:tracePt t="44634" x="8181975" y="4187825"/>
          <p14:tracePt t="44640" x="8181975" y="4165600"/>
          <p14:tracePt t="44646" x="8189913" y="4135438"/>
          <p14:tracePt t="44655" x="8189913" y="4090988"/>
          <p14:tracePt t="44663" x="8196263" y="4076700"/>
          <p14:tracePt t="44671" x="8196263" y="4054475"/>
          <p14:tracePt t="44679" x="8204200" y="4032250"/>
          <p14:tracePt t="44684" x="8204200" y="4016375"/>
          <p14:tracePt t="44692" x="8204200" y="3995738"/>
          <p14:tracePt t="44702" x="8204200" y="3973513"/>
          <p14:tracePt t="44705" x="8204200" y="3951288"/>
          <p14:tracePt t="44718" x="8204200" y="3929063"/>
          <p14:tracePt t="44725" x="8204200" y="3890963"/>
          <p14:tracePt t="44734" x="8204200" y="3884613"/>
          <p14:tracePt t="44738" x="8204200" y="3868738"/>
          <p14:tracePt t="44745" x="8204200" y="3862388"/>
          <p14:tracePt t="44754" x="8204200" y="3846513"/>
          <p14:tracePt t="44776" x="8204200" y="3810000"/>
          <p14:tracePt t="44779" x="8204200" y="3802063"/>
          <p14:tracePt t="44789" x="8204200" y="3787775"/>
          <p14:tracePt t="44802" x="8204200" y="3773488"/>
          <p14:tracePt t="44808" x="8204200" y="3751263"/>
          <p14:tracePt t="44815" x="8204200" y="3743325"/>
          <p14:tracePt t="44823" x="8204200" y="3721100"/>
          <p14:tracePt t="44831" x="8212138" y="3698875"/>
          <p14:tracePt t="44838" x="8212138" y="3684588"/>
          <p14:tracePt t="44847" x="8212138" y="3668713"/>
          <p14:tracePt t="44856" x="8212138" y="3640138"/>
          <p14:tracePt t="44871" x="8212138" y="3603625"/>
          <p14:tracePt t="44886" x="8212138" y="3587750"/>
          <p14:tracePt t="44891" x="8212138" y="3581400"/>
          <p14:tracePt t="44901" x="8212138" y="3573463"/>
          <p14:tracePt t="44907" x="8212138" y="3565525"/>
          <p14:tracePt t="44984" x="8212138" y="3573463"/>
          <p14:tracePt t="44999" x="8212138" y="3581400"/>
          <p14:tracePt t="45008" x="8212138" y="3587750"/>
          <p14:tracePt t="45031" x="8212138" y="3609975"/>
          <p14:tracePt t="45039" x="8212138" y="3624263"/>
          <p14:tracePt t="45046" x="8212138" y="3632200"/>
          <p14:tracePt t="45061" x="8212138" y="3646488"/>
          <p14:tracePt t="45071" x="8218488" y="3654425"/>
          <p14:tracePt t="45085" x="8218488" y="3676650"/>
          <p14:tracePt t="45103" x="8226425" y="3706813"/>
          <p14:tracePt t="45107" x="8234363" y="3713163"/>
          <p14:tracePt t="45117" x="8234363" y="3735388"/>
          <p14:tracePt t="45124" x="8234363" y="3757613"/>
          <p14:tracePt t="45128" x="8234363" y="3779838"/>
          <p14:tracePt t="45138" x="8234363" y="3824288"/>
          <p14:tracePt t="45157" x="8240713" y="3929063"/>
          <p14:tracePt t="45162" x="8248650" y="3957638"/>
          <p14:tracePt t="45176" x="8248650" y="4032250"/>
          <p14:tracePt t="45190" x="8248650" y="4105275"/>
          <p14:tracePt t="45202" x="8248650" y="4135438"/>
          <p14:tracePt t="45207" x="8248650" y="4171950"/>
          <p14:tracePt t="45216" x="8248650" y="4202113"/>
          <p14:tracePt t="45221" x="8248650" y="4224338"/>
          <p14:tracePt t="45236" x="8248650" y="4276725"/>
          <p14:tracePt t="45239" x="8248650" y="4298950"/>
          <p14:tracePt t="45251" x="8248650" y="4313238"/>
          <p14:tracePt t="45257" x="8248650" y="4327525"/>
          <p14:tracePt t="45265" x="8248650" y="4335463"/>
          <p14:tracePt t="45269" x="8248650" y="4349750"/>
          <p14:tracePt t="45274" x="8248650" y="4357688"/>
          <p14:tracePt t="45287" x="8248650" y="4371975"/>
          <p14:tracePt t="45295" x="8248650" y="4379913"/>
          <p14:tracePt t="45310" x="8248650" y="4386263"/>
          <p14:tracePt t="45326" x="8248650" y="4394200"/>
          <p14:tracePt t="45330" x="8248650" y="4402138"/>
          <p14:tracePt t="45344" x="8248650" y="4408488"/>
          <p14:tracePt t="45359" x="8248650" y="4416425"/>
          <p14:tracePt t="45386" x="8248650" y="4424363"/>
          <p14:tracePt t="45417" x="8240713" y="4424363"/>
          <p14:tracePt t="45449" x="8240713" y="4416425"/>
          <p14:tracePt t="45459" x="8234363" y="4408488"/>
          <p14:tracePt t="45477" x="8218488" y="4349750"/>
          <p14:tracePt t="45485" x="8218488" y="4313238"/>
          <p14:tracePt t="45493" x="8204200" y="4260850"/>
          <p14:tracePt t="45502" x="8181975" y="4157663"/>
          <p14:tracePt t="45510" x="8175625" y="4105275"/>
          <p14:tracePt t="45517" x="8167688" y="4054475"/>
          <p14:tracePt t="45524" x="8167688" y="4016375"/>
          <p14:tracePt t="45533" x="8159750" y="3973513"/>
          <p14:tracePt t="45544" x="8153400" y="3943350"/>
          <p14:tracePt t="45547" x="8145463" y="3906838"/>
          <p14:tracePt t="45551" x="8145463" y="3876675"/>
          <p14:tracePt t="45557" x="8145463" y="3854450"/>
          <p14:tracePt t="45565" x="8137525" y="3846513"/>
          <p14:tracePt t="45571" x="8137525" y="3832225"/>
          <p14:tracePt t="45591" x="8137525" y="3824288"/>
          <p14:tracePt t="45594" x="8137525" y="3817938"/>
          <p14:tracePt t="45599" x="8137525" y="3810000"/>
          <p14:tracePt t="45636" x="8131175" y="3810000"/>
          <p14:tracePt t="45649" x="8123238" y="3810000"/>
          <p14:tracePt t="45678" x="8123238" y="3817938"/>
          <p14:tracePt t="45692" x="8123238" y="3824288"/>
          <p14:tracePt t="45706" x="8123238" y="3832225"/>
          <p14:tracePt t="45719" x="8123238" y="3840163"/>
          <p14:tracePt t="45740" x="8123238" y="3854450"/>
          <p14:tracePt t="45754" x="8123238" y="3862388"/>
          <p14:tracePt t="45762" x="8123238" y="3868738"/>
          <p14:tracePt t="45769" x="8123238" y="3876675"/>
          <p14:tracePt t="45788" x="8131175" y="3890963"/>
          <p14:tracePt t="45803" x="8137525" y="3898900"/>
          <p14:tracePt t="45818" x="8137525" y="3913188"/>
          <p14:tracePt t="45822" x="8137525" y="3929063"/>
          <p14:tracePt t="45845" x="8159750" y="3995738"/>
          <p14:tracePt t="45850" x="8175625" y="4024313"/>
          <p14:tracePt t="45862" x="8181975" y="4068763"/>
          <p14:tracePt t="45872" x="8204200" y="4171950"/>
          <p14:tracePt t="45878" x="8218488" y="4224338"/>
          <p14:tracePt t="45885" x="8226425" y="4276725"/>
          <p14:tracePt t="45903" x="8240713" y="4371975"/>
          <p14:tracePt t="45908" x="8256588" y="4424363"/>
          <p14:tracePt t="45920" x="8262938" y="4513263"/>
          <p14:tracePt t="45940" x="8285163" y="4608513"/>
          <p14:tracePt t="45953" x="8285163" y="4638675"/>
          <p14:tracePt t="45958" x="8285163" y="4652963"/>
          <p14:tracePt t="45969" x="8285163" y="4683125"/>
          <p14:tracePt t="45987" x="8285163" y="4697413"/>
          <p14:tracePt t="46002" x="8285163" y="4705350"/>
          <p14:tracePt t="46046" x="8285163" y="4697413"/>
          <p14:tracePt t="46057" x="8278813" y="4683125"/>
          <p14:tracePt t="46064" x="8278813" y="4668838"/>
          <p14:tracePt t="46073" x="8262938" y="4616450"/>
          <p14:tracePt t="46080" x="8262938" y="4579938"/>
          <p14:tracePt t="46091" x="8256588" y="4535488"/>
          <p14:tracePt t="46097" x="8256588" y="4475163"/>
          <p14:tracePt t="46109" x="8248650" y="4335463"/>
          <p14:tracePt t="46115" x="8248650" y="4238625"/>
          <p14:tracePt t="46122" x="8248650" y="4149725"/>
          <p14:tracePt t="46128" x="8248650" y="4076700"/>
          <p14:tracePt t="46139" x="8248650" y="4038600"/>
          <p14:tracePt t="46151" x="8256588" y="3979863"/>
          <p14:tracePt t="46159" x="8256588" y="3965575"/>
          <p14:tracePt t="46165" x="8256588" y="3951288"/>
          <p14:tracePt t="46179" x="8256588" y="3943350"/>
          <p14:tracePt t="46190" x="8256588" y="3935413"/>
          <p14:tracePt t="46206" x="8256588" y="3929063"/>
          <p14:tracePt t="46212" x="8256588" y="3921125"/>
          <p14:tracePt t="46297" x="8256588" y="3913188"/>
          <p14:tracePt t="46318" x="8256588" y="3906838"/>
          <p14:tracePt t="46342" x="8256588" y="3898900"/>
          <p14:tracePt t="46359" x="8256588" y="3890963"/>
          <p14:tracePt t="46370" x="8256588" y="3884613"/>
          <p14:tracePt t="46386" x="8256588" y="3876675"/>
          <p14:tracePt t="46393" x="8256588" y="3862388"/>
          <p14:tracePt t="46401" x="8262938" y="3854450"/>
          <p14:tracePt t="46408" x="8262938" y="3840163"/>
          <p14:tracePt t="46415" x="8262938" y="3832225"/>
          <p14:tracePt t="46424" x="8270875" y="3817938"/>
          <p14:tracePt t="46432" x="8270875" y="3795713"/>
          <p14:tracePt t="46441" x="8278813" y="3779838"/>
          <p14:tracePt t="46454" x="8278813" y="3757613"/>
          <p14:tracePt t="46468" x="8285163" y="3735388"/>
          <p14:tracePt t="46482" x="8293100" y="3729038"/>
          <p14:tracePt t="46489" x="8293100" y="3721100"/>
          <p14:tracePt t="46504" x="8301038" y="3713163"/>
          <p14:tracePt t="46524" x="8301038" y="3698875"/>
          <p14:tracePt t="46553" x="8301038" y="3690938"/>
          <p14:tracePt t="46707" x="8301038" y="3698875"/>
          <p14:tracePt t="46720" x="8301038" y="3706813"/>
          <p14:tracePt t="46736" x="8301038" y="3713163"/>
          <p14:tracePt t="46789" x="8301038" y="3721100"/>
          <p14:tracePt t="46810" x="8301038" y="3729038"/>
          <p14:tracePt t="46819" x="8293100" y="3729038"/>
          <p14:tracePt t="46929" x="8293100" y="3735388"/>
          <p14:tracePt t="46965" x="8293100" y="3743325"/>
          <p14:tracePt t="46977" x="8293100" y="3751263"/>
          <p14:tracePt t="47012" x="8293100" y="3757613"/>
          <p14:tracePt t="47028" x="8293100" y="3765550"/>
          <p14:tracePt t="47042" x="8293100" y="3773488"/>
          <p14:tracePt t="47054" x="8293100" y="3779838"/>
          <p14:tracePt t="47073" x="8293100" y="3795713"/>
          <p14:tracePt t="47081" x="8293100" y="3802063"/>
          <p14:tracePt t="47093" x="8293100" y="3810000"/>
          <p14:tracePt t="47101" x="8293100" y="3817938"/>
          <p14:tracePt t="47121" x="8293100" y="3824288"/>
          <p14:tracePt t="47133" x="8293100" y="3832225"/>
          <p14:tracePt t="47137" x="8293100" y="3840163"/>
          <p14:tracePt t="47150" x="8293100" y="3846513"/>
          <p14:tracePt t="47164" x="8293100" y="3854450"/>
          <p14:tracePt t="47198" x="8293100" y="3862388"/>
          <p14:tracePt t="47212" x="8293100" y="3868738"/>
          <p14:tracePt t="47397" x="8293100" y="3876675"/>
          <p14:tracePt t="49472" x="8351838" y="3884613"/>
          <p14:tracePt t="49483" x="8574088" y="3921125"/>
          <p14:tracePt t="49490" x="8685213" y="3951288"/>
          <p14:tracePt t="49505" x="8826500" y="3973513"/>
          <p14:tracePt t="49515" x="9077325" y="4038600"/>
          <p14:tracePt t="49528" x="9291638" y="4083050"/>
          <p14:tracePt t="49536" x="9380538" y="4105275"/>
          <p14:tracePt t="49542" x="9455150" y="4135438"/>
          <p14:tracePt t="49556" x="9602788" y="4179888"/>
          <p14:tracePt t="49569" x="9728200" y="4232275"/>
          <p14:tracePt t="49574" x="9786938" y="4254500"/>
          <p14:tracePt t="49582" x="9825038" y="4276725"/>
          <p14:tracePt t="49589" x="9861550" y="4298950"/>
          <p14:tracePt t="49597" x="9891713" y="4313238"/>
          <p14:tracePt t="49611" x="9942513" y="4343400"/>
          <p14:tracePt t="49619" x="9958388" y="4357688"/>
          <p14:tracePt t="49625" x="9972675" y="4371975"/>
          <p14:tracePt t="49636" x="10002838" y="4408488"/>
          <p14:tracePt t="49654" x="10025063" y="4452938"/>
          <p14:tracePt t="49657" x="10031413" y="4483100"/>
          <p14:tracePt t="49663" x="10039350" y="4535488"/>
          <p14:tracePt t="49669" x="10047288" y="4572000"/>
          <p14:tracePt t="49680" x="10053638" y="4608513"/>
          <p14:tracePt t="49691" x="10053638" y="4705350"/>
          <p14:tracePt t="49697" x="10047288" y="4741863"/>
          <p14:tracePt t="49707" x="10031413" y="4786313"/>
          <p14:tracePt t="49723" x="10009188" y="4845050"/>
          <p14:tracePt t="49727" x="9994900" y="4867275"/>
          <p14:tracePt t="49735" x="9986963" y="4883150"/>
          <p14:tracePt t="49744" x="9980613" y="4905375"/>
          <p14:tracePt t="49750" x="9972675" y="4919663"/>
          <p14:tracePt t="49761" x="9950450" y="4949825"/>
          <p14:tracePt t="49777" x="9942513" y="4972050"/>
          <p14:tracePt t="49784" x="9942513" y="4978400"/>
          <p14:tracePt t="49792" x="9936163" y="4986338"/>
          <p14:tracePt t="49797" x="9936163" y="4994275"/>
          <p14:tracePt t="49811" x="9928225" y="5008563"/>
          <p14:tracePt t="49818" x="9928225" y="5016500"/>
          <p14:tracePt t="49824" x="9920288" y="5016500"/>
          <p14:tracePt t="49833" x="9920288" y="5022850"/>
          <p14:tracePt t="49853" x="9920288" y="5030788"/>
          <p14:tracePt t="49857" x="9913938" y="5030788"/>
          <p14:tracePt t="49871" x="9906000" y="5030788"/>
          <p14:tracePt t="49907" x="9906000" y="5038725"/>
          <p14:tracePt t="49922" x="9906000" y="5045075"/>
          <p14:tracePt t="49937" x="9906000" y="5053013"/>
          <p14:tracePt t="49949" x="9906000" y="5060950"/>
          <p14:tracePt t="49959" x="9906000" y="5067300"/>
          <p14:tracePt t="49975" x="9913938" y="5075238"/>
          <p14:tracePt t="49987" x="9920288" y="5089525"/>
          <p14:tracePt t="50011" x="9920288" y="5111750"/>
          <p14:tracePt t="50029" x="9920288" y="5133975"/>
          <p14:tracePt t="50233" x="9980613" y="5119688"/>
          <p14:tracePt t="50248" x="9980613" y="5111750"/>
          <p14:tracePt t="50261" x="9980613" y="5105400"/>
          <p14:tracePt t="50283" x="9980613" y="5097463"/>
          <p14:tracePt t="50296" x="9980613" y="5089525"/>
          <p14:tracePt t="50344" x="9972675" y="5089525"/>
          <p14:tracePt t="50365" x="9972675" y="5097463"/>
          <p14:tracePt t="50376" x="9964738" y="5097463"/>
          <p14:tracePt t="50406" x="9964738" y="5105400"/>
          <p14:tracePt t="50423" x="9958388" y="5119688"/>
          <p14:tracePt t="50438" x="9958388" y="5127625"/>
          <p14:tracePt t="50521" x="9898063" y="5489575"/>
          <p14:tracePt t="50538" x="9883775" y="5503863"/>
          <p14:tracePt t="50555" x="9883775" y="5511800"/>
          <p14:tracePt t="50560" x="9875838" y="5511800"/>
          <p14:tracePt t="50576" x="9869488" y="5511800"/>
          <p14:tracePt t="50605" x="9861550" y="5511800"/>
          <p14:tracePt t="50622" x="9847263" y="5497513"/>
          <p14:tracePt t="50630" x="9847263" y="5467350"/>
          <p14:tracePt t="50638" x="9839325" y="5437188"/>
          <p14:tracePt t="50643" x="9831388" y="5408613"/>
          <p14:tracePt t="50652" x="9825038" y="5370513"/>
          <p14:tracePt t="50659" x="9825038" y="5341938"/>
          <p14:tracePt t="50674" x="9817100" y="5281613"/>
          <p14:tracePt t="50686" x="9809163" y="5253038"/>
          <p14:tracePt t="50691" x="9809163" y="5245100"/>
          <p14:tracePt t="50700" x="9802813" y="5230813"/>
          <p14:tracePt t="50708" x="9802813" y="5222875"/>
          <p14:tracePt t="50713" x="9802813" y="5214938"/>
          <p14:tracePt t="50725" x="9802813" y="5208588"/>
          <p14:tracePt t="50736" x="9802813" y="5200650"/>
          <p14:tracePt t="50900" x="9802813" y="5192713"/>
          <p14:tracePt t="50914" x="9802813" y="5186363"/>
          <p14:tracePt t="50928" x="9802813" y="5178425"/>
          <p14:tracePt t="50964" x="9802813" y="5170488"/>
          <p14:tracePt t="50977" x="9802813" y="5164138"/>
          <p14:tracePt t="50993" x="9809163" y="5156200"/>
          <p14:tracePt t="51004" x="9831388" y="5141913"/>
          <p14:tracePt t="51025" x="9869488" y="5111750"/>
          <p14:tracePt t="51037" x="9906000" y="5097463"/>
          <p14:tracePt t="51043" x="9936163" y="5075238"/>
          <p14:tracePt t="51052" x="9942513" y="5060950"/>
          <p14:tracePt t="51068" x="9950450" y="5053013"/>
          <p14:tracePt t="51073" x="9958388" y="5053013"/>
          <p14:tracePt t="51089" x="9964738" y="5045075"/>
          <p14:tracePt t="51104" x="9972675" y="5038725"/>
          <p14:tracePt t="51123" x="9980613" y="5038725"/>
          <p14:tracePt t="51236" x="9972675" y="5038725"/>
          <p14:tracePt t="51249" x="9972675" y="5045075"/>
          <p14:tracePt t="51268" x="9972675" y="5053013"/>
          <p14:tracePt t="51278" x="9964738" y="5053013"/>
          <p14:tracePt t="51294" x="9958388" y="5060950"/>
          <p14:tracePt t="51313" x="9958388" y="5067300"/>
          <p14:tracePt t="51324" x="9950450" y="5067300"/>
          <p14:tracePt t="51397" x="9942513" y="5067300"/>
          <p14:tracePt t="51436" x="9936163" y="5067300"/>
          <p14:tracePt t="51474" x="9928225" y="5067300"/>
          <p14:tracePt t="51485" x="9928225" y="5060950"/>
          <p14:tracePt t="51492" x="9920288" y="5060950"/>
          <p14:tracePt t="51505" x="9913938" y="50609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4F48B-8EDB-7C23-F55F-8AFE369D708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65E8CEF-FFFB-FA5C-9DF7-E051CED5897A}"/>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FDBE822-115E-0491-5E16-BB8396668BF2}"/>
              </a:ext>
            </a:extLst>
          </p:cNvPr>
          <p:cNvSpPr txBox="1"/>
          <p:nvPr/>
        </p:nvSpPr>
        <p:spPr>
          <a:xfrm>
            <a:off x="378068" y="407827"/>
            <a:ext cx="10511938" cy="584775"/>
          </a:xfrm>
          <a:prstGeom prst="rect">
            <a:avLst/>
          </a:prstGeom>
          <a:noFill/>
        </p:spPr>
        <p:txBody>
          <a:bodyPr wrap="square" rtlCol="0">
            <a:spAutoFit/>
          </a:bodyPr>
          <a:lstStyle/>
          <a:p>
            <a:r>
              <a:rPr lang="en-US" sz="3200" dirty="0"/>
              <a:t>Does age have any barrier on the insurance claimed?</a:t>
            </a:r>
            <a:endParaRPr lang="en-IN" sz="3200" dirty="0"/>
          </a:p>
        </p:txBody>
      </p:sp>
      <p:pic>
        <p:nvPicPr>
          <p:cNvPr id="7" name="Picture 6">
            <a:extLst>
              <a:ext uri="{FF2B5EF4-FFF2-40B4-BE49-F238E27FC236}">
                <a16:creationId xmlns:a16="http://schemas.microsoft.com/office/drawing/2014/main" id="{C37518D8-D05B-A584-896F-9D6793BFA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28F32EA1-7952-D1ED-0B38-8FDE052DCFDA}"/>
              </a:ext>
            </a:extLst>
          </p:cNvPr>
          <p:cNvPicPr>
            <a:picLocks noChangeAspect="1"/>
          </p:cNvPicPr>
          <p:nvPr/>
        </p:nvPicPr>
        <p:blipFill>
          <a:blip r:embed="rId4"/>
          <a:stretch>
            <a:fillRect/>
          </a:stretch>
        </p:blipFill>
        <p:spPr>
          <a:xfrm>
            <a:off x="678696" y="1435026"/>
            <a:ext cx="5067922" cy="2792119"/>
          </a:xfrm>
          <a:prstGeom prst="rect">
            <a:avLst/>
          </a:prstGeom>
          <a:ln>
            <a:noFill/>
          </a:ln>
        </p:spPr>
      </p:pic>
      <p:pic>
        <p:nvPicPr>
          <p:cNvPr id="5" name="Picture 4">
            <a:extLst>
              <a:ext uri="{FF2B5EF4-FFF2-40B4-BE49-F238E27FC236}">
                <a16:creationId xmlns:a16="http://schemas.microsoft.com/office/drawing/2014/main" id="{32AB6A78-1070-8AF2-7B66-1B1A78618ECB}"/>
              </a:ext>
            </a:extLst>
          </p:cNvPr>
          <p:cNvPicPr>
            <a:picLocks noChangeAspect="1"/>
          </p:cNvPicPr>
          <p:nvPr/>
        </p:nvPicPr>
        <p:blipFill>
          <a:blip r:embed="rId5"/>
          <a:stretch>
            <a:fillRect/>
          </a:stretch>
        </p:blipFill>
        <p:spPr>
          <a:xfrm>
            <a:off x="6445382" y="1435026"/>
            <a:ext cx="5067922" cy="2792119"/>
          </a:xfrm>
          <a:prstGeom prst="rect">
            <a:avLst/>
          </a:prstGeom>
          <a:ln>
            <a:noFill/>
          </a:ln>
        </p:spPr>
      </p:pic>
      <p:sp>
        <p:nvSpPr>
          <p:cNvPr id="6" name="TextBox 5">
            <a:extLst>
              <a:ext uri="{FF2B5EF4-FFF2-40B4-BE49-F238E27FC236}">
                <a16:creationId xmlns:a16="http://schemas.microsoft.com/office/drawing/2014/main" id="{B0AC7762-BF1A-FCDC-4699-D4521D2449FD}"/>
              </a:ext>
            </a:extLst>
          </p:cNvPr>
          <p:cNvSpPr txBox="1"/>
          <p:nvPr/>
        </p:nvSpPr>
        <p:spPr>
          <a:xfrm>
            <a:off x="678696" y="4669569"/>
            <a:ext cx="5067921"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Older individuals, especially those over 40, tend to have higher insurance claims, making age a key factor in policy pricing.</a:t>
            </a:r>
          </a:p>
        </p:txBody>
      </p:sp>
      <p:sp>
        <p:nvSpPr>
          <p:cNvPr id="9" name="TextBox 8">
            <a:extLst>
              <a:ext uri="{FF2B5EF4-FFF2-40B4-BE49-F238E27FC236}">
                <a16:creationId xmlns:a16="http://schemas.microsoft.com/office/drawing/2014/main" id="{5BDC0DF0-331C-1C51-7C99-5140268A14B6}"/>
              </a:ext>
            </a:extLst>
          </p:cNvPr>
          <p:cNvSpPr txBox="1"/>
          <p:nvPr/>
        </p:nvSpPr>
        <p:spPr>
          <a:xfrm>
            <a:off x="6445382" y="4669569"/>
            <a:ext cx="5067921"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 Additionally, older smokers face even higher charges due to increased health risks</a:t>
            </a:r>
            <a:r>
              <a:rPr lang="en-IN" dirty="0"/>
              <a:t>.</a:t>
            </a:r>
          </a:p>
        </p:txBody>
      </p:sp>
    </p:spTree>
    <p:extLst>
      <p:ext uri="{BB962C8B-B14F-4D97-AF65-F5344CB8AC3E}">
        <p14:creationId xmlns:p14="http://schemas.microsoft.com/office/powerpoint/2010/main" val="1380001797"/>
      </p:ext>
    </p:extLst>
  </p:cSld>
  <p:clrMapOvr>
    <a:masterClrMapping/>
  </p:clrMapOvr>
  <mc:AlternateContent xmlns:mc="http://schemas.openxmlformats.org/markup-compatibility/2006" xmlns:p14="http://schemas.microsoft.com/office/powerpoint/2010/main">
    <mc:Choice Requires="p14">
      <p:transition spd="slow" p14:dur="2000" advTm="118190"/>
    </mc:Choice>
    <mc:Fallback xmlns="">
      <p:transition spd="slow" advTm="118190"/>
    </mc:Fallback>
  </mc:AlternateContent>
  <p:extLst>
    <p:ext uri="{3A86A75C-4F4B-4683-9AE1-C65F6400EC91}">
      <p14:laserTraceLst xmlns:p14="http://schemas.microsoft.com/office/powerpoint/2010/main">
        <p14:tracePtLst>
          <p14:tracePt t="6289" x="9853613" y="5038725"/>
          <p14:tracePt t="6305" x="9677400" y="4994275"/>
          <p14:tracePt t="6325" x="9372600" y="4889500"/>
          <p14:tracePt t="6337" x="9136063" y="4800600"/>
          <p14:tracePt t="6347" x="9002713" y="4764088"/>
          <p14:tracePt t="6357" x="8685213" y="4638675"/>
          <p14:tracePt t="6366" x="8523288" y="4579938"/>
          <p14:tracePt t="6374" x="8345488" y="4513263"/>
          <p14:tracePt t="6384" x="8181975" y="4452938"/>
          <p14:tracePt t="6391" x="7842250" y="4327525"/>
          <p14:tracePt t="6399" x="7656513" y="4260850"/>
          <p14:tracePt t="6407" x="7508875" y="4210050"/>
          <p14:tracePt t="6416" x="7353300" y="4165600"/>
          <p14:tracePt t="6438" x="6910388" y="4010025"/>
          <p14:tracePt t="6447" x="6746875" y="3951288"/>
          <p14:tracePt t="6455" x="6435725" y="3840163"/>
          <p14:tracePt t="6461" x="6296025" y="3787775"/>
          <p14:tracePt t="6474" x="5970588" y="3690938"/>
          <p14:tracePt t="6486" x="5822950" y="3654425"/>
          <p14:tracePt t="6498" x="5570538" y="3595688"/>
          <p14:tracePt t="6517" x="5214938" y="3551238"/>
          <p14:tracePt t="6522" x="5089525" y="3529013"/>
          <p14:tracePt t="6537" x="4867275" y="3506788"/>
          <p14:tracePt t="6547" x="4741863" y="3492500"/>
          <p14:tracePt t="6551" x="4616450" y="3476625"/>
          <p14:tracePt t="6557" x="4491038" y="3448050"/>
          <p14:tracePt t="6569" x="4379913" y="3417888"/>
          <p14:tracePt t="6582" x="4143375" y="3343275"/>
          <p14:tracePt t="6589" x="4016375" y="3314700"/>
          <p14:tracePt t="6597" x="3906838" y="3270250"/>
          <p14:tracePt t="6606" x="3713163" y="3203575"/>
          <p14:tracePt t="6614" x="3603625" y="3173413"/>
          <p14:tracePt t="6625" x="3484563" y="3136900"/>
          <p14:tracePt t="6638" x="3262313" y="3092450"/>
          <p14:tracePt t="6644" x="3159125" y="3070225"/>
          <p14:tracePt t="6649" x="3062288" y="3048000"/>
          <p14:tracePt t="6655" x="2951163" y="3025775"/>
          <p14:tracePt t="6669" x="2736850" y="3011488"/>
          <p14:tracePt t="6684" x="2514600" y="2989263"/>
          <p14:tracePt t="6697" x="2249488" y="2989263"/>
          <p14:tracePt t="6718" x="1774825" y="3003550"/>
          <p14:tracePt t="6732" x="1479550" y="3025775"/>
          <p14:tracePt t="6739" x="1323975" y="3040063"/>
          <p14:tracePt t="6753" x="1065213" y="3070225"/>
          <p14:tracePt t="6766" x="939800" y="3078163"/>
          <p14:tracePt t="6771" x="828675" y="3084513"/>
          <p14:tracePt t="6781" x="606425" y="3122613"/>
          <p14:tracePt t="6789" x="517525" y="3128963"/>
          <p14:tracePt t="6796" x="444500" y="3128963"/>
          <p14:tracePt t="6802" x="384175" y="3128963"/>
          <p14:tracePt t="6816" x="295275" y="3128963"/>
          <p14:tracePt t="6826" x="258763" y="3128963"/>
          <p14:tracePt t="6830" x="228600" y="3128963"/>
          <p14:tracePt t="6837" x="206375" y="3128963"/>
          <p14:tracePt t="6847" x="185738" y="3128963"/>
          <p14:tracePt t="6853" x="177800" y="3122613"/>
          <p14:tracePt t="6865" x="133350" y="3106738"/>
          <p14:tracePt t="6871" x="119063" y="3092450"/>
          <p14:tracePt t="6877" x="103188" y="3084513"/>
          <p14:tracePt t="6887" x="88900" y="3070225"/>
          <p14:tracePt t="6892" x="74613" y="3048000"/>
          <p14:tracePt t="6900" x="58738" y="3025775"/>
          <p14:tracePt t="6907" x="44450" y="2995613"/>
          <p14:tracePt t="6919" x="36513" y="2892425"/>
          <p14:tracePt t="6933" x="36513" y="2736850"/>
          <p14:tracePt t="6947" x="80963" y="2559050"/>
          <p14:tracePt t="6954" x="96838" y="2478088"/>
          <p14:tracePt t="6961" x="125413" y="2389188"/>
          <p14:tracePt t="6968" x="155575" y="2316163"/>
          <p14:tracePt t="6975" x="200025" y="2227263"/>
          <p14:tracePt t="6991" x="295275" y="2027238"/>
          <p14:tracePt t="6998" x="355600" y="1960563"/>
          <p14:tracePt t="7005" x="392113" y="1893888"/>
          <p14:tracePt t="7011" x="444500" y="1835150"/>
          <p14:tracePt t="7022" x="525463" y="1738313"/>
          <p14:tracePt t="7038" x="606425" y="1649413"/>
          <p14:tracePt t="7045" x="650875" y="1590675"/>
          <p14:tracePt t="7051" x="687388" y="1546225"/>
          <p14:tracePt t="7059" x="703263" y="1516063"/>
          <p14:tracePt t="7071" x="725488" y="1493838"/>
          <p14:tracePt t="7074" x="739775" y="1471613"/>
          <p14:tracePt t="7081" x="754063" y="1457325"/>
          <p14:tracePt t="7097" x="762000" y="1443038"/>
          <p14:tracePt t="7099" x="762000" y="1435100"/>
          <p14:tracePt t="7115" x="769938" y="1435100"/>
          <p14:tracePt t="7169" x="762000" y="1449388"/>
          <p14:tracePt t="7183" x="762000" y="1465263"/>
          <p14:tracePt t="7190" x="754063" y="1487488"/>
          <p14:tracePt t="7198" x="739775" y="1516063"/>
          <p14:tracePt t="7214" x="709613" y="1604963"/>
          <p14:tracePt t="7217" x="703263" y="1709738"/>
          <p14:tracePt t="7232" x="628650" y="2063750"/>
          <p14:tracePt t="7238" x="592138" y="2286000"/>
          <p14:tracePt t="7252" x="525463" y="2670175"/>
          <p14:tracePt t="7259" x="503238" y="2833688"/>
          <p14:tracePt t="7265" x="481013" y="2951163"/>
          <p14:tracePt t="7275" x="458788" y="3048000"/>
          <p14:tracePt t="7283" x="444500" y="3114675"/>
          <p14:tracePt t="7296" x="414338" y="3211513"/>
          <p14:tracePt t="7323" x="400050" y="3314700"/>
          <p14:tracePt t="7329" x="392113" y="3351213"/>
          <p14:tracePt t="7343" x="392113" y="3417888"/>
          <p14:tracePt t="7357" x="377825" y="3506788"/>
          <p14:tracePt t="7364" x="377825" y="3559175"/>
          <p14:tracePt t="7373" x="369888" y="3632200"/>
          <p14:tracePt t="7383" x="369888" y="3690938"/>
          <p14:tracePt t="7391" x="369888" y="3840163"/>
          <p14:tracePt t="7404" x="369888" y="3906838"/>
          <p14:tracePt t="7408" x="369888" y="3957638"/>
          <p14:tracePt t="7416" x="361950" y="3995738"/>
          <p14:tracePt t="7434" x="355600" y="4083050"/>
          <p14:tracePt t="7441" x="355600" y="4105275"/>
          <p14:tracePt t="7452" x="355600" y="4127500"/>
          <p14:tracePt t="7462" x="355600" y="4171950"/>
          <p14:tracePt t="7471" x="355600" y="4202113"/>
          <p14:tracePt t="7475" x="355600" y="4232275"/>
          <p14:tracePt t="7482" x="355600" y="4260850"/>
          <p14:tracePt t="7490" x="355600" y="4291013"/>
          <p14:tracePt t="7500" x="361950" y="4313238"/>
          <p14:tracePt t="7518" x="369888" y="4402138"/>
          <p14:tracePt t="7523" x="369888" y="4424363"/>
          <p14:tracePt t="7533" x="377825" y="4446588"/>
          <p14:tracePt t="7547" x="377825" y="4491038"/>
          <p14:tracePt t="7551" x="377825" y="4505325"/>
          <p14:tracePt t="7572" x="400050" y="4557713"/>
          <p14:tracePt t="7582" x="414338" y="4572000"/>
          <p14:tracePt t="7589" x="436563" y="4594225"/>
          <p14:tracePt t="7594" x="458788" y="4608513"/>
          <p14:tracePt t="7603" x="495300" y="4624388"/>
          <p14:tracePt t="7609" x="547688" y="4638675"/>
          <p14:tracePt t="7615" x="614363" y="4660900"/>
          <p14:tracePt t="7622" x="687388" y="4683125"/>
          <p14:tracePt t="7627" x="776288" y="4691063"/>
          <p14:tracePt t="7635" x="865188" y="4713288"/>
          <p14:tracePt t="7641" x="954088" y="4713288"/>
          <p14:tracePt t="7650" x="1035050" y="4719638"/>
          <p14:tracePt t="7656" x="1117600" y="4727575"/>
          <p14:tracePt t="7669" x="1279525" y="4735513"/>
          <p14:tracePt t="7684" x="1443038" y="4757738"/>
          <p14:tracePt t="7702" x="1627188" y="4778375"/>
          <p14:tracePt t="7710" x="1835150" y="4816475"/>
          <p14:tracePt t="7719" x="1938338" y="4838700"/>
          <p14:tracePt t="7734" x="2174875" y="4867275"/>
          <p14:tracePt t="7751" x="2286000" y="4875213"/>
          <p14:tracePt t="7776" x="2559050" y="4897438"/>
          <p14:tracePt t="7797" x="2959100" y="4897438"/>
          <p14:tracePt t="7817" x="3476625" y="4897438"/>
          <p14:tracePt t="7833" x="3721100" y="4897438"/>
          <p14:tracePt t="7849" x="3979863" y="4905375"/>
          <p14:tracePt t="7854" x="4090988" y="4919663"/>
          <p14:tracePt t="7866" x="4305300" y="4941888"/>
          <p14:tracePt t="7885" x="4541838" y="4978400"/>
          <p14:tracePt t="7893" x="4594225" y="4986338"/>
          <p14:tracePt t="7900" x="4646613" y="4986338"/>
          <p14:tracePt t="7906" x="4675188" y="4994275"/>
          <p14:tracePt t="7914" x="4713288" y="4994275"/>
          <p14:tracePt t="7920" x="4749800" y="4994275"/>
          <p14:tracePt t="7927" x="4772025" y="4994275"/>
          <p14:tracePt t="7933" x="4808538" y="4994275"/>
          <p14:tracePt t="7947" x="4867275" y="4986338"/>
          <p14:tracePt t="7956" x="4883150" y="4986338"/>
          <p14:tracePt t="7965" x="4905375" y="4978400"/>
          <p14:tracePt t="7969" x="4933950" y="4972050"/>
          <p14:tracePt t="7986" x="4964113" y="4956175"/>
          <p14:tracePt t="7997" x="4994275" y="4949825"/>
          <p14:tracePt t="8002" x="5008563" y="4941888"/>
          <p14:tracePt t="8019" x="5045075" y="4919663"/>
          <p14:tracePt t="8035" x="5089525" y="4897438"/>
          <p14:tracePt t="8050" x="5148263" y="4867275"/>
          <p14:tracePt t="8059" x="5208588" y="4830763"/>
          <p14:tracePt t="8072" x="5245100" y="4816475"/>
          <p14:tracePt t="8078" x="5289550" y="4786313"/>
          <p14:tracePt t="8083" x="5334000" y="4772025"/>
          <p14:tracePt t="8089" x="5378450" y="4741863"/>
          <p14:tracePt t="8095" x="5414963" y="4727575"/>
          <p14:tracePt t="8104" x="5453063" y="4713288"/>
          <p14:tracePt t="8107" x="5467350" y="4705350"/>
          <p14:tracePt t="8122" x="5511800" y="4683125"/>
          <p14:tracePt t="8129" x="5526088" y="4683125"/>
          <p14:tracePt t="8135" x="5540375" y="4668838"/>
          <p14:tracePt t="8147" x="5556250" y="4660900"/>
          <p14:tracePt t="8153" x="5570538" y="4652963"/>
          <p14:tracePt t="8163" x="5584825" y="4638675"/>
          <p14:tracePt t="8172" x="5600700" y="4624388"/>
          <p14:tracePt t="8183" x="5622925" y="4594225"/>
          <p14:tracePt t="8190" x="5637213" y="4579938"/>
          <p14:tracePt t="8201" x="5651500" y="4557713"/>
          <p14:tracePt t="8207" x="5667375" y="4535488"/>
          <p14:tracePt t="8213" x="5681663" y="4491038"/>
          <p14:tracePt t="8220" x="5711825" y="4452938"/>
          <p14:tracePt t="8226" x="5740400" y="4386263"/>
          <p14:tracePt t="8232" x="5762625" y="4321175"/>
          <p14:tracePt t="8238" x="5792788" y="4232275"/>
          <p14:tracePt t="8252" x="5859463" y="4016375"/>
          <p14:tracePt t="8262" x="5889625" y="3898900"/>
          <p14:tracePt t="8268" x="5918200" y="3802063"/>
          <p14:tracePt t="8274" x="5940425" y="3698875"/>
          <p14:tracePt t="8280" x="5948363" y="3603625"/>
          <p14:tracePt t="8291" x="5948363" y="3506788"/>
          <p14:tracePt t="8301" x="5954713" y="3417888"/>
          <p14:tracePt t="8306" x="5954713" y="3314700"/>
          <p14:tracePt t="8319" x="5954713" y="3122613"/>
          <p14:tracePt t="8332" x="5954713" y="2936875"/>
          <p14:tracePt t="8337" x="5948363" y="2833688"/>
          <p14:tracePt t="8347" x="5948363" y="2736850"/>
          <p14:tracePt t="8353" x="5948363" y="2647950"/>
          <p14:tracePt t="8365" x="5948363" y="2514600"/>
          <p14:tracePt t="8373" x="5932488" y="2449513"/>
          <p14:tracePt t="8383" x="5926138" y="2389188"/>
          <p14:tracePt t="8388" x="5918200" y="2338388"/>
          <p14:tracePt t="8402" x="5910263" y="2249488"/>
          <p14:tracePt t="8415" x="5910263" y="2144713"/>
          <p14:tracePt t="8420" x="5903913" y="2116138"/>
          <p14:tracePt t="8426" x="5903913" y="2079625"/>
          <p14:tracePt t="8437" x="5903913" y="2049463"/>
          <p14:tracePt t="8454" x="5873750" y="1990725"/>
          <p14:tracePt t="8461" x="5867400" y="1968500"/>
          <p14:tracePt t="8468" x="5851525" y="1952625"/>
          <p14:tracePt t="8483" x="5815013" y="1916113"/>
          <p14:tracePt t="8490" x="5792788" y="1893888"/>
          <p14:tracePt t="8501" x="5748338" y="1863725"/>
          <p14:tracePt t="8516" x="5651500" y="1804988"/>
          <p14:tracePt t="8521" x="5592763" y="1768475"/>
          <p14:tracePt t="8533" x="5453063" y="1701800"/>
          <p14:tracePt t="8541" x="5356225" y="1657350"/>
          <p14:tracePt t="8548" x="5245100" y="1604963"/>
          <p14:tracePt t="8557" x="5127625" y="1554163"/>
          <p14:tracePt t="8563" x="5016500" y="1516063"/>
          <p14:tracePt t="8578" x="4705350" y="1398588"/>
          <p14:tracePt t="8584" x="4557713" y="1360488"/>
          <p14:tracePt t="8588" x="4446588" y="1331913"/>
          <p14:tracePt t="8593" x="4335463" y="1301750"/>
          <p14:tracePt t="8600" x="4194175" y="1265238"/>
          <p14:tracePt t="8606" x="4054475" y="1257300"/>
          <p14:tracePt t="8619" x="3935413" y="1235075"/>
          <p14:tracePt t="8624" x="3810000" y="1228725"/>
          <p14:tracePt t="8635" x="3551238" y="1212850"/>
          <p14:tracePt t="8650" x="3298825" y="1212850"/>
          <p14:tracePt t="8670" x="2944813" y="1212850"/>
          <p14:tracePt t="8676" x="2833688" y="1212850"/>
          <p14:tracePt t="8684" x="2722563" y="1220788"/>
          <p14:tracePt t="8692" x="2633663" y="1220788"/>
          <p14:tracePt t="8697" x="2544763" y="1228725"/>
          <p14:tracePt t="8704" x="2471738" y="1228725"/>
          <p14:tracePt t="8714" x="2382838" y="1235075"/>
          <p14:tracePt t="8716" x="2308225" y="1250950"/>
          <p14:tracePt t="8734" x="2144713" y="1273175"/>
          <p14:tracePt t="8742" x="2079625" y="1287463"/>
          <p14:tracePt t="8748" x="2019300" y="1295400"/>
          <p14:tracePt t="8753" x="1952625" y="1301750"/>
          <p14:tracePt t="8763" x="1901825" y="1309688"/>
          <p14:tracePt t="8766" x="1849438" y="1331913"/>
          <p14:tracePt t="8777" x="1782763" y="1338263"/>
          <p14:tracePt t="8785" x="1730375" y="1346200"/>
          <p14:tracePt t="8799" x="1627188" y="1376363"/>
          <p14:tracePt t="8802" x="1560513" y="1382713"/>
          <p14:tracePt t="8809" x="1509713" y="1398588"/>
          <p14:tracePt t="8818" x="1457325" y="1404938"/>
          <p14:tracePt t="8824" x="1404938" y="1427163"/>
          <p14:tracePt t="8837" x="1309688" y="1449388"/>
          <p14:tracePt t="8849" x="1257300" y="1471613"/>
          <p14:tracePt t="8855" x="1220788" y="1479550"/>
          <p14:tracePt t="8860" x="1190625" y="1487488"/>
          <p14:tracePt t="8875" x="1117600" y="1509713"/>
          <p14:tracePt t="8886" x="1073150" y="1531938"/>
          <p14:tracePt t="8892" x="1042988" y="1531938"/>
          <p14:tracePt t="8900" x="1020763" y="1538288"/>
          <p14:tracePt t="8908" x="998538" y="1546225"/>
          <p14:tracePt t="8914" x="990600" y="1554163"/>
          <p14:tracePt t="8921" x="976313" y="1554163"/>
          <p14:tracePt t="8928" x="962025" y="1560513"/>
          <p14:tracePt t="8935" x="954088" y="1560513"/>
          <p14:tracePt t="8941" x="939800" y="1568450"/>
          <p14:tracePt t="8958" x="925513" y="1582738"/>
          <p14:tracePt t="8967" x="909638" y="1582738"/>
          <p14:tracePt t="8973" x="903288" y="1590675"/>
          <p14:tracePt t="8985" x="903288" y="1598613"/>
          <p14:tracePt t="8999" x="887413" y="1612900"/>
          <p14:tracePt t="9004" x="881063" y="1627188"/>
          <p14:tracePt t="9016" x="873125" y="1643063"/>
          <p14:tracePt t="9023" x="865188" y="1657350"/>
          <p14:tracePt t="9028" x="850900" y="1679575"/>
          <p14:tracePt t="9039" x="828675" y="1752600"/>
          <p14:tracePt t="9047" x="798513" y="1804988"/>
          <p14:tracePt t="9054" x="769938" y="1871663"/>
          <p14:tracePt t="9063" x="747713" y="1946275"/>
          <p14:tracePt t="9070" x="717550" y="2035175"/>
          <p14:tracePt t="9090" x="650875" y="2293938"/>
          <p14:tracePt t="9102" x="606425" y="2455863"/>
          <p14:tracePt t="9108" x="584200" y="2544763"/>
          <p14:tracePt t="9115" x="561975" y="2611438"/>
          <p14:tracePt t="9122" x="547688" y="2678113"/>
          <p14:tracePt t="9132" x="525463" y="2736850"/>
          <p14:tracePt t="9137" x="511175" y="2781300"/>
          <p14:tracePt t="9145" x="495300" y="2825750"/>
          <p14:tracePt t="9153" x="488950" y="2862263"/>
          <p14:tracePt t="9166" x="458788" y="2959100"/>
          <p14:tracePt t="9171" x="450850" y="3017838"/>
          <p14:tracePt t="9177" x="444500" y="3070225"/>
          <p14:tracePt t="9183" x="436563" y="3122613"/>
          <p14:tracePt t="9191" x="428625" y="3173413"/>
          <p14:tracePt t="9199" x="414338" y="3225800"/>
          <p14:tracePt t="9205" x="406400" y="3292475"/>
          <p14:tracePt t="9214" x="406400" y="3343275"/>
          <p14:tracePt t="9220" x="400050" y="3395663"/>
          <p14:tracePt t="9227" x="400050" y="3454400"/>
          <p14:tracePt t="9232" x="392113" y="3506788"/>
          <p14:tracePt t="9238" x="392113" y="3573463"/>
          <p14:tracePt t="9246" x="392113" y="3617913"/>
          <p14:tracePt t="9253" x="392113" y="3684588"/>
          <p14:tracePt t="9260" x="392113" y="3743325"/>
          <p14:tracePt t="9267" x="400050" y="3824288"/>
          <p14:tracePt t="9275" x="414338" y="3921125"/>
          <p14:tracePt t="9282" x="428625" y="4046538"/>
          <p14:tracePt t="9289" x="450850" y="4143375"/>
          <p14:tracePt t="9294" x="473075" y="4232275"/>
          <p14:tracePt t="9304" x="481013" y="4298950"/>
          <p14:tracePt t="9309" x="488950" y="4349750"/>
          <p14:tracePt t="9325" x="511175" y="4408488"/>
          <p14:tracePt t="9332" x="517525" y="4430713"/>
          <p14:tracePt t="9338" x="533400" y="4452938"/>
          <p14:tracePt t="9346" x="539750" y="4468813"/>
          <p14:tracePt t="9358" x="555625" y="4483100"/>
          <p14:tracePt t="9366" x="555625" y="4491038"/>
          <p14:tracePt t="9370" x="569913" y="4491038"/>
          <p14:tracePt t="9388" x="598488" y="4505325"/>
          <p14:tracePt t="9402" x="665163" y="4513263"/>
          <p14:tracePt t="9407" x="731838" y="4535488"/>
          <p14:tracePt t="9415" x="820738" y="4541838"/>
          <p14:tracePt t="9422" x="931863" y="4549775"/>
          <p14:tracePt t="9427" x="1042988" y="4572000"/>
          <p14:tracePt t="9432" x="1198563" y="4586288"/>
          <p14:tracePt t="9456" x="1635125" y="4630738"/>
          <p14:tracePt t="9462" x="1768475" y="4646613"/>
          <p14:tracePt t="9468" x="1908175" y="4660900"/>
          <p14:tracePt t="9477" x="2057400" y="4660900"/>
          <p14:tracePt t="9486" x="2219325" y="4668838"/>
          <p14:tracePt t="9499" x="2574925" y="4683125"/>
          <p14:tracePt t="9516" x="2967038" y="4660900"/>
          <p14:tracePt t="9522" x="3151188" y="4652963"/>
          <p14:tracePt t="9532" x="3514725" y="4638675"/>
          <p14:tracePt t="9540" x="3646488" y="4630738"/>
          <p14:tracePt t="9548" x="3787775" y="4630738"/>
          <p14:tracePt t="9558" x="3906838" y="4624388"/>
          <p14:tracePt t="9565" x="4032250" y="4624388"/>
          <p14:tracePt t="9582" x="4298950" y="4624388"/>
          <p14:tracePt t="9587" x="4371975" y="4624388"/>
          <p14:tracePt t="9593" x="4460875" y="4624388"/>
          <p14:tracePt t="9600" x="4535488" y="4624388"/>
          <p14:tracePt t="9607" x="4608513" y="4630738"/>
          <p14:tracePt t="9614" x="4675188" y="4630738"/>
          <p14:tracePt t="9620" x="4727575" y="4630738"/>
          <p14:tracePt t="9628" x="4764088" y="4630738"/>
          <p14:tracePt t="9643" x="4830763" y="4630738"/>
          <p14:tracePt t="9650" x="4852988" y="4630738"/>
          <p14:tracePt t="9656" x="4883150" y="4638675"/>
          <p14:tracePt t="9664" x="4911725" y="4638675"/>
          <p14:tracePt t="9669" x="4941888" y="4638675"/>
          <p14:tracePt t="9684" x="5008563" y="4646613"/>
          <p14:tracePt t="9704" x="5089525" y="4646613"/>
          <p14:tracePt t="9716" x="5119688" y="4652963"/>
          <p14:tracePt t="9720" x="5156200" y="4652963"/>
          <p14:tracePt t="9725" x="5186363" y="4652963"/>
          <p14:tracePt t="9732" x="5208588" y="4652963"/>
          <p14:tracePt t="9751" x="5259388" y="4652963"/>
          <p14:tracePt t="9759" x="5275263" y="4652963"/>
          <p14:tracePt t="9770" x="5319713" y="4652963"/>
          <p14:tracePt t="9776" x="5334000" y="4652963"/>
          <p14:tracePt t="9781" x="5356225" y="4652963"/>
          <p14:tracePt t="9791" x="5370513" y="4646613"/>
          <p14:tracePt t="9799" x="5386388" y="4646613"/>
          <p14:tracePt t="9802" x="5392738" y="4630738"/>
          <p14:tracePt t="9808" x="5414963" y="4630738"/>
          <p14:tracePt t="9822" x="5445125" y="4602163"/>
          <p14:tracePt t="9832" x="5459413" y="4594225"/>
          <p14:tracePt t="9836" x="5475288" y="4579938"/>
          <p14:tracePt t="9850" x="5497513" y="4564063"/>
          <p14:tracePt t="9858" x="5526088" y="4541838"/>
          <p14:tracePt t="9866" x="5534025" y="4527550"/>
          <p14:tracePt t="9874" x="5556250" y="4505325"/>
          <p14:tracePt t="9883" x="5578475" y="4483100"/>
          <p14:tracePt t="9891" x="5592763" y="4452938"/>
          <p14:tracePt t="9897" x="5614988" y="4424363"/>
          <p14:tracePt t="9901" x="5651500" y="4365625"/>
          <p14:tracePt t="9915" x="5734050" y="4224338"/>
          <p14:tracePt t="9920" x="5770563" y="4121150"/>
          <p14:tracePt t="9927" x="5837238" y="3987800"/>
          <p14:tracePt t="9936" x="5889625" y="3810000"/>
          <p14:tracePt t="9951" x="6007100" y="3448050"/>
          <p14:tracePt t="9966" x="6088063" y="3144838"/>
          <p14:tracePt t="9970" x="6110288" y="3025775"/>
          <p14:tracePt t="9976" x="6140450" y="2900363"/>
          <p14:tracePt t="9982" x="6148388" y="2789238"/>
          <p14:tracePt t="9993" x="6162675" y="2700338"/>
          <p14:tracePt t="10002" x="6162675" y="2611438"/>
          <p14:tracePt t="10007" x="6154738" y="2530475"/>
          <p14:tracePt t="10027" x="6154738" y="2255838"/>
          <p14:tracePt t="10036" x="6154738" y="2166938"/>
          <p14:tracePt t="10039" x="6148388" y="2079625"/>
          <p14:tracePt t="10053" x="6126163" y="1908175"/>
          <p14:tracePt t="10076" x="6118225" y="1649413"/>
          <p14:tracePt t="10083" x="6118225" y="1582738"/>
          <p14:tracePt t="10090" x="6118225" y="1524000"/>
          <p14:tracePt t="10101" x="6118225" y="1487488"/>
          <p14:tracePt t="10109" x="6126163" y="1412875"/>
          <p14:tracePt t="10117" x="6126163" y="1398588"/>
          <p14:tracePt t="10123" x="6126163" y="1376363"/>
          <p14:tracePt t="10132" x="6126163" y="1368425"/>
          <p14:tracePt t="10137" x="6126163" y="1360488"/>
          <p14:tracePt t="10144" x="6126163" y="1354138"/>
          <p14:tracePt t="10149" x="6126163" y="1346200"/>
          <p14:tracePt t="10155" x="6118225" y="1346200"/>
          <p14:tracePt t="10165" x="6110288" y="1346200"/>
          <p14:tracePt t="10183" x="6096000" y="1338263"/>
          <p14:tracePt t="10208" x="6073775" y="1338263"/>
          <p14:tracePt t="10222" x="6065838" y="1331913"/>
          <p14:tracePt t="10233" x="6059488" y="1323975"/>
          <p14:tracePt t="10240" x="6043613" y="1323975"/>
          <p14:tracePt t="10249" x="6037263" y="1323975"/>
          <p14:tracePt t="10256" x="6029325" y="1323975"/>
          <p14:tracePt t="10268" x="5992813" y="1323975"/>
          <p14:tracePt t="10276" x="5984875" y="1323975"/>
          <p14:tracePt t="10283" x="5954713" y="1323975"/>
          <p14:tracePt t="10287" x="5926138" y="1323975"/>
          <p14:tracePt t="10298" x="5903913" y="1323975"/>
          <p14:tracePt t="10302" x="5881688" y="1323975"/>
          <p14:tracePt t="10316" x="5815013" y="1323975"/>
          <p14:tracePt t="10323" x="5762625" y="1323975"/>
          <p14:tracePt t="10335" x="5703888" y="1323975"/>
          <p14:tracePt t="10340" x="5637213" y="1331913"/>
          <p14:tracePt t="10352" x="5511800" y="1354138"/>
          <p14:tracePt t="10358" x="5445125" y="1360488"/>
          <p14:tracePt t="10366" x="5386388" y="1376363"/>
          <p14:tracePt t="10373" x="5334000" y="1376363"/>
          <p14:tracePt t="10388" x="5208588" y="1398588"/>
          <p14:tracePt t="10401" x="5053013" y="1404938"/>
          <p14:tracePt t="10408" x="4972050" y="1412875"/>
          <p14:tracePt t="10416" x="4867275" y="1412875"/>
          <p14:tracePt t="10421" x="4772025" y="1412875"/>
          <p14:tracePt t="10430" x="4660900" y="1412875"/>
          <p14:tracePt t="10435" x="4564063" y="1412875"/>
          <p14:tracePt t="10442" x="4468813" y="1412875"/>
          <p14:tracePt t="10450" x="4394200" y="1412875"/>
          <p14:tracePt t="10460" x="4327525" y="1412875"/>
          <p14:tracePt t="10470" x="4254500" y="1412875"/>
          <p14:tracePt t="10476" x="4157663" y="1412875"/>
          <p14:tracePt t="10482" x="4105275" y="1427163"/>
          <p14:tracePt t="10490" x="4054475" y="1427163"/>
          <p14:tracePt t="10505" x="3929063" y="1427163"/>
          <p14:tracePt t="10510" x="3854450" y="1435100"/>
          <p14:tracePt t="10518" x="3765550" y="1435100"/>
          <p14:tracePt t="10532" x="3603625" y="1449388"/>
          <p14:tracePt t="10540" x="3514725" y="1465263"/>
          <p14:tracePt t="10549" x="3440113" y="1471613"/>
          <p14:tracePt t="10553" x="3365500" y="1471613"/>
          <p14:tracePt t="10559" x="3306763" y="1471613"/>
          <p14:tracePt t="10566" x="3254375" y="1471613"/>
          <p14:tracePt t="10576" x="3203575" y="1479550"/>
          <p14:tracePt t="10582" x="3167063" y="1479550"/>
          <p14:tracePt t="10586" x="3114675" y="1487488"/>
          <p14:tracePt t="10601" x="3033713" y="1493838"/>
          <p14:tracePt t="10616" x="2944813" y="1493838"/>
          <p14:tracePt t="10620" x="2906713" y="1501775"/>
          <p14:tracePt t="10636" x="2841625" y="1516063"/>
          <p14:tracePt t="10641" x="2811463" y="1516063"/>
          <p14:tracePt t="10650" x="2789238" y="1516063"/>
          <p14:tracePt t="10664" x="2752725" y="1516063"/>
          <p14:tracePt t="10685" x="2722563" y="1516063"/>
          <p14:tracePt t="10690" x="2714625" y="1516063"/>
          <p14:tracePt t="10705" x="2708275" y="1516063"/>
          <p14:tracePt t="10720" x="2700338" y="1509713"/>
          <p14:tracePt t="10788" x="2708275" y="1509713"/>
          <p14:tracePt t="10873" x="2714625" y="1509713"/>
          <p14:tracePt t="10947" x="2708275" y="1509713"/>
          <p14:tracePt t="10957" x="2700338" y="1509713"/>
          <p14:tracePt t="10992" x="2692400" y="1509713"/>
          <p14:tracePt t="11004" x="2686050" y="1509713"/>
          <p14:tracePt t="11098" x="2686050" y="1516063"/>
          <p14:tracePt t="11131" x="2686050" y="1524000"/>
          <p14:tracePt t="11147" x="2686050" y="1531938"/>
          <p14:tracePt t="11165" x="2692400" y="1531938"/>
          <p14:tracePt t="11200" x="2700338" y="1531938"/>
          <p14:tracePt t="11215" x="2708275" y="1531938"/>
          <p14:tracePt t="11229" x="2714625" y="1531938"/>
          <p14:tracePt t="11239" x="2730500" y="1531938"/>
          <p14:tracePt t="11243" x="2736850" y="1531938"/>
          <p14:tracePt t="11261" x="2878138" y="1554163"/>
          <p14:tracePt t="11269" x="2967038" y="1560513"/>
          <p14:tracePt t="11276" x="3078163" y="1582738"/>
          <p14:tracePt t="11282" x="3181350" y="1604963"/>
          <p14:tracePt t="11292" x="3292475" y="1612900"/>
          <p14:tracePt t="11310" x="3640138" y="1635125"/>
          <p14:tracePt t="11322" x="3735388" y="1635125"/>
          <p14:tracePt t="11329" x="3965575" y="1627188"/>
          <p14:tracePt t="11338" x="4105275" y="1620838"/>
          <p14:tracePt t="11346" x="4238625" y="1620838"/>
          <p14:tracePt t="11353" x="4386263" y="1620838"/>
          <p14:tracePt t="11358" x="4549775" y="1620838"/>
          <p14:tracePt t="11365" x="4757738" y="1649413"/>
          <p14:tracePt t="11371" x="4949825" y="1671638"/>
          <p14:tracePt t="11387" x="5334000" y="1738313"/>
          <p14:tracePt t="11396" x="5556250" y="1782763"/>
          <p14:tracePt t="11403" x="5718175" y="1804988"/>
          <p14:tracePt t="11415" x="5999163" y="1849438"/>
          <p14:tracePt t="11421" x="6170613" y="1849438"/>
          <p14:tracePt t="11430" x="6376988" y="1841500"/>
          <p14:tracePt t="11438" x="6613525" y="1812925"/>
          <p14:tracePt t="11456" x="7508875" y="1612900"/>
          <p14:tracePt t="11465" x="7826375" y="1531938"/>
          <p14:tracePt t="11471" x="8056563" y="1457325"/>
          <p14:tracePt t="11478" x="8218488" y="1398588"/>
          <p14:tracePt t="11485" x="8323263" y="1346200"/>
          <p14:tracePt t="11492" x="8389938" y="1301750"/>
          <p14:tracePt t="11497" x="8434388" y="1250950"/>
          <p14:tracePt t="11510" x="8448675" y="1220788"/>
          <p14:tracePt t="11521" x="8456613" y="1176338"/>
          <p14:tracePt t="11531" x="8448675" y="1131888"/>
          <p14:tracePt t="11538" x="8440738" y="1123950"/>
          <p14:tracePt t="11554" x="8404225" y="1109663"/>
          <p14:tracePt t="11576" x="8345488" y="1087438"/>
          <p14:tracePt t="11581" x="8323263" y="1087438"/>
          <p14:tracePt t="11588" x="8293100" y="1087438"/>
          <p14:tracePt t="11596" x="8270875" y="1087438"/>
          <p14:tracePt t="11604" x="8234363" y="1087438"/>
          <p14:tracePt t="11617" x="8167688" y="1079500"/>
          <p14:tracePt t="11638" x="8086725" y="1065213"/>
          <p14:tracePt t="11643" x="8064500" y="1065213"/>
          <p14:tracePt t="11650" x="8056563" y="1057275"/>
          <p14:tracePt t="11657" x="8042275" y="1057275"/>
          <p14:tracePt t="11668" x="8026400" y="1057275"/>
          <p14:tracePt t="11675" x="8012113" y="1057275"/>
          <p14:tracePt t="11686" x="7997825" y="1057275"/>
          <p14:tracePt t="11691" x="7981950" y="1057275"/>
          <p14:tracePt t="11701" x="7967663" y="1057275"/>
          <p14:tracePt t="11708" x="7959725" y="1057275"/>
          <p14:tracePt t="11721" x="7915275" y="1079500"/>
          <p14:tracePt t="11727" x="7893050" y="1101725"/>
          <p14:tracePt t="11733" x="7870825" y="1117600"/>
          <p14:tracePt t="11739" x="7842250" y="1154113"/>
          <p14:tracePt t="11747" x="7805738" y="1198563"/>
          <p14:tracePt t="11756" x="7761288" y="1257300"/>
          <p14:tracePt t="11770" x="7664450" y="1354138"/>
          <p14:tracePt t="11782" x="7583488" y="1449388"/>
          <p14:tracePt t="11799" x="7500938" y="1546225"/>
          <p14:tracePt t="11802" x="7464425" y="1590675"/>
          <p14:tracePt t="11807" x="7427913" y="1635125"/>
          <p14:tracePt t="11819" x="7383463" y="1701800"/>
          <p14:tracePt t="11833" x="7272338" y="1841500"/>
          <p14:tracePt t="11837" x="7213600" y="1946275"/>
          <p14:tracePt t="11843" x="7138988" y="2063750"/>
          <p14:tracePt t="11849" x="7064375" y="2205038"/>
          <p14:tracePt t="11857" x="7013575" y="2300288"/>
          <p14:tracePt t="11866" x="6977063" y="2374900"/>
          <p14:tracePt t="11881" x="6910388" y="2500313"/>
          <p14:tracePt t="11885" x="6894513" y="2536825"/>
          <p14:tracePt t="11900" x="6858000" y="2633663"/>
          <p14:tracePt t="11906" x="6850063" y="2686050"/>
          <p14:tracePt t="11914" x="6843713" y="2736850"/>
          <p14:tracePt t="11921" x="6827838" y="2789238"/>
          <p14:tracePt t="11933" x="6821488" y="2878138"/>
          <p14:tracePt t="11949" x="6821488" y="2995613"/>
          <p14:tracePt t="11967" x="6827838" y="3181350"/>
          <p14:tracePt t="11974" x="6827838" y="3314700"/>
          <p14:tracePt t="11977" x="6827838" y="3448050"/>
          <p14:tracePt t="11984" x="6821488" y="3573463"/>
          <p14:tracePt t="12000" x="6813550" y="3795713"/>
          <p14:tracePt t="12004" x="6805613" y="3876675"/>
          <p14:tracePt t="12015" x="6805613" y="3943350"/>
          <p14:tracePt t="12017" x="6805613" y="3995738"/>
          <p14:tracePt t="12033" x="6805613" y="4060825"/>
          <p14:tracePt t="12038" x="6805613" y="4083050"/>
          <p14:tracePt t="12051" x="6805613" y="4105275"/>
          <p14:tracePt t="12053" x="6805613" y="4121150"/>
          <p14:tracePt t="12060" x="6805613" y="4135438"/>
          <p14:tracePt t="12073" x="6827838" y="4171950"/>
          <p14:tracePt t="12085" x="6843713" y="4194175"/>
          <p14:tracePt t="12091" x="6865938" y="4210050"/>
          <p14:tracePt t="12101" x="6932613" y="4254500"/>
          <p14:tracePt t="12124" x="7205663" y="4343400"/>
          <p14:tracePt t="12129" x="7369175" y="4365625"/>
          <p14:tracePt t="12138" x="7561263" y="4402138"/>
          <p14:tracePt t="12142" x="7805738" y="4446588"/>
          <p14:tracePt t="12152" x="8012113" y="4460875"/>
          <p14:tracePt t="12165" x="8396288" y="4527550"/>
          <p14:tracePt t="12183" x="8988425" y="4549775"/>
          <p14:tracePt t="12199" x="9329738" y="4541838"/>
          <p14:tracePt t="12205" x="9461500" y="4541838"/>
          <p14:tracePt t="12214" x="9588500" y="4535488"/>
          <p14:tracePt t="12233" x="9869488" y="4535488"/>
          <p14:tracePt t="12250" x="9994900" y="4535488"/>
          <p14:tracePt t="12256" x="10053638" y="4535488"/>
          <p14:tracePt t="12262" x="10120313" y="4535488"/>
          <p14:tracePt t="12268" x="10172700" y="4527550"/>
          <p14:tracePt t="12283" x="10253663" y="4513263"/>
          <p14:tracePt t="12288" x="10306050" y="4491038"/>
          <p14:tracePt t="12298" x="10356850" y="4483100"/>
          <p14:tracePt t="12317" x="10512425" y="4446588"/>
          <p14:tracePt t="12323" x="10564813" y="4430713"/>
          <p14:tracePt t="12330" x="10615613" y="4424363"/>
          <p14:tracePt t="12350" x="10787063" y="4386263"/>
          <p14:tracePt t="12367" x="10890250" y="4357688"/>
          <p14:tracePt t="12371" x="10956925" y="4349750"/>
          <p14:tracePt t="12384" x="11007725" y="4343400"/>
          <p14:tracePt t="12388" x="11052175" y="4327525"/>
          <p14:tracePt t="12401" x="11118850" y="4313238"/>
          <p14:tracePt t="12417" x="11179175" y="4298950"/>
          <p14:tracePt t="12421" x="11193463" y="4291013"/>
          <p14:tracePt t="12428" x="11207750" y="4283075"/>
          <p14:tracePt t="12436" x="11223625" y="4276725"/>
          <p14:tracePt t="12443" x="11229975" y="4268788"/>
          <p14:tracePt t="12450" x="11244263" y="4260850"/>
          <p14:tracePt t="12458" x="11260138" y="4246563"/>
          <p14:tracePt t="12464" x="11282363" y="4232275"/>
          <p14:tracePt t="12468" x="11304588" y="4216400"/>
          <p14:tracePt t="12478" x="11326813" y="4187825"/>
          <p14:tracePt t="12495" x="11415713" y="4083050"/>
          <p14:tracePt t="12505" x="11510963" y="3979863"/>
          <p14:tracePt t="12510" x="11555413" y="3929063"/>
          <p14:tracePt t="12517" x="11577638" y="3890963"/>
          <p14:tracePt t="12533" x="11630025" y="3854450"/>
          <p14:tracePt t="12538" x="11644313" y="3832225"/>
          <p14:tracePt t="12555" x="11674475" y="3810000"/>
          <p14:tracePt t="12561" x="11680825" y="3802063"/>
          <p14:tracePt t="12574" x="11696700" y="3787775"/>
          <p14:tracePt t="12584" x="11710988" y="3779838"/>
          <p14:tracePt t="12601" x="11741150" y="3735388"/>
          <p14:tracePt t="12616" x="11763375" y="3690938"/>
          <p14:tracePt t="12636" x="11791950" y="3581400"/>
          <p14:tracePt t="12642" x="11799888" y="3536950"/>
          <p14:tracePt t="12655" x="11799888" y="3498850"/>
          <p14:tracePt t="12659" x="11799888" y="3476625"/>
          <p14:tracePt t="12668" x="11807825" y="3448050"/>
          <p14:tracePt t="12685" x="11807825" y="3328988"/>
          <p14:tracePt t="12694" x="11807825" y="3292475"/>
          <p14:tracePt t="12706" x="11807825" y="3159125"/>
          <p14:tracePt t="12715" x="11807825" y="3092450"/>
          <p14:tracePt t="12719" x="11807825" y="3017838"/>
          <p14:tracePt t="12730" x="11807825" y="2936875"/>
          <p14:tracePt t="12734" x="11807825" y="2862263"/>
          <p14:tracePt t="12740" x="11807825" y="2781300"/>
          <p14:tracePt t="12755" x="11814175" y="2655888"/>
          <p14:tracePt t="12765" x="11814175" y="2611438"/>
          <p14:tracePt t="12768" x="11814175" y="2574925"/>
          <p14:tracePt t="12782" x="11814175" y="2492375"/>
          <p14:tracePt t="12788" x="11814175" y="2455863"/>
          <p14:tracePt t="12800" x="11814175" y="2419350"/>
          <p14:tracePt t="12803" x="11814175" y="2352675"/>
          <p14:tracePt t="12820" x="11814175" y="2241550"/>
          <p14:tracePt t="12832" x="11807825" y="2144713"/>
          <p14:tracePt t="12851" x="11807825" y="2027238"/>
          <p14:tracePt t="12865" x="11799888" y="1974850"/>
          <p14:tracePt t="12871" x="11791950" y="1952625"/>
          <p14:tracePt t="12884" x="11791950" y="1930400"/>
          <p14:tracePt t="12888" x="11791950" y="1916113"/>
          <p14:tracePt t="12901" x="11785600" y="1885950"/>
          <p14:tracePt t="12905" x="11785600" y="1871663"/>
          <p14:tracePt t="12915" x="11785600" y="1863725"/>
          <p14:tracePt t="12936" x="11763375" y="1819275"/>
          <p14:tracePt t="12944" x="11755438" y="1804988"/>
          <p14:tracePt t="12951" x="11747500" y="1790700"/>
          <p14:tracePt t="12957" x="11741150" y="1774825"/>
          <p14:tracePt t="12962" x="11733213" y="1768475"/>
          <p14:tracePt t="12973" x="11725275" y="1760538"/>
          <p14:tracePt t="12985" x="11703050" y="1730375"/>
          <p14:tracePt t="12990" x="11680825" y="1716088"/>
          <p14:tracePt t="13002" x="11658600" y="1693863"/>
          <p14:tracePt t="13006" x="11636375" y="1679575"/>
          <p14:tracePt t="13016" x="11599863" y="1657350"/>
          <p14:tracePt t="13021" x="11555413" y="1643063"/>
          <p14:tracePt t="13033" x="11415713" y="1582738"/>
          <p14:tracePt t="13039" x="11333163" y="1554163"/>
          <p14:tracePt t="13047" x="11266488" y="1531938"/>
          <p14:tracePt t="13054" x="11215688" y="1516063"/>
          <p14:tracePt t="13059" x="11163300" y="1501775"/>
          <p14:tracePt t="13072" x="11096625" y="1479550"/>
          <p14:tracePt t="13077" x="11045825" y="1471613"/>
          <p14:tracePt t="13089" x="10904538" y="1449388"/>
          <p14:tracePt t="13095" x="10815638" y="1435100"/>
          <p14:tracePt t="13103" x="10734675" y="1420813"/>
          <p14:tracePt t="13108" x="10623550" y="1412875"/>
          <p14:tracePt t="13119" x="10482263" y="1412875"/>
          <p14:tracePt t="13141" x="10106025" y="1412875"/>
          <p14:tracePt t="13144" x="9994900" y="1412875"/>
          <p14:tracePt t="13153" x="9883775" y="1412875"/>
          <p14:tracePt t="13158" x="9786938" y="1412875"/>
          <p14:tracePt t="13168" x="9691688" y="1412875"/>
          <p14:tracePt t="13183" x="9491663" y="1390650"/>
          <p14:tracePt t="13189" x="9388475" y="1382713"/>
          <p14:tracePt t="13202" x="9166225" y="1382713"/>
          <p14:tracePt t="13217" x="8958263" y="1382713"/>
          <p14:tracePt t="13222" x="8877300" y="1382713"/>
          <p14:tracePt t="13227" x="8788400" y="1382713"/>
          <p14:tracePt t="13233" x="8693150" y="1382713"/>
          <p14:tracePt t="13241" x="8604250" y="1382713"/>
          <p14:tracePt t="13254" x="8440738" y="1398588"/>
          <p14:tracePt t="13265" x="8367713" y="1398588"/>
          <p14:tracePt t="13271" x="8293100" y="1404938"/>
          <p14:tracePt t="13277" x="8204200" y="1404938"/>
          <p14:tracePt t="13284" x="8115300" y="1412875"/>
          <p14:tracePt t="13299" x="7967663" y="1427163"/>
          <p14:tracePt t="13303" x="7893050" y="1427163"/>
          <p14:tracePt t="13317" x="7783513" y="1435100"/>
          <p14:tracePt t="13332" x="7686675" y="1443038"/>
          <p14:tracePt t="13353" x="7523163" y="1457325"/>
          <p14:tracePt t="13365" x="7419975" y="1479550"/>
          <p14:tracePt t="13383" x="7302500" y="1501775"/>
          <p14:tracePt t="13388" x="7250113" y="1509713"/>
          <p14:tracePt t="13398" x="7183438" y="1531938"/>
          <p14:tracePt t="13404" x="7131050" y="1546225"/>
          <p14:tracePt t="13411" x="7072313" y="1560513"/>
          <p14:tracePt t="13419" x="7013575" y="1576388"/>
          <p14:tracePt t="13425" x="6961188" y="1582738"/>
          <p14:tracePt t="13434" x="6894513" y="1604963"/>
          <p14:tracePt t="13440" x="6850063" y="1612900"/>
          <p14:tracePt t="13454" x="6835775" y="1620838"/>
          <p14:tracePt t="13463" x="6783388" y="1643063"/>
          <p14:tracePt t="13469" x="6769100" y="1649413"/>
          <p14:tracePt t="13478" x="6746875" y="1665288"/>
          <p14:tracePt t="13486" x="6738938" y="1671638"/>
          <p14:tracePt t="13501" x="6710363" y="1687513"/>
          <p14:tracePt t="13519" x="6665913" y="1724025"/>
          <p14:tracePt t="13536" x="6635750" y="1746250"/>
          <p14:tracePt t="13542" x="6635750" y="1752600"/>
          <p14:tracePt t="13549" x="6621463" y="1760538"/>
          <p14:tracePt t="13555" x="6607175" y="1774825"/>
          <p14:tracePt t="13559" x="6599238" y="1782763"/>
          <p14:tracePt t="13572" x="6577013" y="1804988"/>
          <p14:tracePt t="13589" x="6554788" y="1827213"/>
          <p14:tracePt t="13604" x="6532563" y="1871663"/>
          <p14:tracePt t="13609" x="6518275" y="1901825"/>
          <p14:tracePt t="13619" x="6510338" y="1930400"/>
          <p14:tracePt t="13624" x="6496050" y="1960563"/>
          <p14:tracePt t="13632" x="6480175" y="1990725"/>
          <p14:tracePt t="13638" x="6465888" y="2035175"/>
          <p14:tracePt t="13654" x="6435725" y="2122488"/>
          <p14:tracePt t="13664" x="6391275" y="2233613"/>
          <p14:tracePt t="13672" x="6369050" y="2300288"/>
          <p14:tracePt t="13686" x="6324600" y="2441575"/>
          <p14:tracePt t="13701" x="6288088" y="2581275"/>
          <p14:tracePt t="13706" x="6265863" y="2633663"/>
          <p14:tracePt t="13714" x="6259513" y="2678113"/>
          <p14:tracePt t="13721" x="6243638" y="2708275"/>
          <p14:tracePt t="13726" x="6237288" y="2736850"/>
          <p14:tracePt t="13738" x="6221413" y="2781300"/>
          <p14:tracePt t="13756" x="6184900" y="2936875"/>
          <p14:tracePt t="13766" x="6170613" y="3003550"/>
          <p14:tracePt t="13772" x="6154738" y="3062288"/>
          <p14:tracePt t="13782" x="6148388" y="3128963"/>
          <p14:tracePt t="13787" x="6132513" y="3181350"/>
          <p14:tracePt t="13802" x="6088063" y="3351213"/>
          <p14:tracePt t="13809" x="6081713" y="3387725"/>
          <p14:tracePt t="13825" x="6051550" y="3484563"/>
          <p14:tracePt t="13837" x="6037263" y="3573463"/>
          <p14:tracePt t="13854" x="6021388" y="3676650"/>
          <p14:tracePt t="13868" x="6021388" y="3779838"/>
          <p14:tracePt t="13874" x="6021388" y="3840163"/>
          <p14:tracePt t="13887" x="6021388" y="4002088"/>
          <p14:tracePt t="13895" x="6021388" y="4090988"/>
          <p14:tracePt t="13903" x="6021388" y="4179888"/>
          <p14:tracePt t="13911" x="6029325" y="4254500"/>
          <p14:tracePt t="13917" x="6029325" y="4313238"/>
          <p14:tracePt t="13923" x="6037263" y="4379913"/>
          <p14:tracePt t="13929" x="6037263" y="4438650"/>
          <p14:tracePt t="13935" x="6051550" y="4505325"/>
          <p14:tracePt t="13952" x="6081713" y="4646613"/>
          <p14:tracePt t="13962" x="6096000" y="4735513"/>
          <p14:tracePt t="13969" x="6103938" y="4800600"/>
          <p14:tracePt t="13991" x="6126163" y="4911725"/>
          <p14:tracePt t="14001" x="6132513" y="4949825"/>
          <p14:tracePt t="14008" x="6140450" y="4978400"/>
          <p14:tracePt t="14024" x="6162675" y="5045075"/>
          <p14:tracePt t="14040" x="6170613" y="5067300"/>
          <p14:tracePt t="14048" x="6184900" y="5083175"/>
          <p14:tracePt t="14054" x="6184900" y="5097463"/>
          <p14:tracePt t="14061" x="6192838" y="5105400"/>
          <p14:tracePt t="14068" x="6207125" y="5111750"/>
          <p14:tracePt t="14077" x="6215063" y="5127625"/>
          <p14:tracePt t="14085" x="6221413" y="5133975"/>
          <p14:tracePt t="14092" x="6237288" y="5148263"/>
          <p14:tracePt t="14102" x="6259513" y="5164138"/>
          <p14:tracePt t="14110" x="6265863" y="5170488"/>
          <p14:tracePt t="14117" x="6281738" y="5178425"/>
          <p14:tracePt t="14133" x="6296025" y="5192713"/>
          <p14:tracePt t="14138" x="6310313" y="5200650"/>
          <p14:tracePt t="14144" x="6324600" y="5208588"/>
          <p14:tracePt t="14157" x="6340475" y="5214938"/>
          <p14:tracePt t="14164" x="6362700" y="5222875"/>
          <p14:tracePt t="14170" x="6384925" y="5230813"/>
          <p14:tracePt t="14181" x="6399213" y="5230813"/>
          <p14:tracePt t="14185" x="6429375" y="5237163"/>
          <p14:tracePt t="14190" x="6457950" y="5237163"/>
          <p14:tracePt t="14203" x="6502400" y="5245100"/>
          <p14:tracePt t="14217" x="6680200" y="5245100"/>
          <p14:tracePt t="14221" x="6799263" y="5237163"/>
          <p14:tracePt t="14227" x="6954838" y="5230813"/>
          <p14:tracePt t="14233" x="7116763" y="5214938"/>
          <p14:tracePt t="14249" x="7369175" y="5192713"/>
          <p14:tracePt t="14254" x="7494588" y="5192713"/>
          <p14:tracePt t="14264" x="7605713" y="5186363"/>
          <p14:tracePt t="14270" x="7694613" y="5186363"/>
          <p14:tracePt t="14275" x="7775575" y="5178425"/>
          <p14:tracePt t="14288" x="7826375" y="5178425"/>
          <p14:tracePt t="14294" x="7878763" y="5178425"/>
          <p14:tracePt t="14302" x="7923213" y="5178425"/>
          <p14:tracePt t="14317" x="7953375" y="5170488"/>
          <p14:tracePt t="14333" x="7967663" y="5164138"/>
          <p14:tracePt t="14338" x="7981950" y="5164138"/>
          <p14:tracePt t="14353" x="8004175" y="5164138"/>
          <p14:tracePt t="14366" x="8034338" y="5148263"/>
          <p14:tracePt t="14372" x="8064500" y="5141913"/>
          <p14:tracePt t="14383" x="8108950" y="5133975"/>
          <p14:tracePt t="14386" x="8167688" y="5111750"/>
          <p14:tracePt t="14401" x="8345488" y="5075238"/>
          <p14:tracePt t="14407" x="8448675" y="5067300"/>
          <p14:tracePt t="14413" x="8567738" y="5045075"/>
          <p14:tracePt t="14423" x="8685213" y="5022850"/>
          <p14:tracePt t="14435" x="8893175" y="5000625"/>
          <p14:tracePt t="14457" x="9144000" y="4972050"/>
          <p14:tracePt t="14463" x="9232900" y="4972050"/>
          <p14:tracePt t="14469" x="9307513" y="4964113"/>
          <p14:tracePt t="14479" x="9380538" y="4956175"/>
          <p14:tracePt t="14491" x="9483725" y="4949825"/>
          <p14:tracePt t="14501" x="9521825" y="4949825"/>
          <p14:tracePt t="14505" x="9558338" y="4941888"/>
          <p14:tracePt t="14520" x="9617075" y="4927600"/>
          <p14:tracePt t="14524" x="9655175" y="4919663"/>
          <p14:tracePt t="14538" x="9713913" y="4911725"/>
          <p14:tracePt t="14555" x="9780588" y="4897438"/>
          <p14:tracePt t="14559" x="9825038" y="4875213"/>
          <p14:tracePt t="14569" x="9853613" y="4867275"/>
          <p14:tracePt t="14574" x="9891713" y="4860925"/>
          <p14:tracePt t="14583" x="9920288" y="4845050"/>
          <p14:tracePt t="14588" x="9958388" y="4830763"/>
          <p14:tracePt t="14595" x="9986963" y="4816475"/>
          <p14:tracePt t="14603" x="10017125" y="4800600"/>
          <p14:tracePt t="14611" x="10061575" y="4778375"/>
          <p14:tracePt t="14621" x="10098088" y="4757738"/>
          <p14:tracePt t="14625" x="10142538" y="4719638"/>
          <p14:tracePt t="14646" x="10350500" y="4602163"/>
          <p14:tracePt t="14652" x="10439400" y="4557713"/>
          <p14:tracePt t="14656" x="10520363" y="4505325"/>
          <p14:tracePt t="14667" x="10593388" y="4460875"/>
          <p14:tracePt t="14670" x="10660063" y="4408488"/>
          <p14:tracePt t="14688" x="10748963" y="4357688"/>
          <p14:tracePt t="14694" x="10771188" y="4343400"/>
          <p14:tracePt t="14701" x="10793413" y="4327525"/>
          <p14:tracePt t="14707" x="10809288" y="4321175"/>
          <p14:tracePt t="14713" x="10815638" y="4305300"/>
          <p14:tracePt t="14719" x="10831513" y="4298950"/>
          <p14:tracePt t="14732" x="10845800" y="4291013"/>
          <p14:tracePt t="14736" x="10860088" y="4276725"/>
          <p14:tracePt t="14742" x="10868025" y="4268788"/>
          <p14:tracePt t="14750" x="10890250" y="4260850"/>
          <p14:tracePt t="14754" x="10912475" y="4238625"/>
          <p14:tracePt t="14776" x="10956925" y="4194175"/>
          <p14:tracePt t="14790" x="10979150" y="4171950"/>
          <p14:tracePt t="14801" x="10985500" y="4165600"/>
          <p14:tracePt t="14820" x="11001375" y="4149725"/>
          <p14:tracePt t="14826" x="11007725" y="4143375"/>
          <p14:tracePt t="14832" x="11007725" y="4135438"/>
          <p14:tracePt t="14847" x="11015663" y="4121150"/>
          <p14:tracePt t="14856" x="11023600" y="4113213"/>
          <p14:tracePt t="14867" x="11029950" y="4098925"/>
          <p14:tracePt t="14874" x="11037888" y="4083050"/>
          <p14:tracePt t="14879" x="11045825" y="4068763"/>
          <p14:tracePt t="14888" x="11052175" y="4054475"/>
          <p14:tracePt t="14893" x="11068050" y="4032250"/>
          <p14:tracePt t="14901" x="11074400" y="4010025"/>
          <p14:tracePt t="14912" x="11090275" y="3979863"/>
          <p14:tracePt t="14920" x="11096625" y="3957638"/>
          <p14:tracePt t="14925" x="11112500" y="3929063"/>
          <p14:tracePt t="14934" x="11141075" y="3884613"/>
          <p14:tracePt t="14941" x="11141075" y="3862388"/>
          <p14:tracePt t="14950" x="11156950" y="3832225"/>
          <p14:tracePt t="14956" x="11171238" y="3802063"/>
          <p14:tracePt t="14966" x="11193463" y="3773488"/>
          <p14:tracePt t="14969" x="11201400" y="3743325"/>
          <p14:tracePt t="14979" x="11215688" y="3713163"/>
          <p14:tracePt t="14988" x="11229975" y="3684588"/>
          <p14:tracePt t="15000" x="11244263" y="3632200"/>
          <p14:tracePt t="15004" x="11260138" y="3603625"/>
          <p14:tracePt t="15018" x="11274425" y="3543300"/>
          <p14:tracePt t="15026" x="11274425" y="3514725"/>
          <p14:tracePt t="15039" x="11288713" y="3462338"/>
          <p14:tracePt t="15050" x="11296650" y="3432175"/>
          <p14:tracePt t="15055" x="11304588" y="3403600"/>
          <p14:tracePt t="15061" x="11304588" y="3373438"/>
          <p14:tracePt t="15070" x="11310938" y="3351213"/>
          <p14:tracePt t="15075" x="11318875" y="3321050"/>
          <p14:tracePt t="15087" x="11326813" y="3276600"/>
          <p14:tracePt t="15098" x="11333163" y="3248025"/>
          <p14:tracePt t="15102" x="11333163" y="3225800"/>
          <p14:tracePt t="15117" x="11341100" y="3189288"/>
          <p14:tracePt t="15121" x="11341100" y="3159125"/>
          <p14:tracePt t="15134" x="11341100" y="3136900"/>
          <p14:tracePt t="15138" x="11341100" y="3100388"/>
          <p14:tracePt t="15146" x="11341100" y="3048000"/>
          <p14:tracePt t="15153" x="11341100" y="2981325"/>
          <p14:tracePt t="15161" x="11333163" y="2922588"/>
          <p14:tracePt t="15167" x="11318875" y="2870200"/>
          <p14:tracePt t="15172" x="11310938" y="2819400"/>
          <p14:tracePt t="15180" x="11304588" y="2774950"/>
          <p14:tracePt t="15189" x="11304588" y="2744788"/>
          <p14:tracePt t="15204" x="11282363" y="2692400"/>
          <p14:tracePt t="15216" x="11252200" y="2625725"/>
          <p14:tracePt t="15220" x="11229975" y="2581275"/>
          <p14:tracePt t="15235" x="11156950" y="2492375"/>
          <p14:tracePt t="15240" x="11118850" y="2441575"/>
          <p14:tracePt t="15252" x="11068050" y="2374900"/>
          <p14:tracePt t="15257" x="11023600" y="2316163"/>
          <p14:tracePt t="15268" x="10948988" y="2227263"/>
          <p14:tracePt t="15285" x="10882313" y="2160588"/>
          <p14:tracePt t="15290" x="10860088" y="2138363"/>
          <p14:tracePt t="15307" x="10809288" y="2100263"/>
          <p14:tracePt t="15323" x="10734675" y="2063750"/>
          <p14:tracePt t="15328" x="10704513" y="2035175"/>
          <p14:tracePt t="15342" x="10609263" y="2005013"/>
          <p14:tracePt t="15352" x="10453688" y="1946275"/>
          <p14:tracePt t="15359" x="10356850" y="1916113"/>
          <p14:tracePt t="15376" x="10098088" y="1841500"/>
          <p14:tracePt t="15382" x="9958388" y="1797050"/>
          <p14:tracePt t="15388" x="9786938" y="1774825"/>
          <p14:tracePt t="15397" x="9617075" y="1738313"/>
          <p14:tracePt t="15403" x="9455150" y="1709738"/>
          <p14:tracePt t="15416" x="9196388" y="1671638"/>
          <p14:tracePt t="15422" x="9085263" y="1657350"/>
          <p14:tracePt t="15428" x="8988425" y="1649413"/>
          <p14:tracePt t="15438" x="8893175" y="1649413"/>
          <p14:tracePt t="15454" x="8707438" y="1643063"/>
          <p14:tracePt t="15470" x="8529638" y="1635125"/>
          <p14:tracePt t="15476" x="8478838" y="1635125"/>
          <p14:tracePt t="15485" x="8426450" y="1643063"/>
          <p14:tracePt t="15490" x="8374063" y="1643063"/>
          <p14:tracePt t="15504" x="8270875" y="1665288"/>
          <p14:tracePt t="15522" x="8175625" y="1693863"/>
          <p14:tracePt t="15534" x="8086725" y="1716088"/>
          <p14:tracePt t="15538" x="8042275" y="1724025"/>
          <p14:tracePt t="15558" x="7981950" y="1738313"/>
          <p14:tracePt t="15563" x="7953375" y="1752600"/>
          <p14:tracePt t="15575" x="7886700" y="1768475"/>
          <p14:tracePt t="15584" x="7856538" y="1774825"/>
          <p14:tracePt t="15589" x="7826375" y="1790700"/>
          <p14:tracePt t="15599" x="7805738" y="1797050"/>
          <p14:tracePt t="15602" x="7789863" y="1797050"/>
          <p14:tracePt t="15620" x="7753350" y="1812925"/>
          <p14:tracePt t="15633" x="7731125" y="1819275"/>
          <p14:tracePt t="15637" x="7723188" y="1819275"/>
          <p14:tracePt t="15650" x="7716838" y="1827213"/>
          <p14:tracePt t="15668" x="7700963" y="1827213"/>
          <p14:tracePt t="15686" x="7694613" y="1827213"/>
          <p14:tracePt t="15773" x="7694613" y="1835150"/>
          <p14:tracePt t="15796" x="7708900" y="1841500"/>
          <p14:tracePt t="15805" x="7708900" y="1849438"/>
          <p14:tracePt t="15828" x="7723188" y="1849438"/>
          <p14:tracePt t="15834" x="7723188" y="1857375"/>
          <p14:tracePt t="15845" x="7731125" y="1857375"/>
          <p14:tracePt t="15857" x="7731125" y="1863725"/>
          <p14:tracePt t="15879" x="7731125" y="1871663"/>
          <p14:tracePt t="15904" x="7731125" y="1879600"/>
          <p14:tracePt t="15918" x="7731125" y="1885950"/>
          <p14:tracePt t="15954" x="7731125" y="1893888"/>
          <p14:tracePt t="15964" x="7731125" y="1901825"/>
          <p14:tracePt t="16082" x="7731125" y="1893888"/>
          <p14:tracePt t="16108" x="7739063" y="1893888"/>
          <p14:tracePt t="16121" x="7739063" y="1885950"/>
          <p14:tracePt t="16133" x="7745413" y="1871663"/>
          <p14:tracePt t="16153" x="7745413" y="1863725"/>
          <p14:tracePt t="16173" x="7753350" y="1857375"/>
          <p14:tracePt t="16194" x="7761288" y="1857375"/>
          <p14:tracePt t="16219" x="7767638" y="1841500"/>
          <p14:tracePt t="16233" x="7767638" y="1835150"/>
          <p14:tracePt t="16259" x="7775575" y="1835150"/>
          <p14:tracePt t="16271" x="7775575" y="1827213"/>
          <p14:tracePt t="16289" x="7783513" y="1827213"/>
          <p14:tracePt t="16453" x="7789863" y="1827213"/>
          <p14:tracePt t="16466" x="7797800" y="1827213"/>
          <p14:tracePt t="16480" x="7797800" y="1819275"/>
          <p14:tracePt t="16494" x="7805738" y="1819275"/>
          <p14:tracePt t="16512" x="7820025" y="1812925"/>
          <p14:tracePt t="16529" x="7864475" y="1797050"/>
          <p14:tracePt t="16541" x="7931150" y="1782763"/>
          <p14:tracePt t="16554" x="7981950" y="1768475"/>
          <p14:tracePt t="16566" x="8181975" y="1738313"/>
          <p14:tracePt t="16574" x="8278813" y="1724025"/>
          <p14:tracePt t="16587" x="8493125" y="1687513"/>
          <p14:tracePt t="16599" x="8670925" y="1671638"/>
          <p14:tracePt t="16607" x="8743950" y="1665288"/>
          <p14:tracePt t="16621" x="8840788" y="1665288"/>
          <p14:tracePt t="16631" x="8907463" y="1665288"/>
          <p14:tracePt t="16641" x="8929688" y="1671638"/>
          <p14:tracePt t="16655" x="8974138" y="1693863"/>
          <p14:tracePt t="16666" x="8988425" y="1701800"/>
          <p14:tracePt t="16677" x="9018588" y="1738313"/>
          <p14:tracePt t="16688" x="9047163" y="1790700"/>
          <p14:tracePt t="16698" x="9063038" y="1835150"/>
          <p14:tracePt t="16708" x="9107488" y="1893888"/>
          <p14:tracePt t="16721" x="9113838" y="1924050"/>
          <p14:tracePt t="16731" x="9144000" y="1982788"/>
          <p14:tracePt t="16739" x="9158288" y="2027238"/>
          <p14:tracePt t="16750" x="9166225" y="2057400"/>
          <p14:tracePt t="16758" x="9188450" y="2122488"/>
          <p14:tracePt t="16766" x="9196388" y="2152650"/>
          <p14:tracePt t="16775" x="9202738" y="2182813"/>
          <p14:tracePt t="16789" x="9224963" y="2255838"/>
          <p14:tracePt t="16801" x="9247188" y="2300288"/>
          <p14:tracePt t="16810" x="9247188" y="2322513"/>
          <p14:tracePt t="16821" x="9263063" y="2344738"/>
          <p14:tracePt t="16826" x="9269413" y="2352675"/>
          <p14:tracePt t="16852" x="9269413" y="2389188"/>
          <p14:tracePt t="16860" x="9277350" y="2389188"/>
          <p14:tracePt t="16873" x="9285288" y="2397125"/>
          <p14:tracePt t="16959" x="9285288" y="2389188"/>
          <p14:tracePt t="16974" x="9285288" y="2382838"/>
          <p14:tracePt t="16987" x="9285288" y="2374900"/>
          <p14:tracePt t="17007" x="9285288" y="2366963"/>
          <p14:tracePt t="17026" x="9285288" y="2360613"/>
          <p14:tracePt t="17056" x="9285288" y="2352675"/>
          <p14:tracePt t="17070" x="9285288" y="2344738"/>
          <p14:tracePt t="17104" x="9285288" y="2338388"/>
          <p14:tracePt t="18492" x="9285288" y="2360613"/>
          <p14:tracePt t="18503" x="9277350" y="2405063"/>
          <p14:tracePt t="18508" x="9277350" y="2427288"/>
          <p14:tracePt t="18519" x="9263063" y="2471738"/>
          <p14:tracePt t="18526" x="9247188" y="2536825"/>
          <p14:tracePt t="18543" x="9224963" y="2597150"/>
          <p14:tracePt t="18551" x="9218613" y="2619375"/>
          <p14:tracePt t="18557" x="9210675" y="2641600"/>
          <p14:tracePt t="18565" x="9202738" y="2655888"/>
          <p14:tracePt t="18574" x="9196388" y="2678113"/>
          <p14:tracePt t="18587" x="9188450" y="2692400"/>
          <p14:tracePt t="18592" x="9180513" y="2692400"/>
          <p14:tracePt t="18606" x="9174163" y="2708275"/>
          <p14:tracePt t="18626" x="9174163" y="2722563"/>
          <p14:tracePt t="18637" x="9166225" y="2730500"/>
          <p14:tracePt t="18642" x="9158288" y="2730500"/>
          <p14:tracePt t="18654" x="9158288" y="2736850"/>
          <p14:tracePt t="18672" x="9151938" y="2752725"/>
          <p14:tracePt t="18686" x="9151938" y="2767013"/>
          <p14:tracePt t="18693" x="9144000" y="2767013"/>
          <p14:tracePt t="18706" x="9136063" y="2767013"/>
          <p14:tracePt t="18710" x="9136063" y="2774950"/>
          <p14:tracePt t="18721" x="9136063" y="2789238"/>
          <p14:tracePt t="18734" x="9129713" y="2789238"/>
          <p14:tracePt t="18741" x="9129713" y="2797175"/>
          <p14:tracePt t="18749" x="9121775" y="2797175"/>
          <p14:tracePt t="18862" x="9121775" y="2789238"/>
          <p14:tracePt t="18875" x="9121775" y="2781300"/>
          <p14:tracePt t="18898" x="9121775" y="2774950"/>
          <p14:tracePt t="18914" x="9129713" y="2774950"/>
          <p14:tracePt t="18967" x="9136063" y="2774950"/>
          <p14:tracePt t="22228" x="9166225" y="2951163"/>
          <p14:tracePt t="22242" x="9255125" y="3506788"/>
          <p14:tracePt t="22255" x="9307513" y="4098925"/>
          <p14:tracePt t="22261" x="9329738" y="4343400"/>
          <p14:tracePt t="22276" x="9350375" y="4660900"/>
          <p14:tracePt t="22289" x="9366250" y="4772025"/>
          <p14:tracePt t="22294" x="9372600" y="4860925"/>
          <p14:tracePt t="22303" x="9380538" y="4927600"/>
          <p14:tracePt t="22318" x="9388475" y="4956175"/>
          <p14:tracePt t="22334" x="9388475" y="4964113"/>
          <p14:tracePt t="22339" x="9388475" y="4972050"/>
          <p14:tracePt t="22350" x="9388475" y="4978400"/>
          <p14:tracePt t="22437" x="9388475" y="4972050"/>
          <p14:tracePt t="22452" x="9388475" y="4964113"/>
          <p14:tracePt t="22469" x="9388475" y="4956175"/>
          <p14:tracePt t="22483" x="9372600" y="4927600"/>
          <p14:tracePt t="22492" x="9366250" y="4860925"/>
          <p14:tracePt t="22502" x="9344025" y="4794250"/>
          <p14:tracePt t="22510" x="9313863" y="4705350"/>
          <p14:tracePt t="22524" x="9255125" y="4468813"/>
          <p14:tracePt t="22530" x="9224963" y="4357688"/>
          <p14:tracePt t="22543" x="9180513" y="4165600"/>
          <p14:tracePt t="22554" x="9151938" y="4060825"/>
          <p14:tracePt t="22560" x="9144000" y="4032250"/>
          <p14:tracePt t="22567" x="9129713" y="4010025"/>
          <p14:tracePt t="22574" x="9129713" y="3987800"/>
          <p14:tracePt t="22589" x="9113838" y="3979863"/>
          <p14:tracePt t="22611" x="9113838" y="3965575"/>
          <p14:tracePt t="22625" x="9107488" y="3965575"/>
          <p14:tracePt t="22638" x="9099550" y="3957638"/>
          <p14:tracePt t="22661" x="9099550" y="3951288"/>
          <p14:tracePt t="22683" x="9091613" y="3943350"/>
          <p14:tracePt t="22689" x="9091613" y="3935413"/>
          <p14:tracePt t="22702" x="9085263" y="3929063"/>
          <p14:tracePt t="22718" x="9077325" y="3921125"/>
          <p14:tracePt t="22721" x="9077325" y="3913188"/>
          <p14:tracePt t="22735" x="9077325" y="3906838"/>
          <p14:tracePt t="22753" x="9077325" y="3898900"/>
          <p14:tracePt t="22769" x="9077325" y="3890963"/>
          <p14:tracePt t="22790" x="9091613" y="3868738"/>
          <p14:tracePt t="22797" x="9121775" y="3854450"/>
          <p14:tracePt t="22804" x="9180513" y="3840163"/>
          <p14:tracePt t="22810" x="9255125" y="3802063"/>
          <p14:tracePt t="22817" x="9402763" y="3743325"/>
          <p14:tracePt t="22834" x="9809163" y="3624263"/>
          <p14:tracePt t="22838" x="9958388" y="3587750"/>
          <p14:tracePt t="22855" x="10164763" y="3529013"/>
          <p14:tracePt t="22860" x="10223500" y="3506788"/>
          <p14:tracePt t="22872" x="10342563" y="3484563"/>
          <p14:tracePt t="22888" x="10423525" y="3454400"/>
          <p14:tracePt t="22904" x="10498138" y="3425825"/>
          <p14:tracePt t="22922" x="10609263" y="3395663"/>
          <p14:tracePt t="22936" x="10675938" y="3381375"/>
          <p14:tracePt t="22953" x="10742613" y="3365500"/>
          <p14:tracePt t="22961" x="10771188" y="3365500"/>
          <p14:tracePt t="22980" x="10823575" y="3365500"/>
          <p14:tracePt t="22987" x="10837863" y="3365500"/>
          <p14:tracePt t="22994" x="10845800" y="3365500"/>
          <p14:tracePt t="23006" x="10853738" y="3365500"/>
          <p14:tracePt t="23017" x="10860088" y="3365500"/>
          <p14:tracePt t="23023" x="10860088" y="3373438"/>
          <p14:tracePt t="23035" x="10868025" y="3373438"/>
          <p14:tracePt t="23047" x="10874375" y="3373438"/>
          <p14:tracePt t="23168" x="10874375" y="3381375"/>
          <p14:tracePt t="23232" x="10874375" y="3387725"/>
          <p14:tracePt t="23257" x="10874375" y="3395663"/>
          <p14:tracePt t="26805" x="10874375" y="3314700"/>
          <p14:tracePt t="26818" x="10860088" y="3092450"/>
          <p14:tracePt t="26825" x="10845800" y="2995613"/>
          <p14:tracePt t="26839" x="10831513" y="2797175"/>
          <p14:tracePt t="26845" x="10809288" y="2692400"/>
          <p14:tracePt t="26858" x="10801350" y="2611438"/>
          <p14:tracePt t="26866" x="10787063" y="2530475"/>
          <p14:tracePt t="26873" x="10756900" y="2382838"/>
          <p14:tracePt t="26880" x="10748963" y="2308225"/>
          <p14:tracePt t="26888" x="10742613" y="2241550"/>
          <p14:tracePt t="26893" x="10734675" y="2174875"/>
          <p14:tracePt t="26901" x="10712450" y="2116138"/>
          <p14:tracePt t="26913" x="10704513" y="2063750"/>
          <p14:tracePt t="26923" x="10698163" y="1960563"/>
          <p14:tracePt t="26932" x="10690225" y="1893888"/>
          <p14:tracePt t="26940" x="10682288" y="1841500"/>
          <p14:tracePt t="26947" x="10682288" y="1804988"/>
          <p14:tracePt t="26957" x="10653713" y="1738313"/>
          <p14:tracePt t="26963" x="10637838" y="1701800"/>
          <p14:tracePt t="26973" x="10623550" y="1687513"/>
          <p14:tracePt t="26989" x="10564813" y="1627188"/>
          <p14:tracePt t="27005" x="10394950" y="1538288"/>
          <p14:tracePt t="27019" x="10231438" y="1487488"/>
          <p14:tracePt t="27041" x="9906000" y="1420813"/>
          <p14:tracePt t="27049" x="9772650" y="1404938"/>
          <p14:tracePt t="27057" x="9602788" y="1398588"/>
          <p14:tracePt t="27065" x="9439275" y="1382713"/>
          <p14:tracePt t="27073" x="9307513" y="1382713"/>
          <p14:tracePt t="27079" x="9180513" y="1376363"/>
          <p14:tracePt t="27088" x="9063038" y="1360488"/>
          <p14:tracePt t="27094" x="8951913" y="1354138"/>
          <p14:tracePt t="27118" x="8567738" y="1317625"/>
          <p14:tracePt t="27126" x="8456613" y="1317625"/>
          <p14:tracePt t="27134" x="8351838" y="1317625"/>
          <p14:tracePt t="27141" x="8256588" y="1317625"/>
          <p14:tracePt t="27150" x="8181975" y="1317625"/>
          <p14:tracePt t="27160" x="8042275" y="1323975"/>
          <p14:tracePt t="27168" x="7981950" y="1331913"/>
          <p14:tracePt t="27179" x="7878763" y="1346200"/>
          <p14:tracePt t="27192" x="7826375" y="1346200"/>
          <p14:tracePt t="27201" x="7745413" y="1346200"/>
          <p14:tracePt t="27213" x="7686675" y="1346200"/>
          <p14:tracePt t="27221" x="7664450" y="1346200"/>
          <p14:tracePt t="27229" x="7642225" y="1346200"/>
          <p14:tracePt t="27239" x="7620000" y="1346200"/>
          <p14:tracePt t="27247" x="7612063" y="1346200"/>
          <p14:tracePt t="27255" x="7597775" y="1346200"/>
          <p14:tracePt t="27261" x="7589838" y="1354138"/>
          <p14:tracePt t="27274" x="7583488" y="1360488"/>
          <p14:tracePt t="27278" x="7575550" y="1360488"/>
          <p14:tracePt t="27291" x="7575550" y="1368425"/>
          <p14:tracePt t="27302" x="7575550" y="1382713"/>
          <p14:tracePt t="27318" x="7575550" y="1398588"/>
          <p14:tracePt t="27335" x="7575550" y="1412875"/>
          <p14:tracePt t="27340" x="7575550" y="1435100"/>
          <p14:tracePt t="27346" x="7567613" y="1443038"/>
          <p14:tracePt t="27355" x="7567613" y="1457325"/>
          <p14:tracePt t="27358" x="7561263" y="1471613"/>
          <p14:tracePt t="27368" x="7561263" y="1479550"/>
          <p14:tracePt t="27389" x="7545388" y="1524000"/>
          <p14:tracePt t="27395" x="7539038" y="1546225"/>
          <p14:tracePt t="27403" x="7531100" y="1568450"/>
          <p14:tracePt t="27409" x="7508875" y="1590675"/>
          <p14:tracePt t="27418" x="7494588" y="1620838"/>
          <p14:tracePt t="27424" x="7472363" y="1649413"/>
          <p14:tracePt t="27433" x="7456488" y="1679575"/>
          <p14:tracePt t="27438" x="7434263" y="1716088"/>
          <p14:tracePt t="27447" x="7413625" y="1738313"/>
          <p14:tracePt t="27453" x="7391400" y="1768475"/>
          <p14:tracePt t="27468" x="7346950" y="1812925"/>
          <p14:tracePt t="27472" x="7324725" y="1835150"/>
          <p14:tracePt t="27492" x="7258050" y="1893888"/>
          <p14:tracePt t="27507" x="7235825" y="1938338"/>
          <p14:tracePt t="27513" x="7227888" y="1968500"/>
          <p14:tracePt t="27520" x="7213600" y="1982788"/>
          <p14:tracePt t="27527" x="7205663" y="2012950"/>
          <p14:tracePt t="27534" x="7197725" y="2041525"/>
          <p14:tracePt t="27541" x="7191375" y="2071688"/>
          <p14:tracePt t="27554" x="7191375" y="2100263"/>
          <p14:tracePt t="27561" x="7183438" y="2152650"/>
          <p14:tracePt t="27574" x="7183438" y="2227263"/>
          <p14:tracePt t="27592" x="7183438" y="2344738"/>
          <p14:tracePt t="27596" x="7183438" y="2405063"/>
          <p14:tracePt t="27603" x="7183438" y="2455863"/>
          <p14:tracePt t="27609" x="7183438" y="2508250"/>
          <p14:tracePt t="27619" x="7191375" y="2559050"/>
          <p14:tracePt t="27628" x="7191375" y="2611438"/>
          <p14:tracePt t="27635" x="7197725" y="2633663"/>
          <p14:tracePt t="27640" x="7197725" y="2678113"/>
          <p14:tracePt t="27647" x="7205663" y="2708275"/>
          <p14:tracePt t="27651" x="7205663" y="2730500"/>
          <p14:tracePt t="27658" x="7213600" y="2767013"/>
          <p14:tracePt t="27669" x="7227888" y="2803525"/>
          <p14:tracePt t="27687" x="7272338" y="2936875"/>
          <p14:tracePt t="27695" x="7286625" y="2973388"/>
          <p14:tracePt t="27702" x="7316788" y="3017838"/>
          <p14:tracePt t="27709" x="7339013" y="3078163"/>
          <p14:tracePt t="27718" x="7369175" y="3122613"/>
          <p14:tracePt t="27726" x="7397750" y="3173413"/>
          <p14:tracePt t="27733" x="7419975" y="3225800"/>
          <p14:tracePt t="27737" x="7456488" y="3270250"/>
          <p14:tracePt t="27745" x="7508875" y="3328988"/>
          <p14:tracePt t="27762" x="7612063" y="3440113"/>
          <p14:tracePt t="27774" x="7767638" y="3573463"/>
          <p14:tracePt t="27779" x="7864475" y="3624263"/>
          <p14:tracePt t="27792" x="8020050" y="3698875"/>
          <p14:tracePt t="27812" x="8248650" y="3757613"/>
          <p14:tracePt t="27820" x="8374063" y="3773488"/>
          <p14:tracePt t="27826" x="8493125" y="3779838"/>
          <p14:tracePt t="27835" x="8632825" y="3787775"/>
          <p14:tracePt t="27842" x="8818563" y="3802063"/>
          <p14:tracePt t="27856" x="9166225" y="3840163"/>
          <p14:tracePt t="27869" x="9513888" y="3862388"/>
          <p14:tracePt t="27888" x="9986963" y="3884613"/>
          <p14:tracePt t="27897" x="10142538" y="3884613"/>
          <p14:tracePt t="27903" x="10275888" y="3884613"/>
          <p14:tracePt t="27912" x="10387013" y="3884613"/>
          <p14:tracePt t="27920" x="10498138" y="3876675"/>
          <p14:tracePt t="27926" x="10571163" y="3862388"/>
          <p14:tracePt t="27937" x="10675938" y="3854450"/>
          <p14:tracePt t="27949" x="10698163" y="3854450"/>
          <p14:tracePt t="27954" x="10726738" y="3854450"/>
          <p14:tracePt t="27958" x="10734675" y="3846513"/>
          <p14:tracePt t="27962" x="10748963" y="3846513"/>
          <p14:tracePt t="27970" x="10764838" y="3840163"/>
          <p14:tracePt t="28000" x="10771188" y="3832225"/>
          <p14:tracePt t="28007" x="10779125" y="3824288"/>
          <p14:tracePt t="28014" x="10787063" y="3817938"/>
          <p14:tracePt t="28023" x="10809288" y="3795713"/>
          <p14:tracePt t="28030" x="10845800" y="3751263"/>
          <p14:tracePt t="28043" x="10941050" y="3632200"/>
          <p14:tracePt t="28061" x="11074400" y="3470275"/>
          <p14:tracePt t="28069" x="11096625" y="3409950"/>
          <p14:tracePt t="28075" x="11126788" y="3365500"/>
          <p14:tracePt t="28082" x="11149013" y="3314700"/>
          <p14:tracePt t="28088" x="11179175" y="3262313"/>
          <p14:tracePt t="28101" x="11207750" y="3195638"/>
          <p14:tracePt t="28105" x="11229975" y="3092450"/>
          <p14:tracePt t="28115" x="11237913" y="2995613"/>
          <p14:tracePt t="28122" x="11260138" y="2870200"/>
          <p14:tracePt t="28125" x="11260138" y="2736850"/>
          <p14:tracePt t="28132" x="11260138" y="2625725"/>
          <p14:tracePt t="28138" x="11244263" y="2514600"/>
          <p14:tracePt t="28145" x="11244263" y="2405063"/>
          <p14:tracePt t="28151" x="11215688" y="2316163"/>
          <p14:tracePt t="28163" x="11193463" y="2233613"/>
          <p14:tracePt t="28173" x="11141075" y="2108200"/>
          <p14:tracePt t="28183" x="11090275" y="2035175"/>
          <p14:tracePt t="28190" x="11052175" y="1982788"/>
          <p14:tracePt t="28195" x="10993438" y="1924050"/>
          <p14:tracePt t="28206" x="10941050" y="1863725"/>
          <p14:tracePt t="28211" x="10882313" y="1819275"/>
          <p14:tracePt t="28222" x="10756900" y="1730375"/>
          <p14:tracePt t="28236" x="10623550" y="1657350"/>
          <p14:tracePt t="28243" x="10548938" y="1627188"/>
          <p14:tracePt t="28253" x="10482263" y="1612900"/>
          <p14:tracePt t="28259" x="10417175" y="1582738"/>
          <p14:tracePt t="28271" x="10275888" y="1554163"/>
          <p14:tracePt t="28288" x="10134600" y="1546225"/>
          <p14:tracePt t="28294" x="10053638" y="1546225"/>
          <p14:tracePt t="28301" x="9942513" y="1546225"/>
          <p14:tracePt t="28312" x="9705975" y="1546225"/>
          <p14:tracePt t="28319" x="9594850" y="1546225"/>
          <p14:tracePt t="28328" x="9483725" y="1554163"/>
          <p14:tracePt t="28340" x="9285288" y="1576388"/>
          <p14:tracePt t="28356" x="9113838" y="1604963"/>
          <p14:tracePt t="28360" x="9024938" y="1635125"/>
          <p14:tracePt t="28368" x="8943975" y="1665288"/>
          <p14:tracePt t="28374" x="8855075" y="1701800"/>
          <p14:tracePt t="28381" x="8751888" y="1752600"/>
          <p14:tracePt t="28386" x="8662988" y="1819275"/>
          <p14:tracePt t="28401" x="8582025" y="1879600"/>
          <p14:tracePt t="28405" x="8501063" y="1930400"/>
          <p14:tracePt t="28412" x="8440738" y="1982788"/>
          <p14:tracePt t="28421" x="8337550" y="2079625"/>
          <p14:tracePt t="28437" x="8270875" y="2144713"/>
          <p14:tracePt t="28452" x="8204200" y="2219325"/>
          <p14:tracePt t="28458" x="8167688" y="2278063"/>
          <p14:tracePt t="28472" x="8101013" y="2397125"/>
          <p14:tracePt t="28488" x="8026400" y="2544763"/>
          <p14:tracePt t="28508" x="7937500" y="2767013"/>
          <p14:tracePt t="28513" x="7915275" y="2833688"/>
          <p14:tracePt t="28520" x="7908925" y="2884488"/>
          <p14:tracePt t="28529" x="7893050" y="2936875"/>
          <p14:tracePt t="28540" x="7878763" y="3017838"/>
          <p14:tracePt t="28550" x="7870825" y="3048000"/>
          <p14:tracePt t="28557" x="7864475" y="3070225"/>
          <p14:tracePt t="28564" x="7864475" y="3084513"/>
          <p14:tracePt t="28570" x="7864475" y="3106738"/>
          <p14:tracePt t="28577" x="7856538" y="3122613"/>
          <p14:tracePt t="28585" x="7856538" y="3136900"/>
          <p14:tracePt t="28593" x="7848600" y="3144838"/>
          <p14:tracePt t="28602" x="7848600" y="3151188"/>
          <p14:tracePt t="28610" x="7842250" y="3173413"/>
          <p14:tracePt t="28629" x="7842250" y="3181350"/>
          <p14:tracePt t="28638" x="7842250" y="3195638"/>
          <p14:tracePt t="28654" x="7842250" y="3203575"/>
          <p14:tracePt t="28671" x="7842250" y="3211513"/>
          <p14:tracePt t="28738" x="7848600" y="3203575"/>
          <p14:tracePt t="33350" x="7931150" y="3203575"/>
          <p14:tracePt t="33363" x="8137525" y="3203575"/>
          <p14:tracePt t="33369" x="8226425" y="3195638"/>
          <p14:tracePt t="33377" x="8293100" y="3195638"/>
          <p14:tracePt t="33385" x="8367713" y="3189288"/>
          <p14:tracePt t="33391" x="8418513" y="3189288"/>
          <p14:tracePt t="33405" x="8493125" y="3181350"/>
          <p14:tracePt t="33413" x="8515350" y="3173413"/>
          <p14:tracePt t="33419" x="8537575" y="3173413"/>
          <p14:tracePt t="33425" x="8545513" y="3173413"/>
          <p14:tracePt t="33430" x="8551863" y="3167063"/>
          <p14:tracePt t="33438" x="8559800" y="3167063"/>
          <p14:tracePt t="33446" x="8559800" y="3159125"/>
          <p14:tracePt t="33460" x="8567738" y="3159125"/>
          <p14:tracePt t="33473" x="8574088" y="3159125"/>
          <p14:tracePt t="33488" x="8574088" y="3151188"/>
          <p14:tracePt t="33504" x="8574088" y="3144838"/>
          <p14:tracePt t="33528" x="8574088" y="3136900"/>
          <p14:tracePt t="33542" x="8582025" y="3128963"/>
          <p14:tracePt t="33557" x="8596313" y="3114675"/>
          <p14:tracePt t="33564" x="8610600" y="3106738"/>
          <p14:tracePt t="33571" x="8626475" y="3100388"/>
          <p14:tracePt t="33579" x="8640763" y="3100388"/>
          <p14:tracePt t="33590" x="8640763" y="3092450"/>
          <p14:tracePt t="33598" x="8655050" y="3084513"/>
          <p14:tracePt t="33612" x="8662988" y="3084513"/>
          <p14:tracePt t="33624" x="8670925" y="3078163"/>
          <p14:tracePt t="33641" x="8670925" y="3070225"/>
          <p14:tracePt t="33657" x="8677275" y="3070225"/>
          <p14:tracePt t="33671" x="8677275" y="3062288"/>
          <p14:tracePt t="33681" x="8685213" y="3062288"/>
          <p14:tracePt t="33694" x="8693150" y="3055938"/>
          <p14:tracePt t="33703" x="8699500" y="3048000"/>
          <p14:tracePt t="33709" x="8707438" y="3048000"/>
          <p14:tracePt t="33718" x="8715375" y="3048000"/>
          <p14:tracePt t="33725" x="8721725" y="3048000"/>
          <p14:tracePt t="33733" x="8729663" y="3048000"/>
          <p14:tracePt t="33744" x="8759825" y="3033713"/>
          <p14:tracePt t="33753" x="8782050" y="3025775"/>
          <p14:tracePt t="33757" x="8810625" y="3017838"/>
          <p14:tracePt t="33761" x="8840788" y="3003550"/>
          <p14:tracePt t="33779" x="8885238" y="2989263"/>
          <p14:tracePt t="33789" x="8899525" y="2973388"/>
          <p14:tracePt t="33794" x="8915400" y="2973388"/>
          <p14:tracePt t="33806" x="8929688" y="2959100"/>
          <p14:tracePt t="33820" x="8951913" y="2951163"/>
          <p14:tracePt t="33837" x="8980488" y="2936875"/>
          <p14:tracePt t="33841" x="9002713" y="2928938"/>
          <p14:tracePt t="33849" x="9024938" y="2914650"/>
          <p14:tracePt t="33853" x="9040813" y="2906713"/>
          <p14:tracePt t="33862" x="9069388" y="2900363"/>
          <p14:tracePt t="33868" x="9099550" y="2892425"/>
          <p14:tracePt t="33884" x="9151938" y="2870200"/>
          <p14:tracePt t="33895" x="9180513" y="2862263"/>
          <p14:tracePt t="33902" x="9232900" y="2862263"/>
          <p14:tracePt t="33908" x="9263063" y="2855913"/>
          <p14:tracePt t="33917" x="9291638" y="2855913"/>
          <p14:tracePt t="33922" x="9321800" y="2847975"/>
          <p14:tracePt t="33929" x="9336088" y="2847975"/>
          <p14:tracePt t="33937" x="9366250" y="2841625"/>
          <p14:tracePt t="33945" x="9388475" y="2833688"/>
          <p14:tracePt t="33955" x="9417050" y="2825750"/>
          <p14:tracePt t="33969" x="9461500" y="2811463"/>
          <p14:tracePt t="33973" x="9491663" y="2797175"/>
          <p14:tracePt t="33979" x="9536113" y="2781300"/>
          <p14:tracePt t="33987" x="9580563" y="2759075"/>
          <p14:tracePt t="33994" x="9617075" y="2736850"/>
          <p14:tracePt t="34002" x="9661525" y="2700338"/>
          <p14:tracePt t="34010" x="9705975" y="2678113"/>
          <p14:tracePt t="34017" x="9750425" y="2647950"/>
          <p14:tracePt t="34024" x="9780588" y="2633663"/>
          <p14:tracePt t="34032" x="9809163" y="2619375"/>
          <p14:tracePt t="34040" x="9825038" y="2603500"/>
          <p14:tracePt t="34050" x="9861550" y="2574925"/>
          <p14:tracePt t="34057" x="9875838" y="2559050"/>
          <p14:tracePt t="34062" x="9891713" y="2544763"/>
          <p14:tracePt t="34076" x="9936163" y="2500313"/>
          <p14:tracePt t="34087" x="9958388" y="2486025"/>
          <p14:tracePt t="34097" x="10009188" y="2449513"/>
          <p14:tracePt t="34106" x="10031413" y="2433638"/>
          <p14:tracePt t="34112" x="10053638" y="2411413"/>
          <p14:tracePt t="34120" x="10083800" y="2397125"/>
          <p14:tracePt t="34127" x="10106025" y="2382838"/>
          <p14:tracePt t="34134" x="10120313" y="2374900"/>
          <p14:tracePt t="34140" x="10142538" y="2360613"/>
          <p14:tracePt t="34151" x="10164763" y="2352675"/>
          <p14:tracePt t="34159" x="10186988" y="2344738"/>
          <p14:tracePt t="34169" x="10194925" y="2344738"/>
          <p14:tracePt t="34176" x="10209213" y="2338388"/>
          <p14:tracePt t="34183" x="10217150" y="2330450"/>
          <p14:tracePt t="34197" x="10239375" y="2322513"/>
          <p14:tracePt t="34206" x="10245725" y="2316163"/>
          <p14:tracePt t="34223" x="10275888" y="2316163"/>
          <p14:tracePt t="34229" x="10290175" y="2316163"/>
          <p14:tracePt t="34238" x="10290175" y="2308225"/>
          <p14:tracePt t="34246" x="10306050" y="2308225"/>
          <p14:tracePt t="34259" x="10320338" y="2308225"/>
          <p14:tracePt t="34264" x="10334625" y="2308225"/>
          <p14:tracePt t="34282" x="10342563" y="2308225"/>
          <p14:tracePt t="34289" x="10350500" y="2308225"/>
          <p14:tracePt t="34309" x="10379075" y="2308225"/>
          <p14:tracePt t="34325" x="10409238" y="2308225"/>
          <p14:tracePt t="34341" x="10423525" y="2308225"/>
          <p14:tracePt t="34349" x="10453688" y="2316163"/>
          <p14:tracePt t="34356" x="10461625" y="2322513"/>
          <p14:tracePt t="34363" x="10475913" y="2330450"/>
          <p14:tracePt t="34369" x="10490200" y="2338388"/>
          <p14:tracePt t="34376" x="10498138" y="2338388"/>
          <p14:tracePt t="34382" x="10504488" y="2344738"/>
          <p14:tracePt t="34388" x="10520363" y="2344738"/>
          <p14:tracePt t="34406" x="10526713" y="2352675"/>
          <p14:tracePt t="34412" x="10534650" y="2352675"/>
          <p14:tracePt t="34417" x="10542588" y="2360613"/>
          <p14:tracePt t="34423" x="10548938" y="2360613"/>
          <p14:tracePt t="34436" x="10564813" y="2374900"/>
          <p14:tracePt t="34454" x="10579100" y="2382838"/>
          <p14:tracePt t="34471" x="10593388" y="2397125"/>
          <p14:tracePt t="34477" x="10601325" y="2405063"/>
          <p14:tracePt t="34495" x="10615613" y="2405063"/>
          <p14:tracePt t="34506" x="10631488" y="2419350"/>
          <p14:tracePt t="34521" x="10645775" y="2427288"/>
          <p14:tracePt t="34539" x="10660063" y="2441575"/>
          <p14:tracePt t="34543" x="10668000" y="2441575"/>
          <p14:tracePt t="34552" x="10682288" y="2449513"/>
          <p14:tracePt t="34558" x="10690225" y="2455863"/>
          <p14:tracePt t="34571" x="10704513" y="2471738"/>
          <p14:tracePt t="34578" x="10712450" y="2471738"/>
          <p14:tracePt t="34587" x="10712450" y="2478088"/>
          <p14:tracePt t="34593" x="10726738" y="2478088"/>
          <p14:tracePt t="34605" x="10734675" y="2486025"/>
          <p14:tracePt t="34621" x="10742613" y="2486025"/>
          <p14:tracePt t="34625" x="10748963" y="2486025"/>
          <p14:tracePt t="34631" x="10748963" y="2492375"/>
          <p14:tracePt t="34639" x="10756900" y="2492375"/>
          <p14:tracePt t="34645" x="10764838" y="2492375"/>
          <p14:tracePt t="34658" x="10771188" y="2492375"/>
          <p14:tracePt t="34697" x="10779125" y="2492375"/>
          <p14:tracePt t="34758" x="10779125" y="2500313"/>
          <p14:tracePt t="34802" x="10779125" y="2508250"/>
          <p14:tracePt t="34814" x="10779125" y="2514600"/>
          <p14:tracePt t="34823" x="10771188" y="2514600"/>
          <p14:tracePt t="34838" x="10764838" y="2514600"/>
          <p14:tracePt t="34855" x="10756900" y="2514600"/>
          <p14:tracePt t="34951" x="10748963" y="2514600"/>
          <p14:tracePt t="34970" x="10742613" y="2514600"/>
          <p14:tracePt t="35008" x="10734675" y="2514600"/>
          <p14:tracePt t="35042" x="10726738" y="2514600"/>
          <p14:tracePt t="35071" x="10720388" y="2514600"/>
          <p14:tracePt t="35146" x="10720388" y="2508250"/>
          <p14:tracePt t="35270" x="10720388" y="2500313"/>
          <p14:tracePt t="35306" x="10720388" y="2492375"/>
          <p14:tracePt t="35418" x="10726738" y="2492375"/>
          <p14:tracePt t="35432" x="10734675" y="2492375"/>
          <p14:tracePt t="35467" x="10742613" y="2492375"/>
          <p14:tracePt t="35479" x="10748963" y="2492375"/>
          <p14:tracePt t="35507" x="10748963" y="2486025"/>
          <p14:tracePt t="35518" x="10756900" y="2486025"/>
          <p14:tracePt t="35531" x="10764838" y="2478088"/>
          <p14:tracePt t="35546" x="10771188" y="2478088"/>
          <p14:tracePt t="35687" x="10779125" y="2478088"/>
          <p14:tracePt t="35704" x="10787063" y="2478088"/>
          <p14:tracePt t="35725" x="10801350" y="2478088"/>
          <p14:tracePt t="35732" x="10815638" y="2478088"/>
          <p14:tracePt t="35749" x="10831513" y="2486025"/>
          <p14:tracePt t="35764" x="10837863" y="2492375"/>
          <p14:tracePt t="35775" x="10837863" y="2508250"/>
          <p14:tracePt t="35787" x="10837863" y="2536825"/>
          <p14:tracePt t="35791" x="10837863" y="2566988"/>
          <p14:tracePt t="35803" x="10831513" y="2603500"/>
          <p14:tracePt t="35809" x="10815638" y="2647950"/>
          <p14:tracePt t="35813" x="10787063" y="2692400"/>
          <p14:tracePt t="35820" x="10771188" y="2722563"/>
          <p14:tracePt t="35826" x="10764838" y="2744788"/>
          <p14:tracePt t="35843" x="10748963" y="2767013"/>
          <p14:tracePt t="35857" x="10734675" y="2781300"/>
          <p14:tracePt t="35862" x="10734675" y="2789238"/>
          <p14:tracePt t="35869" x="10726738" y="2789238"/>
          <p14:tracePt t="35875" x="10726738" y="2797175"/>
          <p14:tracePt t="35881" x="10720388" y="2803525"/>
          <p14:tracePt t="35888" x="10712450" y="2803525"/>
          <p14:tracePt t="35899" x="10704513" y="2819400"/>
          <p14:tracePt t="35907" x="10690225" y="2841625"/>
          <p14:tracePt t="35910" x="10660063" y="2870200"/>
          <p14:tracePt t="35923" x="10579100" y="2959100"/>
          <p14:tracePt t="35930" x="10542588" y="3003550"/>
          <p14:tracePt t="35937" x="10520363" y="3033713"/>
          <p14:tracePt t="35948" x="10490200" y="3070225"/>
          <p14:tracePt t="35953" x="10482263" y="3084513"/>
          <p14:tracePt t="35957" x="10467975" y="3100388"/>
          <p14:tracePt t="35963" x="10453688" y="3122613"/>
          <p14:tracePt t="35972" x="10439400" y="3144838"/>
          <p14:tracePt t="35980" x="10431463" y="3159125"/>
          <p14:tracePt t="35986" x="10417175" y="3173413"/>
          <p14:tracePt t="36002" x="10401300" y="3217863"/>
          <p14:tracePt t="36008" x="10387013" y="3248025"/>
          <p14:tracePt t="36016" x="10364788" y="3292475"/>
          <p14:tracePt t="36023" x="10356850" y="3328988"/>
          <p14:tracePt t="36028" x="10342563" y="3381375"/>
          <p14:tracePt t="36038" x="10334625" y="3432175"/>
          <p14:tracePt t="36045" x="10312400" y="3476625"/>
          <p14:tracePt t="36062" x="10290175" y="3573463"/>
          <p14:tracePt t="36067" x="10283825" y="3595688"/>
          <p14:tracePt t="36076" x="10283825" y="3609975"/>
          <p14:tracePt t="36082" x="10283825" y="3617913"/>
          <p14:tracePt t="36090" x="10283825" y="3624263"/>
          <p14:tracePt t="36096" x="10283825" y="3640138"/>
          <p14:tracePt t="36127" x="10283825" y="3646488"/>
          <p14:tracePt t="36140" x="10283825" y="3654425"/>
          <p14:tracePt t="36169" x="10298113" y="3654425"/>
          <p14:tracePt t="36183" x="10306050" y="3646488"/>
          <p14:tracePt t="36191" x="10320338" y="3646488"/>
          <p14:tracePt t="36203" x="10334625" y="3632200"/>
          <p14:tracePt t="36209" x="10350500" y="3624263"/>
          <p14:tracePt t="36221" x="10364788" y="3617913"/>
          <p14:tracePt t="36227" x="10409238" y="3603625"/>
          <p14:tracePt t="36243" x="10467975" y="3581400"/>
          <p14:tracePt t="36253" x="10498138" y="3573463"/>
          <p14:tracePt t="36258" x="10526713" y="3559175"/>
          <p14:tracePt t="36264" x="10564813" y="3543300"/>
          <p14:tracePt t="36274" x="10609263" y="3529013"/>
          <p14:tracePt t="36281" x="10660063" y="3514725"/>
          <p14:tracePt t="36296" x="10742613" y="3484563"/>
          <p14:tracePt t="36303" x="10771188" y="3470275"/>
          <p14:tracePt t="36309" x="10793413" y="3462338"/>
          <p14:tracePt t="36324" x="10823575" y="3454400"/>
          <p14:tracePt t="36327" x="10831513" y="3448050"/>
          <p14:tracePt t="36338" x="10837863" y="3448050"/>
          <p14:tracePt t="36339" x="10845800" y="3440113"/>
          <p14:tracePt t="36354" x="10853738" y="3440113"/>
          <p14:tracePt t="36371" x="10860088" y="3432175"/>
          <p14:tracePt t="36387" x="10860088" y="3425825"/>
          <p14:tracePt t="36408" x="10868025" y="3425825"/>
          <p14:tracePt t="36420" x="10874375" y="3425825"/>
          <p14:tracePt t="36438" x="10882313" y="3425825"/>
          <p14:tracePt t="36461" x="10882313" y="3417888"/>
          <p14:tracePt t="36503" x="10882313" y="3409950"/>
          <p14:tracePt t="36515" x="10890250" y="3409950"/>
          <p14:tracePt t="36531" x="10890250" y="3403600"/>
          <p14:tracePt t="36550" x="10896600" y="3395663"/>
          <p14:tracePt t="36576" x="10904538" y="3381375"/>
          <p14:tracePt t="36586" x="10912475" y="3381375"/>
          <p14:tracePt t="36592" x="10918825" y="3373438"/>
          <p14:tracePt t="36606" x="10926763" y="3365500"/>
          <p14:tracePt t="36611" x="10934700" y="3365500"/>
          <p14:tracePt t="36620" x="10934700" y="3359150"/>
          <p14:tracePt t="36634" x="10941050" y="3351213"/>
          <p14:tracePt t="36648" x="10948988" y="3343275"/>
          <p14:tracePt t="36656" x="10956925" y="3343275"/>
          <p14:tracePt t="36724" x="10956925" y="3351213"/>
          <p14:tracePt t="36738" x="10956925" y="3359150"/>
          <p14:tracePt t="36758" x="10956925" y="3365500"/>
          <p14:tracePt t="36779" x="10956925" y="3373438"/>
          <p14:tracePt t="36806" x="10956925" y="3381375"/>
          <p14:tracePt t="36822" x="10956925" y="3387725"/>
          <p14:tracePt t="38084" x="10896600" y="3395663"/>
          <p14:tracePt t="38096" x="10601325" y="3403600"/>
          <p14:tracePt t="38104" x="10394950" y="3417888"/>
          <p14:tracePt t="38112" x="10239375" y="3417888"/>
          <p14:tracePt t="38125" x="10112375" y="3417888"/>
          <p14:tracePt t="38133" x="9928225" y="3403600"/>
          <p14:tracePt t="38140" x="9853613" y="3395663"/>
          <p14:tracePt t="38146" x="9780588" y="3395663"/>
          <p14:tracePt t="38163" x="9661525" y="3387725"/>
          <p14:tracePt t="38174" x="9588500" y="3387725"/>
          <p14:tracePt t="38189" x="9513888" y="3387725"/>
          <p14:tracePt t="38195" x="9477375" y="3381375"/>
          <p14:tracePt t="38202" x="9439275" y="3381375"/>
          <p14:tracePt t="38209" x="9394825" y="3373438"/>
          <p14:tracePt t="38219" x="9358313" y="3373438"/>
          <p14:tracePt t="38226" x="9321800" y="3373438"/>
          <p14:tracePt t="38237" x="9255125" y="3373438"/>
          <p14:tracePt t="38243" x="9224963" y="3373438"/>
          <p14:tracePt t="38251" x="9196388" y="3365500"/>
          <p14:tracePt t="38260" x="9180513" y="3365500"/>
          <p14:tracePt t="38264" x="9158288" y="3365500"/>
          <p14:tracePt t="38269" x="9136063" y="3365500"/>
          <p14:tracePt t="38279" x="9129713" y="3365500"/>
          <p14:tracePt t="38286" x="9113838" y="3365500"/>
          <p14:tracePt t="38293" x="9107488" y="3365500"/>
          <p14:tracePt t="38301" x="9099550" y="3365500"/>
          <p14:tracePt t="38311" x="9085263" y="3365500"/>
          <p14:tracePt t="38324" x="9077325" y="3365500"/>
          <p14:tracePt t="38338" x="9069388" y="3365500"/>
          <p14:tracePt t="38354" x="9063038" y="3365500"/>
          <p14:tracePt t="38371" x="9055100" y="3365500"/>
          <p14:tracePt t="38411" x="9063038" y="3365500"/>
          <p14:tracePt t="38422" x="9069388" y="3365500"/>
          <p14:tracePt t="38445" x="9085263" y="3381375"/>
          <p14:tracePt t="38452" x="9091613" y="3381375"/>
          <p14:tracePt t="38460" x="9099550" y="3381375"/>
          <p14:tracePt t="38465" x="9107488" y="3387725"/>
          <p14:tracePt t="38471" x="9113838" y="3387725"/>
          <p14:tracePt t="38481" x="9121775" y="3387725"/>
          <p14:tracePt t="38495" x="9144000" y="3395663"/>
          <p14:tracePt t="38502" x="9151938" y="3403600"/>
          <p14:tracePt t="38508" x="9166225" y="3403600"/>
          <p14:tracePt t="38512" x="9188450" y="3409950"/>
          <p14:tracePt t="38521" x="9202738" y="3417888"/>
          <p14:tracePt t="38535" x="9240838" y="3417888"/>
          <p14:tracePt t="38542" x="9255125" y="3425825"/>
          <p14:tracePt t="38554" x="9269413" y="3432175"/>
          <p14:tracePt t="38563" x="9307513" y="3448050"/>
          <p14:tracePt t="38570" x="9329738" y="3454400"/>
          <p14:tracePt t="38578" x="9344025" y="3462338"/>
          <p14:tracePt t="38583" x="9366250" y="3476625"/>
          <p14:tracePt t="38597" x="9417050" y="3506788"/>
          <p14:tracePt t="38603" x="9439275" y="3506788"/>
          <p14:tracePt t="38623" x="9461500" y="3521075"/>
          <p14:tracePt t="38628" x="9477375" y="3536950"/>
          <p14:tracePt t="38640" x="9491663" y="3551238"/>
          <p14:tracePt t="38646" x="9499600" y="3551238"/>
          <p14:tracePt t="38652" x="9505950" y="3551238"/>
          <p14:tracePt t="38659" x="9505950" y="3559175"/>
          <p14:tracePt t="38669" x="9513888" y="3559175"/>
          <p14:tracePt t="38674" x="9521825" y="3565525"/>
          <p14:tracePt t="38689" x="9528175" y="3565525"/>
          <p14:tracePt t="38780" x="9521825" y="3565525"/>
          <p14:tracePt t="38791" x="9491663" y="3536950"/>
          <p14:tracePt t="38809" x="9424988" y="3484563"/>
          <p14:tracePt t="38815" x="9366250" y="3432175"/>
          <p14:tracePt t="38822" x="9299575" y="3373438"/>
          <p14:tracePt t="38828" x="9240838" y="3321050"/>
          <p14:tracePt t="38836" x="9180513" y="3270250"/>
          <p14:tracePt t="38845" x="9091613" y="3189288"/>
          <p14:tracePt t="38859" x="9055100" y="3144838"/>
          <p14:tracePt t="38870" x="8996363" y="3070225"/>
          <p14:tracePt t="38875" x="8980488" y="3048000"/>
          <p14:tracePt t="38884" x="8951913" y="3017838"/>
          <p14:tracePt t="38892" x="8929688" y="2981325"/>
          <p14:tracePt t="38904" x="8899525" y="2951163"/>
          <p14:tracePt t="38923" x="8870950" y="2922588"/>
          <p14:tracePt t="38931" x="8863013" y="2914650"/>
          <p14:tracePt t="38941" x="8855075" y="2906713"/>
          <p14:tracePt t="38948" x="8848725" y="2906713"/>
          <p14:tracePt t="38958" x="8840788" y="2900363"/>
          <p14:tracePt t="38969" x="8832850" y="2900363"/>
          <p14:tracePt t="38992" x="8826500" y="2914650"/>
          <p14:tracePt t="39007" x="8826500" y="2922588"/>
          <p14:tracePt t="39023" x="8804275" y="2936875"/>
          <p14:tracePt t="39041" x="8788400" y="2967038"/>
          <p14:tracePt t="39051" x="8774113" y="2973388"/>
          <p14:tracePt t="39062" x="8759825" y="2995613"/>
          <p14:tracePt t="39074" x="8751888" y="2995613"/>
          <p14:tracePt t="39081" x="8743950" y="3011488"/>
          <p14:tracePt t="39091" x="8729663" y="3025775"/>
          <p14:tracePt t="39110" x="8699500" y="3033713"/>
          <p14:tracePt t="39121" x="8662988" y="3048000"/>
          <p14:tracePt t="39131" x="8648700" y="3055938"/>
          <p14:tracePt t="39140" x="8626475" y="3062288"/>
          <p14:tracePt t="39148" x="8618538" y="3062288"/>
          <p14:tracePt t="39155" x="8610600" y="3062288"/>
          <p14:tracePt t="39162" x="8604250" y="3062288"/>
          <p14:tracePt t="39171" x="8596313" y="3062288"/>
          <p14:tracePt t="39188" x="8588375" y="3062288"/>
          <p14:tracePt t="39193" x="8582025" y="3055938"/>
          <p14:tracePt t="39209" x="8582025" y="3048000"/>
          <p14:tracePt t="39224" x="8574088" y="3040063"/>
          <p14:tracePt t="39244" x="8567738" y="3017838"/>
          <p14:tracePt t="39251" x="8567738" y="3011488"/>
          <p14:tracePt t="39258" x="8567738" y="2995613"/>
          <p14:tracePt t="39262" x="8567738" y="2989263"/>
          <p14:tracePt t="39273" x="8567738" y="2981325"/>
          <p14:tracePt t="39288" x="8567738" y="2959100"/>
          <p14:tracePt t="39293" x="8567738" y="2951163"/>
          <p14:tracePt t="39305" x="8567738" y="2944813"/>
          <p14:tracePt t="39315" x="8567738" y="2914650"/>
          <p14:tracePt t="39328" x="8567738" y="2900363"/>
          <p14:tracePt t="39341" x="8567738" y="2878138"/>
          <p14:tracePt t="39352" x="8567738" y="2870200"/>
          <p14:tracePt t="39359" x="8567738" y="2862263"/>
          <p14:tracePt t="39374" x="8567738" y="2841625"/>
          <p14:tracePt t="39389" x="8559800" y="2833688"/>
          <p14:tracePt t="39397" x="8559800" y="2825750"/>
          <p14:tracePt t="39409" x="8559800" y="2819400"/>
          <p14:tracePt t="39420" x="8559800" y="2811463"/>
          <p14:tracePt t="39453" x="8551863" y="2811463"/>
          <p14:tracePt t="39467" x="8545513" y="2811463"/>
          <p14:tracePt t="39480" x="8537575" y="2825750"/>
          <p14:tracePt t="39497" x="8537575" y="2847975"/>
          <p14:tracePt t="39503" x="8537575" y="2862263"/>
          <p14:tracePt t="39508" x="8537575" y="2892425"/>
          <p14:tracePt t="39514" x="8529638" y="2922588"/>
          <p14:tracePt t="39521" x="8523288" y="2951163"/>
          <p14:tracePt t="39534" x="8507413" y="3025775"/>
          <p14:tracePt t="39548" x="8493125" y="3106738"/>
          <p14:tracePt t="39562" x="8485188" y="3159125"/>
          <p14:tracePt t="39570" x="8485188" y="3173413"/>
          <p14:tracePt t="39577" x="8485188" y="3195638"/>
          <p14:tracePt t="39583" x="8485188" y="3211513"/>
          <p14:tracePt t="39590" x="8485188" y="3217863"/>
          <p14:tracePt t="39597" x="8485188" y="3233738"/>
          <p14:tracePt t="39611" x="8485188" y="3248025"/>
          <p14:tracePt t="39622" x="8485188" y="3262313"/>
          <p14:tracePt t="39624" x="8485188" y="3276600"/>
          <p14:tracePt t="39640" x="8485188" y="3298825"/>
          <p14:tracePt t="39647" x="8485188" y="3314700"/>
          <p14:tracePt t="39660" x="8485188" y="3328988"/>
          <p14:tracePt t="39671" x="8485188" y="3343275"/>
          <p14:tracePt t="39677" x="8485188" y="3359150"/>
          <p14:tracePt t="39687" x="8493125" y="3373438"/>
          <p14:tracePt t="39705" x="8501063" y="3381375"/>
          <p14:tracePt t="39710" x="8501063" y="3387725"/>
          <p14:tracePt t="39715" x="8501063" y="3395663"/>
          <p14:tracePt t="39738" x="8507413" y="3395663"/>
          <p14:tracePt t="39752" x="8523288" y="3395663"/>
          <p14:tracePt t="39757" x="8529638" y="3395663"/>
          <p14:tracePt t="39765" x="8545513" y="3387725"/>
          <p14:tracePt t="39779" x="8582025" y="3365500"/>
          <p14:tracePt t="39789" x="8596313" y="3359150"/>
          <p14:tracePt t="39794" x="8618538" y="3359150"/>
          <p14:tracePt t="39810" x="8632825" y="3343275"/>
          <p14:tracePt t="39814" x="8640763" y="3343275"/>
          <p14:tracePt t="39821" x="8648700" y="3336925"/>
          <p14:tracePt t="39829" x="8655050" y="3336925"/>
          <p14:tracePt t="39840" x="8662988" y="3321050"/>
          <p14:tracePt t="39854" x="8677275" y="3298825"/>
          <p14:tracePt t="39871" x="8721725" y="3240088"/>
          <p14:tracePt t="39876" x="8782050" y="3167063"/>
          <p14:tracePt t="39884" x="8826500" y="3092450"/>
          <p14:tracePt t="39893" x="8863013" y="3033713"/>
          <p14:tracePt t="39904" x="8907463" y="2936875"/>
          <p14:tracePt t="39911" x="8921750" y="2906713"/>
          <p14:tracePt t="39919" x="8929688" y="2884488"/>
          <p14:tracePt t="39931" x="8937625" y="2855913"/>
          <p14:tracePt t="39938" x="8943975" y="2847975"/>
          <p14:tracePt t="39948" x="8951913" y="2841625"/>
          <p14:tracePt t="39962" x="8966200" y="2811463"/>
          <p14:tracePt t="39973" x="9024938" y="2759075"/>
          <p14:tracePt t="39980" x="9107488" y="2714625"/>
          <p14:tracePt t="39989" x="9196388" y="2686050"/>
          <p14:tracePt t="39994" x="9299575" y="2655888"/>
          <p14:tracePt t="39999" x="9417050" y="2633663"/>
          <p14:tracePt t="40007" x="9528175" y="2625725"/>
          <p14:tracePt t="40014" x="9617075" y="2641600"/>
          <p14:tracePt t="40021" x="9683750" y="2655888"/>
          <p14:tracePt t="40026" x="9742488" y="2686050"/>
          <p14:tracePt t="40037" x="9786938" y="2722563"/>
          <p14:tracePt t="40041" x="9817100" y="2752725"/>
          <p14:tracePt t="40056" x="9875838" y="2819400"/>
          <p14:tracePt t="40072" x="9906000" y="2862263"/>
          <p14:tracePt t="40075" x="9913938" y="2878138"/>
          <p14:tracePt t="40087" x="9920288" y="2892425"/>
          <p14:tracePt t="40091" x="9928225" y="2906713"/>
          <p14:tracePt t="40106" x="9942513" y="2922588"/>
          <p14:tracePt t="40125" x="9964738" y="2967038"/>
          <p14:tracePt t="40132" x="9964738" y="2981325"/>
          <p14:tracePt t="40139" x="9972675" y="2995613"/>
          <p14:tracePt t="40154" x="9980613" y="3011488"/>
          <p14:tracePt t="40159" x="9980613" y="3033713"/>
          <p14:tracePt t="40167" x="9986963" y="3048000"/>
          <p14:tracePt t="40174" x="9986963" y="3062288"/>
          <p14:tracePt t="40181" x="9994900" y="3078163"/>
          <p14:tracePt t="40192" x="9994900" y="3084513"/>
          <p14:tracePt t="40200" x="10002838" y="3106738"/>
          <p14:tracePt t="40210" x="10009188" y="3114675"/>
          <p14:tracePt t="40219" x="10017125" y="3128963"/>
          <p14:tracePt t="40227" x="10031413" y="3136900"/>
          <p14:tracePt t="40232" x="10047288" y="3151188"/>
          <p14:tracePt t="40247" x="10091738" y="3167063"/>
          <p14:tracePt t="40253" x="10142538" y="3181350"/>
          <p14:tracePt t="40259" x="10217150" y="3181350"/>
          <p14:tracePt t="40265" x="10320338" y="3173413"/>
          <p14:tracePt t="40272" x="10431463" y="3167063"/>
          <p14:tracePt t="40276" x="10571163" y="3128963"/>
          <p14:tracePt t="40287" x="10742613" y="3100388"/>
          <p14:tracePt t="40291" x="10890250" y="3062288"/>
          <p14:tracePt t="40307" x="11082338" y="3025775"/>
          <p14:tracePt t="40313" x="11134725" y="3011488"/>
          <p14:tracePt t="40328" x="11215688" y="2989263"/>
          <p14:tracePt t="40341" x="11244263" y="2981325"/>
          <p14:tracePt t="40346" x="11260138" y="2981325"/>
          <p14:tracePt t="40361" x="11260138" y="2973388"/>
          <p14:tracePt t="40371" x="11274425" y="2973388"/>
          <p14:tracePt t="40374" x="11282363" y="2967038"/>
          <p14:tracePt t="40388" x="11288713" y="2951163"/>
          <p14:tracePt t="40395" x="11310938" y="2922588"/>
          <p14:tracePt t="40408" x="11326813" y="2878138"/>
          <p14:tracePt t="40413" x="11349038" y="2811463"/>
          <p14:tracePt t="40423" x="11385550" y="2655888"/>
          <p14:tracePt t="40444" x="11393488" y="2492375"/>
          <p14:tracePt t="40458" x="11377613" y="2427288"/>
          <p14:tracePt t="40471" x="11355388" y="2352675"/>
          <p14:tracePt t="40491" x="11333163" y="2286000"/>
          <p14:tracePt t="40497" x="11318875" y="2255838"/>
          <p14:tracePt t="40503" x="11310938" y="2233613"/>
          <p14:tracePt t="40506" x="11304588" y="2211388"/>
          <p14:tracePt t="40524" x="11282363" y="2166938"/>
          <p14:tracePt t="40538" x="11266488" y="2144713"/>
          <p14:tracePt t="40542" x="11260138" y="2130425"/>
          <p14:tracePt t="40548" x="11252200" y="2130425"/>
          <p14:tracePt t="40556" x="11244263" y="2116138"/>
          <p14:tracePt t="40564" x="11229975" y="2108200"/>
          <p14:tracePt t="40579" x="11215688" y="2100263"/>
          <p14:tracePt t="40588" x="11207750" y="2100263"/>
          <p14:tracePt t="40594" x="11201400" y="2100263"/>
          <p14:tracePt t="40598" x="11193463" y="2093913"/>
          <p14:tracePt t="40611" x="11179175" y="2093913"/>
          <p14:tracePt t="40623" x="11163300" y="2093913"/>
          <p14:tracePt t="40639" x="11126788" y="2093913"/>
          <p14:tracePt t="40655" x="11060113" y="2108200"/>
          <p14:tracePt t="40659" x="11015663" y="2130425"/>
          <p14:tracePt t="40664" x="10963275" y="2152650"/>
          <p14:tracePt t="40680" x="10853738" y="2205038"/>
          <p14:tracePt t="40689" x="10801350" y="2241550"/>
          <p14:tracePt t="40695" x="10748963" y="2271713"/>
          <p14:tracePt t="40703" x="10690225" y="2308225"/>
          <p14:tracePt t="40707" x="10660063" y="2330450"/>
          <p14:tracePt t="40715" x="10615613" y="2344738"/>
          <p14:tracePt t="40721" x="10593388" y="2360613"/>
          <p14:tracePt t="40737" x="10556875" y="2382838"/>
          <p14:tracePt t="40743" x="10542588" y="2389188"/>
          <p14:tracePt t="40754" x="10526713" y="2397125"/>
          <p14:tracePt t="40758" x="10504488" y="2405063"/>
          <p14:tracePt t="40770" x="10475913" y="2411413"/>
          <p14:tracePt t="40790" x="10445750" y="2419350"/>
          <p14:tracePt t="40795" x="10431463" y="2419350"/>
          <p14:tracePt t="40808" x="10417175" y="2419350"/>
          <p14:tracePt t="40820" x="10401300" y="2419350"/>
          <p14:tracePt t="40838" x="10387013" y="2419350"/>
          <p14:tracePt t="40859" x="10372725" y="2419350"/>
          <p14:tracePt t="40872" x="10364788" y="2419350"/>
          <p14:tracePt t="40897" x="10356850" y="2419350"/>
          <p14:tracePt t="40940" x="10356850" y="2427288"/>
          <p14:tracePt t="40959" x="10356850" y="2433638"/>
          <p14:tracePt t="40981" x="10356850" y="2441575"/>
          <p14:tracePt t="41009" x="10356850" y="2449513"/>
          <p14:tracePt t="41023" x="10356850" y="2455863"/>
          <p14:tracePt t="41044" x="10356850" y="2471738"/>
          <p14:tracePt t="41060" x="10364788" y="2492375"/>
          <p14:tracePt t="41064" x="10364788" y="2514600"/>
          <p14:tracePt t="41076" x="10379075" y="2552700"/>
          <p14:tracePt t="41089" x="10387013" y="2574925"/>
          <p14:tracePt t="41095" x="10394950" y="2597150"/>
          <p14:tracePt t="41105" x="10401300" y="2619375"/>
          <p14:tracePt t="41127" x="10409238" y="2641600"/>
          <p14:tracePt t="41132" x="10417175" y="2647950"/>
          <p14:tracePt t="41140" x="10423525" y="2655888"/>
          <p14:tracePt t="41151" x="10423525" y="2663825"/>
          <p14:tracePt t="41155" x="10431463" y="2670175"/>
          <p14:tracePt t="41158" x="10439400" y="2670175"/>
          <p14:tracePt t="41167" x="10445750" y="2678113"/>
          <p14:tracePt t="41181" x="10453688" y="2692400"/>
          <p14:tracePt t="41188" x="10461625" y="2692400"/>
          <p14:tracePt t="41203" x="10461625" y="2700338"/>
          <p14:tracePt t="41226" x="10467975" y="2708275"/>
          <p14:tracePt t="41244" x="10475913" y="2708275"/>
          <p14:tracePt t="41255" x="10482263" y="2708275"/>
          <p14:tracePt t="41405" x="10482263" y="2722563"/>
          <p14:tracePt t="41415" x="10482263" y="2730500"/>
          <p14:tracePt t="41420" x="10482263" y="2736850"/>
          <p14:tracePt t="41425" x="10482263" y="2752725"/>
          <p14:tracePt t="41438" x="10482263" y="2774950"/>
          <p14:tracePt t="41457" x="10482263" y="2781300"/>
          <p14:tracePt t="41462" x="10482263" y="2789238"/>
          <p14:tracePt t="41473" x="10482263" y="2803525"/>
          <p14:tracePt t="41502" x="10482263" y="2811463"/>
          <p14:tracePt t="41515" x="10482263" y="2819400"/>
          <p14:tracePt t="41590" x="10490200" y="2811463"/>
          <p14:tracePt t="41606" x="10498138" y="2811463"/>
          <p14:tracePt t="41612" x="10498138" y="2797175"/>
          <p14:tracePt t="44754" x="10298113" y="2825750"/>
          <p14:tracePt t="44764" x="9802813" y="2862263"/>
          <p14:tracePt t="44771" x="9572625" y="2878138"/>
          <p14:tracePt t="44779" x="9307513" y="2906713"/>
          <p14:tracePt t="44786" x="9055100" y="2922588"/>
          <p14:tracePt t="44795" x="8848725" y="2936875"/>
          <p14:tracePt t="44798" x="8610600" y="2951163"/>
          <p14:tracePt t="44811" x="8262938" y="2989263"/>
          <p14:tracePt t="44821" x="8101013" y="3011488"/>
          <p14:tracePt t="44826" x="7975600" y="3011488"/>
          <p14:tracePt t="44841" x="7739063" y="3040063"/>
          <p14:tracePt t="44847" x="7627938" y="3040063"/>
          <p14:tracePt t="44855" x="7516813" y="3048000"/>
          <p14:tracePt t="44863" x="7419975" y="3048000"/>
          <p14:tracePt t="44874" x="7324725" y="3062288"/>
          <p14:tracePt t="44883" x="7124700" y="3070225"/>
          <p14:tracePt t="44889" x="7035800" y="3078163"/>
          <p14:tracePt t="44894" x="6961188" y="3078163"/>
          <p14:tracePt t="44907" x="6888163" y="3078163"/>
          <p14:tracePt t="44913" x="6813550" y="3078163"/>
          <p14:tracePt t="44920" x="6724650" y="3078163"/>
          <p14:tracePt t="44925" x="6651625" y="3092450"/>
          <p14:tracePt t="44934" x="6562725" y="3092450"/>
          <p14:tracePt t="44942" x="6502400" y="3100388"/>
          <p14:tracePt t="44954" x="6376988" y="3106738"/>
          <p14:tracePt t="44959" x="6324600" y="3106738"/>
          <p14:tracePt t="44968" x="6273800" y="3114675"/>
          <p14:tracePt t="44976" x="6221413" y="3136900"/>
          <p14:tracePt t="44982" x="6176963" y="3144838"/>
          <p14:tracePt t="44990" x="6140450" y="3151188"/>
          <p14:tracePt t="45006" x="6096000" y="3167063"/>
          <p14:tracePt t="45021" x="6088063" y="3173413"/>
          <p14:tracePt t="45041" x="6081713" y="3189288"/>
          <p14:tracePt t="45059" x="6088063" y="3195638"/>
          <p14:tracePt t="45073" x="6096000" y="3203575"/>
          <p14:tracePt t="45079" x="6103938" y="3211513"/>
          <p14:tracePt t="45087" x="6118225" y="3217863"/>
          <p14:tracePt t="45094" x="6118225" y="3233738"/>
          <p14:tracePt t="45102" x="6126163" y="3233738"/>
          <p14:tracePt t="45113" x="6140450" y="3240088"/>
          <p14:tracePt t="45127" x="6154738" y="3248025"/>
          <p14:tracePt t="45132" x="6162675" y="3248025"/>
          <p14:tracePt t="45146" x="6170613" y="3254375"/>
          <p14:tracePt t="45153" x="6176963" y="3254375"/>
          <p14:tracePt t="45167" x="6184900" y="3254375"/>
          <p14:tracePt t="45175" x="6199188" y="3254375"/>
          <p14:tracePt t="45196" x="6237288" y="3240088"/>
          <p14:tracePt t="45204" x="6259513" y="3233738"/>
          <p14:tracePt t="45211" x="6288088" y="3225800"/>
          <p14:tracePt t="45217" x="6340475" y="3225800"/>
          <p14:tracePt t="45222" x="6391275" y="3225800"/>
          <p14:tracePt t="45236" x="6496050" y="3248025"/>
          <p14:tracePt t="45243" x="6540500" y="3254375"/>
          <p14:tracePt t="45249" x="6591300" y="3270250"/>
          <p14:tracePt t="45257" x="6621463" y="3284538"/>
          <p14:tracePt t="45268" x="6665913" y="3298825"/>
          <p14:tracePt t="45282" x="6702425" y="3321050"/>
          <p14:tracePt t="45291" x="6746875" y="3351213"/>
          <p14:tracePt t="45305" x="6799263" y="3387725"/>
          <p14:tracePt t="45315" x="6813550" y="3403600"/>
          <p14:tracePt t="45324" x="6850063" y="3425825"/>
          <p14:tracePt t="45331" x="6865938" y="3440113"/>
          <p14:tracePt t="45335" x="6902450" y="3470275"/>
          <p14:tracePt t="45343" x="6932613" y="3492500"/>
          <p14:tracePt t="45355" x="6977063" y="3529013"/>
          <p14:tracePt t="45361" x="6983413" y="3543300"/>
          <p14:tracePt t="45375" x="7005638" y="3559175"/>
          <p14:tracePt t="45381" x="7013575" y="3565525"/>
          <p14:tracePt t="45388" x="7021513" y="3581400"/>
          <p14:tracePt t="45405" x="7043738" y="3587750"/>
          <p14:tracePt t="45423" x="7043738" y="3595688"/>
          <p14:tracePt t="45430" x="7058025" y="3603625"/>
          <p14:tracePt t="45445" x="7064375" y="3609975"/>
          <p14:tracePt t="46036" x="7153275" y="3668713"/>
          <p14:tracePt t="46058" x="7456488" y="3862388"/>
          <p14:tracePt t="46071" x="7539038" y="3913188"/>
          <p14:tracePt t="46081" x="7656513" y="4002088"/>
          <p14:tracePt t="46094" x="7761288" y="4076700"/>
          <p14:tracePt t="46105" x="7834313" y="4121150"/>
          <p14:tracePt t="46115" x="7856538" y="4143375"/>
          <p14:tracePt t="46129" x="7908925" y="4187825"/>
          <p14:tracePt t="46140" x="7953375" y="4224338"/>
          <p14:tracePt t="46148" x="7975600" y="4246563"/>
          <p14:tracePt t="46156" x="8004175" y="4268788"/>
          <p14:tracePt t="46163" x="8026400" y="4305300"/>
          <p14:tracePt t="46188" x="8115300" y="4424363"/>
          <p14:tracePt t="46196" x="8159750" y="4505325"/>
          <p14:tracePt t="46204" x="8175625" y="4549775"/>
          <p14:tracePt t="46217" x="8189913" y="4602163"/>
          <p14:tracePt t="46226" x="8196263" y="4616450"/>
          <p14:tracePt t="46233" x="8196263" y="4630738"/>
          <p14:tracePt t="46265" x="8196263" y="4660900"/>
          <p14:tracePt t="46282" x="8196263" y="4675188"/>
          <p14:tracePt t="46308" x="8196263" y="4683125"/>
          <p14:tracePt t="46322" x="8196263" y="4691063"/>
          <p14:tracePt t="46357" x="8196263" y="4697413"/>
          <p14:tracePt t="46375" x="8212138" y="4697413"/>
          <p14:tracePt t="46382" x="8234363" y="4705350"/>
          <p14:tracePt t="46388" x="8248650" y="4719638"/>
          <p14:tracePt t="46405" x="8329613" y="4741863"/>
          <p14:tracePt t="46422" x="8545513" y="4838700"/>
          <p14:tracePt t="46440" x="8677275" y="4889500"/>
          <p14:tracePt t="46459" x="8810625" y="4933950"/>
          <p14:tracePt t="46466" x="8855075" y="4949825"/>
          <p14:tracePt t="46475" x="8893175" y="4956175"/>
          <p14:tracePt t="46483" x="8929688" y="4964113"/>
          <p14:tracePt t="46491" x="8974138" y="4978400"/>
          <p14:tracePt t="46498" x="9018588" y="4986338"/>
          <p14:tracePt t="46525" x="9210675" y="5016500"/>
          <p14:tracePt t="46547" x="9307513" y="5038725"/>
          <p14:tracePt t="46562" x="9372600" y="5045075"/>
          <p14:tracePt t="46576" x="9417050" y="5053013"/>
          <p14:tracePt t="46584" x="9432925" y="5060950"/>
          <p14:tracePt t="46591" x="9455150" y="5060950"/>
          <p14:tracePt t="46598" x="9469438" y="5060950"/>
          <p14:tracePt t="46610" x="9491663" y="5060950"/>
          <p14:tracePt t="46626" x="9505950" y="5067300"/>
          <p14:tracePt t="46647" x="9521825" y="5067300"/>
          <p14:tracePt t="46665" x="9528175" y="5067300"/>
          <p14:tracePt t="46683" x="9536113" y="5067300"/>
          <p14:tracePt t="46716" x="9544050" y="5067300"/>
          <p14:tracePt t="46740" x="9550400" y="5067300"/>
          <p14:tracePt t="47609" x="9588500" y="5067300"/>
          <p14:tracePt t="47616" x="9655175" y="5067300"/>
          <p14:tracePt t="47627" x="9750425" y="5067300"/>
          <p14:tracePt t="47635" x="9786938" y="5067300"/>
          <p14:tracePt t="47642" x="9817100" y="5067300"/>
          <p14:tracePt t="47658" x="9869488" y="5067300"/>
          <p14:tracePt t="47668" x="9898063" y="5075238"/>
          <p14:tracePt t="47676" x="9913938" y="5075238"/>
          <p14:tracePt t="47695" x="9928225" y="5075238"/>
          <p14:tracePt t="47718" x="9958388" y="5075238"/>
          <p14:tracePt t="47733" x="9980613" y="5075238"/>
          <p14:tracePt t="47747" x="10009188" y="5075238"/>
          <p14:tracePt t="47758" x="10017125" y="5075238"/>
          <p14:tracePt t="47767" x="10047288" y="5075238"/>
          <p14:tracePt t="47775" x="10061575" y="5075238"/>
          <p14:tracePt t="47789" x="10098088" y="5075238"/>
          <p14:tracePt t="47801" x="10142538" y="5075238"/>
          <p14:tracePt t="47815" x="10217150" y="5075238"/>
          <p14:tracePt t="47824" x="10245725" y="5075238"/>
          <p14:tracePt t="47829" x="10283825" y="5075238"/>
          <p14:tracePt t="47841" x="10334625" y="5075238"/>
          <p14:tracePt t="47848" x="10356850" y="5075238"/>
          <p14:tracePt t="47857" x="10364788" y="5075238"/>
          <p14:tracePt t="47862" x="10379075" y="5075238"/>
          <p14:tracePt t="47871" x="10394950" y="5075238"/>
          <p14:tracePt t="47892" x="10409238" y="5075238"/>
          <p14:tracePt t="47906" x="10417175" y="5075238"/>
          <p14:tracePt t="47910" x="10423525" y="5075238"/>
          <p14:tracePt t="47966" x="10417175" y="5075238"/>
          <p14:tracePt t="47977" x="10409238" y="5075238"/>
          <p14:tracePt t="47997" x="10364788" y="5067300"/>
          <p14:tracePt t="48002" x="10312400" y="5067300"/>
          <p14:tracePt t="48011" x="10239375" y="5067300"/>
          <p14:tracePt t="48017" x="10142538" y="5067300"/>
          <p14:tracePt t="48029" x="9869488" y="5067300"/>
          <p14:tracePt t="48043" x="9536113" y="5067300"/>
          <p14:tracePt t="48050" x="9380538" y="5067300"/>
          <p14:tracePt t="48060" x="9232900" y="5067300"/>
          <p14:tracePt t="48067" x="9099550" y="5067300"/>
          <p14:tracePt t="48080" x="8759825" y="5067300"/>
          <p14:tracePt t="48096" x="8426450" y="5083175"/>
          <p14:tracePt t="48105" x="8240713" y="5097463"/>
          <p14:tracePt t="48112" x="7967663" y="5127625"/>
          <p14:tracePt t="48122" x="7842250" y="5148263"/>
          <p14:tracePt t="48128" x="7739063" y="5170488"/>
          <p14:tracePt t="48147" x="7500938" y="5214938"/>
          <p14:tracePt t="48154" x="7456488" y="5222875"/>
          <p14:tracePt t="48160" x="7419975" y="5230813"/>
          <p14:tracePt t="48167" x="7391400" y="5237163"/>
          <p14:tracePt t="48179" x="7361238" y="5245100"/>
          <p14:tracePt t="48184" x="7346950" y="5259388"/>
          <p14:tracePt t="48195" x="7302500" y="5275263"/>
          <p14:tracePt t="48208" x="7264400" y="5289550"/>
          <p14:tracePt t="48231" x="7235825" y="5311775"/>
          <p14:tracePt t="48244" x="7235825" y="5319713"/>
          <p14:tracePt t="48252" x="7219950" y="5326063"/>
          <p14:tracePt t="48263" x="7219950" y="5334000"/>
          <p14:tracePt t="48274" x="7213600" y="5334000"/>
          <p14:tracePt t="48292" x="7197725" y="5348288"/>
          <p14:tracePt t="48307" x="7183438" y="5356225"/>
          <p14:tracePt t="48323" x="7169150" y="5364163"/>
          <p14:tracePt t="48327" x="7153275" y="5370513"/>
          <p14:tracePt t="48342" x="7146925" y="5378450"/>
          <p14:tracePt t="48356" x="7138988" y="5386388"/>
          <p14:tracePt t="48360" x="7138988" y="5392738"/>
          <p14:tracePt t="48376" x="7138988" y="5400675"/>
          <p14:tracePt t="48389" x="7138988" y="5414963"/>
          <p14:tracePt t="48405" x="7161213" y="5422900"/>
          <p14:tracePt t="48410" x="7169150" y="5422900"/>
          <p14:tracePt t="48424" x="7197725" y="5430838"/>
          <p14:tracePt t="48437" x="7205663" y="5430838"/>
          <p14:tracePt t="48446" x="7242175" y="5437188"/>
          <p14:tracePt t="48454" x="7250113" y="5445125"/>
          <p14:tracePt t="48460" x="7272338" y="5445125"/>
          <p14:tracePt t="48473" x="7324725" y="5445125"/>
          <p14:tracePt t="48480" x="7361238" y="5445125"/>
          <p14:tracePt t="48487" x="7413625" y="5445125"/>
          <p14:tracePt t="48494" x="7464425" y="5445125"/>
          <p14:tracePt t="48499" x="7539038" y="5445125"/>
          <p14:tracePt t="48509" x="7612063" y="5445125"/>
          <p14:tracePt t="48513" x="7700963" y="5437188"/>
          <p14:tracePt t="48526" x="7761288" y="5437188"/>
          <p14:tracePt t="48542" x="7953375" y="5422900"/>
          <p14:tracePt t="48560" x="8042275" y="5422900"/>
          <p14:tracePt t="48574" x="8131175" y="5422900"/>
          <p14:tracePt t="48579" x="8167688" y="5422900"/>
          <p14:tracePt t="48586" x="8218488" y="5414963"/>
          <p14:tracePt t="48592" x="8256588" y="5414963"/>
          <p14:tracePt t="48600" x="8307388" y="5408613"/>
          <p14:tracePt t="48605" x="8345488" y="5408613"/>
          <p14:tracePt t="48611" x="8396288" y="5408613"/>
          <p14:tracePt t="48620" x="8448675" y="5408613"/>
          <p14:tracePt t="48626" x="8485188" y="5408613"/>
          <p14:tracePt t="48631" x="8537575" y="5408613"/>
          <p14:tracePt t="48644" x="8626475" y="5414963"/>
          <p14:tracePt t="48656" x="8662988" y="5414963"/>
          <p14:tracePt t="48659" x="8699500" y="5414963"/>
          <p14:tracePt t="48678" x="8782050" y="5422900"/>
          <p14:tracePt t="48694" x="8885238" y="5437188"/>
          <p14:tracePt t="48705" x="8915400" y="5437188"/>
          <p14:tracePt t="48710" x="8943975" y="5437188"/>
          <p14:tracePt t="48716" x="8958263" y="5445125"/>
          <p14:tracePt t="48722" x="8966200" y="5445125"/>
          <p14:tracePt t="48730" x="8974138" y="5445125"/>
          <p14:tracePt t="48739" x="8980488" y="5445125"/>
          <p14:tracePt t="48743" x="8988425" y="5445125"/>
          <p14:tracePt t="48748" x="8996363" y="5445125"/>
          <p14:tracePt t="48757" x="9002713" y="5445125"/>
          <p14:tracePt t="48773" x="9018588" y="5445125"/>
          <p14:tracePt t="48791" x="9040813" y="5445125"/>
          <p14:tracePt t="48798" x="9047163" y="5445125"/>
          <p14:tracePt t="48808" x="9055100" y="5445125"/>
          <p14:tracePt t="48824" x="9077325" y="5437188"/>
          <p14:tracePt t="48831" x="9091613" y="5437188"/>
          <p14:tracePt t="48837" x="9099550" y="5437188"/>
          <p14:tracePt t="48849" x="9107488" y="5437188"/>
          <p14:tracePt t="48856" x="9121775" y="5430838"/>
          <p14:tracePt t="48874" x="9136063" y="5430838"/>
          <p14:tracePt t="48899" x="9144000" y="5430838"/>
          <p14:tracePt t="48911" x="9151938" y="5430838"/>
          <p14:tracePt t="48925" x="9158288" y="5430838"/>
          <p14:tracePt t="49092" x="9158288" y="5422900"/>
          <p14:tracePt t="49112" x="9158288" y="5414963"/>
          <p14:tracePt t="49208" x="9158288" y="5408613"/>
          <p14:tracePt t="49229" x="9158288" y="5400675"/>
          <p14:tracePt t="49271" x="9158288" y="5392738"/>
          <p14:tracePt t="49337" x="9158288" y="5386388"/>
          <p14:tracePt t="49376" x="9158288" y="5378450"/>
          <p14:tracePt t="49479" x="9166225" y="5378450"/>
          <p14:tracePt t="49486" x="9180513" y="5370513"/>
          <p14:tracePt t="49493" x="9188450" y="5370513"/>
          <p14:tracePt t="49507" x="9224963" y="5364163"/>
          <p14:tracePt t="49523" x="9263063" y="5348288"/>
          <p14:tracePt t="49528" x="9291638" y="5341938"/>
          <p14:tracePt t="49534" x="9321800" y="5334000"/>
          <p14:tracePt t="49541" x="9350375" y="5326063"/>
          <p14:tracePt t="49557" x="9394825" y="5311775"/>
          <p14:tracePt t="49563" x="9417050" y="5311775"/>
          <p14:tracePt t="49576" x="9439275" y="5303838"/>
          <p14:tracePt t="49582" x="9455150" y="5303838"/>
          <p14:tracePt t="49593" x="9469438" y="5297488"/>
          <p14:tracePt t="49608" x="9483725" y="5289550"/>
          <p14:tracePt t="49613" x="9499600" y="5281613"/>
          <p14:tracePt t="49619" x="9505950" y="5281613"/>
          <p14:tracePt t="49627" x="9513888" y="5281613"/>
          <p14:tracePt t="49632" x="9521825" y="5281613"/>
          <p14:tracePt t="49641" x="9528175" y="5275263"/>
          <p14:tracePt t="49646" x="9544050" y="5275263"/>
          <p14:tracePt t="49652" x="9544050" y="5267325"/>
          <p14:tracePt t="49666" x="9550400" y="5267325"/>
          <p14:tracePt t="49672" x="9558338" y="5267325"/>
          <p14:tracePt t="49704" x="9566275" y="5267325"/>
          <p14:tracePt t="49717" x="9572625" y="5267325"/>
          <p14:tracePt t="49730" x="9580563" y="5267325"/>
          <p14:tracePt t="49925" x="9580563" y="5275263"/>
          <p14:tracePt t="49981" x="9580563" y="5281613"/>
          <p14:tracePt t="49995" x="9580563" y="5289550"/>
          <p14:tracePt t="50058" x="9580563" y="5297488"/>
          <p14:tracePt t="50120" x="9572625" y="5297488"/>
          <p14:tracePt t="50142" x="9566275" y="5297488"/>
          <p14:tracePt t="50280" x="9566275" y="5289550"/>
          <p14:tracePt t="50293" x="9572625" y="5289550"/>
          <p14:tracePt t="50312" x="9594850" y="5289550"/>
          <p14:tracePt t="50325" x="9610725" y="5289550"/>
          <p14:tracePt t="50333" x="9625013" y="5289550"/>
          <p14:tracePt t="50352" x="9655175" y="5289550"/>
          <p14:tracePt t="50362" x="9669463" y="5297488"/>
          <p14:tracePt t="50369" x="9677400" y="5297488"/>
          <p14:tracePt t="50383" x="9683750" y="5297488"/>
          <p14:tracePt t="50398" x="9691688" y="5297488"/>
          <p14:tracePt t="50413" x="9699625" y="5297488"/>
          <p14:tracePt t="50434" x="9705975" y="5297488"/>
          <p14:tracePt t="50460" x="9705975" y="5303838"/>
          <p14:tracePt t="50523" x="9705975" y="5311775"/>
          <p14:tracePt t="50608" x="9699625" y="5311775"/>
          <p14:tracePt t="50620" x="9691688" y="5311775"/>
          <p14:tracePt t="50633" x="9683750" y="5311775"/>
          <p14:tracePt t="50653" x="9669463" y="5311775"/>
          <p14:tracePt t="50660" x="9655175" y="5311775"/>
          <p14:tracePt t="50674" x="9625013" y="5303838"/>
          <p14:tracePt t="50688" x="9572625" y="5297488"/>
          <p14:tracePt t="50706" x="9483725" y="5297488"/>
          <p14:tracePt t="50710" x="9432925" y="5297488"/>
          <p14:tracePt t="50722" x="9350375" y="5289550"/>
          <p14:tracePt t="50729" x="9329738" y="5289550"/>
          <p14:tracePt t="50735" x="9307513" y="5281613"/>
          <p14:tracePt t="50742" x="9285288" y="5281613"/>
          <p14:tracePt t="50752" x="9263063" y="5275263"/>
          <p14:tracePt t="50767" x="9240838" y="5275263"/>
          <p14:tracePt t="50780" x="9224963" y="5267325"/>
          <p14:tracePt t="50789" x="9218613" y="5267325"/>
          <p14:tracePt t="50791" x="9210675" y="5267325"/>
          <p14:tracePt t="50807" x="9202738" y="5267325"/>
          <p14:tracePt t="50813" x="9196388" y="5267325"/>
          <p14:tracePt t="50840" x="9188450" y="5267325"/>
          <p14:tracePt t="50855" x="9180513" y="5267325"/>
          <p14:tracePt t="50884" x="9174163" y="5267325"/>
          <p14:tracePt t="50909" x="9166225" y="5267325"/>
          <p14:tracePt t="50974" x="9158288" y="5267325"/>
          <p14:tracePt t="51071" x="9158288" y="5259388"/>
          <p14:tracePt t="51091" x="9151938" y="5253038"/>
          <p14:tracePt t="51098" x="9136063" y="5253038"/>
          <p14:tracePt t="51108" x="9121775" y="5245100"/>
          <p14:tracePt t="51118" x="9099550" y="5237163"/>
          <p14:tracePt t="51129" x="9069388" y="5222875"/>
          <p14:tracePt t="51134" x="9047163" y="5214938"/>
          <p14:tracePt t="51143" x="9032875" y="5200650"/>
          <p14:tracePt t="51150" x="9010650" y="5186363"/>
          <p14:tracePt t="51164" x="8974138" y="5148263"/>
          <p14:tracePt t="51175" x="8937625" y="5111750"/>
          <p14:tracePt t="51188" x="8915400" y="5067300"/>
          <p14:tracePt t="51197" x="8832850" y="4941888"/>
          <p14:tracePt t="51209" x="8766175" y="4786313"/>
          <p14:tracePt t="51223" x="8677275" y="4630738"/>
          <p14:tracePt t="51237" x="8640763" y="4541838"/>
          <p14:tracePt t="51245" x="8545513" y="4349750"/>
          <p14:tracePt t="51252" x="8485188" y="4232275"/>
          <p14:tracePt t="51260" x="8412163" y="4127500"/>
          <p14:tracePt t="51264" x="8323263" y="4002088"/>
          <p14:tracePt t="51272" x="8212138" y="3868738"/>
          <p14:tracePt t="51279" x="8101013" y="3735388"/>
          <p14:tracePt t="51291" x="7975600" y="3595688"/>
          <p14:tracePt t="51296" x="7856538" y="3476625"/>
          <p14:tracePt t="51309" x="7597775" y="3233738"/>
          <p14:tracePt t="51324" x="7250113" y="2936875"/>
          <p14:tracePt t="51330" x="7064375" y="2767013"/>
          <p14:tracePt t="51336" x="6835775" y="2597150"/>
          <p14:tracePt t="51343" x="6599238" y="2427288"/>
          <p14:tracePt t="51349" x="6346825" y="2233613"/>
          <p14:tracePt t="51358" x="6088063" y="2041525"/>
          <p14:tracePt t="51363" x="5815013" y="1863725"/>
          <p14:tracePt t="51380" x="5341938" y="1560513"/>
          <p14:tracePt t="51387" x="5097463" y="1420813"/>
          <p14:tracePt t="51399" x="4660900" y="1206500"/>
          <p14:tracePt t="51410" x="4179888" y="1042988"/>
          <p14:tracePt t="51417" x="3929063" y="968375"/>
          <p14:tracePt t="51430" x="3417888" y="881063"/>
          <p14:tracePt t="51444" x="2973388" y="850900"/>
          <p14:tracePt t="51459" x="2611438" y="842963"/>
          <p14:tracePt t="51473" x="2322513" y="842963"/>
          <p14:tracePt t="51481" x="2160588" y="873125"/>
          <p14:tracePt t="51486" x="2035175" y="881063"/>
          <p14:tracePt t="51494" x="1908175" y="903288"/>
          <p14:tracePt t="51500" x="1812925" y="909638"/>
          <p14:tracePt t="51507" x="1724025" y="909638"/>
          <p14:tracePt t="51514" x="1643063" y="925513"/>
          <p14:tracePt t="51524" x="1560513" y="925513"/>
          <p14:tracePt t="51541" x="1420813" y="909638"/>
          <p14:tracePt t="51558" x="1390650" y="903288"/>
          <p14:tracePt t="51573" x="1376363" y="895350"/>
          <p14:tracePt t="51618" x="1382713" y="903288"/>
          <p14:tracePt t="51960" x="1382713" y="954088"/>
          <p14:tracePt t="51987" x="1323975" y="1168400"/>
          <p14:tracePt t="51997" x="1287463" y="1323975"/>
          <p14:tracePt t="52007" x="1265238" y="1398588"/>
          <p14:tracePt t="52015" x="1220788" y="1509713"/>
          <p14:tracePt t="52023" x="1206500" y="1554163"/>
          <p14:tracePt t="52032" x="1190625" y="1590675"/>
          <p14:tracePt t="52046" x="1168400" y="1649413"/>
          <p14:tracePt t="52056" x="1131888" y="1738313"/>
          <p14:tracePt t="52063" x="1117600" y="1790700"/>
          <p14:tracePt t="52071" x="1109663" y="1827213"/>
          <p14:tracePt t="52078" x="1079500" y="1893888"/>
          <p14:tracePt t="52091" x="1050925" y="2012950"/>
          <p14:tracePt t="52100" x="1035050" y="2063750"/>
          <p14:tracePt t="52109" x="1012825" y="2130425"/>
          <p14:tracePt t="52116" x="1006475" y="2182813"/>
          <p14:tracePt t="52125" x="976313" y="2308225"/>
          <p14:tracePt t="52134" x="968375" y="2374900"/>
          <p14:tracePt t="52140" x="962025" y="2433638"/>
          <p14:tracePt t="52148" x="962025" y="2508250"/>
          <p14:tracePt t="52156" x="962025" y="2574925"/>
          <p14:tracePt t="52162" x="962025" y="2633663"/>
          <p14:tracePt t="52178" x="962025" y="2774950"/>
          <p14:tracePt t="52188" x="968375" y="2922588"/>
          <p14:tracePt t="52197" x="990600" y="3011488"/>
          <p14:tracePt t="52212" x="1012825" y="3100388"/>
          <p14:tracePt t="52218" x="1057275" y="3254375"/>
          <p14:tracePt t="52233" x="1109663" y="3409950"/>
          <p14:tracePt t="52241" x="1146175" y="3484563"/>
          <p14:tracePt t="52249" x="1184275" y="3551238"/>
          <p14:tracePt t="52259" x="1287463" y="3668713"/>
          <p14:tracePt t="52268" x="1360488" y="3713163"/>
          <p14:tracePt t="52277" x="1509713" y="3824288"/>
          <p14:tracePt t="52290" x="1612900" y="3876675"/>
          <p14:tracePt t="52298" x="1724025" y="3921125"/>
          <p14:tracePt t="52308" x="2035175" y="4038600"/>
          <p14:tracePt t="52315" x="2211388" y="4090988"/>
          <p14:tracePt t="52323" x="2360613" y="4121150"/>
          <p14:tracePt t="52330" x="2508250" y="4157663"/>
          <p14:tracePt t="52338" x="2633663" y="4179888"/>
          <p14:tracePt t="52345" x="2759075" y="4187825"/>
          <p14:tracePt t="52358" x="2989263" y="4187825"/>
          <p14:tracePt t="52365" x="3100388" y="4187825"/>
          <p14:tracePt t="52372" x="3211513" y="4165600"/>
          <p14:tracePt t="52380" x="3336925" y="4143375"/>
          <p14:tracePt t="52389" x="3462338" y="4113213"/>
          <p14:tracePt t="52397" x="3713163" y="4054475"/>
          <p14:tracePt t="52406" x="3824288" y="4032250"/>
          <p14:tracePt t="52413" x="3921125" y="4002088"/>
          <p14:tracePt t="52426" x="4068763" y="3965575"/>
          <p14:tracePt t="52433" x="4105275" y="3951288"/>
          <p14:tracePt t="52441" x="4149725" y="3935413"/>
          <p14:tracePt t="52447" x="4165600" y="3929063"/>
          <p14:tracePt t="52457" x="4179888" y="3929063"/>
          <p14:tracePt t="52465" x="4202113" y="3921125"/>
          <p14:tracePt t="52474" x="4216400" y="3913188"/>
          <p14:tracePt t="52487" x="4238625" y="3906838"/>
          <p14:tracePt t="52494" x="4268788" y="3884613"/>
          <p14:tracePt t="52502" x="4291013" y="3868738"/>
          <p14:tracePt t="52510" x="4313238" y="3862388"/>
          <p14:tracePt t="52519" x="4335463" y="3846513"/>
          <p14:tracePt t="52529" x="4371975" y="3810000"/>
          <p14:tracePt t="52540" x="4394200" y="3795713"/>
          <p14:tracePt t="52549" x="4424363" y="3765550"/>
          <p14:tracePt t="52558" x="4424363" y="3757613"/>
          <p14:tracePt t="52566" x="4430713" y="3743325"/>
          <p14:tracePt t="52588" x="4468813" y="3713163"/>
          <p14:tracePt t="52595" x="4475163" y="3698875"/>
          <p14:tracePt t="52620" x="4564063" y="3603625"/>
          <p14:tracePt t="52626" x="4594225" y="3573463"/>
          <p14:tracePt t="52632" x="4616450" y="3536950"/>
          <p14:tracePt t="52641" x="4638675" y="3506788"/>
          <p14:tracePt t="52647" x="4675188" y="3462338"/>
          <p14:tracePt t="52656" x="4697413" y="3425825"/>
          <p14:tracePt t="52668" x="4727575" y="3365500"/>
          <p14:tracePt t="52676" x="4741863" y="3343275"/>
          <p14:tracePt t="52683" x="4749800" y="3336925"/>
          <p14:tracePt t="52691" x="4757738" y="3321050"/>
          <p14:tracePt t="52697" x="4764088" y="3306763"/>
          <p14:tracePt t="52716" x="4772025" y="3276600"/>
          <p14:tracePt t="52732" x="4778375" y="3262313"/>
          <p14:tracePt t="52744" x="4786313" y="3248025"/>
          <p14:tracePt t="52749" x="4786313" y="3240088"/>
          <p14:tracePt t="52759" x="4786313" y="3233738"/>
          <p14:tracePt t="52766" x="4786313" y="3225800"/>
          <p14:tracePt t="52774" x="4786313" y="3217863"/>
          <p14:tracePt t="52781" x="4786313" y="3211513"/>
          <p14:tracePt t="52793" x="4794250" y="3203575"/>
          <p14:tracePt t="52806" x="4794250" y="3167063"/>
          <p14:tracePt t="52812" x="4794250" y="3159125"/>
          <p14:tracePt t="52820" x="4794250" y="3144838"/>
          <p14:tracePt t="52826" x="4800600" y="3128963"/>
          <p14:tracePt t="52835" x="4800600" y="3122613"/>
          <p14:tracePt t="52844" x="4800600" y="3100388"/>
          <p14:tracePt t="52851" x="4800600" y="3078163"/>
          <p14:tracePt t="52861" x="4808538" y="3033713"/>
          <p14:tracePt t="52876" x="4808538" y="2967038"/>
          <p14:tracePt t="52886" x="4808538" y="2928938"/>
          <p14:tracePt t="52894" x="4808538" y="2878138"/>
          <p14:tracePt t="52899" x="4808538" y="2803525"/>
          <p14:tracePt t="52917" x="4778375" y="2478088"/>
          <p14:tracePt t="52924" x="4757738" y="2366963"/>
          <p14:tracePt t="52932" x="4749800" y="2271713"/>
          <p14:tracePt t="52946" x="4713288" y="2116138"/>
          <p14:tracePt t="52952" x="4691063" y="2049463"/>
          <p14:tracePt t="52959" x="4683125" y="1997075"/>
          <p14:tracePt t="52975" x="4652963" y="1930400"/>
          <p14:tracePt t="52980" x="4638675" y="1893888"/>
          <p14:tracePt t="52987" x="4624388" y="1863725"/>
          <p14:tracePt t="52997" x="4602163" y="1835150"/>
          <p14:tracePt t="53004" x="4586288" y="1804988"/>
          <p14:tracePt t="53017" x="4535488" y="1738313"/>
          <p14:tracePt t="53028" x="4468813" y="1671638"/>
          <p14:tracePt t="53036" x="4424363" y="1649413"/>
          <p14:tracePt t="53046" x="4365625" y="1612900"/>
          <p14:tracePt t="53050" x="4313238" y="1582738"/>
          <p14:tracePt t="53058" x="4232275" y="1554163"/>
          <p14:tracePt t="53064" x="4165600" y="1524000"/>
          <p14:tracePt t="53070" x="4090988" y="1509713"/>
          <p14:tracePt t="53077" x="4002088" y="1493838"/>
          <p14:tracePt t="53086" x="3906838" y="1487488"/>
          <p14:tracePt t="53090" x="3795713" y="1487488"/>
          <p14:tracePt t="53107" x="3595688" y="1487488"/>
          <p14:tracePt t="53112" x="3498850" y="1487488"/>
          <p14:tracePt t="53119" x="3387725" y="1509713"/>
          <p14:tracePt t="53126" x="3276600" y="1531938"/>
          <p14:tracePt t="53133" x="3173413" y="1554163"/>
          <p14:tracePt t="53139" x="3084513" y="1568450"/>
          <p14:tracePt t="53159" x="2841625" y="1649413"/>
          <p14:tracePt t="53177" x="2708275" y="1716088"/>
          <p14:tracePt t="53191" x="2559050" y="1804988"/>
          <p14:tracePt t="53197" x="2492375" y="1841500"/>
          <p14:tracePt t="53201" x="2427288" y="1885950"/>
          <p14:tracePt t="53209" x="2382838" y="1930400"/>
          <p14:tracePt t="53215" x="2338388" y="1968500"/>
          <p14:tracePt t="53234" x="2233613" y="2049463"/>
          <p14:tracePt t="53240" x="2189163" y="2100263"/>
          <p14:tracePt t="53244" x="2144713" y="2152650"/>
          <p14:tracePt t="53250" x="2108200" y="2197100"/>
          <p14:tracePt t="53257" x="2071688" y="2255838"/>
          <p14:tracePt t="53263" x="2019300" y="2322513"/>
          <p14:tracePt t="53278" x="1952625" y="2455863"/>
          <p14:tracePt t="53283" x="1930400" y="2508250"/>
          <p14:tracePt t="53294" x="1908175" y="2566988"/>
          <p14:tracePt t="53298" x="1893888" y="2625725"/>
          <p14:tracePt t="53310" x="1871663" y="2708275"/>
          <p14:tracePt t="53324" x="1841500" y="2847975"/>
          <p14:tracePt t="53329" x="1835150" y="2922588"/>
          <p14:tracePt t="53336" x="1827213" y="2973388"/>
          <p14:tracePt t="53348" x="1819275" y="3078163"/>
          <p14:tracePt t="53359" x="1812925" y="3114675"/>
          <p14:tracePt t="53375" x="1804988" y="3195638"/>
          <p14:tracePt t="53383" x="1804988" y="3306763"/>
          <p14:tracePt t="53391" x="1804988" y="3365500"/>
          <p14:tracePt t="53400" x="1804988" y="3417888"/>
          <p14:tracePt t="53409" x="1819275" y="3536950"/>
          <p14:tracePt t="53418" x="1841500" y="3603625"/>
          <p14:tracePt t="53427" x="1857375" y="3654425"/>
          <p14:tracePt t="53433" x="1879600" y="3721100"/>
          <p14:tracePt t="53440" x="1901825" y="3773488"/>
          <p14:tracePt t="53446" x="1938338" y="3832225"/>
          <p14:tracePt t="53451" x="1974850" y="3884613"/>
          <p14:tracePt t="53458" x="2012950" y="3929063"/>
          <p14:tracePt t="53468" x="2057400" y="3973513"/>
          <p14:tracePt t="53481" x="2144713" y="4046538"/>
          <p14:tracePt t="53491" x="2211388" y="4083050"/>
          <p14:tracePt t="53495" x="2278063" y="4121150"/>
          <p14:tracePt t="53499" x="2360613" y="4165600"/>
          <p14:tracePt t="53508" x="2449513" y="4194175"/>
          <p14:tracePt t="53513" x="2552700" y="4232275"/>
          <p14:tracePt t="53524" x="2655888" y="4260850"/>
          <p14:tracePt t="53541" x="2951163" y="4335463"/>
          <p14:tracePt t="53557" x="3106738" y="4349750"/>
          <p14:tracePt t="53564" x="3181350" y="4349750"/>
          <p14:tracePt t="53571" x="3254375" y="4349750"/>
          <p14:tracePt t="53578" x="3328988" y="4343400"/>
          <p14:tracePt t="53583" x="3403600" y="4327525"/>
          <p14:tracePt t="53591" x="3484563" y="4321175"/>
          <p14:tracePt t="53607" x="3609975" y="4305300"/>
          <p14:tracePt t="53612" x="3662363" y="4305300"/>
          <p14:tracePt t="53624" x="3773488" y="4276725"/>
          <p14:tracePt t="53632" x="3840163" y="4268788"/>
          <p14:tracePt t="53639" x="3890963" y="4246563"/>
          <p14:tracePt t="53648" x="3943350" y="4238625"/>
          <p14:tracePt t="53655" x="3987800" y="4224338"/>
          <p14:tracePt t="53661" x="4024313" y="4216400"/>
          <p14:tracePt t="53666" x="4068763" y="4187825"/>
          <p14:tracePt t="53674" x="4098925" y="4171950"/>
          <p14:tracePt t="53685" x="4121150" y="4157663"/>
          <p14:tracePt t="53697" x="4165600" y="4135438"/>
          <p14:tracePt t="53707" x="4179888" y="4121150"/>
          <p14:tracePt t="53710" x="4187825" y="4113213"/>
          <p14:tracePt t="53725" x="4210050" y="4098925"/>
          <p14:tracePt t="53733" x="4216400" y="4090988"/>
          <p14:tracePt t="53739" x="4224338" y="4083050"/>
          <p14:tracePt t="53745" x="4238625" y="4076700"/>
          <p14:tracePt t="53751" x="4246563" y="4068763"/>
          <p14:tracePt t="53760" x="4260850" y="4054475"/>
          <p14:tracePt t="53765" x="4268788" y="4038600"/>
          <p14:tracePt t="53780" x="4291013" y="4024313"/>
          <p14:tracePt t="53788" x="4298950" y="4016375"/>
          <p14:tracePt t="53796" x="4305300" y="4010025"/>
          <p14:tracePt t="53800" x="4313238" y="3995738"/>
          <p14:tracePt t="53808" x="4321175" y="3995738"/>
          <p14:tracePt t="53812" x="4327525" y="3995738"/>
          <p14:tracePt t="53823" x="4335463" y="3987800"/>
          <p14:tracePt t="53841" x="4343400" y="3979863"/>
          <p14:tracePt t="53846" x="4349750" y="3965575"/>
          <p14:tracePt t="53858" x="4357688" y="3957638"/>
          <p14:tracePt t="53884" x="4365625" y="3957638"/>
          <p14:tracePt t="53894" x="4365625" y="3951288"/>
          <p14:tracePt t="53909" x="4379913" y="3943350"/>
          <p14:tracePt t="53958" x="4379913" y="3935413"/>
          <p14:tracePt t="54058" x="4371975" y="3935413"/>
          <p14:tracePt t="54066" x="4365625" y="3935413"/>
          <p14:tracePt t="54078" x="4357688" y="3935413"/>
          <p14:tracePt t="54090" x="4343400" y="3935413"/>
          <p14:tracePt t="54108" x="4321175" y="3935413"/>
          <p14:tracePt t="54113" x="4298950" y="3929063"/>
          <p14:tracePt t="54123" x="4268788" y="3929063"/>
          <p14:tracePt t="54129" x="4202113" y="3913188"/>
          <p14:tracePt t="54137" x="4090988" y="3898900"/>
          <p14:tracePt t="54148" x="3757613" y="3868738"/>
          <p14:tracePt t="54156" x="3551238" y="3854450"/>
          <p14:tracePt t="54163" x="3395663" y="3840163"/>
          <p14:tracePt t="54168" x="3262313" y="3832225"/>
          <p14:tracePt t="54174" x="3151188" y="3824288"/>
          <p14:tracePt t="54190" x="2989263" y="3824288"/>
          <p14:tracePt t="54194" x="2936875" y="3824288"/>
          <p14:tracePt t="54202" x="2884488" y="3824288"/>
          <p14:tracePt t="54211" x="2862263" y="3824288"/>
          <p14:tracePt t="54217" x="2833688" y="3824288"/>
          <p14:tracePt t="54231" x="2781300" y="3824288"/>
          <p14:tracePt t="54244" x="2736850" y="3824288"/>
          <p14:tracePt t="54250" x="2714625" y="3832225"/>
          <p14:tracePt t="54263" x="2678113" y="3840163"/>
          <p14:tracePt t="54271" x="2663825" y="3846513"/>
          <p14:tracePt t="54278" x="2647950" y="3846513"/>
          <p14:tracePt t="54286" x="2647950" y="3854450"/>
          <p14:tracePt t="54292" x="2633663" y="3854450"/>
          <p14:tracePt t="54310" x="2625725" y="3862388"/>
          <p14:tracePt t="54316" x="2619375" y="3862388"/>
          <p14:tracePt t="54327" x="2611438" y="3862388"/>
          <p14:tracePt t="54341" x="2603500" y="3862388"/>
          <p14:tracePt t="54357" x="2589213" y="3868738"/>
          <p14:tracePt t="54361" x="2581275" y="3876675"/>
          <p14:tracePt t="54376" x="2566988" y="3876675"/>
          <p14:tracePt t="54381" x="2559050" y="3876675"/>
          <p14:tracePt t="54393" x="2544763" y="3876675"/>
          <p14:tracePt t="54415" x="2536825" y="3876675"/>
          <p14:tracePt t="54419" x="2530475" y="3876675"/>
          <p14:tracePt t="54447" x="2522538" y="3876675"/>
          <p14:tracePt t="54460" x="2514600" y="3876675"/>
          <p14:tracePt t="54586" x="2522538" y="3876675"/>
          <p14:tracePt t="54614" x="2530475" y="3876675"/>
          <p14:tracePt t="54624" x="2536825" y="3884613"/>
          <p14:tracePt t="54656" x="2544763" y="3884613"/>
          <p14:tracePt t="54668" x="2552700" y="3884613"/>
          <p14:tracePt t="54682" x="2559050" y="3884613"/>
          <p14:tracePt t="54718" x="2566988" y="3884613"/>
          <p14:tracePt t="54731" x="2574925" y="3884613"/>
          <p14:tracePt t="54779" x="2574925" y="3876675"/>
          <p14:tracePt t="54792" x="2574925" y="3868738"/>
          <p14:tracePt t="54827" x="2574925" y="3862388"/>
          <p14:tracePt t="54851" x="2574925" y="3854450"/>
          <p14:tracePt t="54877" x="2574925" y="3846513"/>
          <p14:tracePt t="54903" x="2574925" y="3840163"/>
          <p14:tracePt t="63828" x="2566988" y="3840163"/>
          <p14:tracePt t="63843" x="2559050" y="3840163"/>
          <p14:tracePt t="63852" x="2552700" y="3840163"/>
          <p14:tracePt t="63860" x="2544763" y="3840163"/>
          <p14:tracePt t="63880" x="2508250" y="3840163"/>
          <p14:tracePt t="63886" x="2478088" y="3840163"/>
          <p14:tracePt t="63896" x="2441575" y="3840163"/>
          <p14:tracePt t="63900" x="2405063" y="3840163"/>
          <p14:tracePt t="63910" x="2352675" y="3840163"/>
          <p14:tracePt t="63918" x="2286000" y="3846513"/>
          <p14:tracePt t="63923" x="2233613" y="3846513"/>
          <p14:tracePt t="63929" x="2182813" y="3862388"/>
          <p14:tracePt t="63935" x="2144713" y="3862388"/>
          <p14:tracePt t="63947" x="2071688" y="3868738"/>
          <p14:tracePt t="63961" x="1990725" y="3876675"/>
          <p14:tracePt t="63982" x="1885950" y="3884613"/>
          <p14:tracePt t="63990" x="1863725" y="3884613"/>
          <p14:tracePt t="63998" x="1835150" y="3890963"/>
          <p14:tracePt t="64013" x="1790700" y="3890963"/>
          <p14:tracePt t="64017" x="1760538" y="3890963"/>
          <p14:tracePt t="64024" x="1746250" y="3890963"/>
          <p14:tracePt t="64032" x="1724025" y="3890963"/>
          <p14:tracePt t="64040" x="1709738" y="3890963"/>
          <p14:tracePt t="64049" x="1687513" y="3890963"/>
          <p14:tracePt t="64060" x="1671638" y="3890963"/>
          <p14:tracePt t="64076" x="1657350" y="3890963"/>
          <p14:tracePt t="64086" x="1649413" y="3890963"/>
          <p14:tracePt t="64106" x="1643063" y="3890963"/>
          <p14:tracePt t="64141" x="1643063" y="3884613"/>
          <p14:tracePt t="64147" x="1649413" y="3884613"/>
          <p14:tracePt t="64160" x="1665288" y="3884613"/>
          <p14:tracePt t="64177" x="1665288" y="3876675"/>
          <p14:tracePt t="64182" x="1671638" y="3876675"/>
          <p14:tracePt t="64189" x="1679575" y="3876675"/>
          <p14:tracePt t="64205" x="1687513" y="3876675"/>
          <p14:tracePt t="64217" x="1693863" y="3876675"/>
          <p14:tracePt t="64227" x="1701800" y="3868738"/>
          <p14:tracePt t="64245" x="1709738" y="3862388"/>
          <p14:tracePt t="64254" x="1716088" y="3862388"/>
          <p14:tracePt t="64274" x="1724025" y="3862388"/>
          <p14:tracePt t="64280" x="1730375" y="3862388"/>
          <p14:tracePt t="64287" x="1730375" y="3854450"/>
          <p14:tracePt t="64294" x="1738313" y="3854450"/>
          <p14:tracePt t="64300" x="1746250" y="3846513"/>
          <p14:tracePt t="64309" x="1752600" y="3846513"/>
          <p14:tracePt t="64319" x="1752600" y="3840163"/>
          <p14:tracePt t="64326" x="1760538" y="3840163"/>
          <p14:tracePt t="64330" x="1774825" y="3840163"/>
          <p14:tracePt t="64337" x="1774825" y="3832225"/>
          <p14:tracePt t="64345" x="1782763" y="3824288"/>
          <p14:tracePt t="64363" x="1827213" y="3817938"/>
          <p14:tracePt t="64369" x="1849438" y="3810000"/>
          <p14:tracePt t="64377" x="1871663" y="3802063"/>
          <p14:tracePt t="64393" x="1930400" y="3802063"/>
          <p14:tracePt t="64405" x="1960563" y="3802063"/>
          <p14:tracePt t="64412" x="2005013" y="3787775"/>
          <p14:tracePt t="64417" x="2035175" y="3787775"/>
          <p14:tracePt t="64429" x="2057400" y="3779838"/>
          <p14:tracePt t="64447" x="2130425" y="3757613"/>
          <p14:tracePt t="64451" x="2160588" y="3751263"/>
          <p14:tracePt t="64463" x="2189163" y="3751263"/>
          <p14:tracePt t="64474" x="2278063" y="3735388"/>
          <p14:tracePt t="64480" x="2316163" y="3729038"/>
          <p14:tracePt t="64494" x="2397125" y="3721100"/>
          <p14:tracePt t="64515" x="2500313" y="3706813"/>
          <p14:tracePt t="64527" x="2522538" y="3706813"/>
          <p14:tracePt t="64543" x="2597150" y="3698875"/>
          <p14:tracePt t="64561" x="2647950" y="3698875"/>
          <p14:tracePt t="64579" x="2730500" y="3684588"/>
          <p14:tracePt t="64592" x="2789238" y="3676650"/>
          <p14:tracePt t="64599" x="2819400" y="3676650"/>
          <p14:tracePt t="64607" x="2833688" y="3676650"/>
          <p14:tracePt t="64615" x="2862263" y="3676650"/>
          <p14:tracePt t="64624" x="2892425" y="3676650"/>
          <p14:tracePt t="64632" x="2944813" y="3668713"/>
          <p14:tracePt t="64641" x="2967038" y="3668713"/>
          <p14:tracePt t="64647" x="2989263" y="3662363"/>
          <p14:tracePt t="64655" x="3003550" y="3662363"/>
          <p14:tracePt t="64661" x="3033713" y="3654425"/>
          <p14:tracePt t="64670" x="3048000" y="3654425"/>
          <p14:tracePt t="64683" x="3084513" y="3646488"/>
          <p14:tracePt t="64689" x="3106738" y="3646488"/>
          <p14:tracePt t="64700" x="3128963" y="3640138"/>
          <p14:tracePt t="64704" x="3136900" y="3640138"/>
          <p14:tracePt t="64713" x="3159125" y="3632200"/>
          <p14:tracePt t="64719" x="3181350" y="3632200"/>
          <p14:tracePt t="64733" x="3217863" y="3624263"/>
          <p14:tracePt t="64747" x="3254375" y="3617913"/>
          <p14:tracePt t="64764" x="3306763" y="3609975"/>
          <p14:tracePt t="64770" x="3328988" y="3609975"/>
          <p14:tracePt t="64787" x="3387725" y="3609975"/>
          <p14:tracePt t="64798" x="3417888" y="3603625"/>
          <p14:tracePt t="64802" x="3440113" y="3603625"/>
          <p14:tracePt t="64811" x="3470275" y="3595688"/>
          <p14:tracePt t="64826" x="3529013" y="3587750"/>
          <p14:tracePt t="64829" x="3565525" y="3587750"/>
          <p14:tracePt t="64842" x="3624263" y="3573463"/>
          <p14:tracePt t="64848" x="3646488" y="3565525"/>
          <p14:tracePt t="64858" x="3690938" y="3559175"/>
          <p14:tracePt t="64863" x="3713163" y="3559175"/>
          <p14:tracePt t="64869" x="3735388" y="3551238"/>
          <p14:tracePt t="64891" x="3824288" y="3529013"/>
          <p14:tracePt t="64902" x="3854450" y="3529013"/>
          <p14:tracePt t="64913" x="3906838" y="3521075"/>
          <p14:tracePt t="64928" x="3957638" y="3514725"/>
          <p14:tracePt t="64948" x="4024313" y="3506788"/>
          <p14:tracePt t="64953" x="4046538" y="3498850"/>
          <p14:tracePt t="64960" x="4060825" y="3498850"/>
          <p14:tracePt t="64970" x="4083050" y="3492500"/>
          <p14:tracePt t="64982" x="4121150" y="3484563"/>
          <p14:tracePt t="64997" x="4157663" y="3484563"/>
          <p14:tracePt t="65005" x="4165600" y="3476625"/>
          <p14:tracePt t="65012" x="4187825" y="3476625"/>
          <p14:tracePt t="65023" x="4224338" y="3476625"/>
          <p14:tracePt t="65033" x="4232275" y="3470275"/>
          <p14:tracePt t="65040" x="4254500" y="3470275"/>
          <p14:tracePt t="65045" x="4276725" y="3470275"/>
          <p14:tracePt t="65050" x="4283075" y="3470275"/>
          <p14:tracePt t="65059" x="4305300" y="3470275"/>
          <p14:tracePt t="65065" x="4313238" y="3470275"/>
          <p14:tracePt t="65075" x="4327525" y="3470275"/>
          <p14:tracePt t="65080" x="4343400" y="3462338"/>
          <p14:tracePt t="65088" x="4349750" y="3462338"/>
          <p14:tracePt t="65094" x="4371975" y="3462338"/>
          <p14:tracePt t="65110" x="4394200" y="3454400"/>
          <p14:tracePt t="65115" x="4408488" y="3454400"/>
          <p14:tracePt t="65123" x="4424363" y="3448050"/>
          <p14:tracePt t="65131" x="4430713" y="3448050"/>
          <p14:tracePt t="65139" x="4452938" y="3448050"/>
          <p14:tracePt t="65145" x="4468813" y="3448050"/>
          <p14:tracePt t="65148" x="4475163" y="3448050"/>
          <p14:tracePt t="65154" x="4491038" y="3448050"/>
          <p14:tracePt t="65160" x="4505325" y="3448050"/>
          <p14:tracePt t="65172" x="4519613" y="3448050"/>
          <p14:tracePt t="65184" x="4549775" y="3448050"/>
          <p14:tracePt t="65200" x="4586288" y="3448050"/>
          <p14:tracePt t="65204" x="4602163" y="3448050"/>
          <p14:tracePt t="65210" x="4616450" y="3448050"/>
          <p14:tracePt t="65218" x="4630738" y="3448050"/>
          <p14:tracePt t="65226" x="4646613" y="3448050"/>
          <p14:tracePt t="65242" x="4675188" y="3448050"/>
          <p14:tracePt t="65247" x="4691063" y="3448050"/>
          <p14:tracePt t="65251" x="4705350" y="3448050"/>
          <p14:tracePt t="65260" x="4713288" y="3448050"/>
          <p14:tracePt t="65266" x="4735513" y="3448050"/>
          <p14:tracePt t="65278" x="4741863" y="3448050"/>
          <p14:tracePt t="65283" x="4757738" y="3448050"/>
          <p14:tracePt t="65294" x="4786313" y="3448050"/>
          <p14:tracePt t="65310" x="4822825" y="3440113"/>
          <p14:tracePt t="65314" x="4830763" y="3440113"/>
          <p14:tracePt t="65326" x="4852988" y="3440113"/>
          <p14:tracePt t="65333" x="4875213" y="3440113"/>
          <p14:tracePt t="65341" x="4883150" y="3440113"/>
          <p14:tracePt t="65346" x="4905375" y="3440113"/>
          <p14:tracePt t="65356" x="4933950" y="3432175"/>
          <p14:tracePt t="65363" x="4956175" y="3432175"/>
          <p14:tracePt t="65375" x="4964113" y="3432175"/>
          <p14:tracePt t="65382" x="4986338" y="3432175"/>
          <p14:tracePt t="65388" x="5000625" y="3432175"/>
          <p14:tracePt t="65400" x="5030788" y="3432175"/>
          <p14:tracePt t="65405" x="5045075" y="3432175"/>
          <p14:tracePt t="65412" x="5053013" y="3432175"/>
          <p14:tracePt t="65423" x="5075238" y="3432175"/>
          <p14:tracePt t="65436" x="5097463" y="3432175"/>
          <p14:tracePt t="65446" x="5111750" y="3432175"/>
          <p14:tracePt t="65460" x="5141913" y="3432175"/>
          <p14:tracePt t="65479" x="5148263" y="3432175"/>
          <p14:tracePt t="65482" x="5156200" y="3432175"/>
          <p14:tracePt t="65492" x="5164138" y="3432175"/>
          <p14:tracePt t="65495" x="5170488" y="3432175"/>
          <p14:tracePt t="65505" x="5178425" y="3432175"/>
          <p14:tracePt t="65510" x="5186363" y="3432175"/>
          <p14:tracePt t="65518" x="5192713" y="3432175"/>
          <p14:tracePt t="65527" x="5200650" y="3432175"/>
          <p14:tracePt t="65542" x="5214938" y="3432175"/>
          <p14:tracePt t="65560" x="5222875" y="3432175"/>
          <p14:tracePt t="65564" x="5230813" y="3432175"/>
          <p14:tracePt t="65571" x="5237163" y="3432175"/>
          <p14:tracePt t="65587" x="5253038" y="3432175"/>
          <p14:tracePt t="65593" x="5259388" y="3432175"/>
          <p14:tracePt t="65609" x="5267325" y="3432175"/>
          <p14:tracePt t="65614" x="5275263" y="3432175"/>
          <p14:tracePt t="65627" x="5281613" y="3432175"/>
          <p14:tracePt t="65637" x="5289550" y="3432175"/>
          <p14:tracePt t="65649" x="5297488" y="3432175"/>
          <p14:tracePt t="65669" x="5303838" y="3432175"/>
          <p14:tracePt t="65692" x="5303838" y="3440113"/>
          <p14:tracePt t="65719" x="5297488" y="3440113"/>
          <p14:tracePt t="65734" x="5281613" y="3440113"/>
          <p14:tracePt t="65748" x="5253038" y="3440113"/>
          <p14:tracePt t="65762" x="5186363" y="3417888"/>
          <p14:tracePt t="65783" x="4905375" y="3336925"/>
          <p14:tracePt t="65790" x="4764088" y="3306763"/>
          <p14:tracePt t="65795" x="4616450" y="3270250"/>
          <p14:tracePt t="65802" x="4491038" y="3248025"/>
          <p14:tracePt t="65810" x="4365625" y="3240088"/>
          <p14:tracePt t="65819" x="4254500" y="3225800"/>
          <p14:tracePt t="65824" x="4143375" y="3217863"/>
          <p14:tracePt t="65830" x="4010025" y="3217863"/>
          <p14:tracePt t="65837" x="3884613" y="3225800"/>
          <p14:tracePt t="65843" x="3765550" y="3233738"/>
          <p14:tracePt t="65853" x="3654425" y="3240088"/>
          <p14:tracePt t="65863" x="3425825" y="3284538"/>
          <p14:tracePt t="65868" x="3328988" y="3298825"/>
          <p14:tracePt t="65876" x="3240088" y="3314700"/>
          <p14:tracePt t="65884" x="3167063" y="3328988"/>
          <p14:tracePt t="65891" x="3100388" y="3343275"/>
          <p14:tracePt t="65905" x="2995613" y="3359150"/>
          <p14:tracePt t="65911" x="2944813" y="3359150"/>
          <p14:tracePt t="65919" x="2906713" y="3365500"/>
          <p14:tracePt t="65930" x="2862263" y="3373438"/>
          <p14:tracePt t="65942" x="2789238" y="3387725"/>
          <p14:tracePt t="65947" x="2759075" y="3395663"/>
          <p14:tracePt t="65961" x="2686050" y="3417888"/>
          <p14:tracePt t="65967" x="2655888" y="3425825"/>
          <p14:tracePt t="65982" x="2603500" y="3440113"/>
          <p14:tracePt t="65989" x="2581275" y="3454400"/>
          <p14:tracePt t="65996" x="2559050" y="3462338"/>
          <p14:tracePt t="66005" x="2536825" y="3462338"/>
          <p14:tracePt t="66019" x="2514600" y="3476625"/>
          <p14:tracePt t="66028" x="2500313" y="3476625"/>
          <p14:tracePt t="66043" x="2486025" y="3484563"/>
          <p14:tracePt t="66059" x="2478088" y="3484563"/>
          <p14:tracePt t="66064" x="2471738" y="3492500"/>
          <p14:tracePt t="66078" x="2463800" y="3498850"/>
          <p14:tracePt t="66099" x="2455863" y="3498850"/>
          <p14:tracePt t="66113" x="2455863" y="3506788"/>
          <p14:tracePt t="66130" x="2441575" y="3514725"/>
          <p14:tracePt t="66143" x="2433638" y="3521075"/>
          <p14:tracePt t="66148" x="2427288" y="3529013"/>
          <p14:tracePt t="66153" x="2427288" y="3536950"/>
          <p14:tracePt t="66163" x="2419350" y="3536950"/>
          <p14:tracePt t="66178" x="2405063" y="3551238"/>
          <p14:tracePt t="66193" x="2397125" y="3565525"/>
          <p14:tracePt t="66196" x="2382838" y="3573463"/>
          <p14:tracePt t="66210" x="2366963" y="3595688"/>
          <p14:tracePt t="66232" x="2338388" y="3624263"/>
          <p14:tracePt t="66240" x="2322513" y="3640138"/>
          <p14:tracePt t="66247" x="2322513" y="3654425"/>
          <p14:tracePt t="66260" x="2308225" y="3668713"/>
          <p14:tracePt t="66267" x="2300288" y="3684588"/>
          <p14:tracePt t="66272" x="2293938" y="3698875"/>
          <p14:tracePt t="66295" x="2286000" y="3721100"/>
          <p14:tracePt t="66315" x="2271713" y="3743325"/>
          <p14:tracePt t="66330" x="2271713" y="3751263"/>
          <p14:tracePt t="66345" x="2271713" y="3757613"/>
          <p14:tracePt t="66360" x="2271713" y="3765550"/>
          <p14:tracePt t="66365" x="2278063" y="3765550"/>
          <p14:tracePt t="66371" x="2286000" y="3773488"/>
          <p14:tracePt t="66390" x="2300288" y="3773488"/>
          <p14:tracePt t="66397" x="2316163" y="3773488"/>
          <p14:tracePt t="66414" x="2344738" y="3773488"/>
          <p14:tracePt t="66419" x="2366963" y="3773488"/>
          <p14:tracePt t="66426" x="2382838" y="3773488"/>
          <p14:tracePt t="66435" x="2397125" y="3773488"/>
          <p14:tracePt t="66444" x="2411413" y="3773488"/>
          <p14:tracePt t="66452" x="2433638" y="3773488"/>
          <p14:tracePt t="66460" x="2455863" y="3765550"/>
          <p14:tracePt t="66470" x="2463800" y="3765550"/>
          <p14:tracePt t="66479" x="2471738" y="3765550"/>
          <p14:tracePt t="66484" x="2486025" y="3757613"/>
          <p14:tracePt t="66495" x="2508250" y="3757613"/>
          <p14:tracePt t="66509" x="2530475" y="3757613"/>
          <p14:tracePt t="66527" x="2566988" y="3751263"/>
          <p14:tracePt t="66532" x="2574925" y="3751263"/>
          <p14:tracePt t="66540" x="2589213" y="3743325"/>
          <p14:tracePt t="66547" x="2611438" y="3743325"/>
          <p14:tracePt t="66557" x="2619375" y="3743325"/>
          <p14:tracePt t="66561" x="2641600" y="3743325"/>
          <p14:tracePt t="66564" x="2655888" y="3735388"/>
          <p14:tracePt t="66581" x="2692400" y="3729038"/>
          <p14:tracePt t="66592" x="2722563" y="3713163"/>
          <p14:tracePt t="66598" x="2736850" y="3713163"/>
          <p14:tracePt t="66609" x="2759075" y="3706813"/>
          <p14:tracePt t="66613" x="2781300" y="3698875"/>
          <p14:tracePt t="66620" x="2797175" y="3690938"/>
          <p14:tracePt t="66632" x="2819400" y="3690938"/>
          <p14:tracePt t="66637" x="2841625" y="3684588"/>
          <p14:tracePt t="66648" x="2870200" y="3668713"/>
          <p14:tracePt t="66661" x="2906713" y="3662363"/>
          <p14:tracePt t="66669" x="2922588" y="3662363"/>
          <p14:tracePt t="66675" x="2936875" y="3654425"/>
          <p14:tracePt t="66684" x="2951163" y="3654425"/>
          <p14:tracePt t="66693" x="2959100" y="3646488"/>
          <p14:tracePt t="66697" x="2973388" y="3646488"/>
          <p14:tracePt t="66712" x="2989263" y="3640138"/>
          <p14:tracePt t="66718" x="3003550" y="3640138"/>
          <p14:tracePt t="66732" x="3033713" y="3632200"/>
          <p14:tracePt t="66742" x="3048000" y="3624263"/>
          <p14:tracePt t="66765" x="3084513" y="3617913"/>
          <p14:tracePt t="66771" x="3100388" y="3617913"/>
          <p14:tracePt t="66777" x="3114675" y="3617913"/>
          <p14:tracePt t="66781" x="3128963" y="3617913"/>
          <p14:tracePt t="66789" x="3136900" y="3609975"/>
          <p14:tracePt t="66793" x="3151188" y="3609975"/>
          <p14:tracePt t="66800" x="3173413" y="3609975"/>
          <p14:tracePt t="66814" x="3203575" y="3609975"/>
          <p14:tracePt t="66824" x="3225800" y="3609975"/>
          <p14:tracePt t="66830" x="3248025" y="3603625"/>
          <p14:tracePt t="66839" x="3276600" y="3603625"/>
          <p14:tracePt t="66845" x="3314700" y="3603625"/>
          <p14:tracePt t="66854" x="3343275" y="3595688"/>
          <p14:tracePt t="66867" x="3409950" y="3587750"/>
          <p14:tracePt t="66872" x="3440113" y="3587750"/>
          <p14:tracePt t="66887" x="3492500" y="3573463"/>
          <p14:tracePt t="66893" x="3514725" y="3573463"/>
          <p14:tracePt t="66898" x="3536950" y="3565525"/>
          <p14:tracePt t="66907" x="3551238" y="3565525"/>
          <p14:tracePt t="66912" x="3573463" y="3565525"/>
          <p14:tracePt t="66921" x="3595688" y="3565525"/>
          <p14:tracePt t="66929" x="3617913" y="3559175"/>
          <p14:tracePt t="66950" x="3676650" y="3551238"/>
          <p14:tracePt t="66954" x="3684588" y="3543300"/>
          <p14:tracePt t="66960" x="3706813" y="3536950"/>
          <p14:tracePt t="66969" x="3729038" y="3536950"/>
          <p14:tracePt t="66978" x="3743325" y="3529013"/>
          <p14:tracePt t="66992" x="3779838" y="3514725"/>
          <p14:tracePt t="66996" x="3802063" y="3514725"/>
          <p14:tracePt t="67001" x="3810000" y="3506788"/>
          <p14:tracePt t="67017" x="3846513" y="3498850"/>
          <p14:tracePt t="67022" x="3854450" y="3498850"/>
          <p14:tracePt t="67032" x="3868738" y="3498850"/>
          <p14:tracePt t="67041" x="3884613" y="3498850"/>
          <p14:tracePt t="67044" x="3890963" y="3492500"/>
          <p14:tracePt t="67049" x="3906838" y="3492500"/>
          <p14:tracePt t="67061" x="3913188" y="3492500"/>
          <p14:tracePt t="67066" x="3935413" y="3492500"/>
          <p14:tracePt t="67070" x="3951288" y="3484563"/>
          <p14:tracePt t="67077" x="3957638" y="3484563"/>
          <p14:tracePt t="67088" x="3973513" y="3484563"/>
          <p14:tracePt t="67094" x="3987800" y="3484563"/>
          <p14:tracePt t="67113" x="4016375" y="3476625"/>
          <p14:tracePt t="67126" x="4024313" y="3476625"/>
          <p14:tracePt t="67131" x="4032250" y="3476625"/>
          <p14:tracePt t="67135" x="4038600" y="3470275"/>
          <p14:tracePt t="67149" x="4054475" y="3470275"/>
          <p14:tracePt t="67161" x="4068763" y="3470275"/>
          <p14:tracePt t="67176" x="4098925" y="3462338"/>
          <p14:tracePt t="67195" x="4135438" y="3454400"/>
          <p14:tracePt t="67199" x="4149725" y="3454400"/>
          <p14:tracePt t="67207" x="4171950" y="3448050"/>
          <p14:tracePt t="67212" x="4194175" y="3440113"/>
          <p14:tracePt t="67225" x="4246563" y="3425825"/>
          <p14:tracePt t="67230" x="4268788" y="3409950"/>
          <p14:tracePt t="67238" x="4298950" y="3403600"/>
          <p14:tracePt t="67246" x="4343400" y="3387725"/>
          <p14:tracePt t="67261" x="4438650" y="3343275"/>
          <p14:tracePt t="67278" x="4535488" y="3298825"/>
          <p14:tracePt t="67283" x="4579938" y="3284538"/>
          <p14:tracePt t="67288" x="4624388" y="3254375"/>
          <p14:tracePt t="67295" x="4660900" y="3233738"/>
          <p14:tracePt t="67304" x="4697413" y="3211513"/>
          <p14:tracePt t="67311" x="4727575" y="3181350"/>
          <p14:tracePt t="67327" x="4764088" y="3151188"/>
          <p14:tracePt t="67332" x="4778375" y="3128963"/>
          <p14:tracePt t="67344" x="4800600" y="3078163"/>
          <p14:tracePt t="67359" x="4845050" y="3003550"/>
          <p14:tracePt t="67363" x="4852988" y="2967038"/>
          <p14:tracePt t="67380" x="4889500" y="2870200"/>
          <p14:tracePt t="67385" x="4897438" y="2819400"/>
          <p14:tracePt t="67398" x="4905375" y="2700338"/>
          <p14:tracePt t="67406" x="4911725" y="2647950"/>
          <p14:tracePt t="67412" x="4911725" y="2603500"/>
          <p14:tracePt t="67426" x="4911725" y="2522538"/>
          <p14:tracePt t="67434" x="4911725" y="2500313"/>
          <p14:tracePt t="67439" x="4911725" y="2463800"/>
          <p14:tracePt t="67447" x="4911725" y="2433638"/>
          <p14:tracePt t="67454" x="4911725" y="2411413"/>
          <p14:tracePt t="67459" x="4911725" y="2397125"/>
          <p14:tracePt t="67476" x="4911725" y="2352675"/>
          <p14:tracePt t="67481" x="4911725" y="2338388"/>
          <p14:tracePt t="67493" x="4911725" y="2322513"/>
          <p14:tracePt t="67498" x="4911725" y="2308225"/>
          <p14:tracePt t="67509" x="4919663" y="2286000"/>
          <p14:tracePt t="67525" x="4927600" y="2271713"/>
          <p14:tracePt t="67529" x="4927600" y="2255838"/>
          <p14:tracePt t="67544" x="4927600" y="2249488"/>
          <p14:tracePt t="67550" x="4927600" y="2241550"/>
          <p14:tracePt t="67561" x="4933950" y="2233613"/>
          <p14:tracePt t="67576" x="4941888" y="2219325"/>
          <p14:tracePt t="67580" x="4941888" y="2211388"/>
          <p14:tracePt t="67589" x="4949825" y="2205038"/>
          <p14:tracePt t="67597" x="4949825" y="2197100"/>
          <p14:tracePt t="67610" x="4956175" y="2182813"/>
          <p14:tracePt t="67631" x="4972050" y="2160588"/>
          <p14:tracePt t="67641" x="4972050" y="2152650"/>
          <p14:tracePt t="67648" x="4986338" y="2138363"/>
          <p14:tracePt t="67656" x="4994275" y="2130425"/>
          <p14:tracePt t="67670" x="4994275" y="2116138"/>
          <p14:tracePt t="67681" x="5000625" y="2108200"/>
          <p14:tracePt t="67685" x="5008563" y="2108200"/>
          <p14:tracePt t="67699" x="5016500" y="2093913"/>
          <p14:tracePt t="67714" x="5016500" y="2085975"/>
          <p14:tracePt t="67727" x="5022850" y="2079625"/>
          <p14:tracePt t="67732" x="5030788" y="2079625"/>
          <p14:tracePt t="67740" x="5030788" y="2071688"/>
          <p14:tracePt t="67776" x="5030788" y="2063750"/>
          <p14:tracePt t="67789" x="5030788" y="2057400"/>
          <p14:tracePt t="67823" x="5030788" y="2049463"/>
          <p14:tracePt t="67840" x="5030788" y="2041525"/>
          <p14:tracePt t="67921" x="5030788" y="2049463"/>
          <p14:tracePt t="67949" x="5030788" y="2057400"/>
          <p14:tracePt t="67963" x="5030788" y="2071688"/>
          <p14:tracePt t="67976" x="5030788" y="2108200"/>
          <p14:tracePt t="67984" x="5038725" y="2130425"/>
          <p14:tracePt t="67991" x="5038725" y="2160588"/>
          <p14:tracePt t="67998" x="5045075" y="2189163"/>
          <p14:tracePt t="68012" x="5053013" y="2255838"/>
          <p14:tracePt t="68020" x="5053013" y="2286000"/>
          <p14:tracePt t="68028" x="5053013" y="2308225"/>
          <p14:tracePt t="68033" x="5060950" y="2338388"/>
          <p14:tracePt t="68045" x="5060950" y="2389188"/>
          <p14:tracePt t="68052" x="5060950" y="2405063"/>
          <p14:tracePt t="68061" x="5060950" y="2427288"/>
          <p14:tracePt t="68066" x="5060950" y="2449513"/>
          <p14:tracePt t="68075" x="5060950" y="2463800"/>
          <p14:tracePt t="68085" x="5060950" y="2508250"/>
          <p14:tracePt t="68094" x="5060950" y="2522538"/>
          <p14:tracePt t="68100" x="5060950" y="2536825"/>
          <p14:tracePt t="68108" x="5060950" y="2544763"/>
          <p14:tracePt t="68115" x="5060950" y="2552700"/>
          <p14:tracePt t="68129" x="5060950" y="2566988"/>
          <p14:tracePt t="68184" x="5060950" y="2552700"/>
          <p14:tracePt t="68196" x="5067300" y="2552700"/>
          <p14:tracePt t="68203" x="5075238" y="2530475"/>
          <p14:tracePt t="68212" x="5089525" y="2463800"/>
          <p14:tracePt t="68221" x="5097463" y="2397125"/>
          <p14:tracePt t="68231" x="5133975" y="2211388"/>
          <p14:tracePt t="68246" x="5164138" y="2057400"/>
          <p14:tracePt t="68260" x="5192713" y="1952625"/>
          <p14:tracePt t="68277" x="5200650" y="1885950"/>
          <p14:tracePt t="68280" x="5208588" y="1871663"/>
          <p14:tracePt t="68288" x="5214938" y="1857375"/>
          <p14:tracePt t="68296" x="5214938" y="1849438"/>
          <p14:tracePt t="68305" x="5214938" y="1835150"/>
          <p14:tracePt t="68324" x="5222875" y="1827213"/>
          <p14:tracePt t="68372" x="5222875" y="1835150"/>
          <p14:tracePt t="68384" x="5222875" y="1841500"/>
          <p14:tracePt t="68388" x="5222875" y="1849438"/>
          <p14:tracePt t="68407" x="5222875" y="1893888"/>
          <p14:tracePt t="68413" x="5222875" y="1924050"/>
          <p14:tracePt t="68419" x="5222875" y="1960563"/>
          <p14:tracePt t="68425" x="5222875" y="2035175"/>
          <p14:tracePt t="68434" x="5208588" y="2138363"/>
          <p14:tracePt t="68451" x="5178425" y="2366963"/>
          <p14:tracePt t="68459" x="5170488" y="2471738"/>
          <p14:tracePt t="68466" x="5148263" y="2544763"/>
          <p14:tracePt t="68476" x="5141913" y="2633663"/>
          <p14:tracePt t="68481" x="5141913" y="2655888"/>
          <p14:tracePt t="68487" x="5133975" y="2663825"/>
          <p14:tracePt t="68497" x="5133975" y="2670175"/>
          <p14:tracePt t="68512" x="5133975" y="2678113"/>
          <p14:tracePt t="68580" x="5133975" y="2670175"/>
          <p14:tracePt t="68588" x="5133975" y="2655888"/>
          <p14:tracePt t="68596" x="5133975" y="2641600"/>
          <p14:tracePt t="68610" x="5133975" y="2574925"/>
          <p14:tracePt t="68616" x="5133975" y="2514600"/>
          <p14:tracePt t="68621" x="5133975" y="2411413"/>
          <p14:tracePt t="68637" x="5156200" y="2205038"/>
          <p14:tracePt t="68642" x="5164138" y="2116138"/>
          <p14:tracePt t="68656" x="5192713" y="1982788"/>
          <p14:tracePt t="68666" x="5200650" y="1930400"/>
          <p14:tracePt t="68671" x="5208588" y="1893888"/>
          <p14:tracePt t="68678" x="5214938" y="1857375"/>
          <p14:tracePt t="68681" x="5214938" y="1835150"/>
          <p14:tracePt t="68695" x="5222875" y="1804988"/>
          <p14:tracePt t="68703" x="5222875" y="1790700"/>
          <p14:tracePt t="68713" x="5222875" y="1782763"/>
          <p14:tracePt t="68719" x="5222875" y="1774825"/>
          <p14:tracePt t="68755" x="5222875" y="1768475"/>
          <p14:tracePt t="68860" x="5222875" y="1774825"/>
          <p14:tracePt t="68882" x="5222875" y="1782763"/>
          <p14:tracePt t="69256" x="5214938" y="1782763"/>
          <p14:tracePt t="69287" x="5208588" y="1782763"/>
          <p14:tracePt t="69294" x="5208588" y="1790700"/>
          <p14:tracePt t="69331" x="5208588" y="1797050"/>
          <p14:tracePt t="69372" x="5208588" y="1804988"/>
          <p14:tracePt t="69464" x="5208588" y="1812925"/>
          <p14:tracePt t="69532" x="5208588" y="1819275"/>
          <p14:tracePt t="69565" x="5200650" y="1819275"/>
          <p14:tracePt t="69691" x="5192713" y="1827213"/>
          <p14:tracePt t="69712" x="5192713" y="1835150"/>
          <p14:tracePt t="69728" x="5186363" y="1835150"/>
          <p14:tracePt t="69745" x="5186363" y="1841500"/>
          <p14:tracePt t="69770" x="5178425" y="1841500"/>
          <p14:tracePt t="69782" x="5170488" y="1841500"/>
          <p14:tracePt t="69794" x="5170488" y="1849438"/>
          <p14:tracePt t="69813" x="5170488" y="1857375"/>
          <p14:tracePt t="69819" x="5164138" y="1857375"/>
          <p14:tracePt t="69827" x="5164138" y="1863725"/>
          <p14:tracePt t="69836" x="5148263" y="1879600"/>
          <p14:tracePt t="69847" x="5148263" y="1893888"/>
          <p14:tracePt t="69852" x="5148263" y="1908175"/>
          <p14:tracePt t="69871" x="5127625" y="1968500"/>
          <p14:tracePt t="69878" x="5119688" y="1997075"/>
          <p14:tracePt t="69887" x="5111750" y="2027238"/>
          <p14:tracePt t="69893" x="5105400" y="2057400"/>
          <p14:tracePt t="69898" x="5097463" y="2079625"/>
          <p14:tracePt t="69914" x="5083175" y="2138363"/>
          <p14:tracePt t="69919" x="5075238" y="2166938"/>
          <p14:tracePt t="69930" x="5067300" y="2189163"/>
          <p14:tracePt t="69942" x="5067300" y="2211388"/>
          <p14:tracePt t="69946" x="5060950" y="2219325"/>
          <p14:tracePt t="69964" x="5060950" y="2233613"/>
          <p14:tracePt t="69969" x="5060950" y="2241550"/>
          <p14:tracePt t="69982" x="5060950" y="2249488"/>
          <p14:tracePt t="69997" x="5060950" y="2255838"/>
          <p14:tracePt t="70079" x="5067300" y="2255838"/>
          <p14:tracePt t="70093" x="5075238" y="2255838"/>
          <p14:tracePt t="70136" x="5083175" y="2255838"/>
          <p14:tracePt t="70150" x="5089525" y="2255838"/>
          <p14:tracePt t="70160" x="5089525" y="2249488"/>
          <p14:tracePt t="70350" x="5089525" y="2241550"/>
          <p14:tracePt t="70387" x="5097463" y="2241550"/>
          <p14:tracePt t="70928" x="5097463" y="2263775"/>
          <p14:tracePt t="70940" x="5097463" y="2293938"/>
          <p14:tracePt t="70948" x="5097463" y="2316163"/>
          <p14:tracePt t="70957" x="5105400" y="2338388"/>
          <p14:tracePt t="70969" x="5105400" y="2382838"/>
          <p14:tracePt t="70977" x="5105400" y="2405063"/>
          <p14:tracePt t="70986" x="5105400" y="2411413"/>
          <p14:tracePt t="70996" x="5105400" y="2449513"/>
          <p14:tracePt t="71013" x="5111750" y="2471738"/>
          <p14:tracePt t="71027" x="5119688" y="2486025"/>
          <p14:tracePt t="71031" x="5119688" y="2492375"/>
          <p14:tracePt t="71043" x="5119688" y="2508250"/>
          <p14:tracePt t="71054" x="5119688" y="2514600"/>
          <p14:tracePt t="71068" x="5119688" y="2522538"/>
          <p14:tracePt t="71103" x="5119688" y="2530475"/>
          <p14:tracePt t="71114" x="5119688" y="2536825"/>
          <p14:tracePt t="71151" x="5119688" y="2544763"/>
          <p14:tracePt t="71171" x="5127625" y="2544763"/>
          <p14:tracePt t="71194" x="5133975" y="2544763"/>
          <p14:tracePt t="71241" x="5141913" y="2544763"/>
          <p14:tracePt t="71292" x="5148263" y="2544763"/>
          <p14:tracePt t="71324" x="5156200" y="2544763"/>
          <p14:tracePt t="71409" x="5156200" y="2536825"/>
          <p14:tracePt t="71421" x="5156200" y="2530475"/>
          <p14:tracePt t="71432" x="5156200" y="2522538"/>
          <p14:tracePt t="71439" x="5156200" y="2514600"/>
          <p14:tracePt t="71446" x="5156200" y="2500313"/>
          <p14:tracePt t="71451" x="5164138" y="2471738"/>
          <p14:tracePt t="71459" x="5164138" y="2449513"/>
          <p14:tracePt t="71463" x="5170488" y="2411413"/>
          <p14:tracePt t="71468" x="5170488" y="2382838"/>
          <p14:tracePt t="71482" x="5170488" y="2330450"/>
          <p14:tracePt t="71493" x="5170488" y="2300288"/>
          <p14:tracePt t="71513" x="5170488" y="2255838"/>
          <p14:tracePt t="71528" x="5178425" y="2233613"/>
          <p14:tracePt t="71534" x="5178425" y="2219325"/>
          <p14:tracePt t="71546" x="5186363" y="2211388"/>
          <p14:tracePt t="71555" x="5192713" y="2189163"/>
          <p14:tracePt t="71563" x="5192713" y="2182813"/>
          <p14:tracePt t="71576" x="5192713" y="2166938"/>
          <p14:tracePt t="71581" x="5192713" y="2160588"/>
          <p14:tracePt t="71591" x="5200650" y="2152650"/>
          <p14:tracePt t="71596" x="5200650" y="2144713"/>
          <p14:tracePt t="71607" x="5208588" y="2144713"/>
          <p14:tracePt t="71614" x="5214938" y="2138363"/>
          <p14:tracePt t="71627" x="5214938" y="2130425"/>
          <p14:tracePt t="72337" x="5208588" y="2130425"/>
          <p14:tracePt t="72590" x="5200650" y="2130425"/>
          <p14:tracePt t="72694" x="5192713" y="2138363"/>
          <p14:tracePt t="72738" x="5186363" y="2138363"/>
          <p14:tracePt t="72764" x="5186363" y="2144713"/>
          <p14:tracePt t="72824" x="5186363" y="2152650"/>
          <p14:tracePt t="72907" x="5186363" y="2160588"/>
          <p14:tracePt t="74577" x="5192713" y="2160588"/>
          <p14:tracePt t="75310" x="5186363" y="2160588"/>
          <p14:tracePt t="75348" x="5178425" y="2160588"/>
          <p14:tracePt t="75359" x="5170488" y="2160588"/>
          <p14:tracePt t="75374" x="5164138" y="2160588"/>
          <p14:tracePt t="75387" x="5164138" y="2166938"/>
          <p14:tracePt t="75400" x="5148263" y="2174875"/>
          <p14:tracePt t="75415" x="5141913" y="2174875"/>
          <p14:tracePt t="75429" x="5119688" y="2227263"/>
          <p14:tracePt t="75444" x="5045075" y="2433638"/>
          <p14:tracePt t="75450" x="4964113" y="2641600"/>
          <p14:tracePt t="75458" x="4905375" y="2803525"/>
          <p14:tracePt t="75466" x="4860925" y="2936875"/>
          <p14:tracePt t="75470" x="4830763" y="3033713"/>
          <p14:tracePt t="75478" x="4808538" y="3100388"/>
          <p14:tracePt t="75490" x="4794250" y="3151188"/>
          <p14:tracePt t="75498" x="4786313" y="3181350"/>
          <p14:tracePt t="75504" x="4778375" y="3217863"/>
          <p14:tracePt t="75512" x="4772025" y="3233738"/>
          <p14:tracePt t="75519" x="4764088" y="3248025"/>
          <p14:tracePt t="75527" x="4757738" y="3262313"/>
          <p14:tracePt t="75535" x="4749800" y="3276600"/>
          <p14:tracePt t="75539" x="4741863" y="3298825"/>
          <p14:tracePt t="75547" x="4741863" y="3321050"/>
          <p14:tracePt t="75569" x="4719638" y="3432175"/>
          <p14:tracePt t="75579" x="4705350" y="3470275"/>
          <p14:tracePt t="75586" x="4697413" y="3498850"/>
          <p14:tracePt t="75595" x="4675188" y="3581400"/>
          <p14:tracePt t="75602" x="4668838" y="3603625"/>
          <p14:tracePt t="75610" x="4668838" y="3632200"/>
          <p14:tracePt t="75621" x="4660900" y="3654425"/>
          <p14:tracePt t="75632" x="4646613" y="3706813"/>
          <p14:tracePt t="75648" x="4624388" y="3757613"/>
          <p14:tracePt t="75654" x="4608513" y="3765550"/>
          <p14:tracePt t="75660" x="4602163" y="3795713"/>
          <p14:tracePt t="75665" x="4594225" y="3817938"/>
          <p14:tracePt t="75676" x="4586288" y="3846513"/>
          <p14:tracePt t="75682" x="4572000" y="3868738"/>
          <p14:tracePt t="75689" x="4557713" y="3890963"/>
          <p14:tracePt t="75701" x="4535488" y="3929063"/>
          <p14:tracePt t="75713" x="4505325" y="3973513"/>
          <p14:tracePt t="75726" x="4475163" y="4002088"/>
          <p14:tracePt t="75733" x="4452938" y="4016375"/>
          <p14:tracePt t="75752" x="4408488" y="4038600"/>
          <p14:tracePt t="75770" x="4335463" y="4060825"/>
          <p14:tracePt t="75777" x="4313238" y="4068763"/>
          <p14:tracePt t="75788" x="4298950" y="4068763"/>
          <p14:tracePt t="75795" x="4268788" y="4076700"/>
          <p14:tracePt t="75801" x="4238625" y="4076700"/>
          <p14:tracePt t="75815" x="4179888" y="4090988"/>
          <p14:tracePt t="75822" x="4157663" y="4090988"/>
          <p14:tracePt t="75830" x="4098925" y="4105275"/>
          <p14:tracePt t="75840" x="4068763" y="4113213"/>
          <p14:tracePt t="75848" x="4038600" y="4113213"/>
          <p14:tracePt t="75853" x="4016375" y="4113213"/>
          <p14:tracePt t="75870" x="3987800" y="4121150"/>
          <p14:tracePt t="75875" x="3973513" y="4121150"/>
          <p14:tracePt t="75879" x="3965575" y="4127500"/>
          <p14:tracePt t="75889" x="3951288" y="4135438"/>
          <p14:tracePt t="75897" x="3935413" y="4143375"/>
          <p14:tracePt t="75905" x="3929063" y="4143375"/>
          <p14:tracePt t="75915" x="3906838" y="4157663"/>
          <p14:tracePt t="75921" x="3890963" y="4165600"/>
          <p14:tracePt t="75930" x="3884613" y="4179888"/>
          <p14:tracePt t="75940" x="3876675" y="4187825"/>
          <p14:tracePt t="75947" x="3868738" y="4202113"/>
          <p14:tracePt t="75960" x="3854450" y="4216400"/>
          <p14:tracePt t="75969" x="3840163" y="4238625"/>
          <p14:tracePt t="75980" x="3832225" y="4260850"/>
          <p14:tracePt t="75994" x="3817938" y="4305300"/>
          <p14:tracePt t="75997" x="3810000" y="4321175"/>
          <p14:tracePt t="76014" x="3795713" y="4371975"/>
          <p14:tracePt t="76020" x="3787775" y="4394200"/>
          <p14:tracePt t="76029" x="3787775" y="4402138"/>
          <p14:tracePt t="76044" x="3779838" y="4446588"/>
          <p14:tracePt t="76049" x="3773488" y="4452938"/>
          <p14:tracePt t="76055" x="3765550" y="4468813"/>
          <p14:tracePt t="76066" x="3757613" y="4483100"/>
          <p14:tracePt t="76075" x="3743325" y="4505325"/>
          <p14:tracePt t="76084" x="3743325" y="4527550"/>
          <p14:tracePt t="76087" x="3729038" y="4549775"/>
          <p14:tracePt t="76101" x="3698875" y="4586288"/>
          <p14:tracePt t="76118" x="3668713" y="4624388"/>
          <p14:tracePt t="76124" x="3654425" y="4646613"/>
          <p14:tracePt t="76130" x="3640138" y="4660900"/>
          <p14:tracePt t="76136" x="3624263" y="4668838"/>
          <p14:tracePt t="76144" x="3603625" y="4691063"/>
          <p14:tracePt t="76149" x="3581400" y="4705350"/>
          <p14:tracePt t="76167" x="3521075" y="4741863"/>
          <p14:tracePt t="76182" x="3425825" y="4800600"/>
          <p14:tracePt t="76194" x="3314700" y="4845050"/>
          <p14:tracePt t="76199" x="3248025" y="4867275"/>
          <p14:tracePt t="76212" x="3195638" y="4889500"/>
          <p14:tracePt t="76223" x="3100388" y="4911725"/>
          <p14:tracePt t="76231" x="3048000" y="4919663"/>
          <p14:tracePt t="76241" x="3011488" y="4941888"/>
          <p14:tracePt t="76248" x="2914650" y="4964113"/>
          <p14:tracePt t="76258" x="2870200" y="4978400"/>
          <p14:tracePt t="76276" x="2759075" y="5016500"/>
          <p14:tracePt t="76292" x="2692400" y="5038725"/>
          <p14:tracePt t="76301" x="2663825" y="5045075"/>
          <p14:tracePt t="76309" x="2647950" y="5053013"/>
          <p14:tracePt t="76314" x="2633663" y="5053013"/>
          <p14:tracePt t="76318" x="2625725" y="5053013"/>
          <p14:tracePt t="76325" x="2611438" y="5053013"/>
          <p14:tracePt t="76330" x="2611438" y="5060950"/>
          <p14:tracePt t="76338" x="2603500" y="5060950"/>
          <p14:tracePt t="76347" x="2597150" y="5060950"/>
          <p14:tracePt t="76369" x="2589213" y="5075238"/>
          <p14:tracePt t="76380" x="2581275" y="5075238"/>
          <p14:tracePt t="76398" x="2574925" y="5075238"/>
          <p14:tracePt t="76519" x="2581275" y="5075238"/>
          <p14:tracePt t="76534" x="2589213" y="506730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B8E15-726C-59EC-A95D-8D6FDA152B8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5F21648-F548-A9E1-9E6B-D0F95B90F433}"/>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72888F7-3613-CB42-9774-7D704C887522}"/>
              </a:ext>
            </a:extLst>
          </p:cNvPr>
          <p:cNvSpPr txBox="1"/>
          <p:nvPr/>
        </p:nvSpPr>
        <p:spPr>
          <a:xfrm>
            <a:off x="378068" y="407827"/>
            <a:ext cx="10511938" cy="1077218"/>
          </a:xfrm>
          <a:prstGeom prst="rect">
            <a:avLst/>
          </a:prstGeom>
          <a:noFill/>
        </p:spPr>
        <p:txBody>
          <a:bodyPr wrap="square" rtlCol="0">
            <a:spAutoFit/>
          </a:bodyPr>
          <a:lstStyle/>
          <a:p>
            <a:r>
              <a:rPr lang="en-US" sz="3200" dirty="0"/>
              <a:t>Can the company extend certain discounts after checking the health status (BMI) in this case?</a:t>
            </a:r>
            <a:endParaRPr lang="en-IN" sz="3200" dirty="0"/>
          </a:p>
        </p:txBody>
      </p:sp>
      <p:pic>
        <p:nvPicPr>
          <p:cNvPr id="7" name="Picture 6">
            <a:extLst>
              <a:ext uri="{FF2B5EF4-FFF2-40B4-BE49-F238E27FC236}">
                <a16:creationId xmlns:a16="http://schemas.microsoft.com/office/drawing/2014/main" id="{4ED9DB61-C93C-586B-AA42-A62F49435B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3E8332B1-D445-2DA9-59EA-C7FD8E763CC3}"/>
              </a:ext>
            </a:extLst>
          </p:cNvPr>
          <p:cNvPicPr>
            <a:picLocks noChangeAspect="1"/>
          </p:cNvPicPr>
          <p:nvPr/>
        </p:nvPicPr>
        <p:blipFill>
          <a:blip r:embed="rId5"/>
          <a:stretch>
            <a:fillRect/>
          </a:stretch>
        </p:blipFill>
        <p:spPr>
          <a:xfrm>
            <a:off x="5677989" y="1926045"/>
            <a:ext cx="6288969" cy="3897189"/>
          </a:xfrm>
          <a:prstGeom prst="rect">
            <a:avLst/>
          </a:prstGeom>
        </p:spPr>
      </p:pic>
      <p:sp>
        <p:nvSpPr>
          <p:cNvPr id="5" name="TextBox 4">
            <a:extLst>
              <a:ext uri="{FF2B5EF4-FFF2-40B4-BE49-F238E27FC236}">
                <a16:creationId xmlns:a16="http://schemas.microsoft.com/office/drawing/2014/main" id="{777D40CB-5118-E471-4561-D48FA4FFFBD7}"/>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8" name="TextBox 7">
            <a:extLst>
              <a:ext uri="{FF2B5EF4-FFF2-40B4-BE49-F238E27FC236}">
                <a16:creationId xmlns:a16="http://schemas.microsoft.com/office/drawing/2014/main" id="{96F54D4B-8A2E-1924-B724-8358F75B46D7}"/>
              </a:ext>
            </a:extLst>
          </p:cNvPr>
          <p:cNvSpPr txBox="1"/>
          <p:nvPr/>
        </p:nvSpPr>
        <p:spPr>
          <a:xfrm>
            <a:off x="616098" y="4713328"/>
            <a:ext cx="4542503"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Individuals with </a:t>
            </a:r>
            <a:r>
              <a:rPr lang="en-US" b="1" dirty="0">
                <a:solidFill>
                  <a:schemeClr val="accent5">
                    <a:lumMod val="75000"/>
                  </a:schemeClr>
                </a:solidFill>
              </a:rPr>
              <a:t>lower BMI (below 25)</a:t>
            </a:r>
            <a:r>
              <a:rPr lang="en-US" dirty="0">
                <a:solidFill>
                  <a:schemeClr val="accent5">
                    <a:lumMod val="75000"/>
                  </a:schemeClr>
                </a:solidFill>
              </a:rPr>
              <a:t> </a:t>
            </a:r>
            <a:r>
              <a:rPr lang="en-US" dirty="0"/>
              <a:t>tend to have lower claims. Offering discounts for healthier individuals could be a viable strategy.</a:t>
            </a:r>
          </a:p>
        </p:txBody>
      </p:sp>
      <p:sp>
        <p:nvSpPr>
          <p:cNvPr id="10" name="TextBox 9">
            <a:extLst>
              <a:ext uri="{FF2B5EF4-FFF2-40B4-BE49-F238E27FC236}">
                <a16:creationId xmlns:a16="http://schemas.microsoft.com/office/drawing/2014/main" id="{3AC37AA1-EBE3-72B5-DC88-0AB373A009F6}"/>
              </a:ext>
            </a:extLst>
          </p:cNvPr>
          <p:cNvSpPr txBox="1"/>
          <p:nvPr/>
        </p:nvSpPr>
        <p:spPr>
          <a:xfrm>
            <a:off x="616101" y="2400608"/>
            <a:ext cx="4542503" cy="646331"/>
          </a:xfrm>
          <a:prstGeom prst="rect">
            <a:avLst/>
          </a:prstGeom>
          <a:noFill/>
        </p:spPr>
        <p:txBody>
          <a:bodyPr wrap="square">
            <a:spAutoFit/>
          </a:bodyPr>
          <a:lstStyle/>
          <a:p>
            <a:pPr marL="285750" indent="-285750">
              <a:buClr>
                <a:schemeClr val="tx1">
                  <a:lumMod val="95000"/>
                  <a:lumOff val="5000"/>
                </a:schemeClr>
              </a:buClr>
              <a:buFont typeface="Wingdings" panose="05000000000000000000" pitchFamily="2" charset="2"/>
              <a:buChar char="§"/>
            </a:pPr>
            <a:r>
              <a:rPr lang="en-US" b="1" dirty="0">
                <a:solidFill>
                  <a:srgbClr val="0070C0"/>
                </a:solidFill>
              </a:rPr>
              <a:t>Higher BMI is associated with increased insurance charges</a:t>
            </a:r>
            <a:r>
              <a:rPr lang="en-US" dirty="0"/>
              <a:t>.</a:t>
            </a:r>
            <a:endParaRPr lang="en-IN" dirty="0"/>
          </a:p>
        </p:txBody>
      </p:sp>
      <p:sp>
        <p:nvSpPr>
          <p:cNvPr id="11" name="TextBox 10">
            <a:extLst>
              <a:ext uri="{FF2B5EF4-FFF2-40B4-BE49-F238E27FC236}">
                <a16:creationId xmlns:a16="http://schemas.microsoft.com/office/drawing/2014/main" id="{514CBB7B-4F83-86EA-50B8-A393B99F9C9C}"/>
              </a:ext>
            </a:extLst>
          </p:cNvPr>
          <p:cNvSpPr txBox="1"/>
          <p:nvPr/>
        </p:nvSpPr>
        <p:spPr>
          <a:xfrm>
            <a:off x="616098" y="3402814"/>
            <a:ext cx="4542503" cy="92333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rgbClr val="0070C0"/>
                </a:solidFill>
              </a:rPr>
              <a:t>Insurance charges </a:t>
            </a:r>
            <a:r>
              <a:rPr lang="en-US" dirty="0"/>
              <a:t>tend to </a:t>
            </a:r>
            <a:r>
              <a:rPr lang="en-US" b="1" dirty="0">
                <a:solidFill>
                  <a:srgbClr val="0070C0"/>
                </a:solidFill>
              </a:rPr>
              <a:t>rise with increasing BMI, </a:t>
            </a:r>
            <a:r>
              <a:rPr lang="en-US" dirty="0"/>
              <a:t>reflecting</a:t>
            </a:r>
            <a:r>
              <a:rPr lang="en-US" b="1" dirty="0">
                <a:solidFill>
                  <a:srgbClr val="0070C0"/>
                </a:solidFill>
              </a:rPr>
              <a:t> higher associated health risks.</a:t>
            </a:r>
            <a:endParaRPr lang="en-IN" b="1" dirty="0">
              <a:solidFill>
                <a:srgbClr val="0070C0"/>
              </a:solidFill>
            </a:endParaRPr>
          </a:p>
        </p:txBody>
      </p:sp>
    </p:spTree>
    <p:custDataLst>
      <p:tags r:id="rId1"/>
    </p:custDataLst>
    <p:extLst>
      <p:ext uri="{BB962C8B-B14F-4D97-AF65-F5344CB8AC3E}">
        <p14:creationId xmlns:p14="http://schemas.microsoft.com/office/powerpoint/2010/main" val="3480347577"/>
      </p:ext>
    </p:extLst>
  </p:cSld>
  <p:clrMapOvr>
    <a:masterClrMapping/>
  </p:clrMapOvr>
  <mc:AlternateContent xmlns:mc="http://schemas.openxmlformats.org/markup-compatibility/2006" xmlns:p14="http://schemas.microsoft.com/office/powerpoint/2010/main">
    <mc:Choice Requires="p14">
      <p:transition spd="slow" p14:dur="2000" advTm="122631"/>
    </mc:Choice>
    <mc:Fallback xmlns="">
      <p:transition spd="slow" advTm="122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extLst>
    <p:ext uri="{3A86A75C-4F4B-4683-9AE1-C65F6400EC91}">
      <p14:laserTraceLst xmlns:p14="http://schemas.microsoft.com/office/powerpoint/2010/main">
        <p14:tracePtLst>
          <p14:tracePt t="7740" x="2744788" y="5008563"/>
          <p14:tracePt t="7751" x="3136900" y="4860925"/>
          <p14:tracePt t="7765" x="3492500" y="4757738"/>
          <p14:tracePt t="7779" x="3773488" y="4668838"/>
          <p14:tracePt t="7786" x="3898900" y="4638675"/>
          <p14:tracePt t="7798" x="4010025" y="4608513"/>
          <p14:tracePt t="7802" x="4113213" y="4579938"/>
          <p14:tracePt t="7807" x="4202113" y="4549775"/>
          <p14:tracePt t="7815" x="4260850" y="4519613"/>
          <p14:tracePt t="7822" x="4298950" y="4505325"/>
          <p14:tracePt t="7835" x="4343400" y="4475163"/>
          <p14:tracePt t="7847" x="4365625" y="4446588"/>
          <p14:tracePt t="7864" x="4379913" y="4430713"/>
          <p14:tracePt t="7869" x="4386263" y="4416425"/>
          <p14:tracePt t="7886" x="4386263" y="4402138"/>
          <p14:tracePt t="7898" x="4394200" y="4386263"/>
          <p14:tracePt t="7916" x="4402138" y="4365625"/>
          <p14:tracePt t="7926" x="4408488" y="4349750"/>
          <p14:tracePt t="7931" x="4408488" y="4343400"/>
          <p14:tracePt t="7943" x="4416425" y="4335463"/>
          <p14:tracePt t="7952" x="4416425" y="4321175"/>
          <p14:tracePt t="7967" x="4430713" y="4305300"/>
          <p14:tracePt t="7973" x="4430713" y="4298950"/>
          <p14:tracePt t="7980" x="4438650" y="4291013"/>
          <p14:tracePt t="7989" x="4446588" y="4283075"/>
          <p14:tracePt t="8001" x="4460875" y="4268788"/>
          <p14:tracePt t="8016" x="4475163" y="4246563"/>
          <p14:tracePt t="8021" x="4491038" y="4238625"/>
          <p14:tracePt t="8031" x="4497388" y="4224338"/>
          <p14:tracePt t="8052" x="4564063" y="4157663"/>
          <p14:tracePt t="8058" x="4594225" y="4121150"/>
          <p14:tracePt t="8066" x="4646613" y="4060825"/>
          <p14:tracePt t="8074" x="4705350" y="3995738"/>
          <p14:tracePt t="8083" x="4772025" y="3929063"/>
          <p14:tracePt t="8089" x="4830763" y="3832225"/>
          <p14:tracePt t="8095" x="4897438" y="3743325"/>
          <p14:tracePt t="8106" x="5008563" y="3581400"/>
          <p14:tracePt t="8117" x="5045075" y="3514725"/>
          <p14:tracePt t="8125" x="5089525" y="3417888"/>
          <p14:tracePt t="8132" x="5105400" y="3381375"/>
          <p14:tracePt t="8143" x="5119688" y="3351213"/>
          <p14:tracePt t="8151" x="5127625" y="3328988"/>
          <p14:tracePt t="8164" x="5133975" y="3298825"/>
          <p14:tracePt t="8171" x="5141913" y="3292475"/>
          <p14:tracePt t="8184" x="5141913" y="3284538"/>
          <p14:tracePt t="8190" x="5141913" y="3276600"/>
          <p14:tracePt t="8199" x="5141913" y="3270250"/>
          <p14:tracePt t="8214" x="5141913" y="3262313"/>
          <p14:tracePt t="8968" x="5170488" y="3217863"/>
          <p14:tracePt t="8979" x="5222875" y="3151188"/>
          <p14:tracePt t="8990" x="5303838" y="3048000"/>
          <p14:tracePt t="8994" x="5341938" y="2995613"/>
          <p14:tracePt t="9001" x="5378450" y="2959100"/>
          <p14:tracePt t="9014" x="5430838" y="2878138"/>
          <p14:tracePt t="9031" x="5511800" y="2774950"/>
          <p14:tracePt t="9040" x="5556250" y="2714625"/>
          <p14:tracePt t="9045" x="5592763" y="2647950"/>
          <p14:tracePt t="9053" x="5645150" y="2581275"/>
          <p14:tracePt t="9076" x="5726113" y="2433638"/>
          <p14:tracePt t="9087" x="5740400" y="2382838"/>
          <p14:tracePt t="9098" x="5740400" y="2366963"/>
          <p14:tracePt t="9108" x="5748338" y="2352675"/>
          <p14:tracePt t="9117" x="5756275" y="2338388"/>
          <p14:tracePt t="9132" x="5762625" y="2330450"/>
          <p14:tracePt t="9150" x="5762625" y="2322513"/>
          <p14:tracePt t="9170" x="5762625" y="2330450"/>
          <p14:tracePt t="9186" x="5762625" y="2374900"/>
          <p14:tracePt t="9197" x="5756275" y="2471738"/>
          <p14:tracePt t="9208" x="5740400" y="2552700"/>
          <p14:tracePt t="9218" x="5711825" y="2847975"/>
          <p14:tracePt t="9229" x="5695950" y="3003550"/>
          <p14:tracePt t="9239" x="5667375" y="3298825"/>
          <p14:tracePt t="9250" x="5667375" y="3432175"/>
          <p14:tracePt t="9256" x="5651500" y="3565525"/>
          <p14:tracePt t="9272" x="5622925" y="3951288"/>
          <p14:tracePt t="9288" x="5614988" y="4210050"/>
          <p14:tracePt t="9294" x="5600700" y="4321175"/>
          <p14:tracePt t="9301" x="5600700" y="4430713"/>
          <p14:tracePt t="9324" x="5592763" y="4727575"/>
          <p14:tracePt t="9333" x="5592763" y="4800600"/>
          <p14:tracePt t="9339" x="5592763" y="4875213"/>
          <p14:tracePt t="9353" x="5607050" y="4978400"/>
          <p14:tracePt t="9368" x="5622925" y="5053013"/>
          <p14:tracePt t="9386" x="5645150" y="5133975"/>
          <p14:tracePt t="9391" x="5645150" y="5148263"/>
          <p14:tracePt t="9399" x="5659438" y="5164138"/>
          <p14:tracePt t="9407" x="5673725" y="5170488"/>
          <p14:tracePt t="9414" x="5695950" y="5186363"/>
          <p14:tracePt t="9422" x="5726113" y="5192713"/>
          <p14:tracePt t="9431" x="5778500" y="5208588"/>
          <p14:tracePt t="9437" x="5851525" y="5222875"/>
          <p14:tracePt t="9453" x="6265863" y="5253038"/>
          <p14:tracePt t="9464" x="6465888" y="5253038"/>
          <p14:tracePt t="9468" x="6621463" y="5253038"/>
          <p14:tracePt t="9473" x="6805613" y="5245100"/>
          <p14:tracePt t="9480" x="6983413" y="5237163"/>
          <p14:tracePt t="9491" x="7169150" y="5222875"/>
          <p14:tracePt t="9500" x="7375525" y="5208588"/>
          <p14:tracePt t="9516" x="7975600" y="5170488"/>
          <p14:tracePt t="9522" x="8181975" y="5170488"/>
          <p14:tracePt t="9535" x="8382000" y="5170488"/>
          <p14:tracePt t="9538" x="8567738" y="5178425"/>
          <p14:tracePt t="9546" x="8721725" y="5178425"/>
          <p14:tracePt t="9550" x="8899525" y="5186363"/>
          <p14:tracePt t="9566" x="9263063" y="5200650"/>
          <p14:tracePt t="9574" x="9417050" y="5200650"/>
          <p14:tracePt t="9579" x="9602788" y="5214938"/>
          <p14:tracePt t="9585" x="9786938" y="5222875"/>
          <p14:tracePt t="9919" x="11644313" y="5000625"/>
          <p14:tracePt t="9936" x="11741150" y="4691063"/>
          <p14:tracePt t="9951" x="11799888" y="4475163"/>
          <p14:tracePt t="9961" x="11814175" y="4402138"/>
          <p14:tracePt t="9969" x="11836400" y="4335463"/>
          <p14:tracePt t="9979" x="11836400" y="4313238"/>
          <p14:tracePt t="9989" x="11844338" y="4283075"/>
          <p14:tracePt t="9998" x="11844338" y="4268788"/>
          <p14:tracePt t="10004" x="11844338" y="4260850"/>
          <p14:tracePt t="10011" x="11844338" y="4246563"/>
          <p14:tracePt t="10016" x="11844338" y="4238625"/>
          <p14:tracePt t="10035" x="11844338" y="4216400"/>
          <p14:tracePt t="10042" x="11844338" y="4202113"/>
          <p14:tracePt t="10054" x="11836400" y="4187825"/>
          <p14:tracePt t="10063" x="11830050" y="4171950"/>
          <p14:tracePt t="10077" x="11830050" y="4165600"/>
          <p14:tracePt t="10090" x="11822113" y="4149725"/>
          <p14:tracePt t="10096" x="11807825" y="4143375"/>
          <p14:tracePt t="10102" x="11799888" y="4127500"/>
          <p14:tracePt t="10111" x="11785600" y="4113213"/>
          <p14:tracePt t="10118" x="11763375" y="4105275"/>
          <p14:tracePt t="10135" x="11696700" y="4076700"/>
          <p14:tracePt t="10151" x="11636375" y="4054475"/>
          <p14:tracePt t="10155" x="11615738" y="4046538"/>
          <p14:tracePt t="10164" x="11585575" y="4032250"/>
          <p14:tracePt t="10169" x="11541125" y="4024313"/>
          <p14:tracePt t="10181" x="11504613" y="4016375"/>
          <p14:tracePt t="10198" x="11333163" y="3973513"/>
          <p14:tracePt t="10218" x="11104563" y="3906838"/>
          <p14:tracePt t="10225" x="11015663" y="3884613"/>
          <p14:tracePt t="10234" x="10934700" y="3862388"/>
          <p14:tracePt t="10240" x="10845800" y="3846513"/>
          <p14:tracePt t="10246" x="10787063" y="3824288"/>
          <p14:tracePt t="10254" x="10712450" y="3817938"/>
          <p14:tracePt t="10263" x="10645775" y="3787775"/>
          <p14:tracePt t="10267" x="10564813" y="3773488"/>
          <p14:tracePt t="10274" x="10490200" y="3743325"/>
          <p14:tracePt t="10283" x="10409238" y="3698875"/>
          <p14:tracePt t="10300" x="10253663" y="3609975"/>
          <p14:tracePt t="10304" x="10186988" y="3581400"/>
          <p14:tracePt t="10312" x="10120313" y="3543300"/>
          <p14:tracePt t="10319" x="10053638" y="3498850"/>
          <p14:tracePt t="10333" x="9928225" y="3432175"/>
          <p14:tracePt t="10339" x="9875838" y="3395663"/>
          <p14:tracePt t="10351" x="9764713" y="3321050"/>
          <p14:tracePt t="10358" x="9705975" y="3292475"/>
          <p14:tracePt t="10364" x="9639300" y="3254375"/>
          <p14:tracePt t="10373" x="9588500" y="3225800"/>
          <p14:tracePt t="10381" x="9521825" y="3189288"/>
          <p14:tracePt t="10384" x="9455150" y="3159125"/>
          <p14:tracePt t="10398" x="9329738" y="3106738"/>
          <p14:tracePt t="10407" x="9263063" y="3062288"/>
          <p14:tracePt t="10416" x="9196388" y="3040063"/>
          <p14:tracePt t="10429" x="9077325" y="2973388"/>
          <p14:tracePt t="10433" x="9032875" y="2944813"/>
          <p14:tracePt t="10448" x="8929688" y="2900363"/>
          <p14:tracePt t="10455" x="8885238" y="2884488"/>
          <p14:tracePt t="10463" x="8855075" y="2870200"/>
          <p14:tracePt t="10468" x="8826500" y="2855913"/>
          <p14:tracePt t="10478" x="8796338" y="2847975"/>
          <p14:tracePt t="10487" x="8774113" y="2841625"/>
          <p14:tracePt t="10491" x="8751888" y="2833688"/>
          <p14:tracePt t="10500" x="8737600" y="2825750"/>
          <p14:tracePt t="10514" x="8693150" y="2811463"/>
          <p14:tracePt t="10517" x="8670925" y="2803525"/>
          <p14:tracePt t="10523" x="8655050" y="2797175"/>
          <p14:tracePt t="10531" x="8626475" y="2789238"/>
          <p14:tracePt t="10536" x="8604250" y="2789238"/>
          <p14:tracePt t="10544" x="8574088" y="2781300"/>
          <p14:tracePt t="10551" x="8551863" y="2774950"/>
          <p14:tracePt t="10565" x="8507413" y="2759075"/>
          <p14:tracePt t="10584" x="8456613" y="2752725"/>
          <p14:tracePt t="10597" x="8404225" y="2752725"/>
          <p14:tracePt t="10600" x="8382000" y="2744788"/>
          <p14:tracePt t="10617" x="8329613" y="2736850"/>
          <p14:tracePt t="10632" x="8248650" y="2730500"/>
          <p14:tracePt t="10636" x="8212138" y="2722563"/>
          <p14:tracePt t="10648" x="8145463" y="2714625"/>
          <p14:tracePt t="10666" x="8086725" y="2692400"/>
          <p14:tracePt t="10670" x="8064500" y="2686050"/>
          <p14:tracePt t="10688" x="8026400" y="2678113"/>
          <p14:tracePt t="10700" x="8004175" y="2663825"/>
          <p14:tracePt t="10715" x="7989888" y="2655888"/>
          <p14:tracePt t="10720" x="7975600" y="2655888"/>
          <p14:tracePt t="10726" x="7967663" y="2647950"/>
          <p14:tracePt t="10749" x="7945438" y="2641600"/>
          <p14:tracePt t="10762" x="7937500" y="2641600"/>
          <p14:tracePt t="10768" x="7931150" y="2633663"/>
          <p14:tracePt t="10785" x="7923213" y="2625725"/>
          <p14:tracePt t="10803" x="7908925" y="2619375"/>
          <p14:tracePt t="10825" x="7900988" y="2619375"/>
          <p14:tracePt t="10841" x="7893050" y="2611438"/>
          <p14:tracePt t="10874" x="7886700" y="2611438"/>
          <p14:tracePt t="16424" x="7870825" y="2811463"/>
          <p14:tracePt t="16440" x="7797800" y="3292475"/>
          <p14:tracePt t="16454" x="7753350" y="3587750"/>
          <p14:tracePt t="16467" x="7708900" y="3787775"/>
          <p14:tracePt t="16486" x="7650163" y="3951288"/>
          <p14:tracePt t="16494" x="7634288" y="3987800"/>
          <p14:tracePt t="16502" x="7612063" y="4032250"/>
          <p14:tracePt t="16509" x="7589838" y="4060825"/>
          <p14:tracePt t="16520" x="7545388" y="4149725"/>
          <p14:tracePt t="16535" x="7500938" y="4246563"/>
          <p14:tracePt t="16543" x="7478713" y="4276725"/>
          <p14:tracePt t="16549" x="7464425" y="4305300"/>
          <p14:tracePt t="16555" x="7450138" y="4343400"/>
          <p14:tracePt t="16570" x="7419975" y="4379913"/>
          <p14:tracePt t="16575" x="7405688" y="4402138"/>
          <p14:tracePt t="16589" x="7375525" y="4438650"/>
          <p14:tracePt t="16598" x="7353300" y="4460875"/>
          <p14:tracePt t="16619" x="7308850" y="4497388"/>
          <p14:tracePt t="16624" x="7294563" y="4513263"/>
          <p14:tracePt t="16639" x="7258050" y="4541838"/>
          <p14:tracePt t="16644" x="7242175" y="4557713"/>
          <p14:tracePt t="16654" x="7227888" y="4579938"/>
          <p14:tracePt t="16669" x="7191375" y="4630738"/>
          <p14:tracePt t="16683" x="7146925" y="4719638"/>
          <p14:tracePt t="16690" x="7116763" y="4757738"/>
          <p14:tracePt t="16699" x="7080250" y="4816475"/>
          <p14:tracePt t="16705" x="7050088" y="4867275"/>
          <p14:tracePt t="16717" x="6991350" y="4978400"/>
          <p14:tracePt t="16724" x="6961188" y="5022850"/>
          <p14:tracePt t="16737" x="6902450" y="5097463"/>
          <p14:tracePt t="16748" x="6880225" y="5141913"/>
          <p14:tracePt t="16753" x="6858000" y="5164138"/>
          <p14:tracePt t="16769" x="6813550" y="5214938"/>
          <p14:tracePt t="16778" x="6777038" y="5253038"/>
          <p14:tracePt t="16786" x="6724650" y="5303838"/>
          <p14:tracePt t="16792" x="6702425" y="5326063"/>
          <p14:tracePt t="16799" x="6680200" y="5348288"/>
          <p14:tracePt t="16807" x="6657975" y="5370513"/>
          <p14:tracePt t="16818" x="6643688" y="5386388"/>
          <p14:tracePt t="16823" x="6629400" y="5400675"/>
          <p14:tracePt t="16839" x="6607175" y="5414963"/>
          <p14:tracePt t="16855" x="6599238" y="5422900"/>
          <p14:tracePt t="16868" x="6584950" y="5430838"/>
          <p14:tracePt t="16876" x="6584950" y="5437188"/>
          <p14:tracePt t="16896" x="6577013" y="5437188"/>
          <p14:tracePt t="16915" x="6569075" y="5445125"/>
          <p14:tracePt t="16925" x="6569075" y="5453063"/>
          <p14:tracePt t="16938" x="6569075" y="5459413"/>
          <p14:tracePt t="16951" x="6562725" y="5459413"/>
          <p14:tracePt t="17259" x="6607175" y="5459413"/>
          <p14:tracePt t="17272" x="6777038" y="5459413"/>
          <p14:tracePt t="17278" x="6858000" y="5459413"/>
          <p14:tracePt t="17287" x="6961188" y="5459413"/>
          <p14:tracePt t="17306" x="7219950" y="5422900"/>
          <p14:tracePt t="17313" x="7286625" y="5422900"/>
          <p14:tracePt t="17318" x="7339013" y="5414963"/>
          <p14:tracePt t="17336" x="7427913" y="5400675"/>
          <p14:tracePt t="17340" x="7456488" y="5392738"/>
          <p14:tracePt t="17347" x="7486650" y="5392738"/>
          <p14:tracePt t="17355" x="7516813" y="5386388"/>
          <p14:tracePt t="17362" x="7539038" y="5386388"/>
          <p14:tracePt t="17369" x="7561263" y="5378450"/>
          <p14:tracePt t="17375" x="7575550" y="5378450"/>
          <p14:tracePt t="17388" x="7612063" y="5370513"/>
          <p14:tracePt t="17403" x="7656513" y="5364163"/>
          <p14:tracePt t="17410" x="7672388" y="5364163"/>
          <p14:tracePt t="17419" x="7694613" y="5356225"/>
          <p14:tracePt t="17424" x="7716838" y="5356225"/>
          <p14:tracePt t="17433" x="7739063" y="5348288"/>
          <p14:tracePt t="17440" x="7761288" y="5348288"/>
          <p14:tracePt t="17454" x="7820025" y="5341938"/>
          <p14:tracePt t="17466" x="7908925" y="5334000"/>
          <p14:tracePt t="17474" x="7967663" y="5326063"/>
          <p14:tracePt t="17480" x="8042275" y="5326063"/>
          <p14:tracePt t="17486" x="8108950" y="5326063"/>
          <p14:tracePt t="17497" x="8204200" y="5319713"/>
          <p14:tracePt t="17504" x="8329613" y="5303838"/>
          <p14:tracePt t="17515" x="8596313" y="5297488"/>
          <p14:tracePt t="17522" x="8721725" y="5281613"/>
          <p14:tracePt t="17527" x="8848725" y="5281613"/>
          <p14:tracePt t="17538" x="8980488" y="5275263"/>
          <p14:tracePt t="17550" x="9247188" y="5253038"/>
          <p14:tracePt t="17575" x="9594850" y="5253038"/>
          <p14:tracePt t="17577" x="9705975" y="5253038"/>
          <p14:tracePt t="17584" x="9825038" y="5259388"/>
          <p14:tracePt t="17592" x="9928225" y="5267325"/>
          <p14:tracePt t="18037" x="9809163" y="5562600"/>
          <p14:tracePt t="18047" x="9728200" y="5584825"/>
          <p14:tracePt t="18062" x="9580563" y="5614988"/>
          <p14:tracePt t="18078" x="9439275" y="5651500"/>
          <p14:tracePt t="18091" x="9210675" y="5703888"/>
          <p14:tracePt t="18099" x="9129713" y="5726113"/>
          <p14:tracePt t="18106" x="9055100" y="5734050"/>
          <p14:tracePt t="18113" x="8988425" y="5756275"/>
          <p14:tracePt t="18121" x="8915400" y="5762625"/>
          <p14:tracePt t="18126" x="8863013" y="5784850"/>
          <p14:tracePt t="18136" x="8796338" y="5792788"/>
          <p14:tracePt t="18146" x="8655050" y="5822950"/>
          <p14:tracePt t="18155" x="8582025" y="5837238"/>
          <p14:tracePt t="18159" x="8493125" y="5859463"/>
          <p14:tracePt t="18170" x="8382000" y="5881688"/>
          <p14:tracePt t="18175" x="8293100" y="5910263"/>
          <p14:tracePt t="18181" x="8189913" y="5940425"/>
          <p14:tracePt t="18189" x="8101013" y="5970588"/>
          <p14:tracePt t="18198" x="7997825" y="5984875"/>
          <p14:tracePt t="18208" x="7834313" y="6037263"/>
          <p14:tracePt t="18217" x="7761288" y="6059488"/>
          <p14:tracePt t="18226" x="7694613" y="6065838"/>
          <p14:tracePt t="18232" x="7634288" y="6065838"/>
          <p14:tracePt t="18239" x="7583488" y="6073775"/>
          <p14:tracePt t="18243" x="7531100" y="6073775"/>
          <p14:tracePt t="18250" x="7478713" y="6081713"/>
          <p14:tracePt t="18256" x="7427913" y="6081713"/>
          <p14:tracePt t="18271" x="7361238" y="6088063"/>
          <p14:tracePt t="18282" x="7264400" y="6103938"/>
          <p14:tracePt t="18288" x="7197725" y="6110288"/>
          <p14:tracePt t="18302" x="7072313" y="6118225"/>
          <p14:tracePt t="18316" x="6946900" y="6118225"/>
          <p14:tracePt t="18320" x="6888163" y="6126163"/>
          <p14:tracePt t="18329" x="6835775" y="6126163"/>
          <p14:tracePt t="18340" x="6761163" y="6126163"/>
          <p14:tracePt t="18349" x="6716713" y="6126163"/>
          <p14:tracePt t="18367" x="6657975" y="6126163"/>
          <p14:tracePt t="18373" x="6629400" y="6118225"/>
          <p14:tracePt t="18387" x="6584950" y="6103938"/>
          <p14:tracePt t="18393" x="6562725" y="6096000"/>
          <p14:tracePt t="18402" x="6554788" y="6096000"/>
          <p14:tracePt t="18407" x="6540500" y="6096000"/>
          <p14:tracePt t="18418" x="6510338" y="6081713"/>
          <p14:tracePt t="18432" x="6473825" y="6065838"/>
          <p14:tracePt t="18437" x="6457950" y="6059488"/>
          <p14:tracePt t="18449" x="6451600" y="6059488"/>
          <p14:tracePt t="18468" x="6421438" y="6043613"/>
          <p14:tracePt t="18474" x="6407150" y="6037263"/>
          <p14:tracePt t="18481" x="6391275" y="6029325"/>
          <p14:tracePt t="18487" x="6391275" y="6021388"/>
          <p14:tracePt t="18492" x="6384925" y="6021388"/>
          <p14:tracePt t="18503" x="6376988" y="6021388"/>
          <p14:tracePt t="18519" x="6362700" y="6007100"/>
          <p14:tracePt t="18523" x="6354763" y="6007100"/>
          <p14:tracePt t="18532" x="6354763" y="5999163"/>
          <p14:tracePt t="18537" x="6340475" y="5992813"/>
          <p14:tracePt t="18543" x="6332538" y="5984875"/>
          <p14:tracePt t="18556" x="6324600" y="5970588"/>
          <p14:tracePt t="18570" x="6310313" y="5962650"/>
          <p14:tracePt t="18583" x="6302375" y="5948363"/>
          <p14:tracePt t="18602" x="6296025" y="5940425"/>
          <p14:tracePt t="18609" x="6296025" y="5932488"/>
          <p14:tracePt t="18617" x="6296025" y="5926138"/>
          <p14:tracePt t="18639" x="6288088" y="5910263"/>
          <p14:tracePt t="18644" x="6288088" y="5903913"/>
          <p14:tracePt t="18665" x="6273800" y="5873750"/>
          <p14:tracePt t="18671" x="6273800" y="5859463"/>
          <p14:tracePt t="18682" x="6273800" y="5837238"/>
          <p14:tracePt t="18687" x="6273800" y="5822950"/>
          <p14:tracePt t="18702" x="6273800" y="5792788"/>
          <p14:tracePt t="18708" x="6281738" y="5778500"/>
          <p14:tracePt t="18717" x="6288088" y="5770563"/>
          <p14:tracePt t="18729" x="6296025" y="5740400"/>
          <p14:tracePt t="18737" x="6302375" y="5726113"/>
          <p14:tracePt t="18745" x="6318250" y="5726113"/>
          <p14:tracePt t="18753" x="6332538" y="5711825"/>
          <p14:tracePt t="18756" x="6346825" y="5703888"/>
          <p14:tracePt t="18766" x="6346825" y="5681663"/>
          <p14:tracePt t="18777" x="6362700" y="5667375"/>
          <p14:tracePt t="18785" x="6391275" y="5645150"/>
          <p14:tracePt t="18794" x="6399213" y="5629275"/>
          <p14:tracePt t="18800" x="6407150" y="5614988"/>
          <p14:tracePt t="18810" x="6421438" y="5607050"/>
          <p14:tracePt t="18822" x="6443663" y="5584825"/>
          <p14:tracePt t="18835" x="6457950" y="5578475"/>
          <p14:tracePt t="18841" x="6473825" y="5562600"/>
          <p14:tracePt t="18857" x="6488113" y="5556250"/>
          <p14:tracePt t="18867" x="6496050" y="5548313"/>
          <p14:tracePt t="18882" x="6510338" y="5540375"/>
          <p14:tracePt t="18893" x="6518275" y="5540375"/>
          <p14:tracePt t="18912" x="6524625" y="5534025"/>
          <p14:tracePt t="18926" x="6532563" y="5534025"/>
          <p14:tracePt t="18977" x="6532563" y="5540375"/>
          <p14:tracePt t="19065" x="6532563" y="5548313"/>
          <p14:tracePt t="19234" x="6532563" y="5556250"/>
          <p14:tracePt t="19524" x="6532563" y="5548313"/>
          <p14:tracePt t="19550" x="6532563" y="5540375"/>
          <p14:tracePt t="19579" x="6532563" y="5534025"/>
          <p14:tracePt t="19605" x="6532563" y="5526088"/>
          <p14:tracePt t="19711" x="6524625" y="5526088"/>
          <p14:tracePt t="19774" x="6518275" y="5526088"/>
          <p14:tracePt t="19791" x="6510338" y="5526088"/>
          <p14:tracePt t="20072" x="6524625" y="5526088"/>
          <p14:tracePt t="20096" x="6813550" y="5430838"/>
          <p14:tracePt t="20115" x="7553325" y="5178425"/>
          <p14:tracePt t="20122" x="7753350" y="5119688"/>
          <p14:tracePt t="20126" x="7959725" y="5053013"/>
          <p14:tracePt t="20140" x="8137525" y="4986338"/>
          <p14:tracePt t="20150" x="8448675" y="4889500"/>
          <p14:tracePt t="20157" x="8596313" y="4860925"/>
          <p14:tracePt t="20170" x="8870950" y="4800600"/>
          <p14:tracePt t="20174" x="9010650" y="4772025"/>
          <p14:tracePt t="20184" x="9151938" y="4749800"/>
          <p14:tracePt t="20191" x="9299575" y="4713288"/>
          <p14:tracePt t="20210" x="9794875" y="4646613"/>
          <p14:tracePt t="20223" x="10142538" y="4624388"/>
          <p14:tracePt t="20229" x="10306050" y="4594225"/>
          <p14:tracePt t="20239" x="10461625" y="4594225"/>
          <p14:tracePt t="20243" x="10637838" y="4594225"/>
          <p14:tracePt t="20253" x="10787063" y="4594225"/>
          <p14:tracePt t="20266" x="11060113" y="4602163"/>
          <p14:tracePt t="20294" x="11541125" y="4638675"/>
          <p14:tracePt t="20300" x="11644313" y="4652963"/>
          <p14:tracePt t="20309" x="11733213" y="4660900"/>
          <p14:tracePt t="20318" x="11830050" y="4683125"/>
          <p14:tracePt t="20330" x="11985625" y="4697413"/>
          <p14:tracePt t="20338" x="12044363" y="4719638"/>
          <p14:tracePt t="20341" x="12088813" y="4735513"/>
          <p14:tracePt t="20348" x="12133263" y="4741863"/>
          <p14:tracePt t="20355" x="12147550" y="4749800"/>
          <p14:tracePt t="20363" x="12177713" y="4764088"/>
          <p14:tracePt t="21474" x="12169775" y="4822825"/>
          <p14:tracePt t="21484" x="12139613" y="4808538"/>
          <p14:tracePt t="21491" x="12022138" y="4786313"/>
          <p14:tracePt t="21505" x="11593513" y="4660900"/>
          <p14:tracePt t="21525" x="10890250" y="4475163"/>
          <p14:tracePt t="21537" x="10467975" y="4371975"/>
          <p14:tracePt t="21552" x="10083800" y="4238625"/>
          <p14:tracePt t="21572" x="9572625" y="4083050"/>
          <p14:tracePt t="21576" x="9402763" y="4046538"/>
          <p14:tracePt t="21588" x="9224963" y="4016375"/>
          <p14:tracePt t="21602" x="8899525" y="3965575"/>
          <p14:tracePt t="21609" x="8759825" y="3957638"/>
          <p14:tracePt t="21621" x="8501063" y="3935413"/>
          <p14:tracePt t="21641" x="8159750" y="3935413"/>
          <p14:tracePt t="21647" x="8056563" y="3951288"/>
          <p14:tracePt t="21653" x="7945438" y="3957638"/>
          <p14:tracePt t="21660" x="7834313" y="3987800"/>
          <p14:tracePt t="21667" x="7708900" y="4016375"/>
          <p14:tracePt t="21674" x="7605713" y="4046538"/>
          <p14:tracePt t="21681" x="7494588" y="4098925"/>
          <p14:tracePt t="21688" x="7391400" y="4165600"/>
          <p14:tracePt t="21702" x="7205663" y="4276725"/>
          <p14:tracePt t="21710" x="7131050" y="4327525"/>
          <p14:tracePt t="21718" x="7058025" y="4371975"/>
          <p14:tracePt t="21730" x="6969125" y="4452938"/>
          <p14:tracePt t="21736" x="6924675" y="4483100"/>
          <p14:tracePt t="21748" x="6894513" y="4513263"/>
          <p14:tracePt t="21752" x="6858000" y="4549775"/>
          <p14:tracePt t="21757" x="6835775" y="4594225"/>
          <p14:tracePt t="21771" x="6761163" y="4668838"/>
          <p14:tracePt t="21783" x="6738938" y="4713288"/>
          <p14:tracePt t="21788" x="6716713" y="4741863"/>
          <p14:tracePt t="21794" x="6702425" y="4772025"/>
          <p14:tracePt t="21800" x="6672263" y="4808538"/>
          <p14:tracePt t="21813" x="6651625" y="4875213"/>
          <p14:tracePt t="21823" x="6629400" y="4911725"/>
          <p14:tracePt t="21827" x="6613525" y="4941888"/>
          <p14:tracePt t="21834" x="6607175" y="4972050"/>
          <p14:tracePt t="21848" x="6591300" y="5000625"/>
          <p14:tracePt t="21855" x="6562725" y="5053013"/>
          <p14:tracePt t="21864" x="6546850" y="5083175"/>
          <p14:tracePt t="21872" x="6532563" y="5119688"/>
          <p14:tracePt t="21883" x="6518275" y="5148263"/>
          <p14:tracePt t="21892" x="6488113" y="5200650"/>
          <p14:tracePt t="21897" x="6473825" y="5230813"/>
          <p14:tracePt t="21913" x="6451600" y="5281613"/>
          <p14:tracePt t="21924" x="6421438" y="5326063"/>
          <p14:tracePt t="21939" x="6399213" y="5370513"/>
          <p14:tracePt t="21948" x="6384925" y="5392738"/>
          <p14:tracePt t="21953" x="6369050" y="5422900"/>
          <p14:tracePt t="21960" x="6346825" y="5445125"/>
          <p14:tracePt t="21969" x="6340475" y="5475288"/>
          <p14:tracePt t="21977" x="6332538" y="5497513"/>
          <p14:tracePt t="21987" x="6310313" y="5526088"/>
          <p14:tracePt t="21994" x="6302375" y="5540375"/>
          <p14:tracePt t="22000" x="6288088" y="5556250"/>
          <p14:tracePt t="22017" x="6273800" y="5578475"/>
          <p14:tracePt t="22024" x="6265863" y="5592763"/>
          <p14:tracePt t="22032" x="6251575" y="5600700"/>
          <p14:tracePt t="22036" x="6237288" y="5607050"/>
          <p14:tracePt t="22042" x="6229350" y="5622925"/>
          <p14:tracePt t="22056" x="6215063" y="5645150"/>
          <p14:tracePt t="22069" x="6199188" y="5659438"/>
          <p14:tracePt t="22079" x="6199188" y="5667375"/>
          <p14:tracePt t="22088" x="6192838" y="5667375"/>
          <p14:tracePt t="22099" x="6184900" y="5673725"/>
          <p14:tracePt t="22118" x="6184900" y="5681663"/>
          <p14:tracePt t="22524" x="6184900" y="5659438"/>
          <p14:tracePt t="22540" x="6192838" y="5607050"/>
          <p14:tracePt t="22548" x="6192838" y="5578475"/>
          <p14:tracePt t="22560" x="6192838" y="5548313"/>
          <p14:tracePt t="22566" x="6192838" y="5526088"/>
          <p14:tracePt t="22575" x="6192838" y="5519738"/>
          <p14:tracePt t="22580" x="6192838" y="5503863"/>
          <p14:tracePt t="22592" x="6192838" y="5475288"/>
          <p14:tracePt t="22601" x="6192838" y="5467350"/>
          <p14:tracePt t="22620" x="6192838" y="5430838"/>
          <p14:tracePt t="22626" x="6192838" y="5422900"/>
          <p14:tracePt t="22633" x="6192838" y="5408613"/>
          <p14:tracePt t="22642" x="6199188" y="5400675"/>
          <p14:tracePt t="22654" x="6199188" y="5378450"/>
          <p14:tracePt t="22669" x="6199188" y="5364163"/>
          <p14:tracePt t="22681" x="6199188" y="5348288"/>
          <p14:tracePt t="22689" x="6207125" y="5319713"/>
          <p14:tracePt t="22700" x="6207125" y="5311775"/>
          <p14:tracePt t="22705" x="6207125" y="5297488"/>
          <p14:tracePt t="22716" x="6207125" y="5281613"/>
          <p14:tracePt t="22723" x="6207125" y="5253038"/>
          <p14:tracePt t="22730" x="6207125" y="5230813"/>
          <p14:tracePt t="22736" x="6207125" y="5214938"/>
          <p14:tracePt t="22749" x="6215063" y="5200650"/>
          <p14:tracePt t="22758" x="6221413" y="5164138"/>
          <p14:tracePt t="22765" x="6221413" y="5148263"/>
          <p14:tracePt t="22772" x="6221413" y="5127625"/>
          <p14:tracePt t="22788" x="6229350" y="5083175"/>
          <p14:tracePt t="22805" x="6237288" y="5030788"/>
          <p14:tracePt t="22811" x="6243638" y="5016500"/>
          <p14:tracePt t="22825" x="6251575" y="4964113"/>
          <p14:tracePt t="22845" x="6251575" y="4889500"/>
          <p14:tracePt t="22852" x="6259513" y="4867275"/>
          <p14:tracePt t="22866" x="6265863" y="4830763"/>
          <p14:tracePt t="22871" x="6265863" y="4808538"/>
          <p14:tracePt t="22880" x="6273800" y="4794250"/>
          <p14:tracePt t="22888" x="6273800" y="4778375"/>
          <p14:tracePt t="22892" x="6273800" y="4764088"/>
          <p14:tracePt t="22908" x="6273800" y="4735513"/>
          <p14:tracePt t="22920" x="6273800" y="4705350"/>
          <p14:tracePt t="22936" x="6273800" y="4683125"/>
          <p14:tracePt t="22953" x="6273800" y="4646613"/>
          <p14:tracePt t="22960" x="6273800" y="4638675"/>
          <p14:tracePt t="22969" x="6273800" y="4630738"/>
          <p14:tracePt t="22975" x="6273800" y="4624388"/>
          <p14:tracePt t="22980" x="6273800" y="4608513"/>
          <p14:tracePt t="22987" x="6273800" y="4602163"/>
          <p14:tracePt t="22995" x="6273800" y="4594225"/>
          <p14:tracePt t="23002" x="6273800" y="4586288"/>
          <p14:tracePt t="23019" x="6273800" y="4572000"/>
          <p14:tracePt t="23023" x="6273800" y="4557713"/>
          <p14:tracePt t="23030" x="6273800" y="4549775"/>
          <p14:tracePt t="23037" x="6273800" y="4541838"/>
          <p14:tracePt t="23042" x="6281738" y="4527550"/>
          <p14:tracePt t="23057" x="6281738" y="4519613"/>
          <p14:tracePt t="23066" x="6281738" y="4513263"/>
          <p14:tracePt t="23071" x="6281738" y="4505325"/>
          <p14:tracePt t="23084" x="6281738" y="4491038"/>
          <p14:tracePt t="23099" x="6281738" y="4468813"/>
          <p14:tracePt t="23117" x="6281738" y="4452938"/>
          <p14:tracePt t="23129" x="6281738" y="4430713"/>
          <p14:tracePt t="23141" x="6281738" y="4408488"/>
          <p14:tracePt t="23151" x="6281738" y="4386263"/>
          <p14:tracePt t="23161" x="6281738" y="4365625"/>
          <p14:tracePt t="23168" x="6281738" y="4343400"/>
          <p14:tracePt t="23179" x="6281738" y="4327525"/>
          <p14:tracePt t="23186" x="6288088" y="4305300"/>
          <p14:tracePt t="23200" x="6288088" y="4238625"/>
          <p14:tracePt t="23205" x="6296025" y="4202113"/>
          <p14:tracePt t="23211" x="6296025" y="4157663"/>
          <p14:tracePt t="23216" x="6302375" y="4105275"/>
          <p14:tracePt t="23227" x="6302375" y="4060825"/>
          <p14:tracePt t="23237" x="6302375" y="3979863"/>
          <p14:tracePt t="23252" x="6302375" y="3906838"/>
          <p14:tracePt t="23261" x="6302375" y="3876675"/>
          <p14:tracePt t="23270" x="6302375" y="3854450"/>
          <p14:tracePt t="23277" x="6302375" y="3817938"/>
          <p14:tracePt t="23284" x="6310313" y="3787775"/>
          <p14:tracePt t="23289" x="6310313" y="3757613"/>
          <p14:tracePt t="23301" x="6310313" y="3690938"/>
          <p14:tracePt t="23317" x="6310313" y="3640138"/>
          <p14:tracePt t="23322" x="6310313" y="3609975"/>
          <p14:tracePt t="23327" x="6310313" y="3581400"/>
          <p14:tracePt t="23337" x="6310313" y="3565525"/>
          <p14:tracePt t="23344" x="6310313" y="3543300"/>
          <p14:tracePt t="23355" x="6310313" y="3521075"/>
          <p14:tracePt t="23363" x="6310313" y="3484563"/>
          <p14:tracePt t="23371" x="6310313" y="3462338"/>
          <p14:tracePt t="23376" x="6310313" y="3448050"/>
          <p14:tracePt t="23384" x="6310313" y="3425825"/>
          <p14:tracePt t="23393" x="6310313" y="3395663"/>
          <p14:tracePt t="23405" x="6318250" y="3359150"/>
          <p14:tracePt t="23411" x="6318250" y="3336925"/>
          <p14:tracePt t="23418" x="6318250" y="3306763"/>
          <p14:tracePt t="23432" x="6324600" y="3270250"/>
          <p14:tracePt t="23438" x="6324600" y="3248025"/>
          <p14:tracePt t="23454" x="6324600" y="3203575"/>
          <p14:tracePt t="23461" x="6324600" y="3181350"/>
          <p14:tracePt t="23467" x="6324600" y="3173413"/>
          <p14:tracePt t="23477" x="6324600" y="3144838"/>
          <p14:tracePt t="23488" x="6324600" y="3106738"/>
          <p14:tracePt t="23496" x="6324600" y="3084513"/>
          <p14:tracePt t="23504" x="6324600" y="3062288"/>
          <p14:tracePt t="23508" x="6324600" y="3048000"/>
          <p14:tracePt t="23524" x="6324600" y="2995613"/>
          <p14:tracePt t="23534" x="6324600" y="2967038"/>
          <p14:tracePt t="23543" x="6324600" y="2951163"/>
          <p14:tracePt t="23550" x="6324600" y="2922588"/>
          <p14:tracePt t="23556" x="6324600" y="2878138"/>
          <p14:tracePt t="23565" x="6324600" y="2855913"/>
          <p14:tracePt t="23573" x="6324600" y="2833688"/>
          <p14:tracePt t="23584" x="6324600" y="2781300"/>
          <p14:tracePt t="23602" x="6324600" y="2736850"/>
          <p14:tracePt t="23609" x="6324600" y="2714625"/>
          <p14:tracePt t="23616" x="6324600" y="2692400"/>
          <p14:tracePt t="23621" x="6324600" y="2670175"/>
          <p14:tracePt t="23630" x="6324600" y="2647950"/>
          <p14:tracePt t="23640" x="6324600" y="2597150"/>
          <p14:tracePt t="23651" x="6324600" y="2574925"/>
          <p14:tracePt t="23658" x="6324600" y="2552700"/>
          <p14:tracePt t="23669" x="6318250" y="2500313"/>
          <p14:tracePt t="23675" x="6318250" y="2486025"/>
          <p14:tracePt t="23686" x="6310313" y="2463800"/>
          <p14:tracePt t="23701" x="6302375" y="2419350"/>
          <p14:tracePt t="23708" x="6302375" y="2405063"/>
          <p14:tracePt t="23718" x="6296025" y="2360613"/>
          <p14:tracePt t="23723" x="6296025" y="2352675"/>
          <p14:tracePt t="23735" x="6296025" y="2338388"/>
          <p14:tracePt t="23752" x="6288088" y="2293938"/>
          <p14:tracePt t="23757" x="6288088" y="2286000"/>
          <p14:tracePt t="23766" x="6281738" y="2278063"/>
          <p14:tracePt t="23774" x="6281738" y="2271713"/>
          <p14:tracePt t="23787" x="6281738" y="2263775"/>
          <p14:tracePt t="23802" x="6273800" y="2249488"/>
          <p14:tracePt t="23818" x="6273800" y="2241550"/>
          <p14:tracePt t="23902" x="6273800" y="2249488"/>
          <p14:tracePt t="23917" x="6273800" y="2255838"/>
          <p14:tracePt t="23940" x="6273800" y="2263775"/>
          <p14:tracePt t="23951" x="6273800" y="2271713"/>
          <p14:tracePt t="23975" x="6273800" y="2286000"/>
          <p14:tracePt t="23991" x="6273800" y="2300288"/>
          <p14:tracePt t="23997" x="6273800" y="2316163"/>
          <p14:tracePt t="24011" x="6273800" y="2344738"/>
          <p14:tracePt t="24025" x="6265863" y="2374900"/>
          <p14:tracePt t="24031" x="6265863" y="2397125"/>
          <p14:tracePt t="24040" x="6265863" y="2411413"/>
          <p14:tracePt t="24047" x="6259513" y="2427288"/>
          <p14:tracePt t="24052" x="6259513" y="2455863"/>
          <p14:tracePt t="24061" x="6251575" y="2478088"/>
          <p14:tracePt t="24069" x="6243638" y="2514600"/>
          <p14:tracePt t="24074" x="6237288" y="2552700"/>
          <p14:tracePt t="24086" x="6215063" y="2670175"/>
          <p14:tracePt t="24091" x="6207125" y="2736850"/>
          <p14:tracePt t="24100" x="6199188" y="2797175"/>
          <p14:tracePt t="24117" x="6184900" y="2914650"/>
          <p14:tracePt t="24120" x="6170613" y="2967038"/>
          <p14:tracePt t="24136" x="6148388" y="3070225"/>
          <p14:tracePt t="24152" x="6118225" y="3173413"/>
          <p14:tracePt t="24157" x="6103938" y="3217863"/>
          <p14:tracePt t="24163" x="6096000" y="3270250"/>
          <p14:tracePt t="24169" x="6088063" y="3306763"/>
          <p14:tracePt t="24174" x="6065838" y="3373438"/>
          <p14:tracePt t="24189" x="6037263" y="3514725"/>
          <p14:tracePt t="24202" x="6021388" y="3603625"/>
          <p14:tracePt t="24209" x="5992813" y="3743325"/>
          <p14:tracePt t="24223" x="5976938" y="3862388"/>
          <p14:tracePt t="24232" x="5962650" y="3913188"/>
          <p14:tracePt t="24239" x="5954713" y="3951288"/>
          <p14:tracePt t="24248" x="5954713" y="4010025"/>
          <p14:tracePt t="24256" x="5948363" y="4060825"/>
          <p14:tracePt t="24261" x="5940425" y="4127500"/>
          <p14:tracePt t="24271" x="5932488" y="4202113"/>
          <p14:tracePt t="24277" x="5918200" y="4276725"/>
          <p14:tracePt t="24282" x="5903913" y="4365625"/>
          <p14:tracePt t="24288" x="5889625" y="4452938"/>
          <p14:tracePt t="24296" x="5889625" y="4541838"/>
          <p14:tracePt t="24303" x="5881688" y="4630738"/>
          <p14:tracePt t="24308" x="5873750" y="4705350"/>
          <p14:tracePt t="24312" x="5873750" y="4778375"/>
          <p14:tracePt t="24322" x="5873750" y="4852988"/>
          <p14:tracePt t="24338" x="5873750" y="5016500"/>
          <p14:tracePt t="24343" x="5873750" y="5097463"/>
          <p14:tracePt t="24349" x="5859463" y="5186363"/>
          <p14:tracePt t="24356" x="5859463" y="5281613"/>
          <p14:tracePt t="24371" x="5859463" y="5422900"/>
          <p14:tracePt t="24384" x="5867400" y="5534025"/>
          <p14:tracePt t="24400" x="5867400" y="5637213"/>
          <p14:tracePt t="24404" x="5867400" y="5689600"/>
          <p14:tracePt t="24418" x="5867400" y="5762625"/>
          <p14:tracePt t="24436" x="5873750" y="5829300"/>
          <p14:tracePt t="24451" x="5881688" y="5873750"/>
          <p14:tracePt t="24454" x="5881688" y="5895975"/>
          <p14:tracePt t="24458" x="5889625" y="5926138"/>
          <p14:tracePt t="24470" x="5889625" y="5948363"/>
          <p14:tracePt t="24487" x="5895975" y="5984875"/>
          <p14:tracePt t="24492" x="5895975" y="5999163"/>
          <p14:tracePt t="24497" x="5895975" y="6007100"/>
          <p14:tracePt t="24505" x="5903913" y="6015038"/>
          <p14:tracePt t="24520" x="5903913" y="6029325"/>
          <p14:tracePt t="24524" x="5910263" y="6037263"/>
          <p14:tracePt t="24546" x="5910263" y="6043613"/>
          <p14:tracePt t="24557" x="5918200" y="6043613"/>
          <p14:tracePt t="24573" x="5926138" y="6043613"/>
          <p14:tracePt t="24587" x="5940425" y="6021388"/>
          <p14:tracePt t="24591" x="5940425" y="5999163"/>
          <p14:tracePt t="24602" x="5970588" y="5962650"/>
          <p14:tracePt t="24617" x="6007100" y="5851525"/>
          <p14:tracePt t="24622" x="6021388" y="5800725"/>
          <p14:tracePt t="24638" x="6051550" y="5673725"/>
          <p14:tracePt t="24652" x="6096000" y="5526088"/>
          <p14:tracePt t="24656" x="6103938" y="5475288"/>
          <p14:tracePt t="24668" x="6132513" y="5370513"/>
          <p14:tracePt t="24684" x="6132513" y="5281613"/>
          <p14:tracePt t="24691" x="6140450" y="5214938"/>
          <p14:tracePt t="24698" x="6148388" y="5164138"/>
          <p14:tracePt t="24712" x="6154738" y="5067300"/>
          <p14:tracePt t="24718" x="6162675" y="5022850"/>
          <p14:tracePt t="24728" x="6162675" y="4972050"/>
          <p14:tracePt t="24741" x="6162675" y="4911725"/>
          <p14:tracePt t="24754" x="6170613" y="4845050"/>
          <p14:tracePt t="24759" x="6170613" y="4794250"/>
          <p14:tracePt t="24766" x="6184900" y="4757738"/>
          <p14:tracePt t="24779" x="6184900" y="4713288"/>
          <p14:tracePt t="24789" x="6192838" y="4624388"/>
          <p14:tracePt t="24794" x="6199188" y="4572000"/>
          <p14:tracePt t="24801" x="6199188" y="4535488"/>
          <p14:tracePt t="24808" x="6207125" y="4497388"/>
          <p14:tracePt t="24815" x="6207125" y="4446588"/>
          <p14:tracePt t="24823" x="6215063" y="4394200"/>
          <p14:tracePt t="24833" x="6215063" y="4357688"/>
          <p14:tracePt t="24841" x="6215063" y="4305300"/>
          <p14:tracePt t="24848" x="6221413" y="4254500"/>
          <p14:tracePt t="24854" x="6221413" y="4216400"/>
          <p14:tracePt t="24859" x="6221413" y="4149725"/>
          <p14:tracePt t="24870" x="6229350" y="4046538"/>
          <p14:tracePt t="24890" x="6243638" y="3898900"/>
          <p14:tracePt t="24898" x="6251575" y="3832225"/>
          <p14:tracePt t="24905" x="6251575" y="3787775"/>
          <p14:tracePt t="24912" x="6259513" y="3706813"/>
          <p14:tracePt t="24917" x="6259513" y="3624263"/>
          <p14:tracePt t="24926" x="6265863" y="3559175"/>
          <p14:tracePt t="24935" x="6265863" y="3484563"/>
          <p14:tracePt t="24950" x="6281738" y="3336925"/>
          <p14:tracePt t="24954" x="6288088" y="3262313"/>
          <p14:tracePt t="24971" x="6296025" y="3122613"/>
          <p14:tracePt t="24977" x="6296025" y="3048000"/>
          <p14:tracePt t="24985" x="6296025" y="2973388"/>
          <p14:tracePt t="24990" x="6302375" y="2900363"/>
          <p14:tracePt t="24998" x="6302375" y="2833688"/>
          <p14:tracePt t="25006" x="6302375" y="2759075"/>
          <p14:tracePt t="25020" x="6318250" y="2633663"/>
          <p14:tracePt t="25026" x="6318250" y="2581275"/>
          <p14:tracePt t="25038" x="6310313" y="2492375"/>
          <p14:tracePt t="25047" x="6310313" y="2471738"/>
          <p14:tracePt t="25053" x="6302375" y="2441575"/>
          <p14:tracePt t="25063" x="6302375" y="2382838"/>
          <p14:tracePt t="25074" x="6302375" y="2360613"/>
          <p14:tracePt t="25087" x="6296025" y="2322513"/>
          <p14:tracePt t="25093" x="6296025" y="2316163"/>
          <p14:tracePt t="25102" x="6296025" y="2300288"/>
          <p14:tracePt t="25116" x="6296025" y="2286000"/>
          <p14:tracePt t="25121" x="6288088" y="2271713"/>
          <p14:tracePt t="25127" x="6288088" y="2263775"/>
          <p14:tracePt t="25142" x="6288088" y="2255838"/>
          <p14:tracePt t="25155" x="6288088" y="2249488"/>
          <p14:tracePt t="25175" x="6281738" y="2249488"/>
          <p14:tracePt t="25191" x="6273800" y="2255838"/>
          <p14:tracePt t="25204" x="6273800" y="2271713"/>
          <p14:tracePt t="25222" x="6273800" y="2308225"/>
          <p14:tracePt t="25228" x="6265863" y="2330450"/>
          <p14:tracePt t="25245" x="6243638" y="2455863"/>
          <p14:tracePt t="25251" x="6237288" y="2536825"/>
          <p14:tracePt t="25259" x="6215063" y="2647950"/>
          <p14:tracePt t="25266" x="6207125" y="2781300"/>
          <p14:tracePt t="25272" x="6199188" y="2906713"/>
          <p14:tracePt t="25280" x="6184900" y="3017838"/>
          <p14:tracePt t="25288" x="6176963" y="3136900"/>
          <p14:tracePt t="25293" x="6170613" y="3248025"/>
          <p14:tracePt t="25303" x="6154738" y="3351213"/>
          <p14:tracePt t="25316" x="6148388" y="3484563"/>
          <p14:tracePt t="25320" x="6148388" y="3529013"/>
          <p14:tracePt t="25328" x="6148388" y="3573463"/>
          <p14:tracePt t="25342" x="6148388" y="3662363"/>
          <p14:tracePt t="25353" x="6148388" y="3698875"/>
          <p14:tracePt t="25368" x="6148388" y="3824288"/>
          <p14:tracePt t="25371" x="6148388" y="3898900"/>
          <p14:tracePt t="25378" x="6148388" y="3965575"/>
          <p14:tracePt t="25390" x="6148388" y="4016375"/>
          <p14:tracePt t="25396" x="6148388" y="4076700"/>
          <p14:tracePt t="25408" x="6148388" y="4149725"/>
          <p14:tracePt t="25414" x="6148388" y="4179888"/>
          <p14:tracePt t="25422" x="6148388" y="4216400"/>
          <p14:tracePt t="25426" x="6148388" y="4254500"/>
          <p14:tracePt t="25440" x="6148388" y="4343400"/>
          <p14:tracePt t="25447" x="6148388" y="4394200"/>
          <p14:tracePt t="25455" x="6148388" y="4446588"/>
          <p14:tracePt t="25464" x="6148388" y="4505325"/>
          <p14:tracePt t="25470" x="6148388" y="4564063"/>
          <p14:tracePt t="25480" x="6140450" y="4705350"/>
          <p14:tracePt t="25491" x="6140450" y="4778375"/>
          <p14:tracePt t="25496" x="6126163" y="4852988"/>
          <p14:tracePt t="25502" x="6126163" y="4919663"/>
          <p14:tracePt t="25508" x="6126163" y="4964113"/>
          <p14:tracePt t="25524" x="6118225" y="5083175"/>
          <p14:tracePt t="25535" x="6118225" y="5141913"/>
          <p14:tracePt t="25541" x="6118225" y="5208588"/>
          <p14:tracePt t="25547" x="6118225" y="5267325"/>
          <p14:tracePt t="25558" x="6118225" y="5392738"/>
          <p14:tracePt t="25566" x="6118225" y="5453063"/>
          <p14:tracePt t="25572" x="6118225" y="5519738"/>
          <p14:tracePt t="25584" x="6118225" y="5556250"/>
          <p14:tracePt t="25597" x="6118225" y="5629275"/>
          <p14:tracePt t="25604" x="6118225" y="5667375"/>
          <p14:tracePt t="25612" x="6118225" y="5695950"/>
          <p14:tracePt t="25617" x="6118225" y="5726113"/>
          <p14:tracePt t="25621" x="6118225" y="5756275"/>
          <p14:tracePt t="25628" x="6118225" y="5770563"/>
          <p14:tracePt t="25635" x="6118225" y="5792788"/>
          <p14:tracePt t="25643" x="6118225" y="5807075"/>
          <p14:tracePt t="25649" x="6126163" y="5815013"/>
          <p14:tracePt t="25656" x="6126163" y="5837238"/>
          <p14:tracePt t="25663" x="6132513" y="5845175"/>
          <p14:tracePt t="25669" x="6132513" y="5851525"/>
          <p14:tracePt t="25676" x="6132513" y="5859463"/>
          <p14:tracePt t="25690" x="6132513" y="5873750"/>
          <p14:tracePt t="25706" x="6132513" y="5881688"/>
          <p14:tracePt t="25716" x="6132513" y="5889625"/>
          <p14:tracePt t="25734" x="6132513" y="5895975"/>
          <p14:tracePt t="26559" x="6162675" y="5859463"/>
          <p14:tracePt t="26572" x="6259513" y="5734050"/>
          <p14:tracePt t="26581" x="6310313" y="5681663"/>
          <p14:tracePt t="26588" x="6354763" y="5629275"/>
          <p14:tracePt t="26596" x="6399213" y="5578475"/>
          <p14:tracePt t="26607" x="6443663" y="5534025"/>
          <p14:tracePt t="26617" x="6546850" y="5445125"/>
          <p14:tracePt t="26624" x="6607175" y="5400675"/>
          <p14:tracePt t="26642" x="6843713" y="5281613"/>
          <p14:tracePt t="26656" x="6946900" y="5214938"/>
          <p14:tracePt t="26671" x="7021513" y="5178425"/>
          <p14:tracePt t="26676" x="7058025" y="5164138"/>
          <p14:tracePt t="26690" x="7102475" y="5133975"/>
          <p14:tracePt t="26696" x="7124700" y="5119688"/>
          <p14:tracePt t="26703" x="7146925" y="5111750"/>
          <p14:tracePt t="26713" x="7161213" y="5097463"/>
          <p14:tracePt t="26725" x="7175500" y="5089525"/>
          <p14:tracePt t="26733" x="7213600" y="5075238"/>
          <p14:tracePt t="26741" x="7227888" y="5067300"/>
          <p14:tracePt t="26750" x="7235825" y="5060950"/>
          <p14:tracePt t="26756" x="7250113" y="5053013"/>
          <p14:tracePt t="26769" x="7286625" y="5030788"/>
          <p14:tracePt t="26784" x="7308850" y="5008563"/>
          <p14:tracePt t="26791" x="7324725" y="4994275"/>
          <p14:tracePt t="26799" x="7331075" y="4986338"/>
          <p14:tracePt t="26811" x="7339013" y="4972050"/>
          <p14:tracePt t="26819" x="7346950" y="4972050"/>
          <p14:tracePt t="26828" x="7353300" y="4964113"/>
          <p14:tracePt t="26843" x="7353300" y="4949825"/>
          <p14:tracePt t="26860" x="7361238" y="4949825"/>
          <p14:tracePt t="26870" x="7369175" y="4933950"/>
          <p14:tracePt t="26875" x="7369175" y="4927600"/>
          <p14:tracePt t="26885" x="7375525" y="4905375"/>
          <p14:tracePt t="26895" x="7383463" y="4875213"/>
          <p14:tracePt t="26902" x="7391400" y="4838700"/>
          <p14:tracePt t="26923" x="7413625" y="4683125"/>
          <p14:tracePt t="26930" x="7419975" y="4616450"/>
          <p14:tracePt t="26937" x="7419975" y="4557713"/>
          <p14:tracePt t="26941" x="7419975" y="4491038"/>
          <p14:tracePt t="26950" x="7419975" y="4430713"/>
          <p14:tracePt t="26955" x="7419975" y="4357688"/>
          <p14:tracePt t="26960" x="7397750" y="4268788"/>
          <p14:tracePt t="26969" x="7391400" y="4165600"/>
          <p14:tracePt t="26990" x="7346950" y="3906838"/>
          <p14:tracePt t="27003" x="7339013" y="3832225"/>
          <p14:tracePt t="27014" x="7308850" y="3698875"/>
          <p14:tracePt t="27023" x="7286625" y="3573463"/>
          <p14:tracePt t="27043" x="7227888" y="3409950"/>
          <p14:tracePt t="27056" x="7175500" y="3298825"/>
          <p14:tracePt t="27071" x="7131050" y="3195638"/>
          <p14:tracePt t="27080" x="7116763" y="3151188"/>
          <p14:tracePt t="27087" x="7102475" y="3122613"/>
          <p14:tracePt t="27094" x="7086600" y="3092450"/>
          <p14:tracePt t="27099" x="7064375" y="3062288"/>
          <p14:tracePt t="27114" x="7035800" y="3017838"/>
          <p14:tracePt t="27121" x="7021513" y="2989263"/>
          <p14:tracePt t="27128" x="6999288" y="2967038"/>
          <p14:tracePt t="27136" x="6977063" y="2951163"/>
          <p14:tracePt t="27141" x="6946900" y="2928938"/>
          <p14:tracePt t="27154" x="6902450" y="2900363"/>
          <p14:tracePt t="27170" x="6865938" y="2878138"/>
          <p14:tracePt t="27185" x="6821488" y="2870200"/>
          <p14:tracePt t="27203" x="6761163" y="2862263"/>
          <p14:tracePt t="27218" x="6732588" y="2862263"/>
          <p14:tracePt t="27234" x="6688138" y="2878138"/>
          <p14:tracePt t="27239" x="6657975" y="2900363"/>
          <p14:tracePt t="27248" x="6635750" y="2914650"/>
          <p14:tracePt t="27256" x="6613525" y="2936875"/>
          <p14:tracePt t="27272" x="6554788" y="2995613"/>
          <p14:tracePt t="27290" x="6510338" y="3033713"/>
          <p14:tracePt t="27295" x="6488113" y="3048000"/>
          <p14:tracePt t="27302" x="6465888" y="3084513"/>
          <p14:tracePt t="27310" x="6435725" y="3128963"/>
          <p14:tracePt t="27316" x="6407150" y="3173413"/>
          <p14:tracePt t="27323" x="6376988" y="3225800"/>
          <p14:tracePt t="27333" x="6346825" y="3292475"/>
          <p14:tracePt t="27339" x="6310313" y="3359150"/>
          <p14:tracePt t="27353" x="6251575" y="3498850"/>
          <p14:tracePt t="27359" x="6221413" y="3565525"/>
          <p14:tracePt t="27380" x="6176963" y="3751263"/>
          <p14:tracePt t="27387" x="6170613" y="3802063"/>
          <p14:tracePt t="27393" x="6154738" y="3868738"/>
          <p14:tracePt t="27399" x="6140450" y="3921125"/>
          <p14:tracePt t="27404" x="6132513" y="3979863"/>
          <p14:tracePt t="27427" x="6103938" y="4171950"/>
          <p14:tracePt t="27437" x="6103938" y="4238625"/>
          <p14:tracePt t="27455" x="6103938" y="4424363"/>
          <p14:tracePt t="27461" x="6103938" y="4460875"/>
          <p14:tracePt t="27468" x="6103938" y="4497388"/>
          <p14:tracePt t="27475" x="6110288" y="4541838"/>
          <p14:tracePt t="27483" x="6110288" y="4579938"/>
          <p14:tracePt t="27491" x="6110288" y="4602163"/>
          <p14:tracePt t="27498" x="6118225" y="4646613"/>
          <p14:tracePt t="27504" x="6118225" y="4668838"/>
          <p14:tracePt t="27510" x="6118225" y="4697413"/>
          <p14:tracePt t="27517" x="6126163" y="4735513"/>
          <p14:tracePt t="27527" x="6126163" y="4772025"/>
          <p14:tracePt t="27539" x="6126163" y="4838700"/>
          <p14:tracePt t="27545" x="6126163" y="4875213"/>
          <p14:tracePt t="27551" x="6126163" y="4905375"/>
          <p14:tracePt t="27559" x="6126163" y="4941888"/>
          <p14:tracePt t="27568" x="6126163" y="4972050"/>
          <p14:tracePt t="27572" x="6126163" y="5008563"/>
          <p14:tracePt t="27584" x="6126163" y="5045075"/>
          <p14:tracePt t="27591" x="6126163" y="5075238"/>
          <p14:tracePt t="27599" x="6126163" y="5148263"/>
          <p14:tracePt t="27616" x="6126163" y="5222875"/>
          <p14:tracePt t="27623" x="6126163" y="5253038"/>
          <p14:tracePt t="27637" x="6126163" y="5326063"/>
          <p14:tracePt t="27645" x="6132513" y="5378450"/>
          <p14:tracePt t="27650" x="6132513" y="5430838"/>
          <p14:tracePt t="27655" x="6132513" y="5475288"/>
          <p14:tracePt t="27671" x="6140450" y="5570538"/>
          <p14:tracePt t="27679" x="6148388" y="5622925"/>
          <p14:tracePt t="27685" x="6154738" y="5659438"/>
          <p14:tracePt t="27690" x="6162675" y="5703888"/>
          <p14:tracePt t="27699" x="6170613" y="5756275"/>
          <p14:tracePt t="27706" x="6176963" y="5770563"/>
          <p14:tracePt t="27711" x="6176963" y="5822950"/>
          <p14:tracePt t="27719" x="6184900" y="5845175"/>
          <p14:tracePt t="27734" x="6215063" y="5940425"/>
          <p14:tracePt t="27738" x="6229350" y="5984875"/>
          <p14:tracePt t="27748" x="6237288" y="6037263"/>
          <p14:tracePt t="27759" x="6273800" y="6132513"/>
          <p14:tracePt t="27764" x="6281738" y="6162675"/>
          <p14:tracePt t="27774" x="6296025" y="6192838"/>
          <p14:tracePt t="27787" x="6318250" y="6243638"/>
          <p14:tracePt t="27795" x="6332538" y="6259513"/>
          <p14:tracePt t="27802" x="6332538" y="6273800"/>
          <p14:tracePt t="27823" x="6376988" y="6318250"/>
          <p14:tracePt t="27831" x="6391275" y="6332538"/>
          <p14:tracePt t="27836" x="6399213" y="6340475"/>
          <p14:tracePt t="27841" x="6413500" y="6354763"/>
          <p14:tracePt t="27856" x="6451600" y="6369050"/>
          <p14:tracePt t="27867" x="6457950" y="6376988"/>
          <p14:tracePt t="27871" x="6473825" y="6384925"/>
          <p14:tracePt t="27876" x="6488113" y="6384925"/>
          <p14:tracePt t="27885" x="6496050" y="6391275"/>
          <p14:tracePt t="27901" x="6532563" y="6399213"/>
          <p14:tracePt t="27906" x="6546850" y="6399213"/>
          <p14:tracePt t="27914" x="6577013" y="6399213"/>
          <p14:tracePt t="27920" x="6607175" y="6399213"/>
          <p14:tracePt t="27929" x="6643688" y="6399213"/>
          <p14:tracePt t="27935" x="6680200" y="6399213"/>
          <p14:tracePt t="27951" x="6799263" y="6376988"/>
          <p14:tracePt t="27955" x="6850063" y="6369050"/>
          <p14:tracePt t="27965" x="6902450" y="6354763"/>
          <p14:tracePt t="27970" x="6954838" y="6340475"/>
          <p14:tracePt t="27984" x="7027863" y="6310313"/>
          <p14:tracePt t="27989" x="7058025" y="6296025"/>
          <p14:tracePt t="27995" x="7086600" y="6288088"/>
          <p14:tracePt t="28006" x="7116763" y="6273800"/>
          <p14:tracePt t="28018" x="7169150" y="6251575"/>
          <p14:tracePt t="28027" x="7183438" y="6243638"/>
          <p14:tracePt t="28031" x="7205663" y="6229350"/>
          <p14:tracePt t="28037" x="7235825" y="6215063"/>
          <p14:tracePt t="28049" x="7258050" y="6192838"/>
          <p14:tracePt t="28053" x="7286625" y="6176963"/>
          <p14:tracePt t="28059" x="7308850" y="6154738"/>
          <p14:tracePt t="28065" x="7339013" y="6140450"/>
          <p14:tracePt t="28071" x="7361238" y="6103938"/>
          <p14:tracePt t="28086" x="7397750" y="6065838"/>
          <p14:tracePt t="28100" x="7434263" y="6021388"/>
          <p14:tracePt t="28112" x="7450138" y="5999163"/>
          <p14:tracePt t="28128" x="7500938" y="5910263"/>
          <p14:tracePt t="28141" x="7523163" y="5829300"/>
          <p14:tracePt t="28152" x="7531100" y="5784850"/>
          <p14:tracePt t="28169" x="7553325" y="5667375"/>
          <p14:tracePt t="28175" x="7561263" y="5629275"/>
          <p14:tracePt t="28188" x="7561263" y="5578475"/>
          <p14:tracePt t="28192" x="7567613" y="5526088"/>
          <p14:tracePt t="28203" x="7567613" y="5430838"/>
          <p14:tracePt t="28220" x="7567613" y="5326063"/>
          <p14:tracePt t="28235" x="7567613" y="5200650"/>
          <p14:tracePt t="28239" x="7567613" y="5119688"/>
          <p14:tracePt t="28250" x="7567613" y="5038725"/>
          <p14:tracePt t="28256" x="7567613" y="4964113"/>
          <p14:tracePt t="28268" x="7553325" y="4852988"/>
          <p14:tracePt t="28273" x="7553325" y="4800600"/>
          <p14:tracePt t="28287" x="7545388" y="4697413"/>
          <p14:tracePt t="28294" x="7545388" y="4624388"/>
          <p14:tracePt t="28303" x="7545388" y="4541838"/>
          <p14:tracePt t="28309" x="7545388" y="4438650"/>
          <p14:tracePt t="28315" x="7539038" y="4343400"/>
          <p14:tracePt t="28321" x="7539038" y="4246563"/>
          <p14:tracePt t="28328" x="7539038" y="4157663"/>
          <p14:tracePt t="28335" x="7523163" y="4060825"/>
          <p14:tracePt t="28345" x="7523163" y="3973513"/>
          <p14:tracePt t="28357" x="7523163" y="3824288"/>
          <p14:tracePt t="28368" x="7516813" y="3757613"/>
          <p14:tracePt t="28370" x="7508875" y="3721100"/>
          <p14:tracePt t="28384" x="7494588" y="3640138"/>
          <p14:tracePt t="28406" x="7464425" y="3543300"/>
          <p14:tracePt t="28415" x="7450138" y="3498850"/>
          <p14:tracePt t="28426" x="7419975" y="3417888"/>
          <p14:tracePt t="28437" x="7397750" y="3387725"/>
          <p14:tracePt t="28443" x="7383463" y="3343275"/>
          <p14:tracePt t="28458" x="7353300" y="3284538"/>
          <p14:tracePt t="28472" x="7316788" y="3240088"/>
          <p14:tracePt t="28490" x="7264400" y="3173413"/>
          <p14:tracePt t="28497" x="7242175" y="3159125"/>
          <p14:tracePt t="28505" x="7213600" y="3128963"/>
          <p14:tracePt t="28510" x="7183438" y="3106738"/>
          <p14:tracePt t="28517" x="7138988" y="3070225"/>
          <p14:tracePt t="28527" x="7094538" y="3048000"/>
          <p14:tracePt t="28544" x="6954838" y="2967038"/>
          <p14:tracePt t="28552" x="6910388" y="2944813"/>
          <p14:tracePt t="28559" x="6865938" y="2922588"/>
          <p14:tracePt t="28567" x="6813550" y="2900363"/>
          <p14:tracePt t="28575" x="6769100" y="2884488"/>
          <p14:tracePt t="28582" x="6716713" y="2870200"/>
          <p14:tracePt t="28586" x="6680200" y="2862263"/>
          <p14:tracePt t="28599" x="6629400" y="2855913"/>
          <p14:tracePt t="28603" x="6577013" y="2847975"/>
          <p14:tracePt t="28612" x="6540500" y="2847975"/>
          <p14:tracePt t="28617" x="6496050" y="2847975"/>
          <p14:tracePt t="28622" x="6443663" y="2847975"/>
          <p14:tracePt t="28627" x="6421438" y="2855913"/>
          <p14:tracePt t="28641" x="6376988" y="2862263"/>
          <p14:tracePt t="28649" x="6332538" y="2878138"/>
          <p14:tracePt t="28655" x="6310313" y="2884488"/>
          <p14:tracePt t="28661" x="6288088" y="2892425"/>
          <p14:tracePt t="28670" x="6273800" y="2892425"/>
          <p14:tracePt t="28676" x="6265863" y="2906713"/>
          <p14:tracePt t="28683" x="6243638" y="2914650"/>
          <p14:tracePt t="28693" x="6229350" y="2928938"/>
          <p14:tracePt t="28705" x="6192838" y="2973388"/>
          <p14:tracePt t="28714" x="6154738" y="3017838"/>
          <p14:tracePt t="28720" x="6118225" y="3084513"/>
          <p14:tracePt t="28733" x="6043613" y="3248025"/>
          <p14:tracePt t="28742" x="5992813" y="3328988"/>
          <p14:tracePt t="28747" x="5962650" y="3395663"/>
          <p14:tracePt t="28755" x="5932488" y="3448050"/>
          <p14:tracePt t="28769" x="5889625" y="3551238"/>
          <p14:tracePt t="28776" x="5873750" y="3581400"/>
          <p14:tracePt t="28786" x="5867400" y="3617913"/>
          <p14:tracePt t="28791" x="5851525" y="3662363"/>
          <p14:tracePt t="28800" x="5822950" y="3773488"/>
          <p14:tracePt t="28810" x="5815013" y="3840163"/>
          <p14:tracePt t="28819" x="5807075" y="3943350"/>
          <p14:tracePt t="28843" x="5784850" y="4313238"/>
          <p14:tracePt t="28851" x="5778500" y="4365625"/>
          <p14:tracePt t="28859" x="5778500" y="4402138"/>
          <p14:tracePt t="28868" x="5778500" y="4438650"/>
          <p14:tracePt t="28874" x="5778500" y="4468813"/>
          <p14:tracePt t="28882" x="5778500" y="4505325"/>
          <p14:tracePt t="28896" x="5778500" y="4579938"/>
          <p14:tracePt t="28907" x="5778500" y="4683125"/>
          <p14:tracePt t="28916" x="5778500" y="4741863"/>
          <p14:tracePt t="28924" x="5778500" y="4794250"/>
          <p14:tracePt t="28934" x="5800725" y="4919663"/>
          <p14:tracePt t="28942" x="5807075" y="4972050"/>
          <p14:tracePt t="28948" x="5807075" y="5022850"/>
          <p14:tracePt t="28953" x="5807075" y="5060950"/>
          <p14:tracePt t="28966" x="5815013" y="5105400"/>
          <p14:tracePt t="28970" x="5822950" y="5141913"/>
          <p14:tracePt t="28979" x="5829300" y="5192713"/>
          <p14:tracePt t="28984" x="5837238" y="5222875"/>
          <p14:tracePt t="28989" x="5845175" y="5275263"/>
          <p14:tracePt t="28998" x="5867400" y="5319713"/>
          <p14:tracePt t="29004" x="5881688" y="5370513"/>
          <p14:tracePt t="29009" x="5910263" y="5437188"/>
          <p14:tracePt t="29017" x="5940425" y="5503863"/>
          <p14:tracePt t="29025" x="5962650" y="5570538"/>
          <p14:tracePt t="29033" x="5992813" y="5645150"/>
          <p14:tracePt t="29041" x="6015038" y="5695950"/>
          <p14:tracePt t="29051" x="6059488" y="5784850"/>
          <p14:tracePt t="29064" x="6059488" y="5792788"/>
          <p14:tracePt t="29069" x="6065838" y="5815013"/>
          <p14:tracePt t="29071" x="6073775" y="5837238"/>
          <p14:tracePt t="29077" x="6088063" y="5851525"/>
          <p14:tracePt t="29088" x="6096000" y="5851525"/>
          <p14:tracePt t="29101" x="6110288" y="5873750"/>
          <p14:tracePt t="29118" x="6126163" y="5889625"/>
          <p14:tracePt t="29123" x="6148388" y="5895975"/>
          <p14:tracePt t="29132" x="6170613" y="5910263"/>
          <p14:tracePt t="29137" x="6199188" y="5918200"/>
          <p14:tracePt t="29149" x="6229350" y="5932488"/>
          <p14:tracePt t="29155" x="6259513" y="5940425"/>
          <p14:tracePt t="29161" x="6310313" y="5948363"/>
          <p14:tracePt t="29166" x="6384925" y="5948363"/>
          <p14:tracePt t="29180" x="6532563" y="5948363"/>
          <p14:tracePt t="29187" x="6599238" y="5926138"/>
          <p14:tracePt t="29202" x="6724650" y="5889625"/>
          <p14:tracePt t="29206" x="6791325" y="5873750"/>
          <p14:tracePt t="29211" x="6850063" y="5845175"/>
          <p14:tracePt t="29217" x="6902450" y="5815013"/>
          <p14:tracePt t="29232" x="7013575" y="5756275"/>
          <p14:tracePt t="29238" x="7102475" y="5711825"/>
          <p14:tracePt t="29244" x="7219950" y="5637213"/>
          <p14:tracePt t="29251" x="7339013" y="5534025"/>
          <p14:tracePt t="29262" x="7478713" y="5408613"/>
          <p14:tracePt t="29271" x="7589838" y="5253038"/>
          <p14:tracePt t="29287" x="7789863" y="4911725"/>
          <p14:tracePt t="29293" x="7908925" y="4638675"/>
          <p14:tracePt t="29304" x="7937500" y="4519613"/>
          <p14:tracePt t="29318" x="7967663" y="4335463"/>
          <p14:tracePt t="29322" x="7975600" y="4246563"/>
          <p14:tracePt t="29328" x="7975600" y="4187825"/>
          <p14:tracePt t="29337" x="7975600" y="4113213"/>
          <p14:tracePt t="29344" x="7967663" y="4032250"/>
          <p14:tracePt t="29353" x="7953375" y="3957638"/>
          <p14:tracePt t="29360" x="7937500" y="3890963"/>
          <p14:tracePt t="29377" x="7856538" y="3676650"/>
          <p14:tracePt t="29389" x="7834313" y="3617913"/>
          <p14:tracePt t="29402" x="7789863" y="3514725"/>
          <p14:tracePt t="29407" x="7761288" y="3470275"/>
          <p14:tracePt t="29417" x="7745413" y="3425825"/>
          <p14:tracePt t="29424" x="7731125" y="3387725"/>
          <p14:tracePt t="29431" x="7716838" y="3351213"/>
          <p14:tracePt t="29447" x="7678738" y="3284538"/>
          <p14:tracePt t="29454" x="7664450" y="3262313"/>
          <p14:tracePt t="29466" x="7656513" y="3240088"/>
          <p14:tracePt t="29474" x="7627938" y="3211513"/>
          <p14:tracePt t="29489" x="7605713" y="3173413"/>
          <p14:tracePt t="29501" x="7575550" y="3144838"/>
          <p14:tracePt t="29518" x="7545388" y="3114675"/>
          <p14:tracePt t="29525" x="7539038" y="3100388"/>
          <p14:tracePt t="29534" x="7523163" y="3084513"/>
          <p14:tracePt t="29544" x="7486650" y="3055938"/>
          <p14:tracePt t="29554" x="7472363" y="3048000"/>
          <p14:tracePt t="29567" x="7405688" y="3011488"/>
          <p14:tracePt t="29585" x="7294563" y="2951163"/>
          <p14:tracePt t="29592" x="7235825" y="2928938"/>
          <p14:tracePt t="29607" x="7153275" y="2906713"/>
          <p14:tracePt t="29620" x="7116763" y="2900363"/>
          <p14:tracePt t="29628" x="7035800" y="2878138"/>
          <p14:tracePt t="29636" x="7005638" y="2870200"/>
          <p14:tracePt t="29644" x="6977063" y="2862263"/>
          <p14:tracePt t="29650" x="6954838" y="2855913"/>
          <p14:tracePt t="29656" x="6938963" y="2855913"/>
          <p14:tracePt t="29671" x="6894513" y="2855913"/>
          <p14:tracePt t="29676" x="6880225" y="2855913"/>
          <p14:tracePt t="29692" x="6843713" y="2862263"/>
          <p14:tracePt t="29700" x="6821488" y="2878138"/>
          <p14:tracePt t="29707" x="6805613" y="2884488"/>
          <p14:tracePt t="29714" x="6777038" y="2900363"/>
          <p14:tracePt t="29719" x="6738938" y="2928938"/>
          <p14:tracePt t="29726" x="6694488" y="2959100"/>
          <p14:tracePt t="29733" x="6651625" y="2995613"/>
          <p14:tracePt t="29738" x="6599238" y="3048000"/>
          <p14:tracePt t="29753" x="6480175" y="3159125"/>
          <p14:tracePt t="29768" x="6384925" y="3284538"/>
          <p14:tracePt t="29775" x="6332538" y="3365500"/>
          <p14:tracePt t="29782" x="6288088" y="3432175"/>
          <p14:tracePt t="29792" x="6237288" y="3498850"/>
          <p14:tracePt t="29800" x="6162675" y="3624263"/>
          <p14:tracePt t="29806" x="6140450" y="3662363"/>
          <p14:tracePt t="29817" x="6110288" y="3706813"/>
          <p14:tracePt t="29834" x="6081713" y="3773488"/>
          <p14:tracePt t="29839" x="6073775" y="3779838"/>
          <p14:tracePt t="29857" x="6051550" y="3832225"/>
          <p14:tracePt t="29864" x="6043613" y="3846513"/>
          <p14:tracePt t="29870" x="6043613" y="3862388"/>
          <p14:tracePt t="29877" x="6043613" y="3868738"/>
          <p14:tracePt t="29883" x="6037263" y="3890963"/>
          <p14:tracePt t="29891" x="6029325" y="3913188"/>
          <p14:tracePt t="29901" x="6021388" y="3943350"/>
          <p14:tracePt t="29905" x="6015038" y="3973513"/>
          <p14:tracePt t="29919" x="6007100" y="3987800"/>
          <p14:tracePt t="29923" x="5999163" y="4016375"/>
          <p14:tracePt t="29934" x="5992813" y="4076700"/>
          <p14:tracePt t="29942" x="5984875" y="4105275"/>
          <p14:tracePt t="29950" x="5984875" y="4127500"/>
          <p14:tracePt t="29957" x="5976938" y="4157663"/>
          <p14:tracePt t="29963" x="5976938" y="4194175"/>
          <p14:tracePt t="29971" x="5976938" y="4238625"/>
          <p14:tracePt t="29978" x="5976938" y="4276725"/>
          <p14:tracePt t="29996" x="5976938" y="4379913"/>
          <p14:tracePt t="30006" x="5976938" y="4416425"/>
          <p14:tracePt t="30017" x="5976938" y="4475163"/>
          <p14:tracePt t="30024" x="5976938" y="4505325"/>
          <p14:tracePt t="30032" x="5976938" y="4535488"/>
          <p14:tracePt t="30039" x="5976938" y="4572000"/>
          <p14:tracePt t="30048" x="5976938" y="4602163"/>
          <p14:tracePt t="30058" x="5976938" y="4638675"/>
          <p14:tracePt t="30068" x="5976938" y="4757738"/>
          <p14:tracePt t="30074" x="5976938" y="4838700"/>
          <p14:tracePt t="30080" x="5992813" y="4933950"/>
          <p14:tracePt t="30086" x="5999163" y="5030788"/>
          <p14:tracePt t="30102" x="6021388" y="5186363"/>
          <p14:tracePt t="30110" x="6029325" y="5237163"/>
          <p14:tracePt t="30116" x="6037263" y="5275263"/>
          <p14:tracePt t="30123" x="6037263" y="5297488"/>
          <p14:tracePt t="30133" x="6043613" y="5319713"/>
          <p14:tracePt t="30139" x="6051550" y="5348288"/>
          <p14:tracePt t="30145" x="6059488" y="5386388"/>
          <p14:tracePt t="30156" x="6073775" y="5475288"/>
          <p14:tracePt t="30167" x="6081713" y="5540375"/>
          <p14:tracePt t="30172" x="6110288" y="5607050"/>
          <p14:tracePt t="30189" x="6199188" y="5807075"/>
          <p14:tracePt t="30196" x="6215063" y="5859463"/>
          <p14:tracePt t="30206" x="6229350" y="5889625"/>
          <p14:tracePt t="30221" x="6251575" y="5932488"/>
          <p14:tracePt t="30231" x="6259513" y="5932488"/>
          <p14:tracePt t="30237" x="6259513" y="5948363"/>
          <p14:tracePt t="30241" x="6265863" y="5954713"/>
          <p14:tracePt t="30252" x="6273800" y="5954713"/>
          <p14:tracePt t="30265" x="6281738" y="5962650"/>
          <p14:tracePt t="30277" x="6296025" y="5970588"/>
          <p14:tracePt t="30288" x="6310313" y="5976938"/>
          <p14:tracePt t="30303" x="6346825" y="5984875"/>
          <p14:tracePt t="30310" x="6362700" y="5992813"/>
          <p14:tracePt t="30315" x="6384925" y="5999163"/>
          <p14:tracePt t="30322" x="6407150" y="5999163"/>
          <p14:tracePt t="30328" x="6429375" y="5999163"/>
          <p14:tracePt t="30339" x="6457950" y="5999163"/>
          <p14:tracePt t="30350" x="6546850" y="5999163"/>
          <p14:tracePt t="30357" x="6591300" y="5992813"/>
          <p14:tracePt t="30363" x="6643688" y="5976938"/>
          <p14:tracePt t="30375" x="6680200" y="5962650"/>
          <p14:tracePt t="30386" x="6761163" y="5940425"/>
          <p14:tracePt t="30400" x="6827838" y="5932488"/>
          <p14:tracePt t="30405" x="6858000" y="5926138"/>
          <p14:tracePt t="30413" x="6888163" y="5918200"/>
          <p14:tracePt t="30419" x="6902450" y="5910263"/>
          <p14:tracePt t="30429" x="6924675" y="5903913"/>
          <p14:tracePt t="30440" x="6954838" y="5895975"/>
          <p14:tracePt t="30456" x="6999288" y="5873750"/>
          <p14:tracePt t="30465" x="7027863" y="5851525"/>
          <p14:tracePt t="30472" x="7058025" y="5829300"/>
          <p14:tracePt t="30484" x="7124700" y="5756275"/>
          <p14:tracePt t="30490" x="7169150" y="5726113"/>
          <p14:tracePt t="30496" x="7205663" y="5667375"/>
          <p14:tracePt t="30503" x="7250113" y="5622925"/>
          <p14:tracePt t="30510" x="7286625" y="5578475"/>
          <p14:tracePt t="30517" x="7324725" y="5534025"/>
          <p14:tracePt t="30524" x="7353300" y="5489575"/>
          <p14:tracePt t="30543" x="7391400" y="5414963"/>
          <p14:tracePt t="30547" x="7405688" y="5370513"/>
          <p14:tracePt t="30558" x="7442200" y="5303838"/>
          <p14:tracePt t="30570" x="7456488" y="5275263"/>
          <p14:tracePt t="30585" x="7472363" y="5192713"/>
          <p14:tracePt t="30591" x="7478713" y="5141913"/>
          <p14:tracePt t="30602" x="7486650" y="5060950"/>
          <p14:tracePt t="30609" x="7486650" y="5022850"/>
          <p14:tracePt t="30616" x="7486650" y="4972050"/>
          <p14:tracePt t="30622" x="7486650" y="4919663"/>
          <p14:tracePt t="30628" x="7486650" y="4875213"/>
          <p14:tracePt t="30637" x="7486650" y="4822825"/>
          <p14:tracePt t="30641" x="7464425" y="4757738"/>
          <p14:tracePt t="30652" x="7450138" y="4668838"/>
          <p14:tracePt t="30669" x="7361238" y="4402138"/>
          <p14:tracePt t="30676" x="7316788" y="4321175"/>
          <p14:tracePt t="30682" x="7286625" y="4246563"/>
          <p14:tracePt t="30696" x="7242175" y="4113213"/>
          <p14:tracePt t="30704" x="7213600" y="4032250"/>
          <p14:tracePt t="30714" x="7197725" y="3973513"/>
          <p14:tracePt t="30722" x="7169150" y="3890963"/>
          <p14:tracePt t="30735" x="7131050" y="3787775"/>
          <p14:tracePt t="30738" x="7116763" y="3743325"/>
          <p14:tracePt t="30754" x="7086600" y="3690938"/>
          <p14:tracePt t="30758" x="7080250" y="3668713"/>
          <p14:tracePt t="30768" x="7064375" y="3654425"/>
          <p14:tracePt t="30785" x="7043738" y="3609975"/>
          <p14:tracePt t="30792" x="7027863" y="3587750"/>
          <p14:tracePt t="30795" x="7021513" y="3573463"/>
          <p14:tracePt t="30803" x="7005638" y="3565525"/>
          <p14:tracePt t="30817" x="6977063" y="3536950"/>
          <p14:tracePt t="30837" x="6938963" y="3506788"/>
          <p14:tracePt t="30844" x="6924675" y="3498850"/>
          <p14:tracePt t="30853" x="6902450" y="3492500"/>
          <p14:tracePt t="30858" x="6894513" y="3484563"/>
          <p14:tracePt t="30863" x="6872288" y="3484563"/>
          <p14:tracePt t="30872" x="6843713" y="3476625"/>
          <p14:tracePt t="30878" x="6813550" y="3476625"/>
          <p14:tracePt t="30884" x="6783388" y="3476625"/>
          <p14:tracePt t="30894" x="6754813" y="3476625"/>
          <p14:tracePt t="30905" x="6688138" y="3476625"/>
          <p14:tracePt t="30918" x="6584950" y="3476625"/>
          <p14:tracePt t="30933" x="6510338" y="3484563"/>
          <p14:tracePt t="30950" x="6429375" y="3506788"/>
          <p14:tracePt t="30955" x="6384925" y="3529013"/>
          <p14:tracePt t="30970" x="6332538" y="3565525"/>
          <p14:tracePt t="30979" x="6310313" y="3587750"/>
          <p14:tracePt t="30985" x="6281738" y="3609975"/>
          <p14:tracePt t="30991" x="6251575" y="3640138"/>
          <p14:tracePt t="30997" x="6229350" y="3676650"/>
          <p14:tracePt t="31001" x="6207125" y="3706813"/>
          <p14:tracePt t="31014" x="6184900" y="3735388"/>
          <p14:tracePt t="31021" x="6154738" y="3773488"/>
          <p14:tracePt t="31042" x="6065838" y="3935413"/>
          <p14:tracePt t="31046" x="6029325" y="4002088"/>
          <p14:tracePt t="31053" x="5999163" y="4090988"/>
          <p14:tracePt t="31060" x="5954713" y="4179888"/>
          <p14:tracePt t="31071" x="5926138" y="4268788"/>
          <p14:tracePt t="31080" x="5889625" y="4460875"/>
          <p14:tracePt t="31087" x="5881688" y="4579938"/>
          <p14:tracePt t="31093" x="5867400" y="4691063"/>
          <p14:tracePt t="31101" x="5859463" y="4800600"/>
          <p14:tracePt t="31108" x="5859463" y="4889500"/>
          <p14:tracePt t="31121" x="5859463" y="5030788"/>
          <p14:tracePt t="31128" x="5859463" y="5089525"/>
          <p14:tracePt t="31134" x="5859463" y="5141913"/>
          <p14:tracePt t="31148" x="5859463" y="5230813"/>
          <p14:tracePt t="31165" x="5859463" y="5319713"/>
          <p14:tracePt t="31170" x="5859463" y="5370513"/>
          <p14:tracePt t="31179" x="5867400" y="5408613"/>
          <p14:tracePt t="31186" x="5873750" y="5475288"/>
          <p14:tracePt t="31201" x="5926138" y="5637213"/>
          <p14:tracePt t="31205" x="5948363" y="5718175"/>
          <p14:tracePt t="31219" x="5976938" y="5829300"/>
          <p14:tracePt t="31224" x="5999163" y="5867400"/>
          <p14:tracePt t="31240" x="6007100" y="5910263"/>
          <p14:tracePt t="31255" x="6029325" y="5948363"/>
          <p14:tracePt t="31259" x="6037263" y="5970588"/>
          <p14:tracePt t="31273" x="6037263" y="5976938"/>
          <p14:tracePt t="31281" x="6051550" y="6015038"/>
          <p14:tracePt t="31287" x="6059488" y="6029325"/>
          <p14:tracePt t="31299" x="6065838" y="6051550"/>
          <p14:tracePt t="31302" x="6073775" y="6073775"/>
          <p14:tracePt t="31308" x="6073775" y="6081713"/>
          <p14:tracePt t="31320" x="6073775" y="6103938"/>
          <p14:tracePt t="31336" x="6081713" y="6126163"/>
          <p14:tracePt t="31354" x="6088063" y="6140450"/>
          <p14:tracePt t="31369" x="6096000" y="6154738"/>
          <p14:tracePt t="31373" x="6103938" y="6154738"/>
          <p14:tracePt t="31381" x="6110288" y="6154738"/>
          <p14:tracePt t="31387" x="6110288" y="6162675"/>
          <p14:tracePt t="31399" x="6126163" y="6170613"/>
          <p14:tracePt t="31404" x="6132513" y="6176963"/>
          <p14:tracePt t="31408" x="6140450" y="6176963"/>
          <p14:tracePt t="31420" x="6162675" y="6184900"/>
          <p14:tracePt t="31435" x="6184900" y="6192838"/>
          <p14:tracePt t="31442" x="6207125" y="6192838"/>
          <p14:tracePt t="31449" x="6229350" y="6192838"/>
          <p14:tracePt t="31455" x="6259513" y="6192838"/>
          <p14:tracePt t="31463" x="6288088" y="6184900"/>
          <p14:tracePt t="31469" x="6324600" y="6176963"/>
          <p14:tracePt t="31483" x="6421438" y="6132513"/>
          <p14:tracePt t="31504" x="6554788" y="6037263"/>
          <p14:tracePt t="31517" x="6635750" y="5932488"/>
          <p14:tracePt t="31539" x="6724650" y="5800725"/>
          <p14:tracePt t="31546" x="6827838" y="5592763"/>
          <p14:tracePt t="31552" x="6880225" y="5467350"/>
          <p14:tracePt t="31560" x="6961188" y="5297488"/>
          <p14:tracePt t="31565" x="7021513" y="5119688"/>
          <p14:tracePt t="31574" x="7086600" y="4933950"/>
          <p14:tracePt t="31586" x="7183438" y="4541838"/>
          <p14:tracePt t="31602" x="7258050" y="4171950"/>
          <p14:tracePt t="31609" x="7264400" y="4038600"/>
          <p14:tracePt t="31615" x="7280275" y="3913188"/>
          <p14:tracePt t="31621" x="7280275" y="3802063"/>
          <p14:tracePt t="31632" x="7264400" y="3713163"/>
          <p14:tracePt t="31642" x="7227888" y="3551238"/>
          <p14:tracePt t="31651" x="7197725" y="3484563"/>
          <p14:tracePt t="31655" x="7169150" y="3432175"/>
          <p14:tracePt t="31668" x="7102475" y="3328988"/>
          <p14:tracePt t="31686" x="7050088" y="3262313"/>
          <p14:tracePt t="31695" x="7035800" y="3233738"/>
          <p14:tracePt t="31700" x="7013575" y="3211513"/>
          <p14:tracePt t="31706" x="6999288" y="3181350"/>
          <p14:tracePt t="31713" x="6983413" y="3167063"/>
          <p14:tracePt t="31723" x="6969125" y="3136900"/>
          <p14:tracePt t="31729" x="6954838" y="3114675"/>
          <p14:tracePt t="31747" x="6924675" y="3062288"/>
          <p14:tracePt t="31754" x="6916738" y="3055938"/>
          <p14:tracePt t="31763" x="6902450" y="3040063"/>
          <p14:tracePt t="31776" x="6894513" y="3017838"/>
          <p14:tracePt t="31785" x="6894513" y="3011488"/>
          <p14:tracePt t="31791" x="6894513" y="3003550"/>
          <p14:tracePt t="31810" x="6872288" y="2981325"/>
          <p14:tracePt t="31832" x="6865938" y="2973388"/>
          <p14:tracePt t="31845" x="6858000" y="2959100"/>
          <p14:tracePt t="31858" x="6850063" y="2959100"/>
          <p14:tracePt t="31867" x="6843713" y="2959100"/>
          <p14:tracePt t="31886" x="6835775" y="2959100"/>
          <p14:tracePt t="31908" x="6835775" y="2967038"/>
          <p14:tracePt t="31923" x="6835775" y="2981325"/>
          <p14:tracePt t="31935" x="6827838" y="3003550"/>
          <p14:tracePt t="31944" x="6821488" y="3025775"/>
          <p14:tracePt t="31953" x="6813550" y="3055938"/>
          <p14:tracePt t="31960" x="6805613" y="3078163"/>
          <p14:tracePt t="31969" x="6799263" y="3144838"/>
          <p14:tracePt t="31975" x="6783388" y="3173413"/>
          <p14:tracePt t="31994" x="6769100" y="3217863"/>
          <p14:tracePt t="31999" x="6769100" y="3248025"/>
          <p14:tracePt t="32004" x="6761163" y="3262313"/>
          <p14:tracePt t="32015" x="6754813" y="3284538"/>
          <p14:tracePt t="32026" x="6754813" y="3298825"/>
          <p14:tracePt t="32049" x="6746875" y="3343275"/>
          <p14:tracePt t="32056" x="6738938" y="3359150"/>
          <p14:tracePt t="32070" x="6732588" y="3381375"/>
          <p14:tracePt t="32075" x="6732588" y="3403600"/>
          <p14:tracePt t="32083" x="6732588" y="3409950"/>
          <p14:tracePt t="32091" x="6724650" y="3432175"/>
          <p14:tracePt t="32109" x="6716713" y="3476625"/>
          <p14:tracePt t="32115" x="6710363" y="3492500"/>
          <p14:tracePt t="32132" x="6710363" y="3506788"/>
          <p14:tracePt t="32143" x="6710363" y="3514725"/>
          <p14:tracePt t="32152" x="6710363" y="3521075"/>
          <p14:tracePt t="32158" x="6710363" y="3529013"/>
          <p14:tracePt t="32173" x="6710363" y="3536950"/>
          <p14:tracePt t="32186" x="6710363" y="3543300"/>
          <p14:tracePt t="32207" x="6702425" y="3543300"/>
          <p14:tracePt t="32249" x="6694488" y="3543300"/>
          <p14:tracePt t="32264" x="6694488" y="3536950"/>
          <p14:tracePt t="32276" x="6694488" y="3529013"/>
          <p14:tracePt t="32297" x="6694488" y="3498850"/>
          <p14:tracePt t="32307" x="6694488" y="3484563"/>
          <p14:tracePt t="32316" x="6694488" y="3476625"/>
          <p14:tracePt t="32325" x="6694488" y="3440113"/>
          <p14:tracePt t="32334" x="6694488" y="3409950"/>
          <p14:tracePt t="32341" x="6694488" y="3381375"/>
          <p14:tracePt t="32359" x="6672263" y="3298825"/>
          <p14:tracePt t="32365" x="6665913" y="3276600"/>
          <p14:tracePt t="32372" x="6665913" y="3254375"/>
          <p14:tracePt t="32379" x="6657975" y="3233738"/>
          <p14:tracePt t="32386" x="6657975" y="3225800"/>
          <p14:tracePt t="32392" x="6657975" y="3211513"/>
          <p14:tracePt t="32402" x="6657975" y="3203575"/>
          <p14:tracePt t="32421" x="6657975" y="3189288"/>
          <p14:tracePt t="32472" x="6657975" y="3195638"/>
          <p14:tracePt t="32485" x="6657975" y="3217863"/>
          <p14:tracePt t="32499" x="6665913" y="3240088"/>
          <p14:tracePt t="32506" x="6665913" y="3248025"/>
          <p14:tracePt t="32515" x="6672263" y="3262313"/>
          <p14:tracePt t="32525" x="6672263" y="3292475"/>
          <p14:tracePt t="32536" x="6672263" y="3314700"/>
          <p14:tracePt t="32545" x="6672263" y="3343275"/>
          <p14:tracePt t="32557" x="6672263" y="3395663"/>
          <p14:tracePt t="32563" x="6672263" y="3432175"/>
          <p14:tracePt t="32578" x="6672263" y="3536950"/>
          <p14:tracePt t="32585" x="6672263" y="3587750"/>
          <p14:tracePt t="32589" x="6688138" y="3624263"/>
          <p14:tracePt t="32595" x="6688138" y="3662363"/>
          <p14:tracePt t="32606" x="6688138" y="3684588"/>
          <p14:tracePt t="32611" x="6688138" y="3706813"/>
          <p14:tracePt t="32622" x="6688138" y="3735388"/>
          <p14:tracePt t="32639" x="6688138" y="3751263"/>
          <p14:tracePt t="32654" x="6688138" y="3765550"/>
          <p14:tracePt t="32706" x="6688138" y="3757613"/>
          <p14:tracePt t="32717" x="6688138" y="3751263"/>
          <p14:tracePt t="32726" x="6688138" y="3713163"/>
          <p14:tracePt t="32736" x="6688138" y="3684588"/>
          <p14:tracePt t="32749" x="6702425" y="3573463"/>
          <p14:tracePt t="32757" x="6724650" y="3476625"/>
          <p14:tracePt t="32762" x="6738938" y="3359150"/>
          <p14:tracePt t="32769" x="6761163" y="3248025"/>
          <p14:tracePt t="32778" x="6769100" y="3136900"/>
          <p14:tracePt t="32785" x="6791325" y="3062288"/>
          <p14:tracePt t="32796" x="6799263" y="2973388"/>
          <p14:tracePt t="32804" x="6799263" y="2951163"/>
          <p14:tracePt t="32811" x="6799263" y="2936875"/>
          <p14:tracePt t="32817" x="6799263" y="2928938"/>
          <p14:tracePt t="32823" x="6799263" y="2922588"/>
          <p14:tracePt t="32837" x="6799263" y="2914650"/>
          <p14:tracePt t="32860" x="6791325" y="2914650"/>
          <p14:tracePt t="32888" x="6791325" y="2922588"/>
          <p14:tracePt t="32900" x="6791325" y="2928938"/>
          <p14:tracePt t="32907" x="6791325" y="2936875"/>
          <p14:tracePt t="32914" x="6791325" y="2959100"/>
          <p14:tracePt t="32930" x="6791325" y="2973388"/>
          <p14:tracePt t="32941" x="6791325" y="3011488"/>
          <p14:tracePt t="32948" x="6791325" y="3048000"/>
          <p14:tracePt t="32958" x="6791325" y="3114675"/>
          <p14:tracePt t="32962" x="6783388" y="3167063"/>
          <p14:tracePt t="32970" x="6783388" y="3203575"/>
          <p14:tracePt t="32976" x="6777038" y="3248025"/>
          <p14:tracePt t="32987" x="6777038" y="3284538"/>
          <p14:tracePt t="32994" x="6769100" y="3314700"/>
          <p14:tracePt t="33011" x="6769100" y="3381375"/>
          <p14:tracePt t="33019" x="6769100" y="3395663"/>
          <p14:tracePt t="33028" x="6769100" y="3417888"/>
          <p14:tracePt t="33038" x="6769100" y="3440113"/>
          <p14:tracePt t="33046" x="6769100" y="3476625"/>
          <p14:tracePt t="33052" x="6769100" y="3498850"/>
          <p14:tracePt t="33060" x="6769100" y="3514725"/>
          <p14:tracePt t="33068" x="6769100" y="3536950"/>
          <p14:tracePt t="33074" x="6777038" y="3551238"/>
          <p14:tracePt t="33082" x="6777038" y="3559175"/>
          <p14:tracePt t="33089" x="6777038" y="3573463"/>
          <p14:tracePt t="33094" x="6777038" y="3581400"/>
          <p14:tracePt t="33105" x="6777038" y="3587750"/>
          <p14:tracePt t="33115" x="6777038" y="3595688"/>
          <p14:tracePt t="33134" x="6777038" y="3609975"/>
          <p14:tracePt t="33139" x="6777038" y="3617913"/>
          <p14:tracePt t="33166" x="6777038" y="3624263"/>
          <p14:tracePt t="33180" x="6777038" y="3632200"/>
          <p14:tracePt t="33304" x="6783388" y="3632200"/>
          <p14:tracePt t="33317" x="6791325" y="3632200"/>
          <p14:tracePt t="33355" x="6799263" y="3640138"/>
          <p14:tracePt t="33612" x="6827838" y="3676650"/>
          <p14:tracePt t="33624" x="6902450" y="3802063"/>
          <p14:tracePt t="33635" x="6946900" y="3884613"/>
          <p14:tracePt t="33643" x="7013575" y="4060825"/>
          <p14:tracePt t="33651" x="7058025" y="4165600"/>
          <p14:tracePt t="33660" x="7094538" y="4268788"/>
          <p14:tracePt t="33665" x="7138988" y="4365625"/>
          <p14:tracePt t="33674" x="7175500" y="4468813"/>
          <p14:tracePt t="33678" x="7219950" y="4572000"/>
          <p14:tracePt t="33690" x="7258050" y="4660900"/>
          <p14:tracePt t="33699" x="7294563" y="4727575"/>
          <p14:tracePt t="33709" x="7353300" y="4845050"/>
          <p14:tracePt t="33713" x="7375525" y="4905375"/>
          <p14:tracePt t="33720" x="7397750" y="4956175"/>
          <p14:tracePt t="33726" x="7413625" y="5000625"/>
          <p14:tracePt t="33741" x="7427913" y="5053013"/>
          <p14:tracePt t="33750" x="7478713" y="5156200"/>
          <p14:tracePt t="33758" x="7500938" y="5214938"/>
          <p14:tracePt t="33764" x="7523163" y="5267325"/>
          <p14:tracePt t="33774" x="7545388" y="5311775"/>
          <p14:tracePt t="33784" x="7583488" y="5386388"/>
          <p14:tracePt t="33791" x="7583488" y="5400675"/>
          <p14:tracePt t="33801" x="7597775" y="5414963"/>
          <p14:tracePt t="33809" x="7605713" y="5437188"/>
          <p14:tracePt t="33818" x="7612063" y="5445125"/>
          <p14:tracePt t="33826" x="7612063" y="5453063"/>
          <p14:tracePt t="33838" x="7612063" y="5459413"/>
          <p14:tracePt t="33853" x="7612063" y="5467350"/>
          <p14:tracePt t="33869" x="7612063" y="5475288"/>
          <p14:tracePt t="33874" x="7612063" y="5481638"/>
          <p14:tracePt t="33883" x="7612063" y="5489575"/>
          <p14:tracePt t="33891" x="7612063" y="5497513"/>
          <p14:tracePt t="33904" x="7612063" y="5503863"/>
          <p14:tracePt t="33908" x="7612063" y="5511800"/>
          <p14:tracePt t="33921" x="7612063" y="5519738"/>
          <p14:tracePt t="33937" x="7612063" y="5534025"/>
          <p14:tracePt t="33953" x="7612063" y="5556250"/>
          <p14:tracePt t="33959" x="7612063" y="5570538"/>
          <p14:tracePt t="33966" x="7612063" y="5578475"/>
          <p14:tracePt t="33971" x="7612063" y="5584825"/>
          <p14:tracePt t="33977" x="7612063" y="5600700"/>
          <p14:tracePt t="33985" x="7612063" y="5607050"/>
          <p14:tracePt t="33991" x="7612063" y="5614988"/>
          <p14:tracePt t="34000" x="7612063" y="5629275"/>
          <p14:tracePt t="34008" x="7612063" y="5637213"/>
          <p14:tracePt t="34026" x="7605713" y="5673725"/>
          <p14:tracePt t="34033" x="7605713" y="5695950"/>
          <p14:tracePt t="34041" x="7605713" y="5711825"/>
          <p14:tracePt t="34049" x="7605713" y="5726113"/>
          <p14:tracePt t="34054" x="7605713" y="5740400"/>
          <p14:tracePt t="34067" x="7605713" y="5762625"/>
          <p14:tracePt t="34074" x="7605713" y="5784850"/>
          <p14:tracePt t="34080" x="7605713" y="5800725"/>
          <p14:tracePt t="34088" x="7605713" y="5815013"/>
          <p14:tracePt t="34105" x="7605713" y="5837238"/>
          <p14:tracePt t="34127" x="7620000" y="5873750"/>
          <p14:tracePt t="34132" x="7620000" y="5881688"/>
          <p14:tracePt t="34141" x="7627938" y="5889625"/>
          <p14:tracePt t="34145" x="7634288" y="5895975"/>
          <p14:tracePt t="34151" x="7634288" y="5903913"/>
          <p14:tracePt t="34157" x="7642225" y="5910263"/>
          <p14:tracePt t="34165" x="7656513" y="5918200"/>
          <p14:tracePt t="34172" x="7672388" y="5926138"/>
          <p14:tracePt t="34187" x="7708900" y="5926138"/>
          <p14:tracePt t="34190" x="7739063" y="5926138"/>
          <p14:tracePt t="34201" x="7767638" y="5926138"/>
          <p14:tracePt t="34206" x="7783513" y="5926138"/>
          <p14:tracePt t="34218" x="7834313" y="5926138"/>
          <p14:tracePt t="34233" x="7856538" y="5918200"/>
          <p14:tracePt t="34242" x="7878763" y="5910263"/>
          <p14:tracePt t="34248" x="7893050" y="5903913"/>
          <p14:tracePt t="34253" x="7908925" y="5889625"/>
          <p14:tracePt t="34262" x="7923213" y="5881688"/>
          <p14:tracePt t="34270" x="7945438" y="5873750"/>
          <p14:tracePt t="34289" x="7997825" y="5837238"/>
          <p14:tracePt t="34307" x="8042275" y="5800725"/>
          <p14:tracePt t="34312" x="8064500" y="5778500"/>
          <p14:tracePt t="34318" x="8086725" y="5756275"/>
          <p14:tracePt t="34323" x="8101013" y="5740400"/>
          <p14:tracePt t="34331" x="8123238" y="5703888"/>
          <p14:tracePt t="34343" x="8137525" y="5689600"/>
          <p14:tracePt t="34347" x="8159750" y="5651500"/>
          <p14:tracePt t="34354" x="8175625" y="5622925"/>
          <p14:tracePt t="34360" x="8189913" y="5592763"/>
          <p14:tracePt t="34367" x="8212138" y="5570538"/>
          <p14:tracePt t="34372" x="8226425" y="5540375"/>
          <p14:tracePt t="34380" x="8240713" y="5511800"/>
          <p14:tracePt t="34390" x="8256588" y="5481638"/>
          <p14:tracePt t="34401" x="8278813" y="5422900"/>
          <p14:tracePt t="34407" x="8285163" y="5386388"/>
          <p14:tracePt t="34415" x="8293100" y="5334000"/>
          <p14:tracePt t="34424" x="8301038" y="5281613"/>
          <p14:tracePt t="34427" x="8323263" y="5222875"/>
          <p14:tracePt t="34444" x="8337550" y="5133975"/>
          <p14:tracePt t="34453" x="8337550" y="5097463"/>
          <p14:tracePt t="34469" x="8351838" y="4978400"/>
          <p14:tracePt t="34488" x="8351838" y="4911725"/>
          <p14:tracePt t="34491" x="8351838" y="4875213"/>
          <p14:tracePt t="34498" x="8351838" y="4822825"/>
          <p14:tracePt t="34504" x="8351838" y="4794250"/>
          <p14:tracePt t="34514" x="8345488" y="4757738"/>
          <p14:tracePt t="34522" x="8345488" y="4719638"/>
          <p14:tracePt t="34535" x="8329613" y="4638675"/>
          <p14:tracePt t="34542" x="8323263" y="4602163"/>
          <p14:tracePt t="34552" x="8315325" y="4549775"/>
          <p14:tracePt t="34559" x="8293100" y="4446588"/>
          <p14:tracePt t="34569" x="8285163" y="4379913"/>
          <p14:tracePt t="34587" x="8248650" y="4202113"/>
          <p14:tracePt t="34604" x="8226425" y="4105275"/>
          <p14:tracePt t="34620" x="8204200" y="4002088"/>
          <p14:tracePt t="34638" x="8175625" y="3868738"/>
          <p14:tracePt t="34644" x="8153400" y="3824288"/>
          <p14:tracePt t="34651" x="8145463" y="3787775"/>
          <p14:tracePt t="34657" x="8137525" y="3751263"/>
          <p14:tracePt t="34666" x="8123238" y="3721100"/>
          <p14:tracePt t="34671" x="8115300" y="3690938"/>
          <p14:tracePt t="34686" x="8093075" y="3609975"/>
          <p14:tracePt t="34692" x="8078788" y="3565525"/>
          <p14:tracePt t="34706" x="8048625" y="3492500"/>
          <p14:tracePt t="34720" x="8026400" y="3432175"/>
          <p14:tracePt t="34727" x="8020050" y="3403600"/>
          <p14:tracePt t="34734" x="8004175" y="3373438"/>
          <p14:tracePt t="34739" x="7997825" y="3343275"/>
          <p14:tracePt t="34755" x="7975600" y="3314700"/>
          <p14:tracePt t="34764" x="7945438" y="3270250"/>
          <p14:tracePt t="34770" x="7931150" y="3248025"/>
          <p14:tracePt t="34784" x="7923213" y="3240088"/>
          <p14:tracePt t="34793" x="7900988" y="3217863"/>
          <p14:tracePt t="34797" x="7886700" y="3211513"/>
          <p14:tracePt t="40258" x="7886700" y="3114675"/>
          <p14:tracePt t="40267" x="7878763" y="3003550"/>
          <p14:tracePt t="40279" x="7878763" y="2870200"/>
          <p14:tracePt t="40292" x="7878763" y="2803525"/>
          <p14:tracePt t="40300" x="7878763" y="2789238"/>
          <p14:tracePt t="40307" x="7870825" y="2774950"/>
          <p14:tracePt t="40327" x="7870825" y="2767013"/>
          <p14:tracePt t="40338" x="7864475" y="2759075"/>
          <p14:tracePt t="40355" x="7848600" y="2759075"/>
          <p14:tracePt t="40359" x="7834313" y="2759075"/>
          <p14:tracePt t="40369" x="7812088" y="2774950"/>
          <p14:tracePt t="40374" x="7783513" y="2781300"/>
          <p14:tracePt t="40383" x="7753350" y="2803525"/>
          <p14:tracePt t="40389" x="7708900" y="2833688"/>
          <p14:tracePt t="40393" x="7656513" y="2855913"/>
          <p14:tracePt t="40404" x="7597775" y="2892425"/>
          <p14:tracePt t="40422" x="7478713" y="3011488"/>
          <p14:tracePt t="40446" x="7405688" y="3092450"/>
          <p14:tracePt t="40453" x="7397750" y="3114675"/>
          <p14:tracePt t="40459" x="7391400" y="3128963"/>
          <p14:tracePt t="40476" x="7391400" y="3136900"/>
          <p14:tracePt t="40479" x="7383463" y="3151188"/>
          <p14:tracePt t="40493" x="7375525" y="3159125"/>
          <p14:tracePt t="40506" x="7375525" y="3167063"/>
          <p14:tracePt t="40522" x="7375525" y="3173413"/>
          <p14:tracePt t="40541" x="7369175" y="3195638"/>
          <p14:tracePt t="40554" x="7369175" y="3203575"/>
          <p14:tracePt t="40561" x="7369175" y="3217863"/>
          <p14:tracePt t="40577" x="7369175" y="3225800"/>
          <p14:tracePt t="40591" x="7369175" y="3233738"/>
          <p14:tracePt t="40604" x="7369175" y="3240088"/>
          <p14:tracePt t="40609" x="7369175" y="3248025"/>
          <p14:tracePt t="40627" x="7369175" y="3254375"/>
          <p14:tracePt t="40646" x="7375525" y="3254375"/>
          <p14:tracePt t="40661" x="7383463" y="3254375"/>
          <p14:tracePt t="40680" x="7391400" y="3248025"/>
          <p14:tracePt t="40689" x="7397750" y="3248025"/>
          <p14:tracePt t="40704" x="7413625" y="3233738"/>
          <p14:tracePt t="40708" x="7427913" y="3217863"/>
          <p14:tracePt t="40719" x="7450138" y="3195638"/>
          <p14:tracePt t="40728" x="7500938" y="3151188"/>
          <p14:tracePt t="40734" x="7523163" y="3144838"/>
          <p14:tracePt t="40742" x="7545388" y="3128963"/>
          <p14:tracePt t="40755" x="7561263" y="3114675"/>
          <p14:tracePt t="40769" x="7575550" y="3092450"/>
          <p14:tracePt t="40793" x="7589838" y="3084513"/>
          <p14:tracePt t="40798" x="7597775" y="3078163"/>
          <p14:tracePt t="40819" x="7597775" y="3070225"/>
          <p14:tracePt t="40838" x="7605713" y="3070225"/>
          <p14:tracePt t="40862" x="7612063" y="3070225"/>
          <p14:tracePt t="40876" x="7620000" y="3070225"/>
          <p14:tracePt t="40891" x="7627938" y="3062288"/>
          <p14:tracePt t="40895" x="7627938" y="3055938"/>
          <p14:tracePt t="40905" x="7634288" y="3055938"/>
          <p14:tracePt t="40932" x="7634288" y="3048000"/>
          <p14:tracePt t="40940" x="7642225" y="3048000"/>
          <p14:tracePt t="40955" x="7650163" y="3040063"/>
          <p14:tracePt t="40958" x="7650163" y="3033713"/>
          <p14:tracePt t="41000" x="7650163" y="3025775"/>
          <p14:tracePt t="41040" x="7650163" y="3017838"/>
          <p14:tracePt t="41073" x="7650163" y="3011488"/>
          <p14:tracePt t="41087" x="7642225" y="2995613"/>
          <p14:tracePt t="41093" x="7634288" y="2981325"/>
          <p14:tracePt t="41105" x="7620000" y="2967038"/>
          <p14:tracePt t="41120" x="7605713" y="2959100"/>
          <p14:tracePt t="41127" x="7589838" y="2951163"/>
          <p14:tracePt t="41136" x="7583488" y="2944813"/>
          <p14:tracePt t="41141" x="7575550" y="2944813"/>
          <p14:tracePt t="41153" x="7561263" y="2944813"/>
          <p14:tracePt t="41160" x="7553325" y="2944813"/>
          <p14:tracePt t="41173" x="7539038" y="2951163"/>
          <p14:tracePt t="41182" x="7531100" y="2959100"/>
          <p14:tracePt t="41187" x="7523163" y="2959100"/>
          <p14:tracePt t="41194" x="7516813" y="2973388"/>
          <p14:tracePt t="41204" x="7500938" y="3003550"/>
          <p14:tracePt t="41226" x="7405688" y="3225800"/>
          <p14:tracePt t="41233" x="7361238" y="3328988"/>
          <p14:tracePt t="41248" x="7286625" y="3565525"/>
          <p14:tracePt t="41255" x="7264400" y="3698875"/>
          <p14:tracePt t="41267" x="7258050" y="3729038"/>
          <p14:tracePt t="41273" x="7250113" y="3743325"/>
          <p14:tracePt t="41280" x="7250113" y="3757613"/>
          <p14:tracePt t="41285" x="7250113" y="3765550"/>
          <p14:tracePt t="41290" x="7250113" y="3773488"/>
          <p14:tracePt t="41300" x="7250113" y="3779838"/>
          <p14:tracePt t="41304" x="7250113" y="3787775"/>
          <p14:tracePt t="41320" x="7250113" y="3802063"/>
          <p14:tracePt t="41327" x="7250113" y="3817938"/>
          <p14:tracePt t="41335" x="7250113" y="3840163"/>
          <p14:tracePt t="41341" x="7258050" y="3868738"/>
          <p14:tracePt t="41350" x="7264400" y="3921125"/>
          <p14:tracePt t="41356" x="7280275" y="3973513"/>
          <p14:tracePt t="41368" x="7316788" y="4090988"/>
          <p14:tracePt t="41376" x="7331075" y="4143375"/>
          <p14:tracePt t="41385" x="7346950" y="4187825"/>
          <p14:tracePt t="41392" x="7361238" y="4224338"/>
          <p14:tracePt t="41403" x="7391400" y="4276725"/>
          <p14:tracePt t="41411" x="7397750" y="4305300"/>
          <p14:tracePt t="41426" x="7427913" y="4343400"/>
          <p14:tracePt t="41431" x="7442200" y="4365625"/>
          <p14:tracePt t="41439" x="7464425" y="4379913"/>
          <p14:tracePt t="41445" x="7486650" y="4402138"/>
          <p14:tracePt t="41455" x="7494588" y="4416425"/>
          <p14:tracePt t="41463" x="7516813" y="4430713"/>
          <p14:tracePt t="41469" x="7531100" y="4446588"/>
          <p14:tracePt t="41475" x="7545388" y="4452938"/>
          <p14:tracePt t="41489" x="7589838" y="4460875"/>
          <p14:tracePt t="41501" x="7650163" y="4460875"/>
          <p14:tracePt t="41507" x="7686675" y="4452938"/>
          <p14:tracePt t="41515" x="7739063" y="4438650"/>
          <p14:tracePt t="41524" x="7797800" y="4424363"/>
          <p14:tracePt t="41534" x="7856538" y="4402138"/>
          <p14:tracePt t="41540" x="7937500" y="4371975"/>
          <p14:tracePt t="41545" x="8026400" y="4335463"/>
          <p14:tracePt t="41559" x="8181975" y="4268788"/>
          <p14:tracePt t="41570" x="8307388" y="4202113"/>
          <p14:tracePt t="41579" x="8351838" y="4165600"/>
          <p14:tracePt t="41585" x="8382000" y="4127500"/>
          <p14:tracePt t="41591" x="8418513" y="4098925"/>
          <p14:tracePt t="41599" x="8434388" y="4068763"/>
          <p14:tracePt t="41604" x="8448675" y="4038600"/>
          <p14:tracePt t="41611" x="8462963" y="4002088"/>
          <p14:tracePt t="41615" x="8470900" y="3965575"/>
          <p14:tracePt t="41627" x="8470900" y="3935413"/>
          <p14:tracePt t="41638" x="8470900" y="3840163"/>
          <p14:tracePt t="41655" x="8440738" y="3662363"/>
          <p14:tracePt t="41662" x="8418513" y="3565525"/>
          <p14:tracePt t="41674" x="8367713" y="3359150"/>
          <p14:tracePt t="41683" x="8337550" y="3270250"/>
          <p14:tracePt t="41691" x="8323263" y="3195638"/>
          <p14:tracePt t="41704" x="8262938" y="3078163"/>
          <p14:tracePt t="41715" x="8226425" y="2989263"/>
          <p14:tracePt t="41720" x="8196263" y="2944813"/>
          <p14:tracePt t="41736" x="8159750" y="2892425"/>
          <p14:tracePt t="41746" x="8145463" y="2870200"/>
          <p14:tracePt t="41753" x="8131175" y="2855913"/>
          <p14:tracePt t="41773" x="8093075" y="2797175"/>
          <p14:tracePt t="41781" x="8078788" y="2774950"/>
          <p14:tracePt t="41791" x="8042275" y="2736850"/>
          <p14:tracePt t="41798" x="8020050" y="2708275"/>
          <p14:tracePt t="41805" x="8004175" y="2686050"/>
          <p14:tracePt t="41813" x="7981950" y="2655888"/>
          <p14:tracePt t="41825" x="7945438" y="2611438"/>
          <p14:tracePt t="41841" x="7915275" y="2566988"/>
          <p14:tracePt t="41849" x="7893050" y="2559050"/>
          <p14:tracePt t="41856" x="7886700" y="2544763"/>
          <p14:tracePt t="41859" x="7878763" y="2530475"/>
          <p14:tracePt t="41869" x="7864475" y="2522538"/>
          <p14:tracePt t="41876" x="7856538" y="2514600"/>
          <p14:tracePt t="41884" x="7842250" y="2514600"/>
          <p14:tracePt t="41889" x="7834313" y="2508250"/>
          <p14:tracePt t="41895" x="7826375" y="2508250"/>
          <p14:tracePt t="41903" x="7812088" y="2508250"/>
          <p14:tracePt t="41918" x="7797800" y="2508250"/>
          <p14:tracePt t="41922" x="7783513" y="2508250"/>
          <p14:tracePt t="41941" x="7723188" y="2552700"/>
          <p14:tracePt t="41952" x="7620000" y="2655888"/>
          <p14:tracePt t="41957" x="7561263" y="2722563"/>
          <p14:tracePt t="41977" x="7464425" y="2833688"/>
          <p14:tracePt t="41986" x="7397750" y="2922588"/>
          <p14:tracePt t="41995" x="7383463" y="2944813"/>
          <p14:tracePt t="42003" x="7361238" y="2973388"/>
          <p14:tracePt t="42010" x="7346950" y="3011488"/>
          <p14:tracePt t="42024" x="7316788" y="3048000"/>
          <p14:tracePt t="42039" x="7286625" y="3106738"/>
          <p14:tracePt t="42042" x="7272338" y="3136900"/>
          <p14:tracePt t="42051" x="7250113" y="3181350"/>
          <p14:tracePt t="42061" x="7242175" y="3203575"/>
          <p14:tracePt t="42070" x="7213600" y="3270250"/>
          <p14:tracePt t="42078" x="7205663" y="3298825"/>
          <p14:tracePt t="42084" x="7197725" y="3328988"/>
          <p14:tracePt t="42089" x="7191375" y="3365500"/>
          <p14:tracePt t="42100" x="7183438" y="3409950"/>
          <p14:tracePt t="42109" x="7175500" y="3462338"/>
          <p14:tracePt t="42116" x="7169150" y="3498850"/>
          <p14:tracePt t="42122" x="7161213" y="3551238"/>
          <p14:tracePt t="42126" x="7161213" y="3587750"/>
          <p14:tracePt t="42132" x="7161213" y="3632200"/>
          <p14:tracePt t="42139" x="7161213" y="3668713"/>
          <p14:tracePt t="42145" x="7161213" y="3706813"/>
          <p14:tracePt t="42160" x="7169150" y="3773488"/>
          <p14:tracePt t="42166" x="7175500" y="3817938"/>
          <p14:tracePt t="42173" x="7175500" y="3832225"/>
          <p14:tracePt t="42184" x="7183438" y="3854450"/>
          <p14:tracePt t="42192" x="7191375" y="3884613"/>
          <p14:tracePt t="42196" x="7197725" y="3898900"/>
          <p14:tracePt t="42205" x="7197725" y="3913188"/>
          <p14:tracePt t="42222" x="7227888" y="3973513"/>
          <p14:tracePt t="42231" x="7242175" y="3979863"/>
          <p14:tracePt t="42237" x="7264400" y="4002088"/>
          <p14:tracePt t="42244" x="7286625" y="4024313"/>
          <p14:tracePt t="42251" x="7302500" y="4046538"/>
          <p14:tracePt t="42257" x="7324725" y="4068763"/>
          <p14:tracePt t="42266" x="7331075" y="4090988"/>
          <p14:tracePt t="42275" x="7353300" y="4113213"/>
          <p14:tracePt t="42281" x="7361238" y="4121150"/>
          <p14:tracePt t="42286" x="7375525" y="4127500"/>
          <p14:tracePt t="42291" x="7391400" y="4143375"/>
          <p14:tracePt t="42300" x="7397750" y="4157663"/>
          <p14:tracePt t="42308" x="7413625" y="4165600"/>
          <p14:tracePt t="42319" x="7442200" y="4179888"/>
          <p14:tracePt t="42337" x="7472363" y="4194175"/>
          <p14:tracePt t="42341" x="7486650" y="4202113"/>
          <p14:tracePt t="42355" x="7516813" y="4210050"/>
          <p14:tracePt t="42361" x="7545388" y="4210050"/>
          <p14:tracePt t="42368" x="7575550" y="4202113"/>
          <p14:tracePt t="42375" x="7612063" y="4194175"/>
          <p14:tracePt t="42383" x="7678738" y="4157663"/>
          <p14:tracePt t="42388" x="7783513" y="4090988"/>
          <p14:tracePt t="42400" x="7931150" y="3973513"/>
          <p14:tracePt t="42413" x="8301038" y="3654425"/>
          <p14:tracePt t="42419" x="8426450" y="3521075"/>
          <p14:tracePt t="42424" x="8507413" y="3425825"/>
          <p14:tracePt t="42432" x="8559800" y="3343275"/>
          <p14:tracePt t="42439" x="8596313" y="3292475"/>
          <p14:tracePt t="42446" x="8610600" y="3248025"/>
          <p14:tracePt t="42453" x="8618538" y="3217863"/>
          <p14:tracePt t="42458" x="8626475" y="3211513"/>
          <p14:tracePt t="42465" x="8626475" y="3195638"/>
          <p14:tracePt t="42472" x="8626475" y="3173413"/>
          <p14:tracePt t="42488" x="8626475" y="3159125"/>
          <p14:tracePt t="42504" x="8618538" y="3136900"/>
          <p14:tracePt t="42509" x="8604250" y="3114675"/>
          <p14:tracePt t="42516" x="8596313" y="3100388"/>
          <p14:tracePt t="42523" x="8588375" y="3078163"/>
          <p14:tracePt t="42528" x="8574088" y="3062288"/>
          <p14:tracePt t="42542" x="8551863" y="3011488"/>
          <p14:tracePt t="42550" x="8545513" y="2989263"/>
          <p14:tracePt t="42557" x="8529638" y="2967038"/>
          <p14:tracePt t="42563" x="8507413" y="2944813"/>
          <p14:tracePt t="42569" x="8493125" y="2936875"/>
          <p14:tracePt t="42575" x="8478838" y="2922588"/>
          <p14:tracePt t="42586" x="8478838" y="2914650"/>
          <p14:tracePt t="42591" x="8462963" y="2906713"/>
          <p14:tracePt t="42596" x="8448675" y="2906713"/>
          <p14:tracePt t="42605" x="8440738" y="2900363"/>
          <p14:tracePt t="42612" x="8426450" y="2884488"/>
          <p14:tracePt t="42621" x="8412163" y="2870200"/>
          <p14:tracePt t="42636" x="8382000" y="2847975"/>
          <p14:tracePt t="42640" x="8367713" y="2841625"/>
          <p14:tracePt t="42653" x="8323263" y="2819400"/>
          <p14:tracePt t="42661" x="8307388" y="2803525"/>
          <p14:tracePt t="42668" x="8293100" y="2797175"/>
          <p14:tracePt t="42677" x="8278813" y="2789238"/>
          <p14:tracePt t="42685" x="8262938" y="2789238"/>
          <p14:tracePt t="42697" x="8240713" y="2774950"/>
          <p14:tracePt t="42707" x="8234363" y="2767013"/>
          <p14:tracePt t="42724" x="8226425" y="2759075"/>
          <p14:tracePt t="42731" x="8218488" y="2759075"/>
          <p14:tracePt t="42736" x="8212138" y="2759075"/>
          <p14:tracePt t="42751" x="8204200" y="2759075"/>
          <p14:tracePt t="42757" x="8196263" y="2759075"/>
          <p14:tracePt t="42771" x="8189913" y="2759075"/>
          <p14:tracePt t="42794" x="8181975" y="2759075"/>
          <p14:tracePt t="42807" x="8175625" y="2767013"/>
          <p14:tracePt t="42828" x="8175625" y="2774950"/>
          <p14:tracePt t="42855" x="8175625" y="2781300"/>
          <p14:tracePt t="42868" x="8175625" y="2789238"/>
          <p14:tracePt t="42892" x="8175625" y="2797175"/>
          <p14:tracePt t="42904" x="8175625" y="2803525"/>
          <p14:tracePt t="42920" x="8175625" y="2833688"/>
          <p14:tracePt t="42925" x="8175625" y="2841625"/>
          <p14:tracePt t="42936" x="8175625" y="2855913"/>
          <p14:tracePt t="42942" x="8175625" y="2862263"/>
          <p14:tracePt t="42954" x="8175625" y="2884488"/>
          <p14:tracePt t="42963" x="8175625" y="2892425"/>
          <p14:tracePt t="42973" x="8175625" y="2914650"/>
          <p14:tracePt t="42990" x="8175625" y="2928938"/>
          <p14:tracePt t="43005" x="8175625" y="2936875"/>
          <p14:tracePt t="43013" x="8175625" y="2951163"/>
          <p14:tracePt t="43032" x="8175625" y="2959100"/>
          <p14:tracePt t="43045" x="8175625" y="2973388"/>
          <p14:tracePt t="43059" x="8167688" y="3017838"/>
          <p14:tracePt t="43075" x="8159750" y="3167063"/>
          <p14:tracePt t="43091" x="8153400" y="3240088"/>
          <p14:tracePt t="43101" x="8131175" y="3365500"/>
          <p14:tracePt t="43107" x="8131175" y="3432175"/>
          <p14:tracePt t="43112" x="8123238" y="3492500"/>
          <p14:tracePt t="43119" x="8115300" y="3559175"/>
          <p14:tracePt t="43125" x="8093075" y="3662363"/>
          <p14:tracePt t="43134" x="8070850" y="3757613"/>
          <p14:tracePt t="43142" x="8056563" y="3868738"/>
          <p14:tracePt t="43148" x="8034338" y="3979863"/>
          <p14:tracePt t="43153" x="8012113" y="4098925"/>
          <p14:tracePt t="43160" x="7989888" y="4194175"/>
          <p14:tracePt t="43172" x="7975600" y="4394200"/>
          <p14:tracePt t="43188" x="7953375" y="4572000"/>
          <p14:tracePt t="43194" x="7953375" y="4652963"/>
          <p14:tracePt t="43210" x="7945438" y="4816475"/>
          <p14:tracePt t="43218" x="7945438" y="4905375"/>
          <p14:tracePt t="43226" x="7937500" y="4964113"/>
          <p14:tracePt t="43238" x="7931150" y="5030788"/>
          <p14:tracePt t="43248" x="7931150" y="5053013"/>
          <p14:tracePt t="43257" x="7931150" y="5067300"/>
          <p14:tracePt t="43264" x="7931150" y="5075238"/>
          <p14:tracePt t="43270" x="7931150" y="5083175"/>
          <p14:tracePt t="43286" x="7923213" y="5083175"/>
          <p14:tracePt t="43571" x="7908925" y="5045075"/>
          <p14:tracePt t="43583" x="7878763" y="4964113"/>
          <p14:tracePt t="43595" x="7842250" y="4845050"/>
          <p14:tracePt t="43607" x="7797800" y="4764088"/>
          <p14:tracePt t="43620" x="7775575" y="4713288"/>
          <p14:tracePt t="43639" x="7753350" y="4660900"/>
          <p14:tracePt t="43646" x="7745413" y="4660900"/>
          <p14:tracePt t="43655" x="7745413" y="4652963"/>
          <p14:tracePt t="43671" x="7739063" y="4646613"/>
          <p14:tracePt t="43689" x="7731125" y="4646613"/>
          <p14:tracePt t="43711" x="7723188" y="4646613"/>
          <p14:tracePt t="43723" x="7716838" y="4652963"/>
          <p14:tracePt t="43754" x="7708900" y="4652963"/>
          <p14:tracePt t="43768" x="7700963" y="4660900"/>
          <p14:tracePt t="43773" x="7700963" y="4668838"/>
          <p14:tracePt t="43789" x="7700963" y="4675188"/>
          <p14:tracePt t="43794" x="7694613" y="4675188"/>
          <p14:tracePt t="43804" x="7694613" y="4683125"/>
          <p14:tracePt t="43809" x="7686675" y="4697413"/>
          <p14:tracePt t="43821" x="7672388" y="4727575"/>
          <p14:tracePt t="43831" x="7664450" y="4749800"/>
          <p14:tracePt t="43844" x="7642225" y="4808538"/>
          <p14:tracePt t="43857" x="7627938" y="4875213"/>
          <p14:tracePt t="43871" x="7620000" y="4933950"/>
          <p14:tracePt t="43875" x="7620000" y="4956175"/>
          <p14:tracePt t="43893" x="7605713" y="5016500"/>
          <p14:tracePt t="43904" x="7597775" y="5038725"/>
          <p14:tracePt t="43914" x="7597775" y="5045075"/>
          <p14:tracePt t="43921" x="7589838" y="5060950"/>
          <p14:tracePt t="43937" x="7583488" y="5060950"/>
          <p14:tracePt t="43942" x="7583488" y="5067300"/>
          <p14:tracePt t="43982" x="7583488" y="5053013"/>
          <p14:tracePt t="44002" x="7575550" y="5016500"/>
          <p14:tracePt t="44012" x="7575550" y="5000625"/>
          <p14:tracePt t="44021" x="7575550" y="4941888"/>
          <p14:tracePt t="44034" x="7575550" y="4919663"/>
          <p14:tracePt t="44049" x="7575550" y="4860925"/>
          <p14:tracePt t="44058" x="7575550" y="4852988"/>
          <p14:tracePt t="44062" x="7575550" y="4838700"/>
          <p14:tracePt t="44074" x="7575550" y="4830763"/>
          <p14:tracePt t="44087" x="7575550" y="4808538"/>
          <p14:tracePt t="44105" x="7575550" y="4800600"/>
          <p14:tracePt t="44120" x="7575550" y="4794250"/>
          <p14:tracePt t="44155" x="7575550" y="4800600"/>
          <p14:tracePt t="44168" x="7575550" y="4816475"/>
          <p14:tracePt t="44181" x="7575550" y="4860925"/>
          <p14:tracePt t="44189" x="7583488" y="4911725"/>
          <p14:tracePt t="44197" x="7589838" y="4986338"/>
          <p14:tracePt t="44207" x="7597775" y="5075238"/>
          <p14:tracePt t="44213" x="7612063" y="5148263"/>
          <p14:tracePt t="44220" x="7620000" y="5237163"/>
          <p14:tracePt t="44227" x="7620000" y="5311775"/>
          <p14:tracePt t="44237" x="7627938" y="5400675"/>
          <p14:tracePt t="44246" x="7634288" y="5430838"/>
          <p14:tracePt t="44253" x="7634288" y="5445125"/>
          <p14:tracePt t="44257" x="7634288" y="5453063"/>
          <p14:tracePt t="44271" x="7634288" y="5459413"/>
          <p14:tracePt t="44295" x="7634288" y="5453063"/>
          <p14:tracePt t="44302" x="7634288" y="5437188"/>
          <p14:tracePt t="44306" x="7627938" y="5386388"/>
          <p14:tracePt t="44313" x="7620000" y="5289550"/>
          <p14:tracePt t="44319" x="7605713" y="5097463"/>
          <p14:tracePt t="44326" x="7605713" y="4919663"/>
          <p14:tracePt t="44342" x="7605713" y="4630738"/>
          <p14:tracePt t="44355" x="7605713" y="4475163"/>
          <p14:tracePt t="44362" x="7605713" y="4446588"/>
          <p14:tracePt t="44368" x="7605713" y="4424363"/>
          <p14:tracePt t="44375" x="7605713" y="4416425"/>
          <p14:tracePt t="44381" x="7605713" y="4408488"/>
          <p14:tracePt t="44397" x="7605713" y="4402138"/>
          <p14:tracePt t="44439" x="7605713" y="4408488"/>
          <p14:tracePt t="44447" x="7605713" y="4416425"/>
          <p14:tracePt t="44458" x="7605713" y="4430713"/>
          <p14:tracePt t="44465" x="7605713" y="4452938"/>
          <p14:tracePt t="44476" x="7605713" y="4468813"/>
          <p14:tracePt t="44480" x="7605713" y="4491038"/>
          <p14:tracePt t="44488" x="7605713" y="4519613"/>
          <p14:tracePt t="44497" x="7605713" y="4549775"/>
          <p14:tracePt t="44504" x="7605713" y="4586288"/>
          <p14:tracePt t="44510" x="7605713" y="4638675"/>
          <p14:tracePt t="44516" x="7605713" y="4675188"/>
          <p14:tracePt t="44528" x="7620000" y="4741863"/>
          <p14:tracePt t="44536" x="7620000" y="4772025"/>
          <p14:tracePt t="44544" x="7620000" y="4786313"/>
          <p14:tracePt t="44552" x="7620000" y="4800600"/>
          <p14:tracePt t="44559" x="7620000" y="4816475"/>
          <p14:tracePt t="44571" x="7620000" y="4822825"/>
          <p14:tracePt t="44578" x="7620000" y="4830763"/>
          <p14:tracePt t="44670" x="7620000" y="4822825"/>
          <p14:tracePt t="44690" x="7620000" y="4816475"/>
          <p14:tracePt t="44702" x="7620000" y="4808538"/>
          <p14:tracePt t="44717" x="7620000" y="4800600"/>
          <p14:tracePt t="44730" x="7627938" y="4800600"/>
          <p14:tracePt t="44772" x="7627938" y="4816475"/>
          <p14:tracePt t="44781" x="7634288" y="4816475"/>
          <p14:tracePt t="44793" x="7634288" y="4852988"/>
          <p14:tracePt t="44804" x="7642225" y="4867275"/>
          <p14:tracePt t="44810" x="7642225" y="4897438"/>
          <p14:tracePt t="44822" x="7642225" y="4927600"/>
          <p14:tracePt t="44828" x="7642225" y="4941888"/>
          <p14:tracePt t="44838" x="7642225" y="4956175"/>
          <p14:tracePt t="44855" x="7642225" y="4972050"/>
          <p14:tracePt t="44870" x="7642225" y="4978400"/>
          <p14:tracePt t="44888" x="7650163" y="4978400"/>
          <p14:tracePt t="44911" x="7650163" y="4956175"/>
          <p14:tracePt t="44919" x="7650163" y="4941888"/>
          <p14:tracePt t="44926" x="7650163" y="4919663"/>
          <p14:tracePt t="44934" x="7650163" y="4883150"/>
          <p14:tracePt t="44941" x="7650163" y="4852988"/>
          <p14:tracePt t="44946" x="7650163" y="4830763"/>
          <p14:tracePt t="44960" x="7650163" y="4778375"/>
          <p14:tracePt t="44969" x="7650163" y="4757738"/>
          <p14:tracePt t="44986" x="7650163" y="4741863"/>
          <p14:tracePt t="45056" x="7650163" y="4749800"/>
          <p14:tracePt t="45063" x="7650163" y="4757738"/>
          <p14:tracePt t="45072" x="7650163" y="4764088"/>
          <p14:tracePt t="45088" x="7650163" y="4800600"/>
          <p14:tracePt t="45093" x="7650163" y="4822825"/>
          <p14:tracePt t="45104" x="7650163" y="4860925"/>
          <p14:tracePt t="45113" x="7650163" y="4919663"/>
          <p14:tracePt t="45118" x="7650163" y="4956175"/>
          <p14:tracePt t="45124" x="7642225" y="4986338"/>
          <p14:tracePt t="45134" x="7642225" y="5008563"/>
          <p14:tracePt t="45141" x="7634288" y="5038725"/>
          <p14:tracePt t="45154" x="7634288" y="5089525"/>
          <p14:tracePt t="45170" x="7634288" y="5111750"/>
          <p14:tracePt t="45175" x="7627938" y="5127625"/>
          <p14:tracePt t="45187" x="7627938" y="5133975"/>
          <p14:tracePt t="45194" x="7627938" y="5141913"/>
          <p14:tracePt t="45210" x="7620000" y="5141913"/>
          <p14:tracePt t="45223" x="7620000" y="5148263"/>
          <p14:tracePt t="45239" x="7612063" y="5148263"/>
          <p14:tracePt t="45314" x="7620000" y="5148263"/>
          <p14:tracePt t="45363" x="7627938" y="5148263"/>
          <p14:tracePt t="45495" x="7634288" y="5148263"/>
          <p14:tracePt t="45516" x="7642225" y="5148263"/>
          <p14:tracePt t="45606" x="7650163" y="5148263"/>
          <p14:tracePt t="45620" x="7656513" y="5148263"/>
          <p14:tracePt t="45648" x="7664450" y="5148263"/>
          <p14:tracePt t="45663" x="7672388" y="5148263"/>
          <p14:tracePt t="45677" x="7678738" y="5148263"/>
          <p14:tracePt t="45689" x="7700963" y="5148263"/>
          <p14:tracePt t="45697" x="7708900" y="5141913"/>
          <p14:tracePt t="45704" x="7731125" y="5141913"/>
          <p14:tracePt t="45712" x="7761288" y="5141913"/>
          <p14:tracePt t="45718" x="7789863" y="5141913"/>
          <p14:tracePt t="45725" x="7826375" y="5141913"/>
          <p14:tracePt t="45729" x="7848600" y="5141913"/>
          <p14:tracePt t="45737" x="7878763" y="5148263"/>
          <p14:tracePt t="45748" x="7908925" y="5156200"/>
          <p14:tracePt t="45760" x="7975600" y="5170488"/>
          <p14:tracePt t="45770" x="8070850" y="5192713"/>
          <p14:tracePt t="45786" x="8167688" y="5230813"/>
          <p14:tracePt t="45792" x="8204200" y="5237163"/>
          <p14:tracePt t="45804" x="8248650" y="5253038"/>
          <p14:tracePt t="45810" x="8278813" y="5281613"/>
          <p14:tracePt t="45820" x="8315325" y="5303838"/>
          <p14:tracePt t="45826" x="8329613" y="5319713"/>
          <p14:tracePt t="45837" x="8329613" y="5326063"/>
          <p14:tracePt t="45841" x="8337550" y="5334000"/>
          <p14:tracePt t="45850" x="8345488" y="5341938"/>
          <p14:tracePt t="45855" x="8351838" y="5348288"/>
          <p14:tracePt t="45862" x="8351838" y="5356225"/>
          <p14:tracePt t="45874" x="8351838" y="5370513"/>
          <p14:tracePt t="45889" x="8351838" y="5386388"/>
          <p14:tracePt t="45905" x="8329613" y="5400675"/>
          <p14:tracePt t="46302" x="8345488" y="5400675"/>
          <p14:tracePt t="46307" x="8345488" y="5408613"/>
          <p14:tracePt t="46321" x="8367713" y="5422900"/>
          <p14:tracePt t="46338" x="8382000" y="5430838"/>
          <p14:tracePt t="46342" x="8389938" y="5437188"/>
          <p14:tracePt t="46353" x="8396288" y="5437188"/>
          <p14:tracePt t="46359" x="8404225" y="5437188"/>
          <p14:tracePt t="46369" x="8412163" y="5453063"/>
          <p14:tracePt t="46374" x="8426450" y="5453063"/>
          <p14:tracePt t="46384" x="8434388" y="5453063"/>
          <p14:tracePt t="46389" x="8434388" y="5459413"/>
          <p14:tracePt t="46429" x="8440738" y="5467350"/>
          <p14:tracePt t="46438" x="8448675" y="5467350"/>
          <p14:tracePt t="46461" x="8448675" y="5475288"/>
          <p14:tracePt t="46476" x="8456613" y="5475288"/>
          <p14:tracePt t="46480" x="8462963" y="5475288"/>
          <p14:tracePt t="46502" x="8462963" y="5481638"/>
          <p14:tracePt t="46516" x="8462963" y="5489575"/>
          <p14:tracePt t="46530" x="8470900" y="5489575"/>
          <p14:tracePt t="46541" x="8478838" y="5497513"/>
          <p14:tracePt t="46546" x="8485188" y="5497513"/>
          <p14:tracePt t="46555" x="8501063" y="5503863"/>
          <p14:tracePt t="46573" x="8515350" y="5519738"/>
          <p14:tracePt t="46586" x="8529638" y="5519738"/>
          <p14:tracePt t="46591" x="8529638" y="5526088"/>
          <p14:tracePt t="46605" x="8551863" y="5526088"/>
          <p14:tracePt t="46621" x="8567738" y="5526088"/>
          <p14:tracePt t="46636" x="8582025" y="5526088"/>
          <p14:tracePt t="46640" x="8588375" y="5526088"/>
          <p14:tracePt t="46655" x="8604250" y="5526088"/>
          <p14:tracePt t="46674" x="8618538" y="5519738"/>
          <p14:tracePt t="46683" x="8648700" y="5511800"/>
          <p14:tracePt t="46691" x="8655050" y="5503863"/>
          <p14:tracePt t="46696" x="8670925" y="5497513"/>
          <p14:tracePt t="46708" x="8685213" y="5489575"/>
          <p14:tracePt t="46713" x="8707438" y="5481638"/>
          <p14:tracePt t="46726" x="8729663" y="5467350"/>
          <p14:tracePt t="46732" x="8743950" y="5467350"/>
          <p14:tracePt t="46739" x="8751888" y="5459413"/>
          <p14:tracePt t="46746" x="8766175" y="5453063"/>
          <p14:tracePt t="46753" x="8782050" y="5445125"/>
          <p14:tracePt t="46771" x="8810625" y="5430838"/>
          <p14:tracePt t="46779" x="8818563" y="5430838"/>
          <p14:tracePt t="46794" x="8848725" y="5422900"/>
          <p14:tracePt t="46798" x="8855075" y="5414963"/>
          <p14:tracePt t="46809" x="8885238" y="5414963"/>
          <p14:tracePt t="46820" x="8929688" y="5408613"/>
          <p14:tracePt t="46839" x="8980488" y="5408613"/>
          <p14:tracePt t="46842" x="9018588" y="5408613"/>
          <p14:tracePt t="46863" x="9158288" y="5408613"/>
          <p14:tracePt t="46867" x="9196388" y="5408613"/>
          <p14:tracePt t="46877" x="9247188" y="5408613"/>
          <p14:tracePt t="46888" x="9307513" y="5414963"/>
          <p14:tracePt t="46904" x="9358313" y="5422900"/>
          <p14:tracePt t="46913" x="9380538" y="5422900"/>
          <p14:tracePt t="46924" x="9417050" y="5430838"/>
          <p14:tracePt t="46941" x="9469438" y="5437188"/>
          <p14:tracePt t="46955" x="9513888" y="5437188"/>
          <p14:tracePt t="46959" x="9536113" y="5437188"/>
          <p14:tracePt t="46965" x="9550400" y="5437188"/>
          <p14:tracePt t="46974" x="9572625" y="5437188"/>
          <p14:tracePt t="46978" x="9594850" y="5437188"/>
          <p14:tracePt t="46987" x="9602788" y="5437188"/>
          <p14:tracePt t="47004" x="9639300" y="5437188"/>
          <p14:tracePt t="47009" x="9647238" y="5437188"/>
          <p14:tracePt t="47021" x="9683750" y="5430838"/>
          <p14:tracePt t="47038" x="9728200" y="5414963"/>
          <p14:tracePt t="47044" x="9772650" y="5408613"/>
          <p14:tracePt t="47052" x="9809163" y="5392738"/>
          <p14:tracePt t="47059" x="9891713" y="5370513"/>
          <p14:tracePt t="47116" x="10571163" y="5133975"/>
          <p14:tracePt t="47126" x="10668000" y="5089525"/>
          <p14:tracePt t="47139" x="10704513" y="5075238"/>
          <p14:tracePt t="47147" x="10779125" y="5045075"/>
          <p14:tracePt t="47154" x="10823575" y="5022850"/>
          <p14:tracePt t="47160" x="10874375" y="5008563"/>
          <p14:tracePt t="47175" x="10926763" y="4994275"/>
          <p14:tracePt t="47180" x="10985500" y="4964113"/>
          <p14:tracePt t="47187" x="11045825" y="4941888"/>
          <p14:tracePt t="47195" x="11141075" y="4911725"/>
          <p14:tracePt t="47212" x="11185525" y="4897438"/>
          <p14:tracePt t="47225" x="11201400" y="4889500"/>
          <p14:tracePt t="47233" x="11207750" y="4889500"/>
          <p14:tracePt t="47236" x="11215688" y="4889500"/>
          <p14:tracePt t="47252" x="11223625" y="4889500"/>
          <p14:tracePt t="47262" x="11229975" y="4889500"/>
          <p14:tracePt t="47274" x="11244263" y="4889500"/>
          <p14:tracePt t="47290" x="11266488" y="4889500"/>
          <p14:tracePt t="47296" x="11282363" y="4889500"/>
          <p14:tracePt t="47302" x="11288713" y="4889500"/>
          <p14:tracePt t="47308" x="11310938" y="4889500"/>
          <p14:tracePt t="47314" x="11326813" y="4889500"/>
          <p14:tracePt t="47324" x="11333163" y="4889500"/>
          <p14:tracePt t="47328" x="11349038" y="4889500"/>
          <p14:tracePt t="47343" x="11363325" y="4889500"/>
          <p14:tracePt t="47358" x="11377613" y="4889500"/>
          <p14:tracePt t="47363" x="11393488" y="4889500"/>
          <p14:tracePt t="47370" x="11399838" y="4889500"/>
          <p14:tracePt t="47386" x="11407775" y="4889500"/>
          <p14:tracePt t="47398" x="11415713" y="4889500"/>
          <p14:tracePt t="47726" x="11349038" y="4883150"/>
          <p14:tracePt t="47742" x="10971213" y="4838700"/>
          <p14:tracePt t="47755" x="10445750" y="4778375"/>
          <p14:tracePt t="47761" x="10164763" y="4764088"/>
          <p14:tracePt t="47769" x="9875838" y="4735513"/>
          <p14:tracePt t="47776" x="9647238" y="4719638"/>
          <p14:tracePt t="47795" x="9024938" y="4675188"/>
          <p14:tracePt t="47808" x="8774113" y="4660900"/>
          <p14:tracePt t="47814" x="8693150" y="4660900"/>
          <p14:tracePt t="47824" x="8618538" y="4660900"/>
          <p14:tracePt t="47841" x="8507413" y="4660900"/>
          <p14:tracePt t="47858" x="8470900" y="4660900"/>
          <p14:tracePt t="47864" x="8448675" y="4668838"/>
          <p14:tracePt t="47872" x="8434388" y="4668838"/>
          <p14:tracePt t="47880" x="8412163" y="4675188"/>
          <p14:tracePt t="47889" x="8396288" y="4683125"/>
          <p14:tracePt t="47894" x="8374063" y="4691063"/>
          <p14:tracePt t="47906" x="8359775" y="4697413"/>
          <p14:tracePt t="47921" x="8351838" y="4705350"/>
          <p14:tracePt t="47926" x="8345488" y="4705350"/>
          <p14:tracePt t="47933" x="8337550" y="4705350"/>
          <p14:tracePt t="47955" x="8337550" y="4713288"/>
          <p14:tracePt t="47960" x="8323263" y="4713288"/>
          <p14:tracePt t="47968" x="8315325" y="4719638"/>
          <p14:tracePt t="47976" x="8307388" y="4727575"/>
          <p14:tracePt t="47985" x="8293100" y="4727575"/>
          <p14:tracePt t="47991" x="8278813" y="4735513"/>
          <p14:tracePt t="47995" x="8262938" y="4741863"/>
          <p14:tracePt t="48001" x="8248650" y="4749800"/>
          <p14:tracePt t="48007" x="8240713" y="4757738"/>
          <p14:tracePt t="48023" x="8218488" y="4757738"/>
          <p14:tracePt t="48043" x="8196263" y="4749800"/>
          <p14:tracePt t="48055" x="8189913" y="4749800"/>
          <p14:tracePt t="48062" x="8189913" y="4735513"/>
          <p14:tracePt t="48075" x="8167688" y="4691063"/>
          <p14:tracePt t="48082" x="8159750" y="4660900"/>
          <p14:tracePt t="48106" x="8153400" y="4497388"/>
          <p14:tracePt t="48113" x="8153400" y="4424363"/>
          <p14:tracePt t="48122" x="8189913" y="4246563"/>
          <p14:tracePt t="48130" x="8212138" y="4157663"/>
          <p14:tracePt t="48145" x="8262938" y="3943350"/>
          <p14:tracePt t="48154" x="8315325" y="3765550"/>
          <p14:tracePt t="48175" x="8345488" y="3624263"/>
          <p14:tracePt t="48182" x="8351838" y="3581400"/>
          <p14:tracePt t="48190" x="8359775" y="3565525"/>
          <p14:tracePt t="48196" x="8367713" y="3536950"/>
          <p14:tracePt t="48204" x="8374063" y="3514725"/>
          <p14:tracePt t="48213" x="8374063" y="3484563"/>
          <p14:tracePt t="48227" x="8389938" y="3440113"/>
          <p14:tracePt t="48243" x="8404225" y="3381375"/>
          <p14:tracePt t="48251" x="8412163" y="3336925"/>
          <p14:tracePt t="48258" x="8412163" y="3306763"/>
          <p14:tracePt t="48265" x="8418513" y="3284538"/>
          <p14:tracePt t="48275" x="8418513" y="3262313"/>
          <p14:tracePt t="48286" x="8418513" y="3248025"/>
          <p14:tracePt t="48291" x="8426450" y="3225800"/>
          <p14:tracePt t="48296" x="8426450" y="3195638"/>
          <p14:tracePt t="48304" x="8434388" y="3167063"/>
          <p14:tracePt t="48308" x="8440738" y="3144838"/>
          <p14:tracePt t="48314" x="8440738" y="3114675"/>
          <p14:tracePt t="48324" x="8456613" y="3062288"/>
          <p14:tracePt t="48338" x="8470900" y="2973388"/>
          <p14:tracePt t="48342" x="8493125" y="2906713"/>
          <p14:tracePt t="48351" x="8501063" y="2870200"/>
          <p14:tracePt t="48359" x="8515350" y="2811463"/>
          <p14:tracePt t="48363" x="8523288" y="2759075"/>
          <p14:tracePt t="48382" x="8559800" y="2641600"/>
          <p14:tracePt t="48393" x="8567738" y="2611438"/>
          <p14:tracePt t="48404" x="8574088" y="2574925"/>
          <p14:tracePt t="48422" x="8574088" y="2544763"/>
          <p14:tracePt t="48442" x="8574088" y="2522538"/>
          <p14:tracePt t="48455" x="8574088" y="2514600"/>
          <p14:tracePt t="48459" x="8574088" y="2508250"/>
          <p14:tracePt t="48608" x="8574088" y="2514600"/>
          <p14:tracePt t="48621" x="8574088" y="2522538"/>
          <p14:tracePt t="48628" x="8567738" y="2530475"/>
          <p14:tracePt t="48637" x="8567738" y="2536825"/>
          <p14:tracePt t="48644" x="8559800" y="2544763"/>
          <p14:tracePt t="48661" x="8559800" y="2559050"/>
          <p14:tracePt t="48675" x="8551863" y="2566988"/>
          <p14:tracePt t="48683" x="8551863" y="2574925"/>
          <p14:tracePt t="48697" x="8551863" y="2581275"/>
          <p14:tracePt t="48705" x="8545513" y="2589213"/>
          <p14:tracePt t="48711" x="8545513" y="2597150"/>
          <p14:tracePt t="48716" x="8545513" y="2603500"/>
          <p14:tracePt t="48726" x="8545513" y="2611438"/>
          <p14:tracePt t="48733" x="8537575" y="2619375"/>
          <p14:tracePt t="48738" x="8537575" y="2633663"/>
          <p14:tracePt t="48745" x="8537575" y="2647950"/>
          <p14:tracePt t="48759" x="8537575" y="2663825"/>
          <p14:tracePt t="48773" x="8537575" y="2686050"/>
          <p14:tracePt t="48779" x="8537575" y="2692400"/>
          <p14:tracePt t="48790" x="8537575" y="2700338"/>
          <p14:tracePt t="48799" x="8537575" y="2744788"/>
          <p14:tracePt t="48809" x="8537575" y="2759075"/>
          <p14:tracePt t="48818" x="8537575" y="2797175"/>
          <p14:tracePt t="48825" x="8537575" y="2825750"/>
          <p14:tracePt t="48829" x="8537575" y="2862263"/>
          <p14:tracePt t="48837" x="8537575" y="2914650"/>
          <p14:tracePt t="48844" x="8551863" y="2967038"/>
          <p14:tracePt t="48852" x="8559800" y="3033713"/>
          <p14:tracePt t="48857" x="8567738" y="3084513"/>
          <p14:tracePt t="48861" x="8588375" y="3159125"/>
          <p14:tracePt t="48870" x="8604250" y="3225800"/>
          <p14:tracePt t="48880" x="8632825" y="3298825"/>
          <p14:tracePt t="48891" x="8693150" y="3470275"/>
          <p14:tracePt t="48897" x="8721725" y="3536950"/>
          <p14:tracePt t="48904" x="8751888" y="3603625"/>
          <p14:tracePt t="48920" x="8818563" y="3721100"/>
          <p14:tracePt t="48925" x="8855075" y="3779838"/>
          <p14:tracePt t="48935" x="8885238" y="3824288"/>
          <p14:tracePt t="48944" x="8980488" y="3913188"/>
          <p14:tracePt t="48959" x="9024938" y="3957638"/>
          <p14:tracePt t="48966" x="9077325" y="3987800"/>
          <p14:tracePt t="48971" x="9113838" y="4010025"/>
          <p14:tracePt t="48975" x="9151938" y="4024313"/>
          <p14:tracePt t="48984" x="9180513" y="4024313"/>
          <p14:tracePt t="48991" x="9218613" y="4024313"/>
          <p14:tracePt t="49003" x="9277350" y="4024313"/>
          <p14:tracePt t="49010" x="9313863" y="4002088"/>
          <p14:tracePt t="49016" x="9336088" y="3987800"/>
          <p14:tracePt t="49022" x="9366250" y="3973513"/>
          <p14:tracePt t="49036" x="9388475" y="3965575"/>
          <p14:tracePt t="49044" x="9410700" y="3943350"/>
          <p14:tracePt t="49051" x="9424988" y="3935413"/>
          <p14:tracePt t="49057" x="9432925" y="3921125"/>
          <p14:tracePt t="49070" x="9461500" y="3898900"/>
          <p14:tracePt t="49082" x="9469438" y="3876675"/>
          <p14:tracePt t="49094" x="9491663" y="3832225"/>
          <p14:tracePt t="49106" x="9513888" y="3795713"/>
          <p14:tracePt t="49116" x="9521825" y="3773488"/>
          <p14:tracePt t="49120" x="9528175" y="3751263"/>
          <p14:tracePt t="49125" x="9528175" y="3743325"/>
          <p14:tracePt t="49141" x="9536113" y="3713163"/>
          <p14:tracePt t="49147" x="9536113" y="3698875"/>
          <p14:tracePt t="49153" x="9536113" y="3676650"/>
          <p14:tracePt t="49170" x="9528175" y="3640138"/>
          <p14:tracePt t="49177" x="9521825" y="3609975"/>
          <p14:tracePt t="49184" x="9513888" y="3587750"/>
          <p14:tracePt t="49194" x="9499600" y="3559175"/>
          <p14:tracePt t="49197" x="9491663" y="3536950"/>
          <p14:tracePt t="49204" x="9483725" y="3514725"/>
          <p14:tracePt t="49211" x="9477375" y="3492500"/>
          <p14:tracePt t="49229" x="9461500" y="3448050"/>
          <p14:tracePt t="49235" x="9455150" y="3432175"/>
          <p14:tracePt t="49246" x="9455150" y="3387725"/>
          <p14:tracePt t="49258" x="9455150" y="3336925"/>
          <p14:tracePt t="49269" x="9455150" y="3306763"/>
          <p14:tracePt t="49278" x="9469438" y="3217863"/>
          <p14:tracePt t="49289" x="9477375" y="3189288"/>
          <p14:tracePt t="49296" x="9483725" y="3159125"/>
          <p14:tracePt t="49304" x="9483725" y="3128963"/>
          <p14:tracePt t="49311" x="9483725" y="3122613"/>
          <p14:tracePt t="49324" x="9483725" y="3092450"/>
          <p14:tracePt t="49339" x="9483725" y="3078163"/>
          <p14:tracePt t="49343" x="9483725" y="3070225"/>
          <p14:tracePt t="49360" x="9483725" y="3062288"/>
          <p14:tracePt t="49373" x="9483725" y="3048000"/>
          <p14:tracePt t="49388" x="9491663" y="3040063"/>
          <p14:tracePt t="49393" x="9491663" y="3033713"/>
          <p14:tracePt t="49402" x="9491663" y="3025775"/>
          <p14:tracePt t="49416" x="9499600" y="3011488"/>
          <p14:tracePt t="49421" x="9505950" y="3011488"/>
          <p14:tracePt t="49427" x="9505950" y="2995613"/>
          <p14:tracePt t="49434" x="9505950" y="2981325"/>
          <p14:tracePt t="49443" x="9505950" y="2973388"/>
          <p14:tracePt t="49448" x="9505950" y="2967038"/>
          <p14:tracePt t="49452" x="9505950" y="2959100"/>
          <p14:tracePt t="49463" x="9505950" y="2951163"/>
          <p14:tracePt t="49474" x="9505950" y="2944813"/>
          <p14:tracePt t="49489" x="9505950" y="2936875"/>
          <p14:tracePt t="49506" x="9513888" y="2936875"/>
          <p14:tracePt t="49533" x="9513888" y="2944813"/>
          <p14:tracePt t="49548" x="9513888" y="2959100"/>
          <p14:tracePt t="49554" x="9513888" y="2973388"/>
          <p14:tracePt t="49562" x="9521825" y="2995613"/>
          <p14:tracePt t="49567" x="9528175" y="3017838"/>
          <p14:tracePt t="49582" x="9550400" y="3078163"/>
          <p14:tracePt t="49592" x="9588500" y="3189288"/>
          <p14:tracePt t="49608" x="9632950" y="3284538"/>
          <p14:tracePt t="49621" x="9661525" y="3343275"/>
          <p14:tracePt t="49629" x="9677400" y="3373438"/>
          <p14:tracePt t="49637" x="9691688" y="3395663"/>
          <p14:tracePt t="49647" x="9713913" y="3425825"/>
          <p14:tracePt t="49667" x="9742488" y="3462338"/>
          <p14:tracePt t="49673" x="9758363" y="3484563"/>
          <p14:tracePt t="49688" x="9794875" y="3514725"/>
          <p14:tracePt t="49696" x="9825038" y="3543300"/>
          <p14:tracePt t="49711" x="9861550" y="3573463"/>
          <p14:tracePt t="49716" x="9883775" y="3581400"/>
          <p14:tracePt t="49726" x="9898063" y="3595688"/>
          <p14:tracePt t="49732" x="9928225" y="3609975"/>
          <p14:tracePt t="49738" x="9942513" y="3624263"/>
          <p14:tracePt t="49744" x="9972675" y="3624263"/>
          <p14:tracePt t="49754" x="9994900" y="3632200"/>
          <p14:tracePt t="49762" x="10017125" y="3640138"/>
          <p14:tracePt t="49769" x="10025063" y="3640138"/>
          <p14:tracePt t="49777" x="10039350" y="3640138"/>
          <p14:tracePt t="49791" x="10069513" y="3640138"/>
          <p14:tracePt t="49806" x="10091738" y="3640138"/>
          <p14:tracePt t="49812" x="10106025" y="3640138"/>
          <p14:tracePt t="49825" x="10120313" y="3632200"/>
          <p14:tracePt t="49838" x="10134600" y="3632200"/>
          <p14:tracePt t="49842" x="10134600" y="3624263"/>
          <p14:tracePt t="49852" x="10142538" y="3624263"/>
          <p14:tracePt t="49860" x="10150475" y="3624263"/>
          <p14:tracePt t="49875" x="10156825" y="3617913"/>
          <p14:tracePt t="49887" x="10156825" y="3609975"/>
          <p14:tracePt t="49891" x="10164763" y="3609975"/>
          <p14:tracePt t="49898" x="10172700" y="3603625"/>
          <p14:tracePt t="49905" x="10179050" y="3603625"/>
          <p14:tracePt t="49912" x="10194925" y="3595688"/>
          <p14:tracePt t="49923" x="10209213" y="3587750"/>
          <p14:tracePt t="49926" x="10223500" y="3581400"/>
          <p14:tracePt t="49935" x="10239375" y="3573463"/>
          <p14:tracePt t="49941" x="10253663" y="3559175"/>
          <p14:tracePt t="49955" x="10283825" y="3536950"/>
          <p14:tracePt t="49959" x="10298113" y="3529013"/>
          <p14:tracePt t="49975" x="10334625" y="3498850"/>
          <p14:tracePt t="49979" x="10350500" y="3476625"/>
          <p14:tracePt t="49988" x="10356850" y="3470275"/>
          <p14:tracePt t="50010" x="10401300" y="3409950"/>
          <p14:tracePt t="50015" x="10409238" y="3381375"/>
          <p14:tracePt t="50024" x="10417175" y="3365500"/>
          <p14:tracePt t="50043" x="10439400" y="3276600"/>
          <p14:tracePt t="50055" x="10439400" y="3248025"/>
          <p14:tracePt t="50062" x="10445750" y="3217863"/>
          <p14:tracePt t="50072" x="10445750" y="3173413"/>
          <p14:tracePt t="50077" x="10445750" y="3151188"/>
          <p14:tracePt t="50092" x="10445750" y="3128963"/>
          <p14:tracePt t="50108" x="10445750" y="3100388"/>
          <p14:tracePt t="50122" x="10445750" y="3078163"/>
          <p14:tracePt t="50127" x="10445750" y="3062288"/>
          <p14:tracePt t="50141" x="10445750" y="3040063"/>
          <p14:tracePt t="50154" x="10445750" y="3017838"/>
          <p14:tracePt t="50169" x="10445750" y="3003550"/>
          <p14:tracePt t="50177" x="10445750" y="2995613"/>
          <p14:tracePt t="50189" x="10445750" y="2989263"/>
          <p14:tracePt t="50197" x="10445750" y="2981325"/>
          <p14:tracePt t="50211" x="10445750" y="2973388"/>
          <p14:tracePt t="50225" x="10445750" y="2967038"/>
          <p14:tracePt t="50258" x="10445750" y="2959100"/>
          <p14:tracePt t="50774" x="10445750" y="2973388"/>
          <p14:tracePt t="50787" x="10453688" y="2995613"/>
          <p14:tracePt t="50800" x="10475913" y="3040063"/>
          <p14:tracePt t="50805" x="10475913" y="3055938"/>
          <p14:tracePt t="50812" x="10475913" y="3070225"/>
          <p14:tracePt t="50816" x="10490200" y="3084513"/>
          <p14:tracePt t="50823" x="10498138" y="3100388"/>
          <p14:tracePt t="50830" x="10504488" y="3114675"/>
          <p14:tracePt t="50837" x="10520363" y="3128963"/>
          <p14:tracePt t="50847" x="10526713" y="3144838"/>
          <p14:tracePt t="50852" x="10548938" y="3167063"/>
          <p14:tracePt t="50864" x="10593388" y="3211513"/>
          <p14:tracePt t="50871" x="10623550" y="3233738"/>
          <p14:tracePt t="50877" x="10653713" y="3262313"/>
          <p14:tracePt t="50885" x="10698163" y="3276600"/>
          <p14:tracePt t="50891" x="10748963" y="3292475"/>
          <p14:tracePt t="50897" x="10801350" y="3314700"/>
          <p14:tracePt t="50905" x="10868025" y="3328988"/>
          <p14:tracePt t="50911" x="10918825" y="3336925"/>
          <p14:tracePt t="50921" x="10971213" y="3336925"/>
          <p14:tracePt t="50927" x="11023600" y="3336925"/>
          <p14:tracePt t="50935" x="11060113" y="3321050"/>
          <p14:tracePt t="50942" x="11104563" y="3314700"/>
          <p14:tracePt t="50946" x="11134725" y="3298825"/>
          <p14:tracePt t="50963" x="11185525" y="3254375"/>
          <p14:tracePt t="50976" x="11244263" y="3195638"/>
          <p14:tracePt t="50982" x="11274425" y="3167063"/>
          <p14:tracePt t="50988" x="11310938" y="3122613"/>
          <p14:tracePt t="51004" x="11385550" y="3033713"/>
          <p14:tracePt t="51008" x="11422063" y="2973388"/>
          <p14:tracePt t="51016" x="11460163" y="2922588"/>
          <p14:tracePt t="51022" x="11488738" y="2884488"/>
          <p14:tracePt t="51030" x="11526838" y="2833688"/>
          <p14:tracePt t="51040" x="11549063" y="2789238"/>
          <p14:tracePt t="51046" x="11571288" y="2759075"/>
          <p14:tracePt t="51052" x="11577638" y="2730500"/>
          <p14:tracePt t="51057" x="11593513" y="2700338"/>
          <p14:tracePt t="51066" x="11599863" y="2678113"/>
          <p14:tracePt t="51078" x="11607800" y="2647950"/>
          <p14:tracePt t="51090" x="11615738" y="2641600"/>
          <p14:tracePt t="51112" x="11615738" y="2611438"/>
          <p14:tracePt t="51118" x="11615738" y="2603500"/>
          <p14:tracePt t="51125" x="11615738" y="2597150"/>
          <p14:tracePt t="51130" x="11615738" y="2589213"/>
          <p14:tracePt t="51138" x="11615738" y="2581275"/>
          <p14:tracePt t="51145" x="11615738" y="2574925"/>
          <p14:tracePt t="51159" x="11615738" y="2559050"/>
          <p14:tracePt t="51172" x="11615738" y="2552700"/>
          <p14:tracePt t="51179" x="11615738" y="2544763"/>
          <p14:tracePt t="51188" x="11615738" y="2536825"/>
          <p14:tracePt t="51197" x="11607800" y="2522538"/>
          <p14:tracePt t="51208" x="11607800" y="2514600"/>
          <p14:tracePt t="51217" x="11607800" y="2500313"/>
          <p14:tracePt t="51237" x="11607800" y="2492375"/>
          <p14:tracePt t="51243" x="11607800" y="2478088"/>
          <p14:tracePt t="51251" x="11599863" y="2478088"/>
          <p14:tracePt t="51256" x="11599863" y="2471738"/>
          <p14:tracePt t="51261" x="11599863" y="2463800"/>
          <p14:tracePt t="51266" x="11599863" y="2455863"/>
          <p14:tracePt t="51282" x="11599863" y="2449513"/>
          <p14:tracePt t="51310" x="11593513" y="2449513"/>
          <p14:tracePt t="51324" x="11585575" y="2449513"/>
          <p14:tracePt t="51331" x="11585575" y="2455863"/>
          <p14:tracePt t="51338" x="11585575" y="2463800"/>
          <p14:tracePt t="51342" x="11585575" y="2478088"/>
          <p14:tracePt t="51352" x="11585575" y="2486025"/>
          <p14:tracePt t="51359" x="11577638" y="2492375"/>
          <p14:tracePt t="51366" x="11577638" y="2500313"/>
          <p14:tracePt t="51371" x="11571288" y="2514600"/>
          <p14:tracePt t="51382" x="11571288" y="2522538"/>
          <p14:tracePt t="51385" x="11563350" y="2530475"/>
          <p14:tracePt t="51395" x="11555413" y="2544763"/>
          <p14:tracePt t="51406" x="11541125" y="2589213"/>
          <p14:tracePt t="51413" x="11541125" y="2625725"/>
          <p14:tracePt t="51418" x="11526838" y="2663825"/>
          <p14:tracePt t="51429" x="11518900" y="2714625"/>
          <p14:tracePt t="51440" x="11488738" y="2847975"/>
          <p14:tracePt t="51446" x="11488738" y="2892425"/>
          <p14:tracePt t="51457" x="11482388" y="2936875"/>
          <p14:tracePt t="51475" x="11466513" y="3033713"/>
          <p14:tracePt t="51480" x="11466513" y="3062288"/>
          <p14:tracePt t="51491" x="11466513" y="3078163"/>
          <p14:tracePt t="51506" x="11466513" y="3122613"/>
          <p14:tracePt t="51511" x="11466513" y="3128963"/>
          <p14:tracePt t="51516" x="11466513" y="3144838"/>
          <p14:tracePt t="51523" x="11466513" y="3159125"/>
          <p14:tracePt t="51530" x="11466513" y="3173413"/>
          <p14:tracePt t="51539" x="11466513" y="3181350"/>
          <p14:tracePt t="51544" x="11466513" y="3189288"/>
          <p14:tracePt t="51552" x="11466513" y="3203575"/>
          <p14:tracePt t="51559" x="11466513" y="3211513"/>
          <p14:tracePt t="51578" x="11466513" y="3225800"/>
          <p14:tracePt t="51584" x="11466513" y="3233738"/>
          <p14:tracePt t="51592" x="11466513" y="3240088"/>
          <p14:tracePt t="51614" x="11474450" y="3240088"/>
          <p14:tracePt t="51642" x="11474450" y="3233738"/>
          <p14:tracePt t="51652" x="11482388" y="3225800"/>
          <p14:tracePt t="51661" x="11488738" y="3217863"/>
          <p14:tracePt t="51669" x="11488738" y="3203575"/>
          <p14:tracePt t="51679" x="11496675" y="3189288"/>
          <p14:tracePt t="51685" x="11496675" y="3167063"/>
          <p14:tracePt t="51691" x="11496675" y="3151188"/>
          <p14:tracePt t="51701" x="11496675" y="3144838"/>
          <p14:tracePt t="51713" x="11510963" y="3092450"/>
          <p14:tracePt t="51720" x="11518900" y="3062288"/>
          <p14:tracePt t="51726" x="11518900" y="3025775"/>
          <p14:tracePt t="51734" x="11526838" y="2995613"/>
          <p14:tracePt t="51740" x="11526838" y="2944813"/>
          <p14:tracePt t="51748" x="11526838" y="2906713"/>
          <p14:tracePt t="51755" x="11526838" y="2870200"/>
          <p14:tracePt t="51760" x="11526838" y="2833688"/>
          <p14:tracePt t="51771" x="11526838" y="2803525"/>
          <p14:tracePt t="51780" x="11526838" y="2759075"/>
          <p14:tracePt t="51793" x="11518900" y="2730500"/>
          <p14:tracePt t="51808" x="11518900" y="2708275"/>
          <p14:tracePt t="51824" x="11518900" y="2700338"/>
          <p14:tracePt t="51840" x="11518900" y="2692400"/>
          <p14:tracePt t="51845" x="11518900" y="2686050"/>
          <p14:tracePt t="51867" x="11518900" y="2678113"/>
          <p14:tracePt t="51941" x="11510963" y="2678113"/>
          <p14:tracePt t="51998" x="11504613" y="2678113"/>
          <p14:tracePt t="52011" x="11504613" y="2686050"/>
          <p14:tracePt t="52030" x="11504613" y="2692400"/>
          <p14:tracePt t="52045" x="11504613" y="2700338"/>
          <p14:tracePt t="52191" x="11504613" y="2708275"/>
          <p14:tracePt t="52323" x="11496675" y="2708275"/>
          <p14:tracePt t="54041" x="11496675" y="2714625"/>
          <p14:tracePt t="54058" x="11488738" y="2730500"/>
          <p14:tracePt t="54073" x="11474450" y="2752725"/>
          <p14:tracePt t="54083" x="11460163" y="2803525"/>
          <p14:tracePt t="54095" x="11422063" y="2906713"/>
          <p14:tracePt t="54106" x="11393488" y="3025775"/>
          <p14:tracePt t="54113" x="11274425" y="3409950"/>
          <p14:tracePt t="54122" x="11201400" y="3640138"/>
          <p14:tracePt t="54130" x="11134725" y="3824288"/>
          <p14:tracePt t="54139" x="11082338" y="4002088"/>
          <p14:tracePt t="54145" x="11052175" y="4127500"/>
          <p14:tracePt t="54160" x="11001375" y="4327525"/>
          <p14:tracePt t="54166" x="10985500" y="4402138"/>
          <p14:tracePt t="54181" x="10956925" y="4535488"/>
          <p14:tracePt t="54187" x="10948988" y="4594225"/>
          <p14:tracePt t="54193" x="10941050" y="4638675"/>
          <p14:tracePt t="54199" x="10934700" y="4668838"/>
          <p14:tracePt t="54205" x="10934700" y="4691063"/>
          <p14:tracePt t="54213" x="10926763" y="4713288"/>
          <p14:tracePt t="54222" x="10926763" y="4727575"/>
          <p14:tracePt t="54229" x="10918825" y="4741863"/>
          <p14:tracePt t="54248" x="10912475" y="4764088"/>
          <p14:tracePt t="54263" x="10912475" y="4786313"/>
          <p14:tracePt t="54273" x="10912475" y="4794250"/>
          <p14:tracePt t="54289" x="10912475" y="4800600"/>
          <p14:tracePt t="54311" x="10912475" y="4808538"/>
          <p14:tracePt t="54322" x="10912475" y="4816475"/>
          <p14:tracePt t="54339" x="10912475" y="4822825"/>
          <p14:tracePt t="54357" x="10904538" y="4845050"/>
          <p14:tracePt t="54365" x="10896600" y="4875213"/>
          <p14:tracePt t="54378" x="10896600" y="4941888"/>
          <p14:tracePt t="54388" x="10890250" y="4978400"/>
          <p14:tracePt t="54396" x="10890250" y="5008563"/>
          <p14:tracePt t="54403" x="10890250" y="5022850"/>
          <p14:tracePt t="54416" x="10890250" y="5038725"/>
          <p14:tracePt t="54423" x="10890250" y="5045075"/>
          <p14:tracePt t="54433" x="10896600" y="5045075"/>
          <p14:tracePt t="54455" x="10904538" y="5045075"/>
          <p14:tracePt t="54458" x="10926763" y="5030788"/>
          <p14:tracePt t="54467" x="10979150" y="4978400"/>
          <p14:tracePt t="54475" x="11023600" y="4941888"/>
          <p14:tracePt t="54482" x="11068050" y="4897438"/>
          <p14:tracePt t="54490" x="11104563" y="4852988"/>
          <p14:tracePt t="54496" x="11141075" y="4808538"/>
          <p14:tracePt t="54507" x="11171238" y="4786313"/>
          <p14:tracePt t="54521" x="11201400" y="4735513"/>
          <p14:tracePt t="54525" x="11215688" y="4719638"/>
          <p14:tracePt t="54533" x="11215688" y="4705350"/>
          <p14:tracePt t="54539" x="11223625" y="4705350"/>
          <p14:tracePt t="54544" x="11229975" y="4697413"/>
          <p14:tracePt t="54552" x="11229975" y="4691063"/>
          <p14:tracePt t="54566" x="11229975" y="4683125"/>
          <p14:tracePt t="54575" x="11237913" y="4675188"/>
          <p14:tracePt t="54589" x="11237913" y="4668838"/>
          <p14:tracePt t="54592" x="11244263" y="4668838"/>
          <p14:tracePt t="54755" x="11244263" y="4675188"/>
          <p14:tracePt t="54762" x="11244263" y="4683125"/>
          <p14:tracePt t="54776" x="11244263" y="4697413"/>
          <p14:tracePt t="54793" x="11252200" y="4727575"/>
          <p14:tracePt t="54803" x="11252200" y="4749800"/>
          <p14:tracePt t="54810" x="11252200" y="4764088"/>
          <p14:tracePt t="54816" x="11252200" y="4786313"/>
          <p14:tracePt t="54824" x="11252200" y="4794250"/>
          <p14:tracePt t="54840" x="11252200" y="4838700"/>
          <p14:tracePt t="54846" x="11252200" y="4845050"/>
          <p14:tracePt t="54851" x="11252200" y="4867275"/>
          <p14:tracePt t="54860" x="11252200" y="4875213"/>
          <p14:tracePt t="54864" x="11252200" y="4897438"/>
          <p14:tracePt t="54872" x="11252200" y="4911725"/>
          <p14:tracePt t="54886" x="11252200" y="4933950"/>
          <p14:tracePt t="54893" x="11252200" y="4941888"/>
          <p14:tracePt t="54897" x="11252200" y="4949825"/>
          <p14:tracePt t="54906" x="11252200" y="4956175"/>
          <p14:tracePt t="54920" x="11252200" y="4972050"/>
          <p14:tracePt t="54936" x="11252200" y="4978400"/>
          <p14:tracePt t="54949" x="11252200" y="4986338"/>
          <p14:tracePt t="54963" x="11252200" y="5000625"/>
          <p14:tracePt t="54993" x="11252200" y="5008563"/>
          <p14:tracePt t="55145" x="11252200" y="5000625"/>
          <p14:tracePt t="55161" x="11252200" y="4994275"/>
          <p14:tracePt t="55173" x="11252200" y="4986338"/>
          <p14:tracePt t="55184" x="11252200" y="4978400"/>
          <p14:tracePt t="55200" x="11252200" y="4972050"/>
          <p14:tracePt t="55214" x="11252200" y="4964113"/>
          <p14:tracePt t="55226" x="11252200" y="4949825"/>
          <p14:tracePt t="55247" x="11252200" y="4941888"/>
          <p14:tracePt t="55258" x="11252200" y="4933950"/>
          <p14:tracePt t="55271" x="11252200" y="4927600"/>
          <p14:tracePt t="55274" x="11252200" y="4911725"/>
          <p14:tracePt t="55289" x="11252200" y="4889500"/>
          <p14:tracePt t="55294" x="11252200" y="4867275"/>
          <p14:tracePt t="55307" x="11260138" y="4816475"/>
          <p14:tracePt t="55324" x="11266488" y="4772025"/>
          <p14:tracePt t="55330" x="11274425" y="4749800"/>
          <p14:tracePt t="55337" x="11274425" y="4735513"/>
          <p14:tracePt t="55343" x="11274425" y="4719638"/>
          <p14:tracePt t="55358" x="11274425" y="4705350"/>
          <p14:tracePt t="55373" x="11274425" y="4691063"/>
          <p14:tracePt t="55380" x="11274425" y="4683125"/>
          <p14:tracePt t="55388" x="11274425" y="4675188"/>
          <p14:tracePt t="55394" x="11274425" y="4668838"/>
          <p14:tracePt t="55403" x="11274425" y="4660900"/>
          <p14:tracePt t="55414" x="11274425" y="4652963"/>
          <p14:tracePt t="55421" x="11274425" y="4646613"/>
          <p14:tracePt t="55441" x="11274425" y="4638675"/>
          <p14:tracePt t="55462" x="11274425" y="4630738"/>
          <p14:tracePt t="55580" x="11274425" y="4638675"/>
          <p14:tracePt t="55597" x="11274425" y="4646613"/>
          <p14:tracePt t="55609" x="11274425" y="4652963"/>
          <p14:tracePt t="55645" x="11274425" y="4660900"/>
          <p14:tracePt t="55664" x="11274425" y="4668838"/>
          <p14:tracePt t="55670" x="11266488" y="4668838"/>
          <p14:tracePt t="55682" x="11266488" y="4675188"/>
          <p14:tracePt t="55689" x="11266488" y="4683125"/>
          <p14:tracePt t="55697" x="11260138" y="4691063"/>
          <p14:tracePt t="55708" x="11260138" y="4697413"/>
          <p14:tracePt t="55713" x="11260138" y="4705350"/>
          <p14:tracePt t="55719" x="11252200" y="4705350"/>
          <p14:tracePt t="55726" x="11252200" y="4719638"/>
          <p14:tracePt t="55736" x="11252200" y="4727575"/>
          <p14:tracePt t="55746" x="11237913" y="4749800"/>
          <p14:tracePt t="55759" x="11223625" y="4808538"/>
          <p14:tracePt t="55768" x="11223625" y="4830763"/>
          <p14:tracePt t="55776" x="11215688" y="4852988"/>
          <p14:tracePt t="55790" x="11215688" y="4911725"/>
          <p14:tracePt t="55798" x="11207750" y="4927600"/>
          <p14:tracePt t="55806" x="11207750" y="4949825"/>
          <p14:tracePt t="55812" x="11201400" y="4964113"/>
          <p14:tracePt t="55824" x="11193463" y="4986338"/>
          <p14:tracePt t="55830" x="11193463" y="4994275"/>
          <p14:tracePt t="55838" x="11185525" y="5000625"/>
          <p14:tracePt t="55851" x="11185525" y="5008563"/>
          <p14:tracePt t="55860" x="11185525" y="5016500"/>
          <p14:tracePt t="55944" x="11185525" y="5008563"/>
          <p14:tracePt t="55952" x="11193463" y="5008563"/>
          <p14:tracePt t="55965" x="11193463" y="4986338"/>
          <p14:tracePt t="55977" x="11201400" y="4956175"/>
          <p14:tracePt t="55990" x="11207750" y="4933950"/>
          <p14:tracePt t="56000" x="11215688" y="4883150"/>
          <p14:tracePt t="56008" x="11223625" y="4830763"/>
          <p14:tracePt t="56015" x="11229975" y="4794250"/>
          <p14:tracePt t="56020" x="11237913" y="4764088"/>
          <p14:tracePt t="56024" x="11237913" y="4735513"/>
          <p14:tracePt t="56036" x="11244263" y="4705350"/>
          <p14:tracePt t="56044" x="11244263" y="4691063"/>
          <p14:tracePt t="56052" x="11244263" y="4660900"/>
          <p14:tracePt t="56061" x="11244263" y="4646613"/>
          <p14:tracePt t="56067" x="11244263" y="4630738"/>
          <p14:tracePt t="56072" x="11244263" y="4624388"/>
          <p14:tracePt t="56083" x="11244263" y="4616450"/>
          <p14:tracePt t="56093" x="11244263" y="4608513"/>
          <p14:tracePt t="56112" x="11244263" y="4586288"/>
          <p14:tracePt t="56128" x="11244263" y="4579938"/>
          <p14:tracePt t="56144" x="11244263" y="4572000"/>
          <p14:tracePt t="56159" x="11244263" y="4564063"/>
          <p14:tracePt t="56224" x="11237913" y="4564063"/>
          <p14:tracePt t="56242" x="11229975" y="4579938"/>
          <p14:tracePt t="56251" x="11229975" y="4586288"/>
          <p14:tracePt t="56262" x="11229975" y="4602163"/>
          <p14:tracePt t="56275" x="11223625" y="4608513"/>
          <p14:tracePt t="56282" x="11223625" y="4630738"/>
          <p14:tracePt t="56292" x="11215688" y="4646613"/>
          <p14:tracePt t="56300" x="11215688" y="4668838"/>
          <p14:tracePt t="56321" x="11201400" y="4741863"/>
          <p14:tracePt t="56329" x="11193463" y="4794250"/>
          <p14:tracePt t="56340" x="11193463" y="4822825"/>
          <p14:tracePt t="56352" x="11185525" y="4867275"/>
          <p14:tracePt t="56360" x="11185525" y="4875213"/>
          <p14:tracePt t="56371" x="11185525" y="4889500"/>
          <p14:tracePt t="56379" x="11185525" y="4905375"/>
          <p14:tracePt t="56388" x="11185525" y="4919663"/>
          <p14:tracePt t="56395" x="11185525" y="4927600"/>
          <p14:tracePt t="56401" x="11185525" y="4933950"/>
          <p14:tracePt t="56414" x="11185525" y="4941888"/>
          <p14:tracePt t="56427" x="11185525" y="4956175"/>
          <p14:tracePt t="56440" x="11185525" y="4964113"/>
          <p14:tracePt t="56464" x="11185525" y="4972050"/>
          <p14:tracePt t="56478" x="11185525" y="4978400"/>
          <p14:tracePt t="56541" x="11185525" y="4972050"/>
          <p14:tracePt t="56553" x="11185525" y="4964113"/>
          <p14:tracePt t="56564" x="11185525" y="4949825"/>
          <p14:tracePt t="56573" x="11193463" y="4949825"/>
          <p14:tracePt t="56581" x="11201400" y="4889500"/>
          <p14:tracePt t="56588" x="11215688" y="4838700"/>
          <p14:tracePt t="56595" x="11223625" y="4764088"/>
          <p14:tracePt t="56605" x="11244263" y="4675188"/>
          <p14:tracePt t="56611" x="11252200" y="4586288"/>
          <p14:tracePt t="56623" x="11274425" y="4446588"/>
          <p14:tracePt t="56630" x="11274425" y="4394200"/>
          <p14:tracePt t="56638" x="11274425" y="4357688"/>
          <p14:tracePt t="56644" x="11274425" y="4335463"/>
          <p14:tracePt t="56650" x="11274425" y="4321175"/>
          <p14:tracePt t="56655" x="11274425" y="4313238"/>
          <p14:tracePt t="56664" x="11274425" y="4305300"/>
          <p14:tracePt t="56681" x="11274425" y="4291013"/>
          <p14:tracePt t="56701" x="11274425" y="4283075"/>
          <p14:tracePt t="56747" x="11266488" y="4298950"/>
          <p14:tracePt t="56753" x="11266488" y="4305300"/>
          <p14:tracePt t="56760" x="11266488" y="4313238"/>
          <p14:tracePt t="56768" x="11266488" y="4321175"/>
          <p14:tracePt t="56775" x="11260138" y="4343400"/>
          <p14:tracePt t="56790" x="11260138" y="4386263"/>
          <p14:tracePt t="56797" x="11260138" y="4408488"/>
          <p14:tracePt t="56808" x="11252200" y="4438650"/>
          <p14:tracePt t="56814" x="11252200" y="4475163"/>
          <p14:tracePt t="56821" x="11244263" y="4505325"/>
          <p14:tracePt t="56831" x="11244263" y="4557713"/>
          <p14:tracePt t="56839" x="11237913" y="4602163"/>
          <p14:tracePt t="56858" x="11229975" y="4683125"/>
          <p14:tracePt t="56865" x="11229975" y="4713288"/>
          <p14:tracePt t="56876" x="11229975" y="4735513"/>
          <p14:tracePt t="56886" x="11229975" y="4778375"/>
          <p14:tracePt t="56894" x="11229975" y="4794250"/>
          <p14:tracePt t="56903" x="11229975" y="4808538"/>
          <p14:tracePt t="56911" x="11229975" y="4822825"/>
          <p14:tracePt t="56931" x="11223625" y="4845050"/>
          <p14:tracePt t="56944" x="11223625" y="4852988"/>
          <p14:tracePt t="56958" x="11223625" y="4860925"/>
          <p14:tracePt t="57012" x="11215688" y="4852988"/>
          <p14:tracePt t="57049" x="11215688" y="4845050"/>
          <p14:tracePt t="57067" x="11215688" y="4838700"/>
          <p14:tracePt t="57099" x="11215688" y="4830763"/>
          <p14:tracePt t="57120" x="11215688" y="4822825"/>
          <p14:tracePt t="57152" x="11215688" y="4816475"/>
          <p14:tracePt t="57243" x="11215688" y="4822825"/>
          <p14:tracePt t="57258" x="11215688" y="4830763"/>
          <p14:tracePt t="57278" x="11215688" y="4838700"/>
          <p14:tracePt t="57291" x="11215688" y="4845050"/>
          <p14:tracePt t="57313" x="11215688" y="4860925"/>
          <p14:tracePt t="57317" x="11215688" y="4867275"/>
          <p14:tracePt t="57340" x="11207750" y="4875213"/>
          <p14:tracePt t="57354" x="11207750" y="4883150"/>
          <p14:tracePt t="57370" x="11207750" y="4889500"/>
          <p14:tracePt t="57385" x="11207750" y="4897438"/>
          <p14:tracePt t="57392" x="11207750" y="4905375"/>
          <p14:tracePt t="57429" x="11207750" y="4911725"/>
          <p14:tracePt t="57444" x="11207750" y="4919663"/>
          <p14:tracePt t="57715" x="11215688" y="4919663"/>
          <p14:tracePt t="57729" x="11223625" y="4919663"/>
          <p14:tracePt t="57745" x="11223625" y="4911725"/>
          <p14:tracePt t="57756" x="11229975" y="4889500"/>
          <p14:tracePt t="57762" x="11229975" y="4883150"/>
          <p14:tracePt t="57769" x="11229975" y="4875213"/>
          <p14:tracePt t="57775" x="11237913" y="4867275"/>
          <p14:tracePt t="57784" x="11237913" y="4860925"/>
          <p14:tracePt t="57792" x="11237913" y="4852988"/>
          <p14:tracePt t="57807" x="11237913" y="4845050"/>
          <p14:tracePt t="57827" x="11237913" y="4830763"/>
          <p14:tracePt t="57846" x="11237913" y="4808538"/>
          <p14:tracePt t="57851" x="11237913" y="4794250"/>
          <p14:tracePt t="57859" x="11237913" y="4778375"/>
          <p14:tracePt t="57874" x="11237913" y="4764088"/>
          <p14:tracePt t="57878" x="11237913" y="4757738"/>
          <p14:tracePt t="57888" x="11237913" y="4749800"/>
          <p14:tracePt t="57893" x="11237913" y="4741863"/>
          <p14:tracePt t="57899" x="11237913" y="4735513"/>
          <p14:tracePt t="57912" x="11237913" y="4727575"/>
          <p14:tracePt t="57928" x="11237913" y="4719638"/>
          <p14:tracePt t="57938" x="11237913" y="4713288"/>
          <p14:tracePt t="57957" x="11237913" y="4705350"/>
          <p14:tracePt t="57961" x="11237913" y="4697413"/>
          <p14:tracePt t="58010" x="11237913" y="4713288"/>
          <p14:tracePt t="58025" x="11237913" y="4727575"/>
          <p14:tracePt t="58037" x="11229975" y="4735513"/>
          <p14:tracePt t="58043" x="11229975" y="4749800"/>
          <p14:tracePt t="58053" x="11229975" y="4778375"/>
          <p14:tracePt t="58063" x="11229975" y="4800600"/>
          <p14:tracePt t="58074" x="11229975" y="4845050"/>
          <p14:tracePt t="58089" x="11229975" y="4889500"/>
          <p14:tracePt t="58108" x="11229975" y="4964113"/>
          <p14:tracePt t="58115" x="11229975" y="4978400"/>
          <p14:tracePt t="58125" x="11229975" y="5000625"/>
          <p14:tracePt t="58134" x="11229975" y="5022850"/>
          <p14:tracePt t="58147" x="11229975" y="5053013"/>
          <p14:tracePt t="58160" x="11229975" y="5067300"/>
          <p14:tracePt t="58173" x="11229975" y="5083175"/>
          <p14:tracePt t="58255" x="11229975" y="5075238"/>
          <p14:tracePt t="58268" x="11229975" y="5067300"/>
          <p14:tracePt t="58276" x="11229975" y="5053013"/>
          <p14:tracePt t="58284" x="11229975" y="5045075"/>
          <p14:tracePt t="58291" x="11229975" y="5022850"/>
          <p14:tracePt t="58299" x="11229975" y="5000625"/>
          <p14:tracePt t="58311" x="11229975" y="4956175"/>
          <p14:tracePt t="58325" x="11229975" y="4919663"/>
          <p14:tracePt t="58335" x="11229975" y="4897438"/>
          <p14:tracePt t="58346" x="11229975" y="4860925"/>
          <p14:tracePt t="58355" x="11229975" y="4845050"/>
          <p14:tracePt t="58360" x="11229975" y="4830763"/>
          <p14:tracePt t="58373" x="11229975" y="4816475"/>
          <p14:tracePt t="58382" x="11229975" y="4808538"/>
          <p14:tracePt t="58396" x="11229975" y="4800600"/>
          <p14:tracePt t="58410" x="11229975" y="4786313"/>
          <p14:tracePt t="58458" x="11229975" y="4794250"/>
          <p14:tracePt t="58467" x="11229975" y="4808538"/>
          <p14:tracePt t="58480" x="11237913" y="4845050"/>
          <p14:tracePt t="58491" x="11244263" y="4897438"/>
          <p14:tracePt t="58497" x="11252200" y="4919663"/>
          <p14:tracePt t="58514" x="11260138" y="4972050"/>
          <p14:tracePt t="58525" x="11274425" y="5016500"/>
          <p14:tracePt t="58531" x="11274425" y="5045075"/>
          <p14:tracePt t="58547" x="11282363" y="5083175"/>
          <p14:tracePt t="58557" x="11282363" y="5089525"/>
          <p14:tracePt t="58561" x="11282363" y="5097463"/>
          <p14:tracePt t="58569" x="11282363" y="5105400"/>
          <p14:tracePt t="58618" x="11282363" y="5089525"/>
          <p14:tracePt t="58626" x="11282363" y="5075238"/>
          <p14:tracePt t="58640" x="11282363" y="4986338"/>
          <p14:tracePt t="58644" x="11282363" y="4911725"/>
          <p14:tracePt t="58649" x="11282363" y="4800600"/>
          <p14:tracePt t="58661" x="11282363" y="4705350"/>
          <p14:tracePt t="58673" x="11282363" y="4572000"/>
          <p14:tracePt t="58679" x="11282363" y="4535488"/>
          <p14:tracePt t="58696" x="11282363" y="4483100"/>
          <p14:tracePt t="58707" x="11282363" y="4468813"/>
          <p14:tracePt t="58713" x="11282363" y="4460875"/>
          <p14:tracePt t="58720" x="11282363" y="4452938"/>
          <p14:tracePt t="58763" x="11282363" y="4460875"/>
          <p14:tracePt t="58771" x="11282363" y="4475163"/>
          <p14:tracePt t="58779" x="11282363" y="4497388"/>
          <p14:tracePt t="58790" x="11282363" y="4564063"/>
          <p14:tracePt t="58796" x="11274425" y="4602163"/>
          <p14:tracePt t="58807" x="11274425" y="4652963"/>
          <p14:tracePt t="58810" x="11274425" y="4705350"/>
          <p14:tracePt t="58816" x="11266488" y="4741863"/>
          <p14:tracePt t="58822" x="11266488" y="4794250"/>
          <p14:tracePt t="58834" x="11260138" y="4830763"/>
          <p14:tracePt t="58843" x="11260138" y="4897438"/>
          <p14:tracePt t="58857" x="11260138" y="4949825"/>
          <p14:tracePt t="58874" x="11260138" y="4972050"/>
          <p14:tracePt t="58881" x="11260138" y="4978400"/>
          <p14:tracePt t="58896" x="11260138" y="4986338"/>
          <p14:tracePt t="58950" x="11260138" y="4978400"/>
          <p14:tracePt t="58962" x="11260138" y="4964113"/>
          <p14:tracePt t="58978" x="11260138" y="4949825"/>
          <p14:tracePt t="58986" x="11260138" y="4933950"/>
          <p14:tracePt t="59002" x="11260138" y="4889500"/>
          <p14:tracePt t="59008" x="11260138" y="4867275"/>
          <p14:tracePt t="59011" x="11260138" y="4838700"/>
          <p14:tracePt t="59019" x="11260138" y="4800600"/>
          <p14:tracePt t="59025" x="11260138" y="4772025"/>
          <p14:tracePt t="59039" x="11266488" y="4713288"/>
          <p14:tracePt t="59048" x="11266488" y="4697413"/>
          <p14:tracePt t="59056" x="11266488" y="4683125"/>
          <p14:tracePt t="59059" x="11266488" y="4675188"/>
          <p14:tracePt t="59079" x="11266488" y="4668838"/>
          <p14:tracePt t="59110" x="11266488" y="4675188"/>
          <p14:tracePt t="59120" x="11266488" y="4691063"/>
          <p14:tracePt t="59131" x="11266488" y="4719638"/>
          <p14:tracePt t="59145" x="11266488" y="4757738"/>
          <p14:tracePt t="59153" x="11266488" y="4778375"/>
          <p14:tracePt t="59162" x="11266488" y="4786313"/>
          <p14:tracePt t="59167" x="11266488" y="4800600"/>
          <p14:tracePt t="59173" x="11266488" y="4816475"/>
          <p14:tracePt t="59180" x="11266488" y="4822825"/>
          <p14:tracePt t="59185" x="11266488" y="4830763"/>
          <p14:tracePt t="59193" x="11266488" y="4845050"/>
          <p14:tracePt t="59213" x="11266488" y="4852988"/>
          <p14:tracePt t="59296" x="11266488" y="4845050"/>
          <p14:tracePt t="59310" x="11266488" y="4838700"/>
          <p14:tracePt t="59323" x="11266488" y="4830763"/>
          <p14:tracePt t="59352" x="11266488" y="4822825"/>
          <p14:tracePt t="59401" x="11266488" y="4830763"/>
          <p14:tracePt t="59410" x="11266488" y="4838700"/>
          <p14:tracePt t="59425" x="11266488" y="4852988"/>
          <p14:tracePt t="59432" x="11274425" y="4860925"/>
          <p14:tracePt t="59449" x="11274425" y="4883150"/>
          <p14:tracePt t="59463" x="11274425" y="4889500"/>
          <p14:tracePt t="59474" x="11274425" y="4897438"/>
          <p14:tracePt t="59491" x="11274425" y="4905375"/>
          <p14:tracePt t="59541" x="11282363" y="4897438"/>
          <p14:tracePt t="59549" x="11282363" y="4889500"/>
          <p14:tracePt t="59558" x="11288713" y="4867275"/>
          <p14:tracePt t="59560" x="11288713" y="4845050"/>
          <p14:tracePt t="59577" x="11296650" y="4800600"/>
          <p14:tracePt t="59581" x="11296650" y="4778375"/>
          <p14:tracePt t="59591" x="11296650" y="4764088"/>
          <p14:tracePt t="59599" x="11296650" y="4757738"/>
          <p14:tracePt t="59615" x="11296650" y="4735513"/>
          <p14:tracePt t="59635" x="11296650" y="4727575"/>
          <p14:tracePt t="59658" x="11296650" y="4735513"/>
          <p14:tracePt t="59675" x="11296650" y="4749800"/>
          <p14:tracePt t="59684" x="11296650" y="4794250"/>
          <p14:tracePt t="59693" x="11296650" y="4822825"/>
          <p14:tracePt t="59700" x="11296650" y="4852988"/>
          <p14:tracePt t="59706" x="11296650" y="4875213"/>
          <p14:tracePt t="59715" x="11296650" y="4905375"/>
          <p14:tracePt t="59723" x="11296650" y="4927600"/>
          <p14:tracePt t="59727" x="11296650" y="4949825"/>
          <p14:tracePt t="59740" x="11296650" y="4972050"/>
          <p14:tracePt t="59757" x="11296650" y="4986338"/>
          <p14:tracePt t="59762" x="11296650" y="4994275"/>
          <p14:tracePt t="59810" x="11304588" y="4986338"/>
          <p14:tracePt t="59818" x="11310938" y="4978400"/>
          <p14:tracePt t="59830" x="11326813" y="4927600"/>
          <p14:tracePt t="59842" x="11326813" y="4905375"/>
          <p14:tracePt t="59849" x="11333163" y="4875213"/>
          <p14:tracePt t="59856" x="11333163" y="4860925"/>
          <p14:tracePt t="59859" x="11333163" y="4838700"/>
          <p14:tracePt t="59875" x="11333163" y="4816475"/>
          <p14:tracePt t="59878" x="11333163" y="4808538"/>
          <p14:tracePt t="59889" x="11333163" y="4800600"/>
          <p14:tracePt t="59893" x="11333163" y="4794250"/>
          <p14:tracePt t="59909" x="11333163" y="4786313"/>
          <p14:tracePt t="59923" x="11333163" y="4778375"/>
          <p14:tracePt t="59939" x="11333163" y="4772025"/>
          <p14:tracePt t="59957" x="11333163" y="4764088"/>
          <p14:tracePt t="60000" x="11333163" y="4757738"/>
          <p14:tracePt t="60027" x="11341100" y="4749800"/>
          <p14:tracePt t="100345" x="11407775" y="4719638"/>
          <p14:tracePt t="100361" x="11658600" y="4638675"/>
          <p14:tracePt t="100381" x="12133263" y="4468813"/>
          <p14:tracePt t="100757" x="11844338" y="2330450"/>
          <p14:tracePt t="100770" x="11430000" y="2411413"/>
          <p14:tracePt t="100781" x="10926763" y="2536825"/>
          <p14:tracePt t="100791" x="10704513" y="2597150"/>
          <p14:tracePt t="100800" x="10253663" y="2722563"/>
          <p14:tracePt t="100811" x="10075863" y="2774950"/>
          <p14:tracePt t="100822" x="9831388" y="2847975"/>
          <p14:tracePt t="100837" x="9655175" y="2884488"/>
          <p14:tracePt t="100856" x="9424988" y="2928938"/>
          <p14:tracePt t="100866" x="9336088" y="2944813"/>
          <p14:tracePt t="100871" x="9224963" y="2959100"/>
          <p14:tracePt t="100880" x="9113838" y="2967038"/>
          <p14:tracePt t="100889" x="8980488" y="2989263"/>
          <p14:tracePt t="100905" x="8743950" y="3017838"/>
          <p14:tracePt t="100916" x="8559800" y="3040063"/>
          <p14:tracePt t="100926" x="8485188" y="3040063"/>
          <p14:tracePt t="100937" x="8323263" y="3040063"/>
          <p14:tracePt t="100940" x="8234363" y="3040063"/>
          <p14:tracePt t="100947" x="8159750" y="3040063"/>
          <p14:tracePt t="100955" x="8101013" y="3033713"/>
          <p14:tracePt t="100961" x="8020050" y="3025775"/>
          <p14:tracePt t="100969" x="7959725" y="3017838"/>
          <p14:tracePt t="100975" x="7886700" y="3011488"/>
          <p14:tracePt t="100983" x="7820025" y="2995613"/>
          <p14:tracePt t="100991" x="7745413" y="2989263"/>
          <p14:tracePt t="101000" x="7694613" y="2981325"/>
          <p14:tracePt t="101005" x="7642225" y="2981325"/>
          <p14:tracePt t="101023" x="7523163" y="2959100"/>
          <p14:tracePt t="101031" x="7494588" y="2951163"/>
          <p14:tracePt t="101036" x="7464425" y="2936875"/>
          <p14:tracePt t="101055" x="7405688" y="2922588"/>
          <p14:tracePt t="101072" x="7346950" y="2892425"/>
          <p14:tracePt t="101081" x="7324725" y="2884488"/>
          <p14:tracePt t="101091" x="7308850" y="2878138"/>
          <p14:tracePt t="101099" x="7294563" y="2870200"/>
          <p14:tracePt t="101106" x="7280275" y="2870200"/>
          <p14:tracePt t="101122" x="7280275" y="2855913"/>
          <p14:tracePt t="101504" x="7264400" y="2855913"/>
          <p14:tracePt t="101524" x="7197725" y="2855913"/>
          <p14:tracePt t="101533" x="7161213" y="2855913"/>
          <p14:tracePt t="101539" x="7094538" y="2855913"/>
          <p14:tracePt t="101552" x="7021513" y="2855913"/>
          <p14:tracePt t="101562" x="6835775" y="2847975"/>
          <p14:tracePt t="101575" x="6688138" y="2847975"/>
          <p14:tracePt t="101589" x="6554788" y="2847975"/>
          <p14:tracePt t="101603" x="6429375" y="2847975"/>
          <p14:tracePt t="101619" x="6324600" y="2847975"/>
          <p14:tracePt t="101629" x="6221413" y="2847975"/>
          <p14:tracePt t="101637" x="6199188" y="2847975"/>
          <p14:tracePt t="101648" x="6126163" y="2870200"/>
          <p14:tracePt t="101656" x="6103938" y="2878138"/>
          <p14:tracePt t="101669" x="6029325" y="2922588"/>
          <p14:tracePt t="101686" x="5976938" y="2959100"/>
          <p14:tracePt t="101689" x="5954713" y="2981325"/>
          <p14:tracePt t="101697" x="5932488" y="3003550"/>
          <p14:tracePt t="101704" x="5910263" y="3033713"/>
          <p14:tracePt t="101714" x="5889625" y="3078163"/>
          <p14:tracePt t="101721" x="5867400" y="3106738"/>
          <p14:tracePt t="101728" x="5851525" y="3136900"/>
          <p14:tracePt t="101736" x="5845175" y="3167063"/>
          <p14:tracePt t="101746" x="5837238" y="3195638"/>
          <p14:tracePt t="101753" x="5822950" y="3240088"/>
          <p14:tracePt t="101760" x="5815013" y="3262313"/>
          <p14:tracePt t="101767" x="5807075" y="3292475"/>
          <p14:tracePt t="101777" x="5807075" y="3321050"/>
          <p14:tracePt t="101785" x="5800725" y="3343275"/>
          <p14:tracePt t="101794" x="5792788" y="3395663"/>
          <p14:tracePt t="101808" x="5784850" y="3462338"/>
          <p14:tracePt t="101816" x="5784850" y="3498850"/>
          <p14:tracePt t="101824" x="5792788" y="3551238"/>
          <p14:tracePt t="101833" x="5792788" y="3603625"/>
          <p14:tracePt t="101840" x="5800725" y="3640138"/>
          <p14:tracePt t="101851" x="5800725" y="3729038"/>
          <p14:tracePt t="101859" x="5800725" y="3779838"/>
          <p14:tracePt t="101871" x="5800725" y="3868738"/>
          <p14:tracePt t="101880" x="5800725" y="3921125"/>
          <p14:tracePt t="101888" x="5807075" y="3973513"/>
          <p14:tracePt t="101899" x="5807075" y="4054475"/>
          <p14:tracePt t="101907" x="5815013" y="4105275"/>
          <p14:tracePt t="101916" x="5822950" y="4149725"/>
          <p14:tracePt t="101926" x="5829300" y="4276725"/>
          <p14:tracePt t="101936" x="5845175" y="4349750"/>
          <p14:tracePt t="101941" x="5851525" y="4424363"/>
          <p14:tracePt t="101949" x="5859463" y="4513263"/>
          <p14:tracePt t="101957" x="5859463" y="4579938"/>
          <p14:tracePt t="101964" x="5881688" y="4630738"/>
          <p14:tracePt t="101970" x="5889625" y="4691063"/>
          <p14:tracePt t="101976" x="5903913" y="4749800"/>
          <p14:tracePt t="101984" x="5926138" y="4808538"/>
          <p14:tracePt t="101989" x="5932488" y="4875213"/>
          <p14:tracePt t="101999" x="5948363" y="4941888"/>
          <p14:tracePt t="102011" x="5976938" y="5060950"/>
          <p14:tracePt t="102020" x="5999163" y="5119688"/>
          <p14:tracePt t="102025" x="6007100" y="5164138"/>
          <p14:tracePt t="102035" x="6007100" y="5200650"/>
          <p14:tracePt t="102063" x="6043613" y="5370513"/>
          <p14:tracePt t="102073" x="6081713" y="5489575"/>
          <p14:tracePt t="102080" x="6088063" y="5540375"/>
          <p14:tracePt t="102088" x="6118225" y="5600700"/>
          <p14:tracePt t="102097" x="6132513" y="5651500"/>
          <p14:tracePt t="102104" x="6154738" y="5703888"/>
          <p14:tracePt t="102129" x="6259513" y="5910263"/>
          <p14:tracePt t="102136" x="6296025" y="5954713"/>
          <p14:tracePt t="102145" x="6346825" y="6015038"/>
          <p14:tracePt t="102156" x="6435725" y="6126163"/>
          <p14:tracePt t="102164" x="6496050" y="6184900"/>
          <p14:tracePt t="102172" x="6546850" y="6243638"/>
          <p14:tracePt t="102185" x="6657975" y="6354763"/>
          <p14:tracePt t="102192" x="6702425" y="6399213"/>
          <p14:tracePt t="102200" x="6746875" y="6435725"/>
          <p14:tracePt t="102211" x="6791325" y="6473825"/>
          <p14:tracePt t="102219" x="6858000" y="6518275"/>
          <p14:tracePt t="102225" x="6902450" y="6546850"/>
          <p14:tracePt t="102234" x="6932613" y="6569075"/>
          <p14:tracePt t="102241" x="6977063" y="6599238"/>
          <p14:tracePt t="102251" x="7021513" y="6621463"/>
          <p14:tracePt t="102260" x="7197725" y="6657975"/>
          <p14:tracePt t="102270" x="7308850" y="6672263"/>
          <p14:tracePt t="102275" x="7419975" y="6680200"/>
          <p14:tracePt t="102283" x="7531100" y="6688138"/>
          <p14:tracePt t="102290" x="7605713" y="6688138"/>
          <p14:tracePt t="102299" x="7678738" y="6688138"/>
          <p14:tracePt t="102305" x="7716838" y="6688138"/>
          <p14:tracePt t="102337" x="7870825" y="6651625"/>
          <p14:tracePt t="102350" x="8123238" y="6465888"/>
          <p14:tracePt t="102358" x="8301038" y="6340475"/>
          <p14:tracePt t="102371" x="8551863" y="6126163"/>
          <p14:tracePt t="102378" x="8610600" y="6059488"/>
          <p14:tracePt t="102387" x="8648700" y="6015038"/>
          <p14:tracePt t="102394" x="8662988" y="5992813"/>
          <p14:tracePt t="102403" x="8677275" y="5970588"/>
          <p14:tracePt t="102408" x="8677275" y="5962650"/>
          <p14:tracePt t="102417" x="8677275" y="5954713"/>
          <p14:tracePt t="102423" x="8685213" y="5940425"/>
          <p14:tracePt t="102447" x="8693150" y="5918200"/>
          <p14:tracePt t="102457" x="8707438" y="5867400"/>
          <p14:tracePt t="102467" x="8715375" y="5800725"/>
          <p14:tracePt t="102473" x="8737600" y="5711825"/>
          <p14:tracePt t="102479" x="8759825" y="5614988"/>
          <p14:tracePt t="102491" x="8788400" y="5392738"/>
          <p14:tracePt t="102507" x="8788400" y="5245100"/>
          <p14:tracePt t="102525" x="8766175" y="5097463"/>
          <p14:tracePt t="102534" x="8766175" y="5067300"/>
          <p14:tracePt t="102541" x="8751888" y="5038725"/>
          <p14:tracePt t="102563" x="8721725" y="4964113"/>
          <p14:tracePt t="102572" x="8715375" y="4941888"/>
          <p14:tracePt t="102577" x="8707438" y="4905375"/>
          <p14:tracePt t="102586" x="8677275" y="4822825"/>
          <p14:tracePt t="102594" x="8670925" y="4772025"/>
          <p14:tracePt t="102603" x="8640763" y="4705350"/>
          <p14:tracePt t="102608" x="8626475" y="4646613"/>
          <p14:tracePt t="102620" x="8588375" y="4519613"/>
          <p14:tracePt t="102636" x="8551863" y="4402138"/>
          <p14:tracePt t="102643" x="8523288" y="4335463"/>
          <p14:tracePt t="102651" x="8501063" y="4283075"/>
          <p14:tracePt t="102661" x="8485188" y="4232275"/>
          <p14:tracePt t="102667" x="8462963" y="4165600"/>
          <p14:tracePt t="102691" x="8374063" y="3898900"/>
          <p14:tracePt t="102699" x="8345488" y="3832225"/>
          <p14:tracePt t="102707" x="8315325" y="3757613"/>
          <p14:tracePt t="102715" x="8301038" y="3690938"/>
          <p14:tracePt t="102721" x="8270875" y="3617913"/>
          <p14:tracePt t="102731" x="8240713" y="3551238"/>
          <p14:tracePt t="102740" x="8181975" y="3440113"/>
          <p14:tracePt t="102752" x="8159750" y="3387725"/>
          <p14:tracePt t="102760" x="8108950" y="3306763"/>
          <p14:tracePt t="102768" x="8093075" y="3254375"/>
          <p14:tracePt t="102774" x="8064500" y="3211513"/>
          <p14:tracePt t="102782" x="8048625" y="3173413"/>
          <p14:tracePt t="102790" x="8020050" y="3128963"/>
          <p14:tracePt t="102798" x="8004175" y="3078163"/>
          <p14:tracePt t="102805" x="7967663" y="3040063"/>
          <p14:tracePt t="102820" x="7931150" y="2981325"/>
          <p14:tracePt t="102830" x="7870825" y="2922588"/>
          <p14:tracePt t="102840" x="7856538" y="2900363"/>
          <p14:tracePt t="102846" x="7820025" y="2878138"/>
          <p14:tracePt t="102853" x="7789863" y="2862263"/>
          <p14:tracePt t="102861" x="7761288" y="2841625"/>
          <p14:tracePt t="102881" x="7672388" y="2803525"/>
          <p14:tracePt t="102887" x="7627938" y="2789238"/>
          <p14:tracePt t="102895" x="7605713" y="2789238"/>
          <p14:tracePt t="102905" x="7575550" y="2774950"/>
          <p14:tracePt t="102914" x="7508875" y="2759075"/>
          <p14:tracePt t="102921" x="7472363" y="2744788"/>
          <p14:tracePt t="102933" x="7427913" y="2736850"/>
          <p14:tracePt t="102943" x="7361238" y="2730500"/>
          <p14:tracePt t="102950" x="7324725" y="2722563"/>
          <p14:tracePt t="102960" x="7294563" y="2722563"/>
          <p14:tracePt t="102968" x="7205663" y="2722563"/>
          <p14:tracePt t="102992" x="7050088" y="2759075"/>
          <p14:tracePt t="103000" x="6983413" y="2789238"/>
          <p14:tracePt t="103007" x="6932613" y="2819400"/>
          <p14:tracePt t="103023" x="6738938" y="2928938"/>
          <p14:tracePt t="103031" x="6672263" y="2981325"/>
          <p14:tracePt t="103038" x="6607175" y="3017838"/>
          <p14:tracePt t="103045" x="6540500" y="3062288"/>
          <p14:tracePt t="103055" x="6480175" y="3100388"/>
          <p14:tracePt t="103064" x="6413500" y="3151188"/>
          <p14:tracePt t="103072" x="6324600" y="3225800"/>
          <p14:tracePt t="103088" x="6259513" y="3292475"/>
          <p14:tracePt t="103095" x="6229350" y="3321050"/>
          <p14:tracePt t="103104" x="6192838" y="3365500"/>
          <p14:tracePt t="103109" x="6162675" y="3395663"/>
          <p14:tracePt t="103121" x="6140450" y="3440113"/>
          <p14:tracePt t="103132" x="6088063" y="3514725"/>
          <p14:tracePt t="103141" x="6059488" y="3581400"/>
          <p14:tracePt t="103148" x="6051550" y="3609975"/>
          <p14:tracePt t="103155" x="6037263" y="3646488"/>
          <p14:tracePt t="103165" x="6021388" y="3690938"/>
          <p14:tracePt t="103171" x="5999163" y="3743325"/>
          <p14:tracePt t="103180" x="5984875" y="3795713"/>
          <p14:tracePt t="103186" x="5976938" y="3846513"/>
          <p14:tracePt t="103211" x="5940425" y="3995738"/>
          <p14:tracePt t="103219" x="5932488" y="4076700"/>
          <p14:tracePt t="103227" x="5932488" y="4121150"/>
          <p14:tracePt t="103234" x="5932488" y="4157663"/>
          <p14:tracePt t="103242" x="5932488" y="4210050"/>
          <p14:tracePt t="103249" x="5948363" y="4276725"/>
          <p14:tracePt t="103269" x="5992813" y="4505325"/>
          <p14:tracePt t="103274" x="6007100" y="4579938"/>
          <p14:tracePt t="103282" x="6015038" y="4652963"/>
          <p14:tracePt t="103291" x="6029325" y="4741863"/>
          <p14:tracePt t="103301" x="6037263" y="4816475"/>
          <p14:tracePt t="103310" x="6043613" y="4956175"/>
          <p14:tracePt t="103317" x="6059488" y="5030788"/>
          <p14:tracePt t="103325" x="6065838" y="5097463"/>
          <p14:tracePt t="103347" x="6126163" y="5364163"/>
          <p14:tracePt t="103368" x="6199188" y="5711825"/>
          <p14:tracePt t="103372" x="6215063" y="5822950"/>
          <p14:tracePt t="103378" x="6243638" y="5932488"/>
          <p14:tracePt t="103385" x="6265863" y="6037263"/>
          <p14:tracePt t="103392" x="6288088" y="6126163"/>
          <p14:tracePt t="103401" x="6302375" y="6184900"/>
          <p14:tracePt t="103406" x="6324600" y="6251575"/>
          <p14:tracePt t="103422" x="6346825" y="6332538"/>
          <p14:tracePt t="103435" x="6362700" y="6407150"/>
          <p14:tracePt t="103441" x="6369050" y="6421438"/>
          <p14:tracePt t="103447" x="6384925" y="6451600"/>
          <p14:tracePt t="103456" x="6399213" y="6488113"/>
          <p14:tracePt t="103464" x="6413500" y="6518275"/>
          <p14:tracePt t="103467" x="6429375" y="6554788"/>
          <p14:tracePt t="103483" x="6480175" y="6621463"/>
          <p14:tracePt t="103492" x="6502400" y="6651625"/>
          <p14:tracePt t="103497" x="6546850" y="6688138"/>
          <p14:tracePt t="103502" x="6584950" y="6724650"/>
          <p14:tracePt t="103518" x="6694488" y="6799263"/>
          <p14:tracePt t="103523" x="6761163" y="6835775"/>
          <p14:tracePt t="103642" x="8048625" y="6599238"/>
          <p14:tracePt t="103653" x="8204200" y="6488113"/>
          <p14:tracePt t="103661" x="8226425" y="6465888"/>
          <p14:tracePt t="103671" x="8248650" y="6435725"/>
          <p14:tracePt t="103685" x="8256588" y="6413500"/>
          <p14:tracePt t="103690" x="8256588" y="6407150"/>
          <p14:tracePt t="103702" x="8256588" y="6399213"/>
          <p14:tracePt t="103715" x="8262938" y="6354763"/>
          <p14:tracePt t="103720" x="8285163" y="6318250"/>
          <p14:tracePt t="103725" x="8315325" y="6215063"/>
          <p14:tracePt t="103732" x="8382000" y="6065838"/>
          <p14:tracePt t="103740" x="8434388" y="5889625"/>
          <p14:tracePt t="103752" x="8478838" y="5734050"/>
          <p14:tracePt t="103762" x="8507413" y="5511800"/>
          <p14:tracePt t="103768" x="8507413" y="5437188"/>
          <p14:tracePt t="103777" x="8507413" y="5386388"/>
          <p14:tracePt t="103785" x="8501063" y="5356225"/>
          <p14:tracePt t="103792" x="8493125" y="5326063"/>
          <p14:tracePt t="103812" x="8478838" y="5259388"/>
          <p14:tracePt t="103821" x="8478838" y="5237163"/>
          <p14:tracePt t="103833" x="8462963" y="5170488"/>
          <p14:tracePt t="103840" x="8448675" y="5119688"/>
          <p14:tracePt t="103854" x="8440738" y="4978400"/>
          <p14:tracePt t="103875" x="8396288" y="4764088"/>
          <p14:tracePt t="103886" x="8359775" y="4630738"/>
          <p14:tracePt t="103893" x="8337550" y="4579938"/>
          <p14:tracePt t="103901" x="8323263" y="4527550"/>
          <p14:tracePt t="103906" x="8315325" y="4475163"/>
          <p14:tracePt t="103915" x="8293100" y="4424363"/>
          <p14:tracePt t="103923" x="8278813" y="4357688"/>
          <p14:tracePt t="103935" x="8240713" y="4224338"/>
          <p14:tracePt t="103940" x="8218488" y="4135438"/>
          <p14:tracePt t="103948" x="8196263" y="4046538"/>
          <p14:tracePt t="103974" x="8123238" y="3817938"/>
          <p14:tracePt t="103990" x="8056563" y="3654425"/>
          <p14:tracePt t="104002" x="8034338" y="3603625"/>
          <p14:tracePt t="104011" x="7997825" y="3529013"/>
          <p14:tracePt t="104019" x="7981950" y="3484563"/>
          <p14:tracePt t="104027" x="7975600" y="3462338"/>
          <p14:tracePt t="104035" x="7959725" y="3417888"/>
          <p14:tracePt t="104052" x="7931150" y="3314700"/>
          <p14:tracePt t="104058" x="7923213" y="3276600"/>
          <p14:tracePt t="104077" x="7908925" y="3195638"/>
          <p14:tracePt t="104090" x="7886700" y="3114675"/>
          <p14:tracePt t="104098" x="7886700" y="3084513"/>
          <p14:tracePt t="104100" x="7870825" y="3048000"/>
          <p14:tracePt t="104117" x="7856538" y="2995613"/>
          <p14:tracePt t="104132" x="7842250" y="2959100"/>
          <p14:tracePt t="104136" x="7834313" y="2944813"/>
          <p14:tracePt t="104149" x="7812088" y="2922588"/>
          <p14:tracePt t="104165" x="7797800" y="2900363"/>
          <p14:tracePt t="104173" x="7789863" y="2884488"/>
          <p14:tracePt t="104184" x="7775575" y="2878138"/>
          <p14:tracePt t="104189" x="7761288" y="2862263"/>
          <p14:tracePt t="104194" x="7753350" y="2855913"/>
          <p14:tracePt t="104208" x="7731125" y="2833688"/>
          <p14:tracePt t="104218" x="7708900" y="2819400"/>
          <p14:tracePt t="104227" x="7672388" y="2797175"/>
          <p14:tracePt t="104235" x="7650163" y="2789238"/>
          <p14:tracePt t="104238" x="7627938" y="2774950"/>
          <p14:tracePt t="104256" x="7575550" y="2759075"/>
          <p14:tracePt t="104262" x="7545388" y="2744788"/>
          <p14:tracePt t="104271" x="7523163" y="2736850"/>
          <p14:tracePt t="104276" x="7494588" y="2730500"/>
          <p14:tracePt t="104282" x="7464425" y="2722563"/>
          <p14:tracePt t="104286" x="7434263" y="2714625"/>
          <p14:tracePt t="104299" x="7405688" y="2714625"/>
          <p14:tracePt t="104308" x="7353300" y="2714625"/>
          <p14:tracePt t="104316" x="7316788" y="2714625"/>
          <p14:tracePt t="104323" x="7286625" y="2714625"/>
          <p14:tracePt t="104331" x="7258050" y="2714625"/>
          <p14:tracePt t="104347" x="7183438" y="2714625"/>
          <p14:tracePt t="104351" x="7146925" y="2730500"/>
          <p14:tracePt t="104358" x="7102475" y="2744788"/>
          <p14:tracePt t="104368" x="7050088" y="2752725"/>
          <p14:tracePt t="104374" x="7005638" y="2759075"/>
          <p14:tracePt t="104387" x="6916738" y="2797175"/>
          <p14:tracePt t="104404" x="6843713" y="2825750"/>
          <p14:tracePt t="104411" x="6783388" y="2855913"/>
          <p14:tracePt t="104421" x="6702425" y="2906713"/>
          <p14:tracePt t="104430" x="6657975" y="2928938"/>
          <p14:tracePt t="104436" x="6629400" y="2944813"/>
          <p14:tracePt t="104449" x="6562725" y="2995613"/>
          <p14:tracePt t="104455" x="6532563" y="3011488"/>
          <p14:tracePt t="104469" x="6488113" y="3048000"/>
          <p14:tracePt t="104483" x="6457950" y="3078163"/>
          <p14:tracePt t="104498" x="6429375" y="3114675"/>
          <p14:tracePt t="104502" x="6413500" y="3136900"/>
          <p14:tracePt t="104517" x="6376988" y="3173413"/>
          <p14:tracePt t="104535" x="6340475" y="3240088"/>
          <p14:tracePt t="104558" x="6273800" y="3365500"/>
          <p14:tracePt t="104562" x="6259513" y="3395663"/>
          <p14:tracePt t="104568" x="6251575" y="3417888"/>
          <p14:tracePt t="104572" x="6237288" y="3448050"/>
          <p14:tracePt t="104586" x="6221413" y="3506788"/>
          <p14:tracePt t="104599" x="6215063" y="3521075"/>
          <p14:tracePt t="104605" x="6199188" y="3565525"/>
          <p14:tracePt t="104624" x="6162675" y="3721100"/>
          <p14:tracePt t="104634" x="6148388" y="3773488"/>
          <p14:tracePt t="104639" x="6140450" y="3810000"/>
          <p14:tracePt t="104654" x="6132513" y="3906838"/>
          <p14:tracePt t="104671" x="6118225" y="4010025"/>
          <p14:tracePt t="104678" x="6110288" y="4038600"/>
          <p14:tracePt t="104683" x="6110288" y="4090988"/>
          <p14:tracePt t="104692" x="6110288" y="4135438"/>
          <p14:tracePt t="104705" x="6110288" y="4179888"/>
          <p14:tracePt t="104714" x="6110288" y="4268788"/>
          <p14:tracePt t="104722" x="6110288" y="4291013"/>
          <p14:tracePt t="104730" x="6110288" y="4321175"/>
          <p14:tracePt t="104736" x="6110288" y="4349750"/>
          <p14:tracePt t="104739" x="6110288" y="4379913"/>
          <p14:tracePt t="104748" x="6110288" y="4402138"/>
          <p14:tracePt t="104754" x="6110288" y="4430713"/>
          <p14:tracePt t="104763" x="6110288" y="4460875"/>
          <p14:tracePt t="104770" x="6110288" y="4497388"/>
          <p14:tracePt t="104777" x="6110288" y="4535488"/>
          <p14:tracePt t="104783" x="6110288" y="4586288"/>
          <p14:tracePt t="104788" x="6110288" y="4638675"/>
          <p14:tracePt t="104797" x="6110288" y="4660900"/>
          <p14:tracePt t="104804" x="6110288" y="4697413"/>
          <p14:tracePt t="104809" x="6110288" y="4727575"/>
          <p14:tracePt t="104815" x="6118225" y="4757738"/>
          <p14:tracePt t="104827" x="6118225" y="4786313"/>
          <p14:tracePt t="104843" x="6140450" y="4941888"/>
          <p14:tracePt t="104851" x="6154738" y="5016500"/>
          <p14:tracePt t="104857" x="6162675" y="5075238"/>
          <p14:tracePt t="104870" x="6176963" y="5164138"/>
          <p14:tracePt t="104886" x="6229350" y="5386388"/>
          <p14:tracePt t="104891" x="6243638" y="5437188"/>
          <p14:tracePt t="104899" x="6251575" y="5489575"/>
          <p14:tracePt t="104915" x="6281738" y="5570538"/>
          <p14:tracePt t="104923" x="6296025" y="5614988"/>
          <p14:tracePt t="104937" x="6318250" y="5673725"/>
          <p14:tracePt t="104948" x="6340475" y="5718175"/>
          <p14:tracePt t="104955" x="6354763" y="5748338"/>
          <p14:tracePt t="104971" x="6376988" y="5792788"/>
          <p14:tracePt t="104978" x="6391275" y="5822950"/>
          <p14:tracePt t="104984" x="6407150" y="5851525"/>
          <p14:tracePt t="104988" x="6421438" y="5873750"/>
          <p14:tracePt t="104997" x="6435725" y="5903913"/>
          <p14:tracePt t="105003" x="6457950" y="5926138"/>
          <p14:tracePt t="105024" x="6510338" y="5999163"/>
          <p14:tracePt t="105039" x="6546850" y="6029325"/>
          <p14:tracePt t="105053" x="6599238" y="6065838"/>
          <p14:tracePt t="105060" x="6621463" y="6081713"/>
          <p14:tracePt t="105069" x="6651625" y="6103938"/>
          <p14:tracePt t="105081" x="6680200" y="6118225"/>
          <p14:tracePt t="105091" x="6746875" y="6162675"/>
          <p14:tracePt t="105097" x="6761163" y="6170613"/>
          <p14:tracePt t="105100" x="6791325" y="6184900"/>
          <p14:tracePt t="105112" x="6835775" y="6207125"/>
          <p14:tracePt t="105122" x="6894513" y="6237288"/>
          <p14:tracePt t="105132" x="6938963" y="6243638"/>
          <p14:tracePt t="105137" x="6969125" y="6259513"/>
          <p14:tracePt t="105157" x="7064375" y="6281738"/>
          <p14:tracePt t="105170" x="7116763" y="6281738"/>
          <p14:tracePt t="105184" x="7227888" y="6281738"/>
          <p14:tracePt t="105192" x="7353300" y="6273800"/>
          <p14:tracePt t="105198" x="7405688" y="6251575"/>
          <p14:tracePt t="105209" x="7450138" y="6237288"/>
          <p14:tracePt t="105221" x="7523163" y="6192838"/>
          <p14:tracePt t="105236" x="7583488" y="6154738"/>
          <p14:tracePt t="105242" x="7612063" y="6126163"/>
          <p14:tracePt t="105251" x="7656513" y="6088063"/>
          <p14:tracePt t="105270" x="7820025" y="5873750"/>
          <p14:tracePt t="105288" x="8020050" y="5556250"/>
          <p14:tracePt t="105305" x="8078788" y="5422900"/>
          <p14:tracePt t="105310" x="8086725" y="5400675"/>
          <p14:tracePt t="105320" x="8093075" y="5370513"/>
          <p14:tracePt t="105330" x="8093075" y="5341938"/>
          <p14:tracePt t="105339" x="8101013" y="5281613"/>
          <p14:tracePt t="105344" x="8108950" y="5237163"/>
          <p14:tracePt t="105352" x="8115300" y="5186363"/>
          <p14:tracePt t="105360" x="8137525" y="5105400"/>
          <p14:tracePt t="105373" x="8167688" y="4883150"/>
          <p14:tracePt t="105387" x="8226425" y="4519613"/>
          <p14:tracePt t="105392" x="8226425" y="4394200"/>
          <p14:tracePt t="105400" x="8226425" y="4298950"/>
          <p14:tracePt t="105407" x="8226425" y="4232275"/>
          <p14:tracePt t="105416" x="8226425" y="4171950"/>
          <p14:tracePt t="105429" x="8204200" y="4090988"/>
          <p14:tracePt t="105437" x="8196263" y="4054475"/>
          <p14:tracePt t="105445" x="8189913" y="4010025"/>
          <p14:tracePt t="105455" x="8175625" y="3951288"/>
          <p14:tracePt t="105461" x="8167688" y="3921125"/>
          <p14:tracePt t="105476" x="8153400" y="3832225"/>
          <p14:tracePt t="105492" x="8137525" y="3706813"/>
          <p14:tracePt t="105501" x="8123238" y="3603625"/>
          <p14:tracePt t="105506" x="8115300" y="3506788"/>
          <p14:tracePt t="105515" x="8108950" y="3409950"/>
          <p14:tracePt t="105519" x="8086725" y="3306763"/>
          <p14:tracePt t="105527" x="8078788" y="3248025"/>
          <p14:tracePt t="105537" x="8056563" y="3167063"/>
          <p14:tracePt t="105548" x="8034338" y="3070225"/>
          <p14:tracePt t="105555" x="8026400" y="3033713"/>
          <p14:tracePt t="105558" x="8004175" y="3003550"/>
          <p14:tracePt t="105567" x="7997825" y="2973388"/>
          <p14:tracePt t="105572" x="7997825" y="2944813"/>
          <p14:tracePt t="105590" x="7967663" y="2884488"/>
          <p14:tracePt t="105604" x="7959725" y="2847975"/>
          <p14:tracePt t="105620" x="7937500" y="2803525"/>
          <p14:tracePt t="105637" x="7900988" y="2767013"/>
          <p14:tracePt t="105648" x="7893050" y="2752725"/>
          <p14:tracePt t="105654" x="7878763" y="2736850"/>
          <p14:tracePt t="105664" x="7848600" y="2722563"/>
          <p14:tracePt t="105674" x="7842250" y="2714625"/>
          <p14:tracePt t="105684" x="7826375" y="2708275"/>
          <p14:tracePt t="105692" x="7789863" y="2686050"/>
          <p14:tracePt t="105700" x="7783513" y="2678113"/>
          <p14:tracePt t="105706" x="7767638" y="2670175"/>
          <p14:tracePt t="105713" x="7745413" y="2663825"/>
          <p14:tracePt t="105720" x="7731125" y="2663825"/>
          <p14:tracePt t="105727" x="7708900" y="2655888"/>
          <p14:tracePt t="105735" x="7686675" y="2655888"/>
          <p14:tracePt t="105746" x="7664450" y="2655888"/>
          <p14:tracePt t="105753" x="7612063" y="2655888"/>
          <p14:tracePt t="105762" x="7583488" y="2655888"/>
          <p14:tracePt t="105776" x="7539038" y="2670175"/>
          <p14:tracePt t="105786" x="7516813" y="2678113"/>
          <p14:tracePt t="105798" x="7494588" y="2678113"/>
          <p14:tracePt t="105810" x="7464425" y="2686050"/>
          <p14:tracePt t="105821" x="7427913" y="2700338"/>
          <p14:tracePt t="105834" x="7419975" y="2708275"/>
          <p14:tracePt t="105850" x="7391400" y="2714625"/>
          <p14:tracePt t="105870" x="7369175" y="2730500"/>
          <p14:tracePt t="105884" x="7346950" y="2744788"/>
          <p14:tracePt t="105888" x="7339013" y="2752725"/>
          <p14:tracePt t="105898" x="7331075" y="2767013"/>
          <p14:tracePt t="105906" x="7316788" y="2767013"/>
          <p14:tracePt t="105917" x="7308850" y="2774950"/>
          <p14:tracePt t="105926" x="7308850" y="2781300"/>
          <p14:tracePt t="105940" x="7294563" y="2789238"/>
          <p14:tracePt t="105945" x="7294563" y="2797175"/>
          <p14:tracePt t="105961" x="7294563" y="2803525"/>
          <p14:tracePt t="105968" x="7286625" y="2811463"/>
          <p14:tracePt t="105984" x="7286625" y="2819400"/>
          <p14:tracePt t="106004" x="7286625" y="2825750"/>
          <p14:tracePt t="107041" x="7264400" y="2847975"/>
          <p14:tracePt t="107056" x="7108825" y="2922588"/>
          <p14:tracePt t="107065" x="7013575" y="2967038"/>
          <p14:tracePt t="107072" x="6924675" y="3011488"/>
          <p14:tracePt t="107079" x="6850063" y="3040063"/>
          <p14:tracePt t="107104" x="6665913" y="3136900"/>
          <p14:tracePt t="107115" x="6635750" y="3144838"/>
          <p14:tracePt t="107123" x="6607175" y="3151188"/>
          <p14:tracePt t="107133" x="6569075" y="3173413"/>
          <p14:tracePt t="107140" x="6554788" y="3173413"/>
          <p14:tracePt t="107161" x="6524625" y="3189288"/>
          <p14:tracePt t="107172" x="6510338" y="3195638"/>
          <p14:tracePt t="107180" x="6502400" y="3203575"/>
          <p14:tracePt t="107188" x="6496050" y="3211513"/>
          <p14:tracePt t="107195" x="6480175" y="3240088"/>
          <p14:tracePt t="107203" x="6465888" y="3270250"/>
          <p14:tracePt t="107211" x="6457950" y="3298825"/>
          <p14:tracePt t="107223" x="6421438" y="3417888"/>
          <p14:tracePt t="107236" x="6407150" y="3536950"/>
          <p14:tracePt t="107262" x="6399213" y="3662363"/>
          <p14:tracePt t="107268" x="6384925" y="3802063"/>
          <p14:tracePt t="107286" x="6376988" y="3987800"/>
          <p14:tracePt t="107297" x="6369050" y="4232275"/>
          <p14:tracePt t="107307" x="6354763" y="4402138"/>
          <p14:tracePt t="107311" x="6346825" y="4586288"/>
          <p14:tracePt t="107317" x="6346825" y="4719638"/>
          <p14:tracePt t="107322" x="6332538" y="4860925"/>
          <p14:tracePt t="107351" x="6310313" y="5200650"/>
          <p14:tracePt t="107355" x="6310313" y="5275263"/>
          <p14:tracePt t="107362" x="6310313" y="5326063"/>
          <p14:tracePt t="107366" x="6310313" y="5364163"/>
          <p14:tracePt t="107371" x="6302375" y="5392738"/>
          <p14:tracePt t="107383" x="6302375" y="5408613"/>
          <p14:tracePt t="107388" x="6302375" y="5414963"/>
          <p14:tracePt t="107399" x="6302375" y="5430838"/>
          <p14:tracePt t="107416" x="6302375" y="5437188"/>
          <p14:tracePt t="107429" x="6302375" y="5445125"/>
          <p14:tracePt t="107442" x="6302375" y="5467350"/>
          <p14:tracePt t="107449" x="6302375" y="5481638"/>
          <p14:tracePt t="107454" x="6310313" y="5503863"/>
          <p14:tracePt t="107468" x="6318250" y="5534025"/>
          <p14:tracePt t="107472" x="6324600" y="5562600"/>
          <p14:tracePt t="107480" x="6332538" y="5592763"/>
          <p14:tracePt t="107484" x="6340475" y="5629275"/>
          <p14:tracePt t="107489" x="6346825" y="5695950"/>
          <p14:tracePt t="107500" x="6369050" y="5748338"/>
          <p14:tracePt t="107517" x="6399213" y="5895975"/>
          <p14:tracePt t="107525" x="6407150" y="5932488"/>
          <p14:tracePt t="107531" x="6421438" y="5976938"/>
          <p14:tracePt t="107547" x="6451600" y="6059488"/>
          <p14:tracePt t="107553" x="6457950" y="6088063"/>
          <p14:tracePt t="107572" x="6502400" y="6148388"/>
          <p14:tracePt t="107584" x="6502400" y="6162675"/>
          <p14:tracePt t="107589" x="6524625" y="6215063"/>
          <p14:tracePt t="107596" x="6540500" y="6251575"/>
          <p14:tracePt t="107601" x="6540500" y="6259513"/>
          <p14:tracePt t="107609" x="6562725" y="6259513"/>
          <p14:tracePt t="107616" x="6599238" y="6259513"/>
          <p14:tracePt t="107631" x="6738938" y="6229350"/>
          <p14:tracePt t="107636" x="6827838" y="6221413"/>
          <p14:tracePt t="107658" x="6999288" y="6184900"/>
          <p14:tracePt t="107665" x="7027863" y="6176963"/>
          <p14:tracePt t="107673" x="7035800" y="6176963"/>
          <p14:tracePt t="107681" x="7050088" y="6170613"/>
          <p14:tracePt t="107689" x="7064375" y="6170613"/>
          <p14:tracePt t="107702" x="7080250" y="6170613"/>
          <p14:tracePt t="107714" x="7086600" y="6162675"/>
          <p14:tracePt t="107719" x="7102475" y="6154738"/>
          <p14:tracePt t="107727" x="7124700" y="6148388"/>
          <p14:tracePt t="107735" x="7138988" y="6140450"/>
          <p14:tracePt t="107741" x="7161213" y="6132513"/>
          <p14:tracePt t="107748" x="7191375" y="6132513"/>
          <p14:tracePt t="107752" x="7213600" y="6126163"/>
          <p14:tracePt t="107765" x="7250113" y="6126163"/>
          <p14:tracePt t="107769" x="7280275" y="6126163"/>
          <p14:tracePt t="107781" x="7316788" y="6110288"/>
          <p14:tracePt t="107791" x="7405688" y="6103938"/>
          <p14:tracePt t="107798" x="7456488" y="6088063"/>
          <p14:tracePt t="107806" x="7539038" y="6081713"/>
          <p14:tracePt t="107813" x="7597775" y="6065838"/>
          <p14:tracePt t="107820" x="7678738" y="6051550"/>
          <p14:tracePt t="107827" x="7761288" y="6029325"/>
          <p14:tracePt t="107837" x="7826375" y="6015038"/>
          <p14:tracePt t="107842" x="7878763" y="5999163"/>
          <p14:tracePt t="107852" x="7937500" y="5984875"/>
          <p14:tracePt t="107858" x="7953375" y="5984875"/>
          <p14:tracePt t="107865" x="7959725" y="5984875"/>
          <p14:tracePt t="107875" x="7967663" y="5984875"/>
          <p14:tracePt t="107890" x="7975600" y="5976938"/>
          <p14:tracePt t="107905" x="7981950" y="5970588"/>
          <p14:tracePt t="107916" x="7997825" y="5970588"/>
          <p14:tracePt t="107921" x="8004175" y="5962650"/>
          <p14:tracePt t="107928" x="8004175" y="5954713"/>
          <p14:tracePt t="107936" x="8020050" y="5948363"/>
          <p14:tracePt t="107943" x="8026400" y="5940425"/>
          <p14:tracePt t="107949" x="8026400" y="5932488"/>
          <p14:tracePt t="107954" x="8034338" y="5932488"/>
          <p14:tracePt t="107964" x="8042275" y="5926138"/>
          <p14:tracePt t="107969" x="8048625" y="5918200"/>
          <p14:tracePt t="107994" x="8048625" y="5910263"/>
          <p14:tracePt t="108008" x="8056563" y="5910263"/>
          <p14:tracePt t="108019" x="8056563" y="5903913"/>
          <p14:tracePt t="108041" x="8042275" y="5895975"/>
          <p14:tracePt t="108055" x="7842250" y="5873750"/>
          <p14:tracePt t="108060" x="7545388" y="5829300"/>
          <p14:tracePt t="108068" x="7235825" y="5784850"/>
          <p14:tracePt t="108073" x="6991350" y="5740400"/>
          <p14:tracePt t="108090" x="6702425" y="5681663"/>
          <p14:tracePt t="108104" x="6510338" y="5645150"/>
          <p14:tracePt t="108117" x="6369050" y="5629275"/>
          <p14:tracePt t="108122" x="6318250" y="5614988"/>
          <p14:tracePt t="108132" x="6296025" y="5614988"/>
          <p14:tracePt t="108136" x="6265863" y="5614988"/>
          <p14:tracePt t="108158" x="6237288" y="5614988"/>
          <p14:tracePt t="108167" x="6229350" y="5614988"/>
          <p14:tracePt t="108181" x="6221413" y="5614988"/>
          <p14:tracePt t="108241" x="6229350" y="5614988"/>
          <p14:tracePt t="108250" x="6237288" y="5614988"/>
          <p14:tracePt t="108266" x="6265863" y="5614988"/>
          <p14:tracePt t="108271" x="6318250" y="5614988"/>
          <p14:tracePt t="108285" x="6488113" y="5622925"/>
          <p14:tracePt t="108301" x="6821488" y="5629275"/>
          <p14:tracePt t="108307" x="7027863" y="5629275"/>
          <p14:tracePt t="108313" x="7183438" y="5645150"/>
          <p14:tracePt t="108318" x="7316788" y="5645150"/>
          <p14:tracePt t="108335" x="7561263" y="5645150"/>
          <p14:tracePt t="108341" x="7650163" y="5651500"/>
          <p14:tracePt t="108358" x="7826375" y="5659438"/>
          <p14:tracePt t="108368" x="7864475" y="5659438"/>
          <p14:tracePt t="108372" x="7900988" y="5659438"/>
          <p14:tracePt t="108385" x="7923213" y="5659438"/>
          <p14:tracePt t="108392" x="7937500" y="5659438"/>
          <p14:tracePt t="108409" x="7945438" y="5659438"/>
          <p14:tracePt t="108419" x="7953375" y="5659438"/>
          <p14:tracePt t="108436" x="7945438" y="5659438"/>
          <p14:tracePt t="108453" x="7923213" y="5659438"/>
          <p14:tracePt t="108473" x="7553325" y="5651500"/>
          <p14:tracePt t="108485" x="7043738" y="5622925"/>
          <p14:tracePt t="108495" x="6813550" y="5622925"/>
          <p14:tracePt t="108502" x="6629400" y="5607050"/>
          <p14:tracePt t="108508" x="6496050" y="5607050"/>
          <p14:tracePt t="108518" x="6302375" y="5607050"/>
          <p14:tracePt t="108531" x="6199188" y="5600700"/>
          <p14:tracePt t="108534" x="6140450" y="5592763"/>
          <p14:tracePt t="108538" x="6088063" y="5584825"/>
          <p14:tracePt t="108549" x="6059488" y="5578475"/>
          <p14:tracePt t="108555" x="6037263" y="5578475"/>
          <p14:tracePt t="108563" x="6021388" y="5578475"/>
          <p14:tracePt t="108574" x="6015038" y="5578475"/>
          <p14:tracePt t="108589" x="6007100" y="5578475"/>
          <p14:tracePt t="108651" x="6015038" y="5578475"/>
          <p14:tracePt t="108677" x="6029325" y="5570538"/>
          <p14:tracePt t="108686" x="6065838" y="5570538"/>
          <p14:tracePt t="108701" x="6176963" y="5570538"/>
          <p14:tracePt t="108715" x="6488113" y="5570538"/>
          <p14:tracePt t="108719" x="6716713" y="5578475"/>
          <p14:tracePt t="108736" x="7146925" y="5578475"/>
          <p14:tracePt t="108744" x="7308850" y="5584825"/>
          <p14:tracePt t="108750" x="7427913" y="5584825"/>
          <p14:tracePt t="108756" x="7531100" y="5600700"/>
          <p14:tracePt t="108764" x="7589838" y="5600700"/>
          <p14:tracePt t="108771" x="7627938" y="5600700"/>
          <p14:tracePt t="108786" x="7678738" y="5600700"/>
          <p14:tracePt t="108799" x="7700963" y="5600700"/>
          <p14:tracePt t="108819" x="7708900" y="5600700"/>
          <p14:tracePt t="108842" x="7708900" y="5584825"/>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8AEC0-BA7A-715E-5D06-C2603AF5C79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C3F0CF7-8DD7-091E-BA4F-6F1ACAB96973}"/>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E0135C9-B767-A13B-42F1-08FF371FF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B38CE168-3FF2-61B2-C4F5-13F4081967DC}"/>
              </a:ext>
            </a:extLst>
          </p:cNvPr>
          <p:cNvSpPr txBox="1"/>
          <p:nvPr/>
        </p:nvSpPr>
        <p:spPr>
          <a:xfrm>
            <a:off x="856515" y="1609868"/>
            <a:ext cx="9166715" cy="1458413"/>
          </a:xfrm>
          <a:prstGeom prst="rect">
            <a:avLst/>
          </a:prstGeom>
          <a:noFill/>
        </p:spPr>
        <p:txBody>
          <a:bodyPr wrap="square" rtlCol="0">
            <a:spAutoFit/>
          </a:bodyPr>
          <a:lstStyle/>
          <a:p>
            <a:pPr>
              <a:lnSpc>
                <a:spcPct val="150000"/>
              </a:lnSpc>
            </a:pPr>
            <a:r>
              <a:rPr lang="en-US" sz="6600" dirty="0"/>
              <a:t>Conclusions</a:t>
            </a:r>
          </a:p>
        </p:txBody>
      </p:sp>
    </p:spTree>
    <p:extLst>
      <p:ext uri="{BB962C8B-B14F-4D97-AF65-F5344CB8AC3E}">
        <p14:creationId xmlns:p14="http://schemas.microsoft.com/office/powerpoint/2010/main" val="4294104785"/>
      </p:ext>
    </p:extLst>
  </p:cSld>
  <p:clrMapOvr>
    <a:masterClrMapping/>
  </p:clrMapOvr>
  <mc:AlternateContent xmlns:mc="http://schemas.openxmlformats.org/markup-compatibility/2006" xmlns:p14="http://schemas.microsoft.com/office/powerpoint/2010/main">
    <mc:Choice Requires="p14">
      <p:transition spd="slow" p14:dur="2000" advTm="8050"/>
    </mc:Choice>
    <mc:Fallback xmlns="">
      <p:transition spd="slow" advTm="805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4119C-2AC8-383D-B9B7-6DD798687E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A9678C7-9065-C0AF-557C-F68A4D5ED4E0}"/>
              </a:ext>
            </a:extLst>
          </p:cNvPr>
          <p:cNvSpPr/>
          <p:nvPr/>
        </p:nvSpPr>
        <p:spPr>
          <a:xfrm rot="5400000">
            <a:off x="5585680" y="-1900238"/>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928A279-637F-74AB-62F6-743DAC988FE5}"/>
              </a:ext>
            </a:extLst>
          </p:cNvPr>
          <p:cNvSpPr txBox="1"/>
          <p:nvPr/>
        </p:nvSpPr>
        <p:spPr>
          <a:xfrm>
            <a:off x="4420698" y="230880"/>
            <a:ext cx="2426678" cy="584775"/>
          </a:xfrm>
          <a:prstGeom prst="rect">
            <a:avLst/>
          </a:prstGeom>
          <a:noFill/>
        </p:spPr>
        <p:txBody>
          <a:bodyPr wrap="square" rtlCol="0">
            <a:spAutoFit/>
          </a:bodyPr>
          <a:lstStyle/>
          <a:p>
            <a:r>
              <a:rPr lang="en-US" sz="3200" dirty="0"/>
              <a:t>Conclusions</a:t>
            </a:r>
            <a:endParaRPr lang="en-IN" sz="3200" dirty="0"/>
          </a:p>
        </p:txBody>
      </p:sp>
      <p:pic>
        <p:nvPicPr>
          <p:cNvPr id="7" name="Picture 6">
            <a:extLst>
              <a:ext uri="{FF2B5EF4-FFF2-40B4-BE49-F238E27FC236}">
                <a16:creationId xmlns:a16="http://schemas.microsoft.com/office/drawing/2014/main" id="{1EDBB1BB-885E-BF4A-BF3A-C8A03A639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grpSp>
        <p:nvGrpSpPr>
          <p:cNvPr id="12" name="Group 11">
            <a:extLst>
              <a:ext uri="{FF2B5EF4-FFF2-40B4-BE49-F238E27FC236}">
                <a16:creationId xmlns:a16="http://schemas.microsoft.com/office/drawing/2014/main" id="{570DB940-8184-E27A-7524-5F8CEB4A7A54}"/>
              </a:ext>
            </a:extLst>
          </p:cNvPr>
          <p:cNvGrpSpPr/>
          <p:nvPr/>
        </p:nvGrpSpPr>
        <p:grpSpPr>
          <a:xfrm>
            <a:off x="1809550" y="1272361"/>
            <a:ext cx="967154" cy="914400"/>
            <a:chOff x="1116623" y="2514600"/>
            <a:chExt cx="967154" cy="914400"/>
          </a:xfrm>
        </p:grpSpPr>
        <p:sp>
          <p:nvSpPr>
            <p:cNvPr id="4" name="Oval 3">
              <a:extLst>
                <a:ext uri="{FF2B5EF4-FFF2-40B4-BE49-F238E27FC236}">
                  <a16:creationId xmlns:a16="http://schemas.microsoft.com/office/drawing/2014/main" id="{C7CC45B6-1627-D272-78D4-184B7830635B}"/>
                </a:ext>
              </a:extLst>
            </p:cNvPr>
            <p:cNvSpPr/>
            <p:nvPr/>
          </p:nvSpPr>
          <p:spPr>
            <a:xfrm>
              <a:off x="1116623" y="2514600"/>
              <a:ext cx="967154" cy="9144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B191104-5E35-D6FF-4D34-B0CE4E76A57E}"/>
                </a:ext>
              </a:extLst>
            </p:cNvPr>
            <p:cNvSpPr txBox="1"/>
            <p:nvPr/>
          </p:nvSpPr>
          <p:spPr>
            <a:xfrm>
              <a:off x="1406768" y="2778373"/>
              <a:ext cx="395654" cy="400110"/>
            </a:xfrm>
            <a:prstGeom prst="rect">
              <a:avLst/>
            </a:prstGeom>
            <a:noFill/>
          </p:spPr>
          <p:txBody>
            <a:bodyPr wrap="square" rtlCol="0">
              <a:spAutoFit/>
            </a:bodyPr>
            <a:lstStyle/>
            <a:p>
              <a:r>
                <a:rPr lang="en-IN" sz="2000" dirty="0">
                  <a:solidFill>
                    <a:srgbClr val="0070C0"/>
                  </a:solidFill>
                </a:rPr>
                <a:t> 1</a:t>
              </a:r>
            </a:p>
          </p:txBody>
        </p:sp>
      </p:grpSp>
      <p:grpSp>
        <p:nvGrpSpPr>
          <p:cNvPr id="29" name="Group 28">
            <a:extLst>
              <a:ext uri="{FF2B5EF4-FFF2-40B4-BE49-F238E27FC236}">
                <a16:creationId xmlns:a16="http://schemas.microsoft.com/office/drawing/2014/main" id="{59D412C9-F508-84A3-4702-9F67C14B0669}"/>
              </a:ext>
            </a:extLst>
          </p:cNvPr>
          <p:cNvGrpSpPr/>
          <p:nvPr/>
        </p:nvGrpSpPr>
        <p:grpSpPr>
          <a:xfrm>
            <a:off x="4129348" y="3547424"/>
            <a:ext cx="967154" cy="914400"/>
            <a:chOff x="4129348" y="3547424"/>
            <a:chExt cx="967154" cy="914400"/>
          </a:xfrm>
        </p:grpSpPr>
        <p:sp>
          <p:nvSpPr>
            <p:cNvPr id="6" name="Oval 5">
              <a:extLst>
                <a:ext uri="{FF2B5EF4-FFF2-40B4-BE49-F238E27FC236}">
                  <a16:creationId xmlns:a16="http://schemas.microsoft.com/office/drawing/2014/main" id="{48775942-607D-89F7-F670-7C522A30661F}"/>
                </a:ext>
              </a:extLst>
            </p:cNvPr>
            <p:cNvSpPr/>
            <p:nvPr/>
          </p:nvSpPr>
          <p:spPr>
            <a:xfrm>
              <a:off x="4129348" y="3547424"/>
              <a:ext cx="967154" cy="9144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69A252D-D4EB-E584-B0D2-025A01624D07}"/>
                </a:ext>
              </a:extLst>
            </p:cNvPr>
            <p:cNvSpPr txBox="1"/>
            <p:nvPr/>
          </p:nvSpPr>
          <p:spPr>
            <a:xfrm>
              <a:off x="4419493" y="3811197"/>
              <a:ext cx="395654" cy="400110"/>
            </a:xfrm>
            <a:prstGeom prst="rect">
              <a:avLst/>
            </a:prstGeom>
            <a:noFill/>
            <a:ln>
              <a:noFill/>
            </a:ln>
          </p:spPr>
          <p:txBody>
            <a:bodyPr wrap="square" rtlCol="0">
              <a:spAutoFit/>
            </a:bodyPr>
            <a:lstStyle/>
            <a:p>
              <a:r>
                <a:rPr lang="en-IN" sz="2000" dirty="0">
                  <a:solidFill>
                    <a:srgbClr val="0070C0"/>
                  </a:solidFill>
                </a:rPr>
                <a:t> </a:t>
              </a:r>
              <a:r>
                <a:rPr lang="en-IN" sz="2000" dirty="0">
                  <a:ln>
                    <a:solidFill>
                      <a:srgbClr val="00B050"/>
                    </a:solidFill>
                  </a:ln>
                  <a:solidFill>
                    <a:srgbClr val="0070C0"/>
                  </a:solidFill>
                </a:rPr>
                <a:t>2</a:t>
              </a:r>
            </a:p>
          </p:txBody>
        </p:sp>
      </p:grpSp>
      <p:grpSp>
        <p:nvGrpSpPr>
          <p:cNvPr id="14" name="Group 13">
            <a:extLst>
              <a:ext uri="{FF2B5EF4-FFF2-40B4-BE49-F238E27FC236}">
                <a16:creationId xmlns:a16="http://schemas.microsoft.com/office/drawing/2014/main" id="{0B808EB4-5046-536A-FCB1-7308E3A91221}"/>
              </a:ext>
            </a:extLst>
          </p:cNvPr>
          <p:cNvGrpSpPr/>
          <p:nvPr/>
        </p:nvGrpSpPr>
        <p:grpSpPr>
          <a:xfrm>
            <a:off x="6807565" y="1271116"/>
            <a:ext cx="967154" cy="914400"/>
            <a:chOff x="8707315" y="2514600"/>
            <a:chExt cx="967154" cy="914400"/>
          </a:xfrm>
        </p:grpSpPr>
        <p:sp>
          <p:nvSpPr>
            <p:cNvPr id="9" name="Oval 8">
              <a:extLst>
                <a:ext uri="{FF2B5EF4-FFF2-40B4-BE49-F238E27FC236}">
                  <a16:creationId xmlns:a16="http://schemas.microsoft.com/office/drawing/2014/main" id="{E46B2A63-62EB-3E2B-D75B-B25C30444DCB}"/>
                </a:ext>
              </a:extLst>
            </p:cNvPr>
            <p:cNvSpPr/>
            <p:nvPr/>
          </p:nvSpPr>
          <p:spPr>
            <a:xfrm>
              <a:off x="8707315" y="2514600"/>
              <a:ext cx="967154" cy="9144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412116A-BF48-7863-303C-235FC93572DA}"/>
                </a:ext>
              </a:extLst>
            </p:cNvPr>
            <p:cNvSpPr txBox="1"/>
            <p:nvPr/>
          </p:nvSpPr>
          <p:spPr>
            <a:xfrm>
              <a:off x="8997460" y="2778373"/>
              <a:ext cx="395654" cy="400110"/>
            </a:xfrm>
            <a:prstGeom prst="rect">
              <a:avLst/>
            </a:prstGeom>
            <a:noFill/>
          </p:spPr>
          <p:txBody>
            <a:bodyPr wrap="square" rtlCol="0">
              <a:spAutoFit/>
            </a:bodyPr>
            <a:lstStyle/>
            <a:p>
              <a:r>
                <a:rPr lang="en-IN" sz="2000" dirty="0">
                  <a:solidFill>
                    <a:srgbClr val="0070C0"/>
                  </a:solidFill>
                </a:rPr>
                <a:t> 3</a:t>
              </a:r>
            </a:p>
          </p:txBody>
        </p:sp>
      </p:grpSp>
      <p:sp>
        <p:nvSpPr>
          <p:cNvPr id="11" name="TextBox 10">
            <a:extLst>
              <a:ext uri="{FF2B5EF4-FFF2-40B4-BE49-F238E27FC236}">
                <a16:creationId xmlns:a16="http://schemas.microsoft.com/office/drawing/2014/main" id="{05F684BA-4427-B357-BB93-4FDB0EFF2962}"/>
              </a:ext>
            </a:extLst>
          </p:cNvPr>
          <p:cNvSpPr txBox="1"/>
          <p:nvPr/>
        </p:nvSpPr>
        <p:spPr>
          <a:xfrm>
            <a:off x="683217" y="2185516"/>
            <a:ext cx="3219819" cy="1477328"/>
          </a:xfrm>
          <a:prstGeom prst="rect">
            <a:avLst/>
          </a:prstGeom>
          <a:noFill/>
        </p:spPr>
        <p:txBody>
          <a:bodyPr wrap="square" rtlCol="0">
            <a:spAutoFit/>
          </a:bodyPr>
          <a:lstStyle/>
          <a:p>
            <a:pPr algn="ctr">
              <a:buClr>
                <a:schemeClr val="tx1"/>
              </a:buClr>
            </a:pPr>
            <a:r>
              <a:rPr lang="en-IN" b="1" dirty="0">
                <a:solidFill>
                  <a:schemeClr val="accent5">
                    <a:lumMod val="75000"/>
                  </a:schemeClr>
                </a:solidFill>
              </a:rPr>
              <a:t>Higher BMI values (above 30) tend to have higher insurance charges.</a:t>
            </a:r>
            <a:r>
              <a:rPr lang="en-IN" dirty="0"/>
              <a:t> This suggests that BMI can be used as a risk factor for policy pricing. </a:t>
            </a:r>
          </a:p>
        </p:txBody>
      </p:sp>
      <p:sp>
        <p:nvSpPr>
          <p:cNvPr id="16" name="TextBox 15">
            <a:extLst>
              <a:ext uri="{FF2B5EF4-FFF2-40B4-BE49-F238E27FC236}">
                <a16:creationId xmlns:a16="http://schemas.microsoft.com/office/drawing/2014/main" id="{1678E74A-CC27-5102-5230-D17AC827BC70}"/>
              </a:ext>
            </a:extLst>
          </p:cNvPr>
          <p:cNvSpPr txBox="1"/>
          <p:nvPr/>
        </p:nvSpPr>
        <p:spPr>
          <a:xfrm>
            <a:off x="3003015" y="4461824"/>
            <a:ext cx="3219819" cy="1754326"/>
          </a:xfrm>
          <a:prstGeom prst="rect">
            <a:avLst/>
          </a:prstGeom>
          <a:noFill/>
        </p:spPr>
        <p:txBody>
          <a:bodyPr wrap="square" rtlCol="0">
            <a:spAutoFit/>
          </a:bodyPr>
          <a:lstStyle>
            <a:defPPr>
              <a:defRPr lang="en-US"/>
            </a:defPPr>
            <a:lvl1pPr algn="ctr">
              <a:buClr>
                <a:schemeClr val="tx1"/>
              </a:buClr>
              <a:defRPr b="1">
                <a:solidFill>
                  <a:schemeClr val="accent5">
                    <a:lumMod val="75000"/>
                  </a:schemeClr>
                </a:solidFill>
              </a:defRPr>
            </a:lvl1pPr>
          </a:lstStyle>
          <a:p>
            <a:r>
              <a:rPr lang="en-US" dirty="0"/>
              <a:t>Smokers have significantly higher insurance claims compared to non-smokers. </a:t>
            </a:r>
            <a:r>
              <a:rPr lang="en-US" b="0" dirty="0">
                <a:solidFill>
                  <a:schemeClr val="tx1"/>
                </a:solidFill>
              </a:rPr>
              <a:t>The company should definitely consider this when setting policy prices.</a:t>
            </a:r>
          </a:p>
        </p:txBody>
      </p:sp>
      <p:grpSp>
        <p:nvGrpSpPr>
          <p:cNvPr id="30" name="Group 29">
            <a:extLst>
              <a:ext uri="{FF2B5EF4-FFF2-40B4-BE49-F238E27FC236}">
                <a16:creationId xmlns:a16="http://schemas.microsoft.com/office/drawing/2014/main" id="{89CFA3BA-AF74-9428-6EA6-844F6A111019}"/>
              </a:ext>
            </a:extLst>
          </p:cNvPr>
          <p:cNvGrpSpPr/>
          <p:nvPr/>
        </p:nvGrpSpPr>
        <p:grpSpPr>
          <a:xfrm>
            <a:off x="9416006" y="3547424"/>
            <a:ext cx="967154" cy="914400"/>
            <a:chOff x="9416006" y="3547424"/>
            <a:chExt cx="967154" cy="914400"/>
          </a:xfrm>
        </p:grpSpPr>
        <p:sp>
          <p:nvSpPr>
            <p:cNvPr id="18" name="Oval 17">
              <a:extLst>
                <a:ext uri="{FF2B5EF4-FFF2-40B4-BE49-F238E27FC236}">
                  <a16:creationId xmlns:a16="http://schemas.microsoft.com/office/drawing/2014/main" id="{0C7240A3-DCED-8BF2-E836-D1E419214A38}"/>
                </a:ext>
              </a:extLst>
            </p:cNvPr>
            <p:cNvSpPr/>
            <p:nvPr/>
          </p:nvSpPr>
          <p:spPr>
            <a:xfrm>
              <a:off x="9416006" y="3547424"/>
              <a:ext cx="967154" cy="9144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C4CA81B-0BAD-9A73-C455-CCB2745D2391}"/>
                </a:ext>
              </a:extLst>
            </p:cNvPr>
            <p:cNvSpPr txBox="1"/>
            <p:nvPr/>
          </p:nvSpPr>
          <p:spPr>
            <a:xfrm>
              <a:off x="9706151" y="3811197"/>
              <a:ext cx="395654" cy="400110"/>
            </a:xfrm>
            <a:prstGeom prst="rect">
              <a:avLst/>
            </a:prstGeom>
            <a:noFill/>
          </p:spPr>
          <p:txBody>
            <a:bodyPr wrap="square" rtlCol="0">
              <a:spAutoFit/>
            </a:bodyPr>
            <a:lstStyle/>
            <a:p>
              <a:r>
                <a:rPr lang="en-IN" sz="2000" dirty="0">
                  <a:ln>
                    <a:solidFill>
                      <a:srgbClr val="00B050"/>
                    </a:solidFill>
                  </a:ln>
                  <a:solidFill>
                    <a:srgbClr val="0070C0"/>
                  </a:solidFill>
                </a:rPr>
                <a:t> 4</a:t>
              </a:r>
            </a:p>
          </p:txBody>
        </p:sp>
      </p:grpSp>
      <p:sp>
        <p:nvSpPr>
          <p:cNvPr id="21" name="TextBox 20">
            <a:extLst>
              <a:ext uri="{FF2B5EF4-FFF2-40B4-BE49-F238E27FC236}">
                <a16:creationId xmlns:a16="http://schemas.microsoft.com/office/drawing/2014/main" id="{DA05C74A-15F5-1AA1-4563-0FCC308D30B2}"/>
              </a:ext>
            </a:extLst>
          </p:cNvPr>
          <p:cNvSpPr txBox="1"/>
          <p:nvPr/>
        </p:nvSpPr>
        <p:spPr>
          <a:xfrm>
            <a:off x="5681232" y="2185516"/>
            <a:ext cx="3219819" cy="1200329"/>
          </a:xfrm>
          <a:prstGeom prst="rect">
            <a:avLst/>
          </a:prstGeom>
          <a:noFill/>
        </p:spPr>
        <p:txBody>
          <a:bodyPr wrap="square">
            <a:spAutoFit/>
          </a:bodyPr>
          <a:lstStyle/>
          <a:p>
            <a:pPr algn="ctr"/>
            <a:r>
              <a:rPr lang="en-US" b="1" dirty="0">
                <a:solidFill>
                  <a:schemeClr val="accent5">
                    <a:lumMod val="75000"/>
                  </a:schemeClr>
                </a:solidFill>
              </a:rPr>
              <a:t>Older smokers, especially those over 40,</a:t>
            </a:r>
            <a:r>
              <a:rPr lang="en-US" dirty="0"/>
              <a:t> tend to have higher insurance claims, making age a key factor in policy pricing.</a:t>
            </a:r>
          </a:p>
        </p:txBody>
      </p:sp>
      <p:sp>
        <p:nvSpPr>
          <p:cNvPr id="23" name="TextBox 22">
            <a:extLst>
              <a:ext uri="{FF2B5EF4-FFF2-40B4-BE49-F238E27FC236}">
                <a16:creationId xmlns:a16="http://schemas.microsoft.com/office/drawing/2014/main" id="{2F73E33D-6BF6-CC11-A429-20DEC701F537}"/>
              </a:ext>
            </a:extLst>
          </p:cNvPr>
          <p:cNvSpPr txBox="1"/>
          <p:nvPr/>
        </p:nvSpPr>
        <p:spPr>
          <a:xfrm>
            <a:off x="8290384" y="4461824"/>
            <a:ext cx="3218398" cy="1477328"/>
          </a:xfrm>
          <a:prstGeom prst="rect">
            <a:avLst/>
          </a:prstGeom>
          <a:noFill/>
        </p:spPr>
        <p:txBody>
          <a:bodyPr wrap="square">
            <a:spAutoFit/>
          </a:bodyPr>
          <a:lstStyle/>
          <a:p>
            <a:pPr algn="ctr"/>
            <a:r>
              <a:rPr lang="en-US" dirty="0"/>
              <a:t>Individuals with </a:t>
            </a:r>
            <a:r>
              <a:rPr lang="en-US" b="1" dirty="0">
                <a:solidFill>
                  <a:schemeClr val="accent5">
                    <a:lumMod val="75000"/>
                  </a:schemeClr>
                </a:solidFill>
              </a:rPr>
              <a:t>lower BMI (below 25)</a:t>
            </a:r>
            <a:r>
              <a:rPr lang="en-US" dirty="0">
                <a:solidFill>
                  <a:schemeClr val="accent5">
                    <a:lumMod val="75000"/>
                  </a:schemeClr>
                </a:solidFill>
              </a:rPr>
              <a:t> </a:t>
            </a:r>
            <a:r>
              <a:rPr lang="en-US" dirty="0"/>
              <a:t>tend to have lower claims. Offering discounts for healthier individuals could be a viable strategy.</a:t>
            </a:r>
          </a:p>
        </p:txBody>
      </p:sp>
    </p:spTree>
    <p:custDataLst>
      <p:tags r:id="rId1"/>
    </p:custDataLst>
    <p:extLst>
      <p:ext uri="{BB962C8B-B14F-4D97-AF65-F5344CB8AC3E}">
        <p14:creationId xmlns:p14="http://schemas.microsoft.com/office/powerpoint/2010/main" val="1233198493"/>
      </p:ext>
    </p:extLst>
  </p:cSld>
  <p:clrMapOvr>
    <a:masterClrMapping/>
  </p:clrMapOvr>
  <mc:AlternateContent xmlns:mc="http://schemas.openxmlformats.org/markup-compatibility/2006" xmlns:p14="http://schemas.microsoft.com/office/powerpoint/2010/main">
    <mc:Choice Requires="p14">
      <p:transition spd="slow" p14:dur="2000" advTm="58655"/>
    </mc:Choice>
    <mc:Fallback xmlns="">
      <p:transition spd="slow" advTm="586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1" grpId="0"/>
      <p:bldP spid="23" grpId="0"/>
    </p:bldLst>
  </p:timing>
  <p:extLst>
    <p:ext uri="{3A86A75C-4F4B-4683-9AE1-C65F6400EC91}">
      <p14:laserTraceLst xmlns:p14="http://schemas.microsoft.com/office/powerpoint/2010/main">
        <p14:tracePtLst>
          <p14:tracePt t="4421" x="7678738" y="5578475"/>
          <p14:tracePt t="4438" x="7567613" y="5519738"/>
          <p14:tracePt t="4463" x="7346950" y="5400675"/>
          <p14:tracePt t="4477" x="7124700" y="5267325"/>
          <p14:tracePt t="4486" x="6827838" y="5089525"/>
          <p14:tracePt t="4493" x="6665913" y="5016500"/>
          <p14:tracePt t="4499" x="6524625" y="4949825"/>
          <p14:tracePt t="4509" x="6332538" y="4867275"/>
          <p14:tracePt t="4519" x="5984875" y="4713288"/>
          <p14:tracePt t="4533" x="5562600" y="4541838"/>
          <p14:tracePt t="4538" x="5356225" y="4475163"/>
          <p14:tracePt t="4545" x="5156200" y="4402138"/>
          <p14:tracePt t="4552" x="4949825" y="4335463"/>
          <p14:tracePt t="4561" x="4749800" y="4283075"/>
          <p14:tracePt t="4564" x="4541838" y="4216400"/>
          <p14:tracePt t="4579" x="4143375" y="4105275"/>
          <p14:tracePt t="4604" x="3595688" y="3965575"/>
          <p14:tracePt t="4611" x="3417888" y="3929063"/>
          <p14:tracePt t="4620" x="3254375" y="3906838"/>
          <p14:tracePt t="4630" x="3114675" y="3884613"/>
          <p14:tracePt t="4638" x="2841625" y="3854450"/>
          <p14:tracePt t="4646" x="2700338" y="3840163"/>
          <p14:tracePt t="4652" x="2552700" y="3840163"/>
          <p14:tracePt t="4660" x="2433638" y="3840163"/>
          <p14:tracePt t="4666" x="2308225" y="3840163"/>
          <p14:tracePt t="4679" x="2108200" y="3840163"/>
          <p14:tracePt t="4688" x="2035175" y="3840163"/>
          <p14:tracePt t="4693" x="1960563" y="3840163"/>
          <p14:tracePt t="4709" x="1871663" y="3840163"/>
          <p14:tracePt t="4720" x="1812925" y="3840163"/>
          <p14:tracePt t="4736" x="1752600" y="3832225"/>
          <p14:tracePt t="4749" x="1701800" y="3824288"/>
          <p14:tracePt t="4755" x="1679575" y="3824288"/>
          <p14:tracePt t="4760" x="1649413" y="3817938"/>
          <p14:tracePt t="4775" x="1598613" y="3802063"/>
          <p14:tracePt t="4780" x="1576388" y="3795713"/>
          <p14:tracePt t="4790" x="1568450" y="3779838"/>
          <p14:tracePt t="4796" x="1546225" y="3773488"/>
          <p14:tracePt t="4816" x="1493838" y="3729038"/>
          <p14:tracePt t="4829" x="1465263" y="3684588"/>
          <p14:tracePt t="4849" x="1420813" y="3609975"/>
          <p14:tracePt t="4853" x="1398588" y="3581400"/>
          <p14:tracePt t="4857" x="1382713" y="3536950"/>
          <p14:tracePt t="4866" x="1354138" y="3484563"/>
          <p14:tracePt t="4872" x="1346200" y="3432175"/>
          <p14:tracePt t="4881" x="1323975" y="3373438"/>
          <p14:tracePt t="4891" x="1323975" y="3336925"/>
          <p14:tracePt t="4901" x="1309688" y="3270250"/>
          <p14:tracePt t="4910" x="1309688" y="3240088"/>
          <p14:tracePt t="4917" x="1309688" y="3225800"/>
          <p14:tracePt t="4933" x="1317625" y="3189288"/>
          <p14:tracePt t="4944" x="1331913" y="3167063"/>
          <p14:tracePt t="4954" x="1338263" y="3159125"/>
          <p14:tracePt t="4960" x="1346200" y="3151188"/>
          <p14:tracePt t="4969" x="1404938" y="3128963"/>
          <p14:tracePt t="4982" x="1479550" y="3122613"/>
          <p14:tracePt t="4990" x="1804988" y="3092450"/>
          <p14:tracePt t="4997" x="2100263" y="3092450"/>
          <p14:tracePt t="5019" x="2774950" y="3122613"/>
          <p14:tracePt t="5028" x="2922588" y="3144838"/>
          <p14:tracePt t="5040" x="3114675" y="3167063"/>
          <p14:tracePt t="5049" x="3167063" y="3167063"/>
          <p14:tracePt t="5054" x="3195638" y="3173413"/>
          <p14:tracePt t="5064" x="3211513" y="3173413"/>
          <p14:tracePt t="5072" x="3217863" y="3173413"/>
          <p14:tracePt t="5077" x="3225800" y="3173413"/>
          <p14:tracePt t="5086" x="3233738" y="3173413"/>
          <p14:tracePt t="5100" x="3240088" y="3173413"/>
          <p14:tracePt t="5116" x="3248025" y="3173413"/>
          <p14:tracePt t="5193" x="3248025" y="3167063"/>
          <p14:tracePt t="5205" x="3262313" y="3159125"/>
          <p14:tracePt t="5216" x="3270250" y="3159125"/>
          <p14:tracePt t="5237" x="3298825" y="3144838"/>
          <p14:tracePt t="5251" x="3314700" y="3136900"/>
          <p14:tracePt t="5269" x="3336925" y="3122613"/>
          <p14:tracePt t="5278" x="3343275" y="3114675"/>
          <p14:tracePt t="5289" x="3343275" y="3106738"/>
          <p14:tracePt t="5299" x="3351213" y="3100388"/>
          <p14:tracePt t="5314" x="3359150" y="3092450"/>
          <p14:tracePt t="5321" x="3365500" y="3084513"/>
          <p14:tracePt t="5332" x="3373438" y="3070225"/>
          <p14:tracePt t="5339" x="3387725" y="3055938"/>
          <p14:tracePt t="5348" x="3403600" y="3033713"/>
          <p14:tracePt t="5353" x="3409950" y="3017838"/>
          <p14:tracePt t="5383" x="3462338" y="2944813"/>
          <p14:tracePt t="5391" x="3476625" y="2936875"/>
          <p14:tracePt t="5398" x="3484563" y="2922588"/>
          <p14:tracePt t="5402" x="3484563" y="2906713"/>
          <p14:tracePt t="5426" x="3484563" y="2884488"/>
          <p14:tracePt t="5435" x="3470275" y="2878138"/>
          <p14:tracePt t="5446" x="3462338" y="2862263"/>
          <p14:tracePt t="5450" x="3440113" y="2855913"/>
          <p14:tracePt t="5455" x="3417888" y="2847975"/>
          <p14:tracePt t="5466" x="3381375" y="2847975"/>
          <p14:tracePt t="5471" x="3343275" y="2841625"/>
          <p14:tracePt t="5482" x="3203575" y="2841625"/>
          <p14:tracePt t="5491" x="3092450" y="2855913"/>
          <p14:tracePt t="5502" x="2967038" y="2878138"/>
          <p14:tracePt t="5507" x="2811463" y="2906713"/>
          <p14:tracePt t="5520" x="2427288" y="2973388"/>
          <p14:tracePt t="5541" x="1930400" y="3084513"/>
          <p14:tracePt t="5549" x="1804988" y="3128963"/>
          <p14:tracePt t="5553" x="1679575" y="3159125"/>
          <p14:tracePt t="5562" x="1576388" y="3173413"/>
          <p14:tracePt t="5567" x="1501775" y="3195638"/>
          <p14:tracePt t="5583" x="1398588" y="3225800"/>
          <p14:tracePt t="5595" x="1338263" y="3233738"/>
          <p14:tracePt t="5617" x="1279525" y="3240088"/>
          <p14:tracePt t="5622" x="1257300" y="3240088"/>
          <p14:tracePt t="5631" x="1243013" y="3240088"/>
          <p14:tracePt t="5640" x="1220788" y="3248025"/>
          <p14:tracePt t="5648" x="1198563" y="3254375"/>
          <p14:tracePt t="5656" x="1176338" y="3262313"/>
          <p14:tracePt t="5661" x="1168400" y="3270250"/>
          <p14:tracePt t="5665" x="1162050" y="3270250"/>
          <p14:tracePt t="5676" x="1154113" y="3276600"/>
          <p14:tracePt t="5685" x="1154113" y="3284538"/>
          <p14:tracePt t="5690" x="1162050" y="3292475"/>
          <p14:tracePt t="5697" x="1162050" y="3298825"/>
          <p14:tracePt t="5713" x="1206500" y="3306763"/>
          <p14:tracePt t="5721" x="1220788" y="3306763"/>
          <p14:tracePt t="5731" x="1250950" y="3314700"/>
          <p14:tracePt t="5735" x="1273175" y="3328988"/>
          <p14:tracePt t="5745" x="1301750" y="3336925"/>
          <p14:tracePt t="5749" x="1317625" y="3343275"/>
          <p14:tracePt t="5755" x="1331913" y="3351213"/>
          <p14:tracePt t="5764" x="1346200" y="3359150"/>
          <p14:tracePt t="5778" x="1376363" y="3365500"/>
          <p14:tracePt t="5781" x="1390650" y="3365500"/>
          <p14:tracePt t="5796" x="1412875" y="3365500"/>
          <p14:tracePt t="5803" x="1435100" y="3373438"/>
          <p14:tracePt t="5809" x="1443038" y="3373438"/>
          <p14:tracePt t="5815" x="1465263" y="3373438"/>
          <p14:tracePt t="5839" x="1509713" y="3373438"/>
          <p14:tracePt t="5846" x="1524000" y="3373438"/>
          <p14:tracePt t="5855" x="1531938" y="3373438"/>
          <p14:tracePt t="5862" x="1546225" y="3373438"/>
          <p14:tracePt t="5871" x="1568450" y="3373438"/>
          <p14:tracePt t="5888" x="1582738" y="3373438"/>
          <p14:tracePt t="5900" x="1604963" y="3373438"/>
          <p14:tracePt t="5923" x="1620838" y="3365500"/>
          <p14:tracePt t="5937" x="1620838" y="3359150"/>
          <p14:tracePt t="5949" x="1627188" y="3359150"/>
          <p14:tracePt t="5967" x="1635125" y="3351213"/>
          <p14:tracePt t="5980" x="1635125" y="3343275"/>
          <p14:tracePt t="6070" x="1643063" y="3343275"/>
          <p14:tracePt t="6104" x="1649413" y="3343275"/>
          <p14:tracePt t="6295" x="1643063" y="3343275"/>
          <p14:tracePt t="6320" x="1635125" y="3343275"/>
          <p14:tracePt t="6340" x="1627188" y="3343275"/>
          <p14:tracePt t="37792" x="1738313" y="3328988"/>
          <p14:tracePt t="37805" x="2079625" y="3306763"/>
          <p14:tracePt t="37812" x="2241550" y="3306763"/>
          <p14:tracePt t="37819" x="2374900" y="3321050"/>
          <p14:tracePt t="37828" x="2508250" y="3328988"/>
          <p14:tracePt t="37836" x="2647950" y="3343275"/>
          <p14:tracePt t="37845" x="2759075" y="3359150"/>
          <p14:tracePt t="37859" x="3011488" y="3417888"/>
          <p14:tracePt t="37874" x="3100388" y="3462338"/>
          <p14:tracePt t="37886" x="3136900" y="3484563"/>
          <p14:tracePt t="37890" x="3173413" y="3521075"/>
          <p14:tracePt t="37906" x="3262313" y="3654425"/>
          <p14:tracePt t="37910" x="3314700" y="3773488"/>
          <p14:tracePt t="37923" x="3403600" y="4046538"/>
          <p14:tracePt t="37929" x="3417888" y="4171950"/>
          <p14:tracePt t="37936" x="3432175" y="4283075"/>
          <p14:tracePt t="37949" x="3432175" y="4402138"/>
          <p14:tracePt t="37955" x="3425825" y="4430713"/>
          <p14:tracePt t="37972" x="3417888" y="4452938"/>
          <p14:tracePt t="37988" x="3403600" y="4468813"/>
          <p14:tracePt t="37993" x="3403600" y="4475163"/>
          <p14:tracePt t="38000" x="3395663" y="4475163"/>
          <p14:tracePt t="38007" x="3387725" y="4483100"/>
          <p14:tracePt t="38016" x="3373438" y="4497388"/>
          <p14:tracePt t="38023" x="3359150" y="4519613"/>
          <p14:tracePt t="38034" x="3306763" y="4594225"/>
          <p14:tracePt t="38041" x="3270250" y="4652963"/>
          <p14:tracePt t="38055" x="3217863" y="4735513"/>
          <p14:tracePt t="38070" x="3173413" y="4794250"/>
          <p14:tracePt t="38090" x="3136900" y="4822825"/>
          <p14:tracePt t="38105" x="3122613" y="4830763"/>
          <p14:tracePt t="38119" x="3100388" y="4838700"/>
          <p14:tracePt t="38124" x="3078163" y="4838700"/>
          <p14:tracePt t="38130" x="3055938" y="4838700"/>
          <p14:tracePt t="38136" x="3025775" y="4838700"/>
          <p14:tracePt t="38143" x="2989263" y="4838700"/>
          <p14:tracePt t="38152" x="2951163" y="4838700"/>
          <p14:tracePt t="38158" x="2922588" y="4830763"/>
          <p14:tracePt t="38165" x="2878138" y="4808538"/>
          <p14:tracePt t="38172" x="2847975" y="4786313"/>
          <p14:tracePt t="38186" x="2797175" y="4697413"/>
          <p14:tracePt t="38192" x="2781300" y="4646613"/>
          <p14:tracePt t="38204" x="2781300" y="4602163"/>
          <p14:tracePt t="38210" x="2781300" y="4557713"/>
          <p14:tracePt t="38227" x="2811463" y="4491038"/>
          <p14:tracePt t="38236" x="2833688" y="4460875"/>
          <p14:tracePt t="38245" x="2862263" y="4446588"/>
          <p14:tracePt t="38250" x="2892425" y="4438650"/>
          <p14:tracePt t="38262" x="3040063" y="4416425"/>
          <p14:tracePt t="38270" x="3144838" y="4408488"/>
          <p14:tracePt t="38282" x="3254375" y="4416425"/>
          <p14:tracePt t="38290" x="3529013" y="4446588"/>
          <p14:tracePt t="38300" x="3676650" y="4475163"/>
          <p14:tracePt t="38308" x="3779838" y="4513263"/>
          <p14:tracePt t="38314" x="3868738" y="4541838"/>
          <p14:tracePt t="38320" x="3943350" y="4579938"/>
          <p14:tracePt t="38334" x="4068763" y="4660900"/>
          <p14:tracePt t="38341" x="4113213" y="4719638"/>
          <p14:tracePt t="38346" x="4149725" y="4778375"/>
          <p14:tracePt t="38351" x="4179888" y="4852988"/>
          <p14:tracePt t="38360" x="4210050" y="4919663"/>
          <p14:tracePt t="38368" x="4232275" y="4986338"/>
          <p14:tracePt t="38373" x="4238625" y="5038725"/>
          <p14:tracePt t="38385" x="4238625" y="5075238"/>
          <p14:tracePt t="38388" x="4238625" y="5111750"/>
          <p14:tracePt t="38395" x="4238625" y="5141913"/>
          <p14:tracePt t="38404" x="4224338" y="5164138"/>
          <p14:tracePt t="38409" x="4210050" y="5186363"/>
          <p14:tracePt t="38414" x="4179888" y="5214938"/>
          <p14:tracePt t="38422" x="4113213" y="5275263"/>
          <p14:tracePt t="38437" x="3387725" y="5600700"/>
          <p14:tracePt t="38442" x="2973388" y="5778500"/>
          <p14:tracePt t="38450" x="2647950" y="5895975"/>
          <p14:tracePt t="38456" x="2441575" y="5962650"/>
          <p14:tracePt t="38471" x="2241550" y="5992813"/>
          <p14:tracePt t="38485" x="2174875" y="5984875"/>
          <p14:tracePt t="38493" x="2152650" y="5970588"/>
          <p14:tracePt t="38498" x="2144713" y="5948363"/>
          <p14:tracePt t="38505" x="2138363" y="5910263"/>
          <p14:tracePt t="38515" x="2130425" y="5837238"/>
          <p14:tracePt t="38529" x="2138363" y="5637213"/>
          <p14:tracePt t="38537" x="2160588" y="5570538"/>
          <p14:tracePt t="38544" x="2174875" y="5511800"/>
          <p14:tracePt t="38552" x="2189163" y="5481638"/>
          <p14:tracePt t="38557" x="2205038" y="5445125"/>
          <p14:tracePt t="38566" x="2219325" y="5414963"/>
          <p14:tracePt t="38570" x="2241550" y="5400675"/>
          <p14:tracePt t="38574" x="2271713" y="5370513"/>
          <p14:tracePt t="38588" x="2455863" y="5289550"/>
          <p14:tracePt t="38602" x="2878138" y="5148263"/>
          <p14:tracePt t="38619" x="3270250" y="5105400"/>
          <p14:tracePt t="38625" x="3425825" y="5105400"/>
          <p14:tracePt t="38635" x="3551238" y="5119688"/>
          <p14:tracePt t="38640" x="3662363" y="5148263"/>
          <p14:tracePt t="38658" x="3846513" y="5230813"/>
          <p14:tracePt t="38665" x="3884613" y="5259388"/>
          <p14:tracePt t="38673" x="3906838" y="5275263"/>
          <p14:tracePt t="38681" x="3921125" y="5289550"/>
          <p14:tracePt t="38688" x="3935413" y="5311775"/>
          <p14:tracePt t="38694" x="3951288" y="5341938"/>
          <p14:tracePt t="38701" x="3965575" y="5386388"/>
          <p14:tracePt t="38708" x="3995738" y="5437188"/>
          <p14:tracePt t="38715" x="4002088" y="5489575"/>
          <p14:tracePt t="38728" x="4010025" y="5578475"/>
          <p14:tracePt t="38736" x="4010025" y="5622925"/>
          <p14:tracePt t="38744" x="3987800" y="5651500"/>
          <p14:tracePt t="38751" x="3906838" y="5703888"/>
          <p14:tracePt t="38759" x="3684588" y="5792788"/>
          <p14:tracePt t="38771" x="2944813" y="5962650"/>
          <p14:tracePt t="38783" x="2492375" y="6021388"/>
          <p14:tracePt t="38790" x="2397125" y="6021388"/>
          <p14:tracePt t="38797" x="2344738" y="6021388"/>
          <p14:tracePt t="38810" x="2286000" y="5962650"/>
          <p14:tracePt t="38826" x="2255838" y="5807075"/>
          <p14:tracePt t="38835" x="2255838" y="5711825"/>
          <p14:tracePt t="38842" x="2255838" y="5600700"/>
          <p14:tracePt t="38862" x="2278063" y="5319713"/>
          <p14:tracePt t="38869" x="2293938" y="5237163"/>
          <p14:tracePt t="38877" x="2308225" y="5186363"/>
          <p14:tracePt t="38894" x="2366963" y="5083175"/>
          <p14:tracePt t="38911" x="2441575" y="5022850"/>
          <p14:tracePt t="38919" x="2530475" y="4994275"/>
          <p14:tracePt t="38924" x="2619375" y="4964113"/>
          <p14:tracePt t="38936" x="2722563" y="4941888"/>
          <p14:tracePt t="38943" x="2855913" y="4927600"/>
          <p14:tracePt t="38952" x="2884488" y="4927600"/>
          <p14:tracePt t="38960" x="2914650" y="4927600"/>
          <p14:tracePt t="38974" x="2936875" y="4927600"/>
          <p14:tracePt t="38986" x="2951163" y="4927600"/>
          <p14:tracePt t="39002" x="2959100" y="4927600"/>
          <p14:tracePt t="39027" x="2967038" y="4927600"/>
          <p14:tracePt t="39063" x="2967038" y="4919663"/>
          <p14:tracePt t="39292" x="3167063" y="4749800"/>
          <p14:tracePt t="39306" x="3840163" y="4298950"/>
          <p14:tracePt t="39314" x="4216400" y="4046538"/>
          <p14:tracePt t="39320" x="4594225" y="3779838"/>
          <p14:tracePt t="39327" x="5045075" y="3498850"/>
          <p14:tracePt t="39334" x="5540375" y="3151188"/>
          <p14:tracePt t="39341" x="6073775" y="2781300"/>
          <p14:tracePt t="39353" x="7153275" y="1930400"/>
          <p14:tracePt t="39364" x="7620000" y="1509713"/>
          <p14:tracePt t="39374" x="8212138" y="792163"/>
          <p14:tracePt t="39387" x="8493125" y="250825"/>
          <p14:tracePt t="39394" x="8596313" y="36513"/>
          <p14:tracePt t="39632" x="7967663" y="103188"/>
          <p14:tracePt t="39641" x="7886700" y="200025"/>
          <p14:tracePt t="39648" x="7805738" y="288925"/>
          <p14:tracePt t="39654" x="7731125" y="384175"/>
          <p14:tracePt t="39660" x="7672388" y="466725"/>
          <p14:tracePt t="39667" x="7634288" y="517525"/>
          <p14:tracePt t="39673" x="7589838" y="576263"/>
          <p14:tracePt t="39682" x="7539038" y="636588"/>
          <p14:tracePt t="39687" x="7494588" y="687388"/>
          <p14:tracePt t="39694" x="7456488" y="769938"/>
          <p14:tracePt t="39699" x="7397750" y="850900"/>
          <p14:tracePt t="39718" x="7294563" y="1006475"/>
          <p14:tracePt t="39724" x="7242175" y="1087438"/>
          <p14:tracePt t="39732" x="7197725" y="1168400"/>
          <p14:tracePt t="39739" x="7169150" y="1243013"/>
          <p14:tracePt t="39753" x="7108825" y="1390650"/>
          <p14:tracePt t="39757" x="7080250" y="1465263"/>
          <p14:tracePt t="39762" x="7064375" y="1531938"/>
          <p14:tracePt t="39769" x="7043738" y="1604963"/>
          <p14:tracePt t="39783" x="7013575" y="1738313"/>
          <p14:tracePt t="39790" x="7005638" y="1819275"/>
          <p14:tracePt t="39797" x="6999288" y="1901825"/>
          <p14:tracePt t="39804" x="6983413" y="1982788"/>
          <p14:tracePt t="39811" x="6977063" y="2085975"/>
          <p14:tracePt t="39825" x="6969125" y="2233613"/>
          <p14:tracePt t="39834" x="6969125" y="2300288"/>
          <p14:tracePt t="39842" x="6969125" y="2374900"/>
          <p14:tracePt t="39854" x="6969125" y="2449513"/>
          <p14:tracePt t="39860" x="6969125" y="2581275"/>
          <p14:tracePt t="39869" x="6969125" y="2641600"/>
          <p14:tracePt t="39873" x="6969125" y="2714625"/>
          <p14:tracePt t="39883" x="6969125" y="2797175"/>
          <p14:tracePt t="39890" x="6991350" y="2870200"/>
          <p14:tracePt t="39896" x="7021513" y="2959100"/>
          <p14:tracePt t="39904" x="7035800" y="3033713"/>
          <p14:tracePt t="39912" x="7086600" y="3136900"/>
          <p14:tracePt t="39926" x="7235825" y="3351213"/>
          <p14:tracePt t="39934" x="7308850" y="3432175"/>
          <p14:tracePt t="39952" x="7478713" y="3573463"/>
          <p14:tracePt t="39959" x="7672388" y="3646488"/>
          <p14:tracePt t="39968" x="7783513" y="3654425"/>
          <p14:tracePt t="39974" x="7893050" y="3654425"/>
          <p14:tracePt t="39978" x="7989888" y="3654425"/>
          <p14:tracePt t="39986" x="8078788" y="3624263"/>
          <p14:tracePt t="39991" x="8167688" y="3581400"/>
          <p14:tracePt t="40000" x="8262938" y="3543300"/>
          <p14:tracePt t="40012" x="8396288" y="3454400"/>
          <p14:tracePt t="40023" x="8440738" y="3409950"/>
          <p14:tracePt t="40038" x="8529638" y="3248025"/>
          <p14:tracePt t="40040" x="8574088" y="3122613"/>
          <p14:tracePt t="40054" x="8626475" y="2692400"/>
          <p14:tracePt t="40073" x="8574088" y="2122488"/>
          <p14:tracePt t="40078" x="8478838" y="1819275"/>
          <p14:tracePt t="40086" x="8359775" y="1509713"/>
          <p14:tracePt t="40090" x="8240713" y="1273175"/>
          <p14:tracePt t="40102" x="8048625" y="925513"/>
          <p14:tracePt t="40119" x="7834313" y="725488"/>
          <p14:tracePt t="40138" x="7500938" y="576263"/>
          <p14:tracePt t="40146" x="7383463" y="547688"/>
          <p14:tracePt t="40168" x="7027863" y="569913"/>
          <p14:tracePt t="40173" x="6916738" y="598488"/>
          <p14:tracePt t="40182" x="6799263" y="642938"/>
          <p14:tracePt t="40194" x="6584950" y="731838"/>
          <p14:tracePt t="40201" x="6480175" y="798513"/>
          <p14:tracePt t="40208" x="6399213" y="836613"/>
          <p14:tracePt t="40214" x="6332538" y="887413"/>
          <p14:tracePt t="40222" x="6288088" y="917575"/>
          <p14:tracePt t="40236" x="6251575" y="962025"/>
          <p14:tracePt t="40243" x="6192838" y="1042988"/>
          <p14:tracePt t="40251" x="6176963" y="1095375"/>
          <p14:tracePt t="40259" x="6148388" y="1146175"/>
          <p14:tracePt t="40267" x="6132513" y="1206500"/>
          <p14:tracePt t="40271" x="6126163" y="1265238"/>
          <p14:tracePt t="40282" x="6110288" y="1317625"/>
          <p14:tracePt t="40290" x="6110288" y="1465263"/>
          <p14:tracePt t="40296" x="6110288" y="1554163"/>
          <p14:tracePt t="40309" x="6118225" y="1649413"/>
          <p14:tracePt t="40324" x="6148388" y="1841500"/>
          <p14:tracePt t="40343" x="6192838" y="2035175"/>
          <p14:tracePt t="40361" x="6251575" y="2160588"/>
          <p14:tracePt t="40374" x="6281738" y="2211388"/>
          <p14:tracePt t="40385" x="6302375" y="2241550"/>
          <p14:tracePt t="40389" x="6332538" y="2263775"/>
          <p14:tracePt t="40405" x="6399213" y="2316163"/>
          <p14:tracePt t="40411" x="6443663" y="2338388"/>
          <p14:tracePt t="40420" x="6473825" y="2352675"/>
          <p14:tracePt t="40425" x="6502400" y="2374900"/>
          <p14:tracePt t="40434" x="6532563" y="2382838"/>
          <p14:tracePt t="40439" x="6554788" y="2382838"/>
          <p14:tracePt t="40443" x="6562725" y="2389188"/>
          <p14:tracePt t="40460" x="6599238" y="2397125"/>
          <p14:tracePt t="40470" x="6607175" y="2397125"/>
          <p14:tracePt t="40480" x="6629400" y="2397125"/>
          <p14:tracePt t="40487" x="6635750" y="2397125"/>
          <p14:tracePt t="40490" x="6651625" y="2397125"/>
          <p14:tracePt t="40499" x="6657975" y="2397125"/>
          <p14:tracePt t="40505" x="6672263" y="2397125"/>
          <p14:tracePt t="40521" x="6702425" y="2397125"/>
          <p14:tracePt t="40541" x="6732588" y="2397125"/>
          <p14:tracePt t="40547" x="6746875" y="2397125"/>
          <p14:tracePt t="40563" x="6754813" y="2397125"/>
          <p14:tracePt t="40578" x="6769100" y="2397125"/>
          <p14:tracePt t="40591" x="6777038" y="2397125"/>
          <p14:tracePt t="40605" x="6783388" y="2397125"/>
          <p14:tracePt t="40633" x="6791325" y="2397125"/>
          <p14:tracePt t="40792" x="6791325" y="2405063"/>
          <p14:tracePt t="40815" x="6791325" y="2411413"/>
          <p14:tracePt t="40849" x="6791325" y="2419350"/>
          <p14:tracePt t="40861" x="6791325" y="2427288"/>
          <p14:tracePt t="40889" x="6791325" y="2433638"/>
          <p14:tracePt t="40913" x="6791325" y="2441575"/>
          <p14:tracePt t="40932" x="6791325" y="2449513"/>
          <p14:tracePt t="40955" x="6791325" y="2455863"/>
          <p14:tracePt t="40972" x="6791325" y="2463800"/>
          <p14:tracePt t="41239" x="6783388" y="2463800"/>
          <p14:tracePt t="41369" x="6777038" y="2463800"/>
          <p14:tracePt t="41397" x="6769100" y="2455863"/>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280AB-4EB8-FBA2-E4A3-C14510EC689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D15E4C1-563B-BB71-4B1E-DB158346901B}"/>
              </a:ext>
            </a:extLst>
          </p:cNvPr>
          <p:cNvSpPr/>
          <p:nvPr/>
        </p:nvSpPr>
        <p:spPr>
          <a:xfrm rot="10800000">
            <a:off x="0" y="1480405"/>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02A4137-B922-8702-E63C-84CC86A49A61}"/>
              </a:ext>
            </a:extLst>
          </p:cNvPr>
          <p:cNvSpPr txBox="1"/>
          <p:nvPr/>
        </p:nvSpPr>
        <p:spPr>
          <a:xfrm>
            <a:off x="663399" y="1655795"/>
            <a:ext cx="3420208" cy="584775"/>
          </a:xfrm>
          <a:prstGeom prst="rect">
            <a:avLst/>
          </a:prstGeom>
          <a:noFill/>
        </p:spPr>
        <p:txBody>
          <a:bodyPr wrap="square" rtlCol="0">
            <a:spAutoFit/>
          </a:bodyPr>
          <a:lstStyle/>
          <a:p>
            <a:r>
              <a:rPr lang="en-IN" sz="3200" dirty="0"/>
              <a:t>Appendix</a:t>
            </a:r>
          </a:p>
        </p:txBody>
      </p:sp>
      <p:pic>
        <p:nvPicPr>
          <p:cNvPr id="7" name="Picture 6">
            <a:extLst>
              <a:ext uri="{FF2B5EF4-FFF2-40B4-BE49-F238E27FC236}">
                <a16:creationId xmlns:a16="http://schemas.microsoft.com/office/drawing/2014/main" id="{0A3A7707-4189-1617-67F2-48576B9D5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6435E8ED-4C83-64DC-FC03-CC579B21E271}"/>
              </a:ext>
            </a:extLst>
          </p:cNvPr>
          <p:cNvSpPr txBox="1"/>
          <p:nvPr/>
        </p:nvSpPr>
        <p:spPr>
          <a:xfrm>
            <a:off x="663399" y="3105834"/>
            <a:ext cx="10865201" cy="506292"/>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t>Excel Project Link: </a:t>
            </a:r>
            <a:r>
              <a:rPr lang="en-US" sz="2000" dirty="0" err="1">
                <a:hlinkClick r:id="rId4" action="ppaction://hlinkfile"/>
              </a:rPr>
              <a:t>MediBuddy</a:t>
            </a:r>
            <a:r>
              <a:rPr lang="en-US" sz="2000" dirty="0">
                <a:hlinkClick r:id="rId4" action="ppaction://hlinkfile"/>
              </a:rPr>
              <a:t> Insurance Project</a:t>
            </a:r>
            <a:endParaRPr lang="en-US" sz="2000" dirty="0"/>
          </a:p>
        </p:txBody>
      </p:sp>
      <p:sp>
        <p:nvSpPr>
          <p:cNvPr id="6" name="TextBox 5">
            <a:extLst>
              <a:ext uri="{FF2B5EF4-FFF2-40B4-BE49-F238E27FC236}">
                <a16:creationId xmlns:a16="http://schemas.microsoft.com/office/drawing/2014/main" id="{B1EFC41B-F39E-479F-67D1-C1F9871A6C21}"/>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Tree>
    <p:extLst>
      <p:ext uri="{BB962C8B-B14F-4D97-AF65-F5344CB8AC3E}">
        <p14:creationId xmlns:p14="http://schemas.microsoft.com/office/powerpoint/2010/main" val="3903362521"/>
      </p:ext>
    </p:extLst>
  </p:cSld>
  <p:clrMapOvr>
    <a:masterClrMapping/>
  </p:clrMapOvr>
  <mc:AlternateContent xmlns:mc="http://schemas.openxmlformats.org/markup-compatibility/2006" xmlns:p14="http://schemas.microsoft.com/office/powerpoint/2010/main">
    <mc:Choice Requires="p14">
      <p:transition spd="slow" p14:dur="2000" advTm="11498"/>
    </mc:Choice>
    <mc:Fallback xmlns="">
      <p:transition spd="slow" advTm="11498"/>
    </mc:Fallback>
  </mc:AlternateContent>
  <p:extLst>
    <p:ext uri="{3A86A75C-4F4B-4683-9AE1-C65F6400EC91}">
      <p14:laserTraceLst xmlns:p14="http://schemas.microsoft.com/office/powerpoint/2010/main">
        <p14:tracePtLst>
          <p14:tracePt t="4231" x="6716713" y="2455863"/>
          <p14:tracePt t="4237" x="6643688" y="2471738"/>
          <p14:tracePt t="4252" x="6443663" y="2500313"/>
          <p14:tracePt t="4262" x="6369050" y="2508250"/>
          <p14:tracePt t="4269" x="6288088" y="2514600"/>
          <p14:tracePt t="4279" x="6176963" y="2544763"/>
          <p14:tracePt t="4294" x="6132513" y="2544763"/>
          <p14:tracePt t="4309" x="5999163" y="2581275"/>
          <p14:tracePt t="4316" x="5962650" y="2589213"/>
          <p14:tracePt t="4325" x="5926138" y="2597150"/>
          <p14:tracePt t="4332" x="5881688" y="2603500"/>
          <p14:tracePt t="4343" x="5784850" y="2625725"/>
          <p14:tracePt t="4351" x="5748338" y="2633663"/>
          <p14:tracePt t="4360" x="5695950" y="2655888"/>
          <p14:tracePt t="4369" x="5614988" y="2678113"/>
          <p14:tracePt t="4375" x="5570538" y="2692400"/>
          <p14:tracePt t="4391" x="5475288" y="2736850"/>
          <p14:tracePt t="4398" x="5422900" y="2767013"/>
          <p14:tracePt t="4406" x="5364163" y="2797175"/>
          <p14:tracePt t="4411" x="5297488" y="2833688"/>
          <p14:tracePt t="4418" x="5230813" y="2870200"/>
          <p14:tracePt t="4432" x="5119688" y="2944813"/>
          <p14:tracePt t="4438" x="5075238" y="2981325"/>
          <p14:tracePt t="4446" x="5030788" y="3017838"/>
          <p14:tracePt t="4452" x="5000625" y="3048000"/>
          <p14:tracePt t="4459" x="4964113" y="3084513"/>
          <p14:tracePt t="4469" x="4919663" y="3122613"/>
          <p14:tracePt t="4481" x="4838700" y="3195638"/>
          <p14:tracePt t="4491" x="4786313" y="3248025"/>
          <p14:tracePt t="4500" x="4705350" y="3321050"/>
          <p14:tracePt t="4510" x="4668838" y="3359150"/>
          <p14:tracePt t="4518" x="4652963" y="3381375"/>
          <p14:tracePt t="4522" x="4630738" y="3403600"/>
          <p14:tracePt t="4530" x="4616450" y="3425825"/>
          <p14:tracePt t="4543" x="4594225" y="3440113"/>
          <p14:tracePt t="4563" x="4586288" y="3476625"/>
          <p14:tracePt t="4570" x="4586288" y="3492500"/>
          <p14:tracePt t="4578" x="4579938" y="3492500"/>
          <p14:tracePt t="4585" x="4579938" y="3506788"/>
          <p14:tracePt t="4605" x="4572000" y="3559175"/>
          <p14:tracePt t="4616" x="4572000" y="3581400"/>
          <p14:tracePt t="4621" x="4572000" y="3595688"/>
          <p14:tracePt t="4632" x="4572000" y="3640138"/>
          <p14:tracePt t="4643" x="4572000" y="3654425"/>
          <p14:tracePt t="4661" x="4572000" y="3698875"/>
          <p14:tracePt t="4666" x="4572000" y="3713163"/>
          <p14:tracePt t="4677" x="4572000" y="3721100"/>
          <p14:tracePt t="4685" x="4572000" y="3743325"/>
          <p14:tracePt t="4695" x="4579938" y="3765550"/>
          <p14:tracePt t="4710" x="4586288" y="3795713"/>
          <p14:tracePt t="4716" x="4586288" y="3802063"/>
          <p14:tracePt t="4722" x="4586288" y="3810000"/>
          <p14:tracePt t="4732" x="4586288" y="3817938"/>
          <p14:tracePt t="4741" x="4586288" y="3824288"/>
          <p14:tracePt t="4746" x="4594225" y="3832225"/>
          <p14:tracePt t="4758" x="4602163" y="3846513"/>
          <p14:tracePt t="4764" x="4602163" y="3854450"/>
          <p14:tracePt t="4775" x="4608513" y="3868738"/>
          <p14:tracePt t="4780" x="4608513" y="3876675"/>
          <p14:tracePt t="4786" x="4616450" y="3898900"/>
          <p14:tracePt t="4794" x="4624388" y="3921125"/>
          <p14:tracePt t="4805" x="4638675" y="3943350"/>
          <p14:tracePt t="4812" x="4646613" y="3957638"/>
          <p14:tracePt t="4818" x="4660900" y="3979863"/>
          <p14:tracePt t="4823" x="4675188" y="4010025"/>
          <p14:tracePt t="4827" x="4691063" y="4038600"/>
          <p14:tracePt t="4834" x="4713288" y="4076700"/>
          <p14:tracePt t="4841" x="4735513" y="4105275"/>
          <p14:tracePt t="4847" x="4778375" y="4165600"/>
          <p14:tracePt t="4869" x="4875213" y="4305300"/>
          <p14:tracePt t="4877" x="4905375" y="4343400"/>
          <p14:tracePt t="4892" x="4964113" y="4416425"/>
          <p14:tracePt t="4897" x="5000625" y="4446588"/>
          <p14:tracePt t="4907" x="5030788" y="4475163"/>
          <p14:tracePt t="4911" x="5053013" y="4497388"/>
          <p14:tracePt t="4919" x="5075238" y="4505325"/>
          <p14:tracePt t="4928" x="5089525" y="4519613"/>
          <p14:tracePt t="4935" x="5111750" y="4535488"/>
          <p14:tracePt t="4953" x="5164138" y="4557713"/>
          <p14:tracePt t="4960" x="5170488" y="4557713"/>
          <p14:tracePt t="4977" x="5222875" y="4564063"/>
          <p14:tracePt t="4986" x="5259388" y="4564063"/>
          <p14:tracePt t="4998" x="5341938" y="4535488"/>
          <p14:tracePt t="5011" x="5445125" y="4497388"/>
          <p14:tracePt t="5020" x="5489575" y="4483100"/>
          <p14:tracePt t="5047" x="5584825" y="4446588"/>
          <p14:tracePt t="5060" x="5607050" y="4424363"/>
          <p14:tracePt t="5065" x="5629275" y="4416425"/>
          <p14:tracePt t="5075" x="5651500" y="4394200"/>
          <p14:tracePt t="5079" x="5673725" y="4379913"/>
          <p14:tracePt t="5083" x="5695950" y="4349750"/>
          <p14:tracePt t="5096" x="5726113" y="4327525"/>
          <p14:tracePt t="5100" x="5756275" y="4291013"/>
          <p14:tracePt t="5114" x="5800725" y="4254500"/>
          <p14:tracePt t="5131" x="5822950" y="4232275"/>
          <p14:tracePt t="5136" x="5829300" y="4224338"/>
          <p14:tracePt t="5147" x="5829300" y="4216400"/>
          <p14:tracePt t="5155" x="5829300" y="4210050"/>
          <p14:tracePt t="5160" x="5837238" y="4202113"/>
          <p14:tracePt t="5177" x="5837238" y="4194175"/>
          <p14:tracePt t="5193" x="5837238" y="4187825"/>
          <p14:tracePt t="5206" x="5837238" y="4179888"/>
          <p14:tracePt t="5215" x="5837238" y="4171950"/>
          <p14:tracePt t="5230" x="5837238" y="4165600"/>
          <p14:tracePt t="5315" x="5829300" y="4165600"/>
          <p14:tracePt t="5330" x="5822950" y="416560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588714-AC42-12DA-C8C2-EF3B2710FC38}"/>
              </a:ext>
            </a:extLst>
          </p:cNvPr>
          <p:cNvSpPr/>
          <p:nvPr/>
        </p:nvSpPr>
        <p:spPr>
          <a:xfrm rot="16200000">
            <a:off x="5841023" y="-1900237"/>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D8B8FC2-3E37-49EF-7E75-8A79DDFCF88A}"/>
              </a:ext>
            </a:extLst>
          </p:cNvPr>
          <p:cNvSpPr txBox="1"/>
          <p:nvPr/>
        </p:nvSpPr>
        <p:spPr>
          <a:xfrm>
            <a:off x="4083293" y="230880"/>
            <a:ext cx="3420208" cy="584775"/>
          </a:xfrm>
          <a:prstGeom prst="rect">
            <a:avLst/>
          </a:prstGeom>
          <a:noFill/>
        </p:spPr>
        <p:txBody>
          <a:bodyPr wrap="square" rtlCol="0">
            <a:spAutoFit/>
          </a:bodyPr>
          <a:lstStyle/>
          <a:p>
            <a:pPr algn="ctr"/>
            <a:r>
              <a:rPr lang="en-IN" sz="3200" dirty="0"/>
              <a:t>Table of Contents</a:t>
            </a:r>
          </a:p>
        </p:txBody>
      </p:sp>
      <p:pic>
        <p:nvPicPr>
          <p:cNvPr id="7" name="Picture 6">
            <a:extLst>
              <a:ext uri="{FF2B5EF4-FFF2-40B4-BE49-F238E27FC236}">
                <a16:creationId xmlns:a16="http://schemas.microsoft.com/office/drawing/2014/main" id="{3BE479E4-59EB-6847-EDEB-F173B882E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ACA2AFAA-3FDF-6551-462E-B52D40FD0C06}"/>
              </a:ext>
            </a:extLst>
          </p:cNvPr>
          <p:cNvSpPr txBox="1"/>
          <p:nvPr/>
        </p:nvSpPr>
        <p:spPr>
          <a:xfrm>
            <a:off x="856516" y="2216537"/>
            <a:ext cx="5284177"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Overview</a:t>
            </a:r>
          </a:p>
          <a:p>
            <a:pPr marL="285750" indent="-285750">
              <a:lnSpc>
                <a:spcPct val="150000"/>
              </a:lnSpc>
              <a:buFont typeface="Wingdings" panose="05000000000000000000" pitchFamily="2" charset="2"/>
              <a:buChar char="§"/>
            </a:pPr>
            <a:r>
              <a:rPr lang="en-IN" dirty="0"/>
              <a:t>Purpose Statement (What are we talking about?)</a:t>
            </a:r>
          </a:p>
          <a:p>
            <a:pPr marL="285750" indent="-285750">
              <a:lnSpc>
                <a:spcPct val="150000"/>
              </a:lnSpc>
              <a:buFont typeface="Wingdings" panose="05000000000000000000" pitchFamily="2" charset="2"/>
              <a:buChar char="§"/>
            </a:pPr>
            <a:r>
              <a:rPr lang="en-IN" dirty="0"/>
              <a:t>Exploratory Data Analysis (EDA)</a:t>
            </a:r>
          </a:p>
          <a:p>
            <a:pPr marL="285750" indent="-285750">
              <a:lnSpc>
                <a:spcPct val="150000"/>
              </a:lnSpc>
              <a:buFont typeface="Wingdings" panose="05000000000000000000" pitchFamily="2" charset="2"/>
              <a:buChar char="§"/>
            </a:pPr>
            <a:r>
              <a:rPr lang="en-IN" dirty="0"/>
              <a:t>Key Business Questions &amp; Insights</a:t>
            </a:r>
          </a:p>
          <a:p>
            <a:pPr marL="285750" indent="-285750">
              <a:lnSpc>
                <a:spcPct val="150000"/>
              </a:lnSpc>
              <a:buFont typeface="Wingdings" panose="05000000000000000000" pitchFamily="2" charset="2"/>
              <a:buChar char="§"/>
            </a:pPr>
            <a:r>
              <a:rPr lang="en-US" dirty="0"/>
              <a:t>Conclusion</a:t>
            </a:r>
          </a:p>
          <a:p>
            <a:pPr marL="285750" indent="-285750">
              <a:lnSpc>
                <a:spcPct val="150000"/>
              </a:lnSpc>
              <a:buFont typeface="Wingdings" panose="05000000000000000000" pitchFamily="2" charset="2"/>
              <a:buChar char="§"/>
            </a:pPr>
            <a:r>
              <a:rPr lang="en-US" dirty="0"/>
              <a:t>Appendix</a:t>
            </a:r>
          </a:p>
        </p:txBody>
      </p:sp>
    </p:spTree>
    <p:extLst>
      <p:ext uri="{BB962C8B-B14F-4D97-AF65-F5344CB8AC3E}">
        <p14:creationId xmlns:p14="http://schemas.microsoft.com/office/powerpoint/2010/main" val="1906363487"/>
      </p:ext>
    </p:extLst>
  </p:cSld>
  <p:clrMapOvr>
    <a:masterClrMapping/>
  </p:clrMapOvr>
  <mc:AlternateContent xmlns:mc="http://schemas.openxmlformats.org/markup-compatibility/2006" xmlns:p14="http://schemas.microsoft.com/office/powerpoint/2010/main">
    <mc:Choice Requires="p14">
      <p:transition spd="slow" p14:dur="2000" advTm="31571"/>
    </mc:Choice>
    <mc:Fallback xmlns="">
      <p:transition spd="slow" advTm="31571"/>
    </mc:Fallback>
  </mc:AlternateContent>
  <p:extLst>
    <p:ext uri="{3A86A75C-4F4B-4683-9AE1-C65F6400EC91}">
      <p14:laserTraceLst xmlns:p14="http://schemas.microsoft.com/office/powerpoint/2010/main">
        <p14:tracePtLst>
          <p14:tracePt t="6763" x="8440738" y="1576388"/>
          <p14:tracePt t="6773" x="8315325" y="1560513"/>
          <p14:tracePt t="6785" x="8070850" y="1524000"/>
          <p14:tracePt t="6795" x="7893050" y="1509713"/>
          <p14:tracePt t="6800" x="7716838" y="1493838"/>
          <p14:tracePt t="6808" x="7508875" y="1493838"/>
          <p14:tracePt t="6812" x="7258050" y="1501775"/>
          <p14:tracePt t="6820" x="6969125" y="1531938"/>
          <p14:tracePt t="6826" x="6710363" y="1546225"/>
          <p14:tracePt t="6833" x="6421438" y="1576388"/>
          <p14:tracePt t="6840" x="6140450" y="1590675"/>
          <p14:tracePt t="6845" x="5881688" y="1604963"/>
          <p14:tracePt t="6865" x="5133975" y="1649413"/>
          <p14:tracePt t="6875" x="4905375" y="1665288"/>
          <p14:tracePt t="6880" x="4638675" y="1709738"/>
          <p14:tracePt t="6892" x="4402138" y="1738313"/>
          <p14:tracePt t="6895" x="4187825" y="1760538"/>
          <p14:tracePt t="6910" x="3751263" y="1849438"/>
          <p14:tracePt t="6919" x="3529013" y="1885950"/>
          <p14:tracePt t="6925" x="3381375" y="1924050"/>
          <p14:tracePt t="6931" x="3240088" y="1946275"/>
          <p14:tracePt t="6937" x="3092450" y="1974850"/>
          <p14:tracePt t="6956" x="2736850" y="2071688"/>
          <p14:tracePt t="6963" x="2641600" y="2108200"/>
          <p14:tracePt t="6977" x="2522538" y="2152650"/>
          <p14:tracePt t="6987" x="2293938" y="2255838"/>
          <p14:tracePt t="6996" x="2182813" y="2308225"/>
          <p14:tracePt t="7006" x="1997075" y="2397125"/>
          <p14:tracePt t="7014" x="1924050" y="2427288"/>
          <p14:tracePt t="7022" x="1857375" y="2455863"/>
          <p14:tracePt t="7029" x="1804988" y="2471738"/>
          <p14:tracePt t="7034" x="1752600" y="2492375"/>
          <p14:tracePt t="7051" x="1643063" y="2530475"/>
          <p14:tracePt t="7060" x="1501775" y="2581275"/>
          <p14:tracePt t="7067" x="1398588" y="2611438"/>
          <p14:tracePt t="7083" x="1162050" y="2686050"/>
          <p14:tracePt t="7093" x="1042988" y="2708275"/>
          <p14:tracePt t="7116" x="820738" y="2714625"/>
          <p14:tracePt t="7132" x="769938" y="2714625"/>
          <p14:tracePt t="7145" x="739775" y="2714625"/>
          <p14:tracePt t="7151" x="725488" y="2714625"/>
          <p14:tracePt t="7165" x="703263" y="2714625"/>
          <p14:tracePt t="7178" x="665163" y="2736850"/>
          <p14:tracePt t="7194" x="636588" y="2767013"/>
          <p14:tracePt t="7200" x="620713" y="2774950"/>
          <p14:tracePt t="7211" x="614363" y="2774950"/>
          <p14:tracePt t="7227" x="606425" y="2789238"/>
          <p14:tracePt t="7243" x="598488" y="2789238"/>
          <p14:tracePt t="7265" x="606425" y="2789238"/>
          <p14:tracePt t="7283" x="628650" y="2789238"/>
          <p14:tracePt t="7292" x="703263" y="2797175"/>
          <p14:tracePt t="7297" x="769938" y="2811463"/>
          <p14:tracePt t="7306" x="858838" y="2819400"/>
          <p14:tracePt t="7314" x="931863" y="2825750"/>
          <p14:tracePt t="7325" x="1065213" y="2833688"/>
          <p14:tracePt t="7345" x="1162050" y="2833688"/>
          <p14:tracePt t="7363" x="1190625" y="2833688"/>
          <p14:tracePt t="7381" x="1235075" y="2833688"/>
          <p14:tracePt t="7396" x="1273175" y="2833688"/>
          <p14:tracePt t="7402" x="1279525" y="2833688"/>
          <p14:tracePt t="7410" x="1295400" y="2833688"/>
          <p14:tracePt t="7418" x="1301750" y="2833688"/>
          <p14:tracePt t="7429" x="1323975" y="2833688"/>
          <p14:tracePt t="7437" x="1360488" y="2833688"/>
          <p14:tracePt t="7446" x="1398588" y="2833688"/>
          <p14:tracePt t="7451" x="1427163" y="2825750"/>
          <p14:tracePt t="7470" x="1509713" y="2811463"/>
          <p14:tracePt t="7478" x="1576388" y="2803525"/>
          <p14:tracePt t="7486" x="1604963" y="2797175"/>
          <p14:tracePt t="7496" x="1635125" y="2797175"/>
          <p14:tracePt t="7500" x="1657350" y="2789238"/>
          <p14:tracePt t="7512" x="1693863" y="2789238"/>
          <p14:tracePt t="7529" x="1730375" y="2789238"/>
          <p14:tracePt t="7549" x="1804988" y="2789238"/>
          <p14:tracePt t="7555" x="1835150" y="2789238"/>
          <p14:tracePt t="7564" x="1871663" y="2789238"/>
          <p14:tracePt t="7569" x="1901825" y="2781300"/>
          <p14:tracePt t="7580" x="1930400" y="2781300"/>
          <p14:tracePt t="7585" x="1968500" y="2774950"/>
          <p14:tracePt t="7594" x="2012950" y="2767013"/>
          <p14:tracePt t="7602" x="2035175" y="2767013"/>
          <p14:tracePt t="7610" x="2049463" y="2767013"/>
          <p14:tracePt t="7618" x="2057400" y="2767013"/>
          <p14:tracePt t="7630" x="2079625" y="2767013"/>
          <p14:tracePt t="7644" x="2100263" y="2767013"/>
          <p14:tracePt t="7660" x="2108200" y="2767013"/>
          <p14:tracePt t="7665" x="2116138" y="2767013"/>
          <p14:tracePt t="7676" x="2122488" y="2767013"/>
          <p14:tracePt t="7701" x="2130425" y="2767013"/>
          <p14:tracePt t="7714" x="2138363" y="2767013"/>
          <p14:tracePt t="7946" x="2138363" y="2774950"/>
          <p14:tracePt t="7958" x="2138363" y="2781300"/>
          <p14:tracePt t="8084" x="2144713" y="2781300"/>
          <p14:tracePt t="8096" x="2182813" y="2781300"/>
          <p14:tracePt t="8105" x="2211388" y="2781300"/>
          <p14:tracePt t="8110" x="2271713" y="2781300"/>
          <p14:tracePt t="8117" x="2344738" y="2781300"/>
          <p14:tracePt t="8124" x="2433638" y="2789238"/>
          <p14:tracePt t="8133" x="2508250" y="2797175"/>
          <p14:tracePt t="8137" x="2581275" y="2803525"/>
          <p14:tracePt t="8146" x="2647950" y="2825750"/>
          <p14:tracePt t="8153" x="2722563" y="2847975"/>
          <p14:tracePt t="8161" x="2789238" y="2855913"/>
          <p14:tracePt t="8170" x="2841625" y="2862263"/>
          <p14:tracePt t="8197" x="3025775" y="2892425"/>
          <p14:tracePt t="8216" x="3128963" y="2900363"/>
          <p14:tracePt t="8234" x="3203575" y="2914650"/>
          <p14:tracePt t="8242" x="3217863" y="2922588"/>
          <p14:tracePt t="8250" x="3233738" y="2922588"/>
          <p14:tracePt t="8264" x="3240088" y="2928938"/>
          <p14:tracePt t="8276" x="3248025" y="2928938"/>
          <p14:tracePt t="8289" x="3270250" y="2936875"/>
          <p14:tracePt t="8300" x="3292475" y="2944813"/>
          <p14:tracePt t="8308" x="3314700" y="2944813"/>
          <p14:tracePt t="8314" x="3328988" y="2944813"/>
          <p14:tracePt t="8324" x="3343275" y="2944813"/>
          <p14:tracePt t="8331" x="3373438" y="2951163"/>
          <p14:tracePt t="8340" x="3395663" y="2959100"/>
          <p14:tracePt t="8347" x="3409950" y="2959100"/>
          <p14:tracePt t="8357" x="3409950" y="2967038"/>
          <p14:tracePt t="8362" x="3425825" y="2973388"/>
          <p14:tracePt t="8380" x="3440113" y="2981325"/>
          <p14:tracePt t="8394" x="3440113" y="2989263"/>
          <p14:tracePt t="8423" x="3440113" y="2995613"/>
          <p14:tracePt t="8437" x="3425825" y="2995613"/>
          <p14:tracePt t="8451" x="3328988" y="3003550"/>
          <p14:tracePt t="8459" x="3225800" y="3017838"/>
          <p14:tracePt t="8466" x="3114675" y="3033713"/>
          <p14:tracePt t="8487" x="2655888" y="3092450"/>
          <p14:tracePt t="8493" x="2530475" y="3114675"/>
          <p14:tracePt t="8502" x="2449513" y="3128963"/>
          <p14:tracePt t="8507" x="2382838" y="3128963"/>
          <p14:tracePt t="8514" x="2316163" y="3144838"/>
          <p14:tracePt t="8518" x="2278063" y="3151188"/>
          <p14:tracePt t="8532" x="2227263" y="3167063"/>
          <p14:tracePt t="8543" x="2211388" y="3173413"/>
          <p14:tracePt t="8550" x="2189163" y="3173413"/>
          <p14:tracePt t="8553" x="2182813" y="3173413"/>
          <p14:tracePt t="8559" x="2174875" y="3181350"/>
          <p14:tracePt t="8568" x="2166938" y="3181350"/>
          <p14:tracePt t="8576" x="2152650" y="3189288"/>
          <p14:tracePt t="8594" x="2144713" y="3189288"/>
          <p14:tracePt t="8612" x="2138363" y="3195638"/>
          <p14:tracePt t="8646" x="2138363" y="3203575"/>
          <p14:tracePt t="8860" x="2144713" y="3203575"/>
          <p14:tracePt t="13449" x="2108200" y="3211513"/>
          <p14:tracePt t="13459" x="2057400" y="3225800"/>
          <p14:tracePt t="13475" x="1974850" y="3240088"/>
          <p14:tracePt t="13482" x="1946275" y="3248025"/>
          <p14:tracePt t="13487" x="1916113" y="3248025"/>
          <p14:tracePt t="13497" x="1871663" y="3262313"/>
          <p14:tracePt t="13506" x="1849438" y="3270250"/>
          <p14:tracePt t="13512" x="1835150" y="3276600"/>
          <p14:tracePt t="13525" x="1827213" y="3284538"/>
          <p14:tracePt t="13531" x="1804988" y="3284538"/>
          <p14:tracePt t="13542" x="1790700" y="3284538"/>
          <p14:tracePt t="13549" x="1782763" y="3292475"/>
          <p14:tracePt t="13556" x="1774825" y="3292475"/>
          <p14:tracePt t="13569" x="1768475" y="3298825"/>
          <p14:tracePt t="13581" x="1760538" y="3298825"/>
          <p14:tracePt t="13595" x="1746250" y="3306763"/>
          <p14:tracePt t="13605" x="1724025" y="3328988"/>
          <p14:tracePt t="13617" x="1693863" y="3343275"/>
          <p14:tracePt t="13630" x="1687513" y="3351213"/>
          <p14:tracePt t="13638" x="1657350" y="3373438"/>
          <p14:tracePt t="13645" x="1643063" y="3381375"/>
          <p14:tracePt t="13656" x="1635125" y="3381375"/>
          <p14:tracePt t="13668" x="1612900" y="3387725"/>
          <p14:tracePt t="13676" x="1612900" y="3395663"/>
          <p14:tracePt t="13682" x="1604963" y="3403600"/>
          <p14:tracePt t="13687" x="1598613" y="3403600"/>
          <p14:tracePt t="13700" x="1590675" y="3403600"/>
          <p14:tracePt t="13721" x="1576388" y="3417888"/>
          <p14:tracePt t="13741" x="1576388" y="3425825"/>
          <p14:tracePt t="13750" x="1568450" y="3425825"/>
          <p14:tracePt t="13767" x="1560513" y="3432175"/>
          <p14:tracePt t="13791" x="1560513" y="3440113"/>
          <p14:tracePt t="13814" x="1560513" y="3448050"/>
          <p14:tracePt t="13832" x="1554163" y="3454400"/>
          <p14:tracePt t="13916" x="1554163" y="3448050"/>
          <p14:tracePt t="13950" x="1560513" y="3448050"/>
          <p14:tracePt t="13962" x="1568450" y="3448050"/>
          <p14:tracePt t="13970" x="1576388" y="3448050"/>
          <p14:tracePt t="13978" x="1590675" y="3448050"/>
          <p14:tracePt t="13990" x="1598613" y="3448050"/>
          <p14:tracePt t="14003" x="1604963" y="3448050"/>
          <p14:tracePt t="14010" x="1612900" y="3448050"/>
          <p14:tracePt t="14017" x="1627188" y="3448050"/>
          <p14:tracePt t="14030" x="1643063" y="3448050"/>
          <p14:tracePt t="14047" x="1649413" y="3448050"/>
          <p14:tracePt t="14061" x="1657350" y="3454400"/>
          <p14:tracePt t="14068" x="1665288" y="3454400"/>
          <p14:tracePt t="14076" x="1671638" y="3454400"/>
          <p14:tracePt t="14087" x="1679575" y="3454400"/>
          <p14:tracePt t="14101" x="1687513" y="3454400"/>
          <p14:tracePt t="14119" x="1693863" y="3454400"/>
          <p14:tracePt t="14130" x="1701800" y="3454400"/>
          <p14:tracePt t="14147" x="1709738" y="3454400"/>
          <p14:tracePt t="20326" x="1730375" y="3484563"/>
          <p14:tracePt t="20336" x="1790700" y="3543300"/>
          <p14:tracePt t="20345" x="1797050" y="3559175"/>
          <p14:tracePt t="20353" x="1819275" y="3581400"/>
          <p14:tracePt t="20362" x="1827213" y="3595688"/>
          <p14:tracePt t="20371" x="1849438" y="3609975"/>
          <p14:tracePt t="20380" x="1849438" y="3617913"/>
          <p14:tracePt t="20386" x="1849438" y="3624263"/>
          <p14:tracePt t="20395" x="1849438" y="3632200"/>
          <p14:tracePt t="20402" x="1857375" y="3632200"/>
          <p14:tracePt t="20420" x="1863725" y="3654425"/>
          <p14:tracePt t="20436" x="1879600" y="3684588"/>
          <p14:tracePt t="20443" x="1879600" y="3690938"/>
          <p14:tracePt t="20449" x="1879600" y="3706813"/>
          <p14:tracePt t="20456" x="1879600" y="3713163"/>
          <p14:tracePt t="20462" x="1885950" y="3735388"/>
          <p14:tracePt t="20468" x="1885950" y="3743325"/>
          <p14:tracePt t="20475" x="1885950" y="3751263"/>
          <p14:tracePt t="20483" x="1893888" y="3765550"/>
          <p14:tracePt t="20500" x="1901825" y="3779838"/>
          <p14:tracePt t="20505" x="1901825" y="3787775"/>
          <p14:tracePt t="20515" x="1901825" y="3795713"/>
          <p14:tracePt t="20522" x="1901825" y="3802063"/>
          <p14:tracePt t="20538" x="1901825" y="3810000"/>
          <p14:tracePt t="20546" x="1901825" y="3817938"/>
          <p14:tracePt t="20566" x="1893888" y="3817938"/>
          <p14:tracePt t="20579" x="1879600" y="3817938"/>
          <p14:tracePt t="20595" x="1863725" y="3817938"/>
          <p14:tracePt t="20599" x="1857375" y="3817938"/>
          <p14:tracePt t="20613" x="1849438" y="3817938"/>
          <p14:tracePt t="20621" x="1835150" y="3810000"/>
          <p14:tracePt t="20631" x="1819275" y="3802063"/>
          <p14:tracePt t="20637" x="1797050" y="3802063"/>
          <p14:tracePt t="20648" x="1760538" y="3802063"/>
          <p14:tracePt t="20664" x="1730375" y="3802063"/>
          <p14:tracePt t="20669" x="1709738" y="3802063"/>
          <p14:tracePt t="20684" x="1687513" y="3810000"/>
          <p14:tracePt t="20692" x="1671638" y="3817938"/>
          <p14:tracePt t="20698" x="1665288" y="3817938"/>
          <p14:tracePt t="20704" x="1657350" y="3817938"/>
          <p14:tracePt t="20712" x="1643063" y="3824288"/>
          <p14:tracePt t="20724" x="1635125" y="3824288"/>
          <p14:tracePt t="20734" x="1627188" y="3824288"/>
          <p14:tracePt t="20742" x="1620838" y="3824288"/>
          <p14:tracePt t="20763" x="1604963" y="3832225"/>
          <p14:tracePt t="20783" x="1598613" y="3832225"/>
          <p14:tracePt t="20797" x="1598613" y="3840163"/>
          <p14:tracePt t="20832" x="1604963" y="3840163"/>
          <p14:tracePt t="20848" x="1612900" y="3840163"/>
          <p14:tracePt t="20855" x="1627188" y="3840163"/>
          <p14:tracePt t="20862" x="1643063" y="3840163"/>
          <p14:tracePt t="20868" x="1665288" y="3840163"/>
          <p14:tracePt t="20879" x="1738313" y="3840163"/>
          <p14:tracePt t="20888" x="1774825" y="3840163"/>
          <p14:tracePt t="20895" x="1863725" y="3840163"/>
          <p14:tracePt t="20901" x="1974850" y="3840163"/>
          <p14:tracePt t="20906" x="2085975" y="3840163"/>
          <p14:tracePt t="20913" x="2182813" y="3824288"/>
          <p14:tracePt t="20928" x="2338388" y="3810000"/>
          <p14:tracePt t="20938" x="2397125" y="3795713"/>
          <p14:tracePt t="20948" x="2500313" y="3787775"/>
          <p14:tracePt t="20955" x="2552700" y="3779838"/>
          <p14:tracePt t="20964" x="2603500" y="3779838"/>
          <p14:tracePt t="20972" x="2641600" y="3779838"/>
          <p14:tracePt t="20982" x="2708275" y="3779838"/>
          <p14:tracePt t="20989" x="2744788" y="3779838"/>
          <p14:tracePt t="20998" x="2789238" y="3779838"/>
          <p14:tracePt t="21006" x="2825750" y="3787775"/>
          <p14:tracePt t="21013" x="2855913" y="3787775"/>
          <p14:tracePt t="21018" x="2892425" y="3787775"/>
          <p14:tracePt t="21025" x="2914650" y="3787775"/>
          <p14:tracePt t="21032" x="2951163" y="3787775"/>
          <p14:tracePt t="21037" x="2995613" y="3787775"/>
          <p14:tracePt t="21044" x="3017838" y="3795713"/>
          <p14:tracePt t="21059" x="3062288" y="3795713"/>
          <p14:tracePt t="21066" x="3136900" y="3802063"/>
          <p14:tracePt t="21076" x="3167063" y="3802063"/>
          <p14:tracePt t="21080" x="3211513" y="3810000"/>
          <p14:tracePt t="21085" x="3254375" y="3817938"/>
          <p14:tracePt t="21095" x="3292475" y="3817938"/>
          <p14:tracePt t="21100" x="3328988" y="3824288"/>
          <p14:tracePt t="21112" x="3359150" y="3824288"/>
          <p14:tracePt t="21115" x="3395663" y="3824288"/>
          <p14:tracePt t="21120" x="3440113" y="3840163"/>
          <p14:tracePt t="21132" x="3454400" y="3840163"/>
          <p14:tracePt t="21134" x="3484563" y="3840163"/>
          <p14:tracePt t="21143" x="3506788" y="3840163"/>
          <p14:tracePt t="21148" x="3521075" y="3840163"/>
          <p14:tracePt t="21155" x="3536950" y="3840163"/>
          <p14:tracePt t="21166" x="3543300" y="3840163"/>
          <p14:tracePt t="21180" x="3565525" y="3840163"/>
          <p14:tracePt t="21182" x="3573463" y="3840163"/>
          <p14:tracePt t="21198" x="3581400" y="3840163"/>
          <p14:tracePt t="21213" x="3587750" y="3840163"/>
          <p14:tracePt t="21314" x="3581400" y="3840163"/>
          <p14:tracePt t="21436" x="3573463" y="3840163"/>
          <p14:tracePt t="21554" x="3581400" y="3840163"/>
          <p14:tracePt t="21567" x="3595688" y="3854450"/>
          <p14:tracePt t="21577" x="3617913" y="3862388"/>
          <p14:tracePt t="21584" x="3632200" y="3862388"/>
          <p14:tracePt t="21593" x="3662363" y="3868738"/>
          <p14:tracePt t="21600" x="3721100" y="3876675"/>
          <p14:tracePt t="21610" x="3743325" y="3884613"/>
          <p14:tracePt t="21619" x="3765550" y="3884613"/>
          <p14:tracePt t="21625" x="3787775" y="3884613"/>
          <p14:tracePt t="21639" x="3817938" y="3884613"/>
          <p14:tracePt t="21646" x="3832225" y="3884613"/>
          <p14:tracePt t="21650" x="3840163" y="3884613"/>
          <p14:tracePt t="21657" x="3846513" y="3884613"/>
          <p14:tracePt t="21664" x="3862388" y="3884613"/>
          <p14:tracePt t="21679" x="3868738" y="3884613"/>
          <p14:tracePt t="21685" x="3884613" y="3884613"/>
          <p14:tracePt t="21690" x="3884613" y="3890963"/>
          <p14:tracePt t="21696" x="3890963" y="3890963"/>
          <p14:tracePt t="21707" x="3898900" y="3890963"/>
          <p14:tracePt t="21733" x="3906838" y="3890963"/>
          <p14:tracePt t="21747" x="3913188" y="3890963"/>
          <p14:tracePt t="21837" x="3921125" y="3890963"/>
          <p14:tracePt t="22093" x="3921125" y="3884613"/>
          <p14:tracePt t="22159" x="3929063" y="3884613"/>
          <p14:tracePt t="22356" x="3929063" y="3876675"/>
          <p14:tracePt t="22762" x="3951288" y="3876675"/>
          <p14:tracePt t="22772" x="4010025" y="3876675"/>
          <p14:tracePt t="22779" x="4076700" y="3876675"/>
          <p14:tracePt t="22786" x="4210050" y="3876675"/>
          <p14:tracePt t="22798" x="4260850" y="3876675"/>
          <p14:tracePt t="22816" x="4379913" y="3884613"/>
          <p14:tracePt t="22822" x="4394200" y="3884613"/>
          <p14:tracePt t="22829" x="4416425" y="3890963"/>
          <p14:tracePt t="22836" x="4438650" y="3890963"/>
          <p14:tracePt t="22846" x="4452938" y="3890963"/>
          <p14:tracePt t="22865" x="4475163" y="3890963"/>
          <p14:tracePt t="22882" x="4491038" y="3890963"/>
          <p14:tracePt t="22890" x="4497388" y="3890963"/>
          <p14:tracePt t="22901" x="4505325" y="3890963"/>
          <p14:tracePt t="22916" x="4513263" y="3890963"/>
          <p14:tracePt t="23046" x="4505325" y="3890963"/>
          <p14:tracePt t="23066" x="4497388" y="3890963"/>
          <p14:tracePt t="23076" x="4491038" y="3890963"/>
          <p14:tracePt t="23085" x="4483100" y="3890963"/>
          <p14:tracePt t="23094" x="4475163" y="3890963"/>
          <p14:tracePt t="23114" x="4438650" y="3890963"/>
          <p14:tracePt t="23133" x="4416425" y="3884613"/>
          <p14:tracePt t="23143" x="4371975" y="3884613"/>
          <p14:tracePt t="23151" x="4357688" y="3884613"/>
          <p14:tracePt t="23156" x="4327525" y="3884613"/>
          <p14:tracePt t="23167" x="4298950" y="3884613"/>
          <p14:tracePt t="23173" x="4260850" y="3884613"/>
          <p14:tracePt t="23190" x="4143375" y="3890963"/>
          <p14:tracePt t="23197" x="4105275" y="3898900"/>
          <p14:tracePt t="23204" x="4076700" y="3898900"/>
          <p14:tracePt t="23211" x="4046538" y="3906838"/>
          <p14:tracePt t="23218" x="4032250" y="3906838"/>
          <p14:tracePt t="23236" x="3987800" y="3906838"/>
          <p14:tracePt t="23248" x="3965575" y="3913188"/>
          <p14:tracePt t="23265" x="3943350" y="3913188"/>
          <p14:tracePt t="23271" x="3929063" y="3913188"/>
          <p14:tracePt t="23282" x="3913188" y="3921125"/>
          <p14:tracePt t="23290" x="3906838" y="3921125"/>
          <p14:tracePt t="23303" x="3898900" y="3921125"/>
          <p14:tracePt t="23338" x="3898900" y="3929063"/>
          <p14:tracePt t="23367" x="3898900" y="3935413"/>
          <p14:tracePt t="23382" x="3906838" y="3935413"/>
          <p14:tracePt t="23396" x="3913188" y="3935413"/>
          <p14:tracePt t="23403" x="3921125" y="3943350"/>
          <p14:tracePt t="23412" x="3935413" y="3943350"/>
          <p14:tracePt t="23419" x="3973513" y="3943350"/>
          <p14:tracePt t="23431" x="4002088" y="3943350"/>
          <p14:tracePt t="23444" x="4090988" y="3943350"/>
          <p14:tracePt t="23452" x="4165600" y="3929063"/>
          <p14:tracePt t="23462" x="4291013" y="3906838"/>
          <p14:tracePt t="23468" x="4343400" y="3898900"/>
          <p14:tracePt t="23481" x="4416425" y="3884613"/>
          <p14:tracePt t="23497" x="4438650" y="3876675"/>
          <p14:tracePt t="23513" x="4452938" y="3876675"/>
          <p14:tracePt t="23565" x="4430713" y="3876675"/>
          <p14:tracePt t="23574" x="4416425" y="3876675"/>
          <p14:tracePt t="23579" x="4371975" y="3884613"/>
          <p14:tracePt t="23587" x="4313238" y="3890963"/>
          <p14:tracePt t="23599" x="4054475" y="3943350"/>
          <p14:tracePt t="23609" x="3913188" y="3965575"/>
          <p14:tracePt t="23623" x="3581400" y="4016375"/>
          <p14:tracePt t="23628" x="3470275" y="4024313"/>
          <p14:tracePt t="23636" x="3359150" y="4038600"/>
          <p14:tracePt t="23644" x="3284538" y="4046538"/>
          <p14:tracePt t="23651" x="3233738" y="4046538"/>
          <p14:tracePt t="23659" x="3189288" y="4046538"/>
          <p14:tracePt t="23666" x="3159125" y="4046538"/>
          <p14:tracePt t="23679" x="3136900" y="4046538"/>
          <p14:tracePt t="23690" x="3128963" y="4046538"/>
          <p14:tracePt t="23697" x="3122613" y="4046538"/>
          <p14:tracePt t="23727" x="3128963" y="4046538"/>
          <p14:tracePt t="23741" x="3136900" y="4054475"/>
          <p14:tracePt t="23750" x="3151188" y="4054475"/>
          <p14:tracePt t="23763" x="3189288" y="4054475"/>
          <p14:tracePt t="23768" x="3217863" y="4054475"/>
          <p14:tracePt t="23777" x="3254375" y="4060825"/>
          <p14:tracePt t="23786" x="3306763" y="4060825"/>
          <p14:tracePt t="23796" x="3454400" y="4083050"/>
          <p14:tracePt t="23802" x="3529013" y="4083050"/>
          <p14:tracePt t="23812" x="3595688" y="4090988"/>
          <p14:tracePt t="23820" x="3646488" y="4090988"/>
          <p14:tracePt t="23827" x="3684588" y="4090988"/>
          <p14:tracePt t="23832" x="3706813" y="4090988"/>
          <p14:tracePt t="23841" x="3729038" y="4090988"/>
          <p14:tracePt t="23849" x="3751263" y="4090988"/>
          <p14:tracePt t="23866" x="3757613" y="4090988"/>
          <p14:tracePt t="23879" x="3765550" y="4090988"/>
          <p14:tracePt t="23927" x="3757613" y="4090988"/>
          <p14:tracePt t="23938" x="3757613" y="4083050"/>
          <p14:tracePt t="23949" x="3729038" y="4083050"/>
          <p14:tracePt t="23954" x="3721100" y="4083050"/>
          <p14:tracePt t="23968" x="3684588" y="4083050"/>
          <p14:tracePt t="23974" x="3654425" y="4083050"/>
          <p14:tracePt t="23981" x="3632200" y="4083050"/>
          <p14:tracePt t="23992" x="3603625" y="4083050"/>
          <p14:tracePt t="24000" x="3587750" y="4083050"/>
          <p14:tracePt t="24006" x="3565525" y="4083050"/>
          <p14:tracePt t="24015" x="3551238" y="4083050"/>
          <p14:tracePt t="24019" x="3543300" y="4083050"/>
          <p14:tracePt t="24031" x="3529013" y="4083050"/>
          <p14:tracePt t="24045" x="3521075" y="4083050"/>
          <p14:tracePt t="24081" x="3543300" y="4083050"/>
          <p14:tracePt t="24091" x="3565525" y="4076700"/>
          <p14:tracePt t="24098" x="3609975" y="4076700"/>
          <p14:tracePt t="24102" x="3690938" y="4068763"/>
          <p14:tracePt t="24109" x="3832225" y="4068763"/>
          <p14:tracePt t="24116" x="3979863" y="4068763"/>
          <p14:tracePt t="24120" x="4179888" y="4068763"/>
          <p14:tracePt t="24136" x="4452938" y="4068763"/>
          <p14:tracePt t="24148" x="4594225" y="4076700"/>
          <p14:tracePt t="24167" x="4638675" y="4083050"/>
          <p14:tracePt t="24175" x="4652963" y="4083050"/>
          <p14:tracePt t="24183" x="4660900" y="4083050"/>
          <p14:tracePt t="24236" x="4646613" y="4083050"/>
          <p14:tracePt t="24246" x="4624388" y="4083050"/>
          <p14:tracePt t="24253" x="4594225" y="4083050"/>
          <p14:tracePt t="24259" x="4572000" y="4083050"/>
          <p14:tracePt t="24266" x="4541838" y="4083050"/>
          <p14:tracePt t="24281" x="4430713" y="4083050"/>
          <p14:tracePt t="24291" x="4371975" y="4083050"/>
          <p14:tracePt t="24299" x="4305300" y="4083050"/>
          <p14:tracePt t="24313" x="4157663" y="4083050"/>
          <p14:tracePt t="24316" x="4113213" y="4083050"/>
          <p14:tracePt t="24324" x="4060825" y="4083050"/>
          <p14:tracePt t="24332" x="4024313" y="4083050"/>
          <p14:tracePt t="24340" x="3995738" y="4083050"/>
          <p14:tracePt t="24345" x="3965575" y="4083050"/>
          <p14:tracePt t="24352" x="3943350" y="4083050"/>
          <p14:tracePt t="24357" x="3929063" y="4083050"/>
          <p14:tracePt t="24370" x="3906838" y="4083050"/>
          <p14:tracePt t="24386" x="3898900" y="4083050"/>
          <p14:tracePt t="24428" x="3906838" y="4083050"/>
          <p14:tracePt t="24436" x="3913188" y="4083050"/>
          <p14:tracePt t="24446" x="3929063" y="4083050"/>
          <p14:tracePt t="24451" x="3957638" y="4083050"/>
          <p14:tracePt t="24455" x="3995738" y="4083050"/>
          <p14:tracePt t="24460" x="4060825" y="4068763"/>
          <p14:tracePt t="24469" x="4157663" y="4068763"/>
          <p14:tracePt t="24480" x="4283075" y="4060825"/>
          <p14:tracePt t="24486" x="4452938" y="4060825"/>
          <p14:tracePt t="24491" x="4586288" y="4060825"/>
          <p14:tracePt t="24503" x="4808538" y="4060825"/>
          <p14:tracePt t="24516" x="4956175" y="4090988"/>
          <p14:tracePt t="24523" x="5008563" y="4098925"/>
          <p14:tracePt t="24530" x="5038725" y="4105275"/>
          <p14:tracePt t="24541" x="5053013" y="4105275"/>
          <p14:tracePt t="24554" x="5060950" y="4105275"/>
          <p14:tracePt t="24565" x="5067300" y="4105275"/>
          <p14:tracePt t="24608" x="5060950" y="4105275"/>
          <p14:tracePt t="24624" x="5022850" y="4113213"/>
          <p14:tracePt t="24632" x="5000625" y="4113213"/>
          <p14:tracePt t="24637" x="4941888" y="4121150"/>
          <p14:tracePt t="24643" x="4852988" y="4143375"/>
          <p14:tracePt t="24655" x="4616450" y="4165600"/>
          <p14:tracePt t="24664" x="4505325" y="4165600"/>
          <p14:tracePt t="24671" x="4394200" y="4165600"/>
          <p14:tracePt t="24681" x="4313238" y="4165600"/>
          <p14:tracePt t="24687" x="4224338" y="4165600"/>
          <p14:tracePt t="24704" x="4002088" y="4165600"/>
          <p14:tracePt t="24712" x="3935413" y="4165600"/>
          <p14:tracePt t="24732" x="3824288" y="4143375"/>
          <p14:tracePt t="24745" x="3787775" y="4143375"/>
          <p14:tracePt t="24752" x="3773488" y="4143375"/>
          <p14:tracePt t="24766" x="3765550" y="4135438"/>
          <p14:tracePt t="24783" x="3757613" y="4135438"/>
          <p14:tracePt t="24810" x="3765550" y="4135438"/>
          <p14:tracePt t="24825" x="3779838" y="4127500"/>
          <p14:tracePt t="24833" x="3802063" y="4127500"/>
          <p14:tracePt t="24847" x="3876675" y="4121150"/>
          <p14:tracePt t="24851" x="3943350" y="4113213"/>
          <p14:tracePt t="24860" x="4032250" y="4105275"/>
          <p14:tracePt t="24867" x="4105275" y="4105275"/>
          <p14:tracePt t="24871" x="4187825" y="4105275"/>
          <p14:tracePt t="24882" x="4260850" y="4105275"/>
          <p14:tracePt t="24888" x="4313238" y="4105275"/>
          <p14:tracePt t="24899" x="4394200" y="4105275"/>
          <p14:tracePt t="24921" x="4430713" y="4105275"/>
          <p14:tracePt t="24931" x="4438650" y="4105275"/>
          <p14:tracePt t="24937" x="4446588" y="4105275"/>
          <p14:tracePt t="24951" x="4452938" y="4105275"/>
          <p14:tracePt t="25028" x="4446588" y="4105275"/>
          <p14:tracePt t="25040" x="4438650" y="4105275"/>
          <p14:tracePt t="25053" x="4424363" y="4105275"/>
          <p14:tracePt t="25067" x="4386263" y="4098925"/>
          <p14:tracePt t="25079" x="4335463" y="4098925"/>
          <p14:tracePt t="25086" x="4298950" y="4098925"/>
          <p14:tracePt t="25093" x="4246563" y="4098925"/>
          <p14:tracePt t="25100" x="4171950" y="4098925"/>
          <p14:tracePt t="25110" x="4113213" y="4098925"/>
          <p14:tracePt t="25117" x="4024313" y="4105275"/>
          <p14:tracePt t="25127" x="3957638" y="4105275"/>
          <p14:tracePt t="25134" x="3824288" y="4105275"/>
          <p14:tracePt t="25149" x="3706813" y="4113213"/>
          <p14:tracePt t="25158" x="3662363" y="4113213"/>
          <p14:tracePt t="25165" x="3609975" y="4113213"/>
          <p14:tracePt t="25184" x="3498850" y="4113213"/>
          <p14:tracePt t="25195" x="3373438" y="4113213"/>
          <p14:tracePt t="25204" x="3292475" y="4113213"/>
          <p14:tracePt t="25215" x="3254375" y="4113213"/>
          <p14:tracePt t="25223" x="3217863" y="4113213"/>
          <p14:tracePt t="25240" x="3136900" y="4113213"/>
          <p14:tracePt t="25249" x="3114675" y="4113213"/>
          <p14:tracePt t="25260" x="3078163" y="4113213"/>
          <p14:tracePt t="25269" x="3055938" y="4113213"/>
          <p14:tracePt t="25277" x="3048000" y="4113213"/>
          <p14:tracePt t="25285" x="3033713" y="4113213"/>
          <p14:tracePt t="25293" x="3011488" y="4121150"/>
          <p14:tracePt t="25312" x="2989263" y="4127500"/>
          <p14:tracePt t="25319" x="2973388" y="4127500"/>
          <p14:tracePt t="25331" x="2944813" y="4135438"/>
          <p14:tracePt t="25351" x="2878138" y="4149725"/>
          <p14:tracePt t="25368" x="2841625" y="4165600"/>
          <p14:tracePt t="25379" x="2781300" y="4179888"/>
          <p14:tracePt t="25402" x="2692400" y="4202113"/>
          <p14:tracePt t="25410" x="2663825" y="4210050"/>
          <p14:tracePt t="25420" x="2574925" y="4216400"/>
          <p14:tracePt t="25426" x="2536825" y="4224338"/>
          <p14:tracePt t="25432" x="2492375" y="4232275"/>
          <p14:tracePt t="25451" x="2427288" y="4238625"/>
          <p14:tracePt t="25464" x="2374900" y="4254500"/>
          <p14:tracePt t="25467" x="2330450" y="4254500"/>
          <p14:tracePt t="25478" x="2293938" y="4260850"/>
          <p14:tracePt t="25481" x="2255838" y="4268788"/>
          <p14:tracePt t="25496" x="2182813" y="4283075"/>
          <p14:tracePt t="25502" x="2144713" y="4291013"/>
          <p14:tracePt t="25509" x="2108200" y="4291013"/>
          <p14:tracePt t="25516" x="2079625" y="4291013"/>
          <p14:tracePt t="25529" x="2027238" y="4298950"/>
          <p14:tracePt t="25546" x="1990725" y="4305300"/>
          <p14:tracePt t="25551" x="1974850" y="4305300"/>
          <p14:tracePt t="25565" x="1952625" y="4305300"/>
          <p14:tracePt t="25579" x="1938338" y="4305300"/>
          <p14:tracePt t="25599" x="1930400" y="4305300"/>
          <p14:tracePt t="25669" x="1938338" y="4305300"/>
          <p14:tracePt t="25684" x="1946275" y="4305300"/>
          <p14:tracePt t="25693" x="1960563" y="4305300"/>
          <p14:tracePt t="25706" x="1968500" y="4305300"/>
          <p14:tracePt t="25720" x="1990725" y="4305300"/>
          <p14:tracePt t="25730" x="1997075" y="4305300"/>
          <p14:tracePt t="25735" x="2005013" y="4305300"/>
          <p14:tracePt t="25750" x="2041525" y="4305300"/>
          <p14:tracePt t="25766" x="2079625" y="4305300"/>
          <p14:tracePt t="25771" x="2100263" y="4305300"/>
          <p14:tracePt t="25780" x="2138363" y="4305300"/>
          <p14:tracePt t="25794" x="2160588" y="4305300"/>
          <p14:tracePt t="25813" x="2211388" y="4305300"/>
          <p14:tracePt t="25825" x="2241550" y="4305300"/>
          <p14:tracePt t="25834" x="2255838" y="4305300"/>
          <p14:tracePt t="25852" x="2293938" y="4298950"/>
          <p14:tracePt t="25858" x="2300288" y="4298950"/>
          <p14:tracePt t="25867" x="2322513" y="4298950"/>
          <p14:tracePt t="25876" x="2338388" y="4291013"/>
          <p14:tracePt t="25888" x="2352675" y="4291013"/>
          <p14:tracePt t="25901" x="2366963" y="4283075"/>
          <p14:tracePt t="25909" x="2374900" y="4283075"/>
          <p14:tracePt t="25916" x="2374900" y="4276725"/>
          <p14:tracePt t="25928" x="2389188" y="4276725"/>
          <p14:tracePt t="25939" x="2397125" y="4276725"/>
          <p14:tracePt t="25963" x="2405063" y="4276725"/>
          <p14:tracePt t="25978" x="2411413" y="4268788"/>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E869F-232B-87F9-2BE6-5FD34B6887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C938C6-58EA-CDC9-6BCF-96157AE4D01F}"/>
              </a:ext>
            </a:extLst>
          </p:cNvPr>
          <p:cNvSpPr txBox="1"/>
          <p:nvPr/>
        </p:nvSpPr>
        <p:spPr>
          <a:xfrm>
            <a:off x="3906714" y="2641072"/>
            <a:ext cx="4378571" cy="1200329"/>
          </a:xfrm>
          <a:prstGeom prst="rect">
            <a:avLst/>
          </a:prstGeom>
          <a:noFill/>
        </p:spPr>
        <p:txBody>
          <a:bodyPr wrap="square" rtlCol="0">
            <a:spAutoFit/>
          </a:bodyPr>
          <a:lstStyle/>
          <a:p>
            <a:pPr algn="ctr"/>
            <a:r>
              <a:rPr lang="en-US" sz="7200" dirty="0"/>
              <a:t>Thank You</a:t>
            </a:r>
            <a:endParaRPr lang="en-IN" sz="7200" dirty="0"/>
          </a:p>
        </p:txBody>
      </p:sp>
      <p:pic>
        <p:nvPicPr>
          <p:cNvPr id="7" name="Picture 6">
            <a:extLst>
              <a:ext uri="{FF2B5EF4-FFF2-40B4-BE49-F238E27FC236}">
                <a16:creationId xmlns:a16="http://schemas.microsoft.com/office/drawing/2014/main" id="{AED55769-F21A-FB08-C980-6FE7AA125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Tree>
    <p:extLst>
      <p:ext uri="{BB962C8B-B14F-4D97-AF65-F5344CB8AC3E}">
        <p14:creationId xmlns:p14="http://schemas.microsoft.com/office/powerpoint/2010/main" val="3909355944"/>
      </p:ext>
    </p:extLst>
  </p:cSld>
  <p:clrMapOvr>
    <a:masterClrMapping/>
  </p:clrMapOvr>
  <mc:AlternateContent xmlns:mc="http://schemas.openxmlformats.org/markup-compatibility/2006" xmlns:p14="http://schemas.microsoft.com/office/powerpoint/2010/main">
    <mc:Choice Requires="p14">
      <p:transition spd="slow" p14:dur="2000" advTm="7858"/>
    </mc:Choice>
    <mc:Fallback xmlns="">
      <p:transition spd="slow" advTm="7858"/>
    </mc:Fallback>
  </mc:AlternateContent>
  <p:extLst>
    <p:ext uri="{3A86A75C-4F4B-4683-9AE1-C65F6400EC91}">
      <p14:laserTraceLst xmlns:p14="http://schemas.microsoft.com/office/powerpoint/2010/main">
        <p14:tracePtLst>
          <p14:tracePt t="6489" x="5822950" y="4113213"/>
          <p14:tracePt t="6502" x="5784850" y="3929063"/>
          <p14:tracePt t="6510" x="5740400" y="3779838"/>
          <p14:tracePt t="6519" x="5673725" y="3617913"/>
          <p14:tracePt t="6528" x="5600700" y="3432175"/>
          <p14:tracePt t="6540" x="5408613" y="3048000"/>
          <p14:tracePt t="6544" x="5253038" y="2825750"/>
          <p14:tracePt t="6551" x="5089525" y="2619375"/>
          <p14:tracePt t="6558" x="4927600" y="2411413"/>
          <p14:tracePt t="6565" x="4764088" y="2197100"/>
          <p14:tracePt t="6570" x="4586288" y="2012950"/>
          <p14:tracePt t="6576" x="4371975" y="1812925"/>
          <p14:tracePt t="6584" x="4165600" y="1649413"/>
          <p14:tracePt t="6590" x="3935413" y="1465263"/>
          <p14:tracePt t="6602" x="3662363" y="1287463"/>
          <p14:tracePt t="6608" x="3365500" y="1117600"/>
          <p14:tracePt t="6619" x="2736850" y="820738"/>
          <p14:tracePt t="6626" x="2405063" y="687388"/>
          <p14:tracePt t="6633" x="2116138" y="561975"/>
          <p14:tracePt t="6641" x="1774825" y="406400"/>
          <p14:tracePt t="6647" x="1443038" y="273050"/>
          <p14:tracePt t="6655" x="1131888" y="147638"/>
          <p14:tracePt t="6660" x="842963" y="142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A1041-5FED-0D2A-A6F7-3B2C1DE972B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4264F90-B950-D2CA-9170-BAB584A999E7}"/>
              </a:ext>
            </a:extLst>
          </p:cNvPr>
          <p:cNvSpPr/>
          <p:nvPr/>
        </p:nvSpPr>
        <p:spPr>
          <a:xfrm rot="10800000">
            <a:off x="0" y="1655795"/>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11B628-1779-CBA1-E326-2C4BF2B34FDF}"/>
              </a:ext>
            </a:extLst>
          </p:cNvPr>
          <p:cNvSpPr txBox="1"/>
          <p:nvPr/>
        </p:nvSpPr>
        <p:spPr>
          <a:xfrm>
            <a:off x="663399" y="1547726"/>
            <a:ext cx="3420208" cy="584775"/>
          </a:xfrm>
          <a:prstGeom prst="rect">
            <a:avLst/>
          </a:prstGeom>
          <a:noFill/>
        </p:spPr>
        <p:txBody>
          <a:bodyPr wrap="square" rtlCol="0">
            <a:spAutoFit/>
          </a:bodyPr>
          <a:lstStyle/>
          <a:p>
            <a:r>
              <a:rPr lang="en-IN" sz="3200" dirty="0"/>
              <a:t>Overview</a:t>
            </a:r>
          </a:p>
        </p:txBody>
      </p:sp>
      <p:pic>
        <p:nvPicPr>
          <p:cNvPr id="7" name="Picture 6">
            <a:extLst>
              <a:ext uri="{FF2B5EF4-FFF2-40B4-BE49-F238E27FC236}">
                <a16:creationId xmlns:a16="http://schemas.microsoft.com/office/drawing/2014/main" id="{DA203B1C-4FC6-EE63-9D7D-13945A20A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5E9F4512-6F8F-2CB4-7DD8-FE089E4AF195}"/>
              </a:ext>
            </a:extLst>
          </p:cNvPr>
          <p:cNvSpPr txBox="1"/>
          <p:nvPr/>
        </p:nvSpPr>
        <p:spPr>
          <a:xfrm>
            <a:off x="663399" y="2412032"/>
            <a:ext cx="10865201" cy="1323439"/>
          </a:xfrm>
          <a:prstGeom prst="rect">
            <a:avLst/>
          </a:prstGeom>
          <a:noFill/>
        </p:spPr>
        <p:txBody>
          <a:bodyPr wrap="square" rtlCol="0">
            <a:spAutoFit/>
          </a:bodyPr>
          <a:lstStyle/>
          <a:p>
            <a:pPr>
              <a:buNone/>
            </a:pPr>
            <a:r>
              <a:rPr lang="en-US" sz="2000" b="1" dirty="0"/>
              <a:t>Company Name:</a:t>
            </a:r>
            <a:r>
              <a:rPr lang="en-US" sz="2000" dirty="0"/>
              <a:t> </a:t>
            </a:r>
            <a:r>
              <a:rPr lang="en-US" sz="2000" dirty="0" err="1"/>
              <a:t>MediBuddy</a:t>
            </a:r>
            <a:endParaRPr lang="en-US" sz="2000" dirty="0"/>
          </a:p>
          <a:p>
            <a:pPr>
              <a:buNone/>
            </a:pPr>
            <a:r>
              <a:rPr lang="en-US" sz="2000" b="1" dirty="0"/>
              <a:t>Founded:</a:t>
            </a:r>
            <a:r>
              <a:rPr lang="en-US" sz="2000" dirty="0"/>
              <a:t> 2000</a:t>
            </a:r>
            <a:br>
              <a:rPr lang="en-US" sz="2000" dirty="0"/>
            </a:br>
            <a:r>
              <a:rPr lang="en-US" sz="2000" b="1" dirty="0"/>
              <a:t>Headquarters:</a:t>
            </a:r>
            <a:r>
              <a:rPr lang="en-US" sz="2000" dirty="0"/>
              <a:t> Bangalore, Karnataka, India</a:t>
            </a:r>
            <a:br>
              <a:rPr lang="en-US" sz="2000" dirty="0"/>
            </a:br>
            <a:r>
              <a:rPr lang="en-US" sz="2000" b="1" dirty="0"/>
              <a:t>Industry:</a:t>
            </a:r>
            <a:r>
              <a:rPr lang="en-US" sz="2000" dirty="0"/>
              <a:t> Digital Healthcare &amp; Health Insurance</a:t>
            </a:r>
          </a:p>
        </p:txBody>
      </p:sp>
      <p:sp>
        <p:nvSpPr>
          <p:cNvPr id="6" name="TextBox 5">
            <a:extLst>
              <a:ext uri="{FF2B5EF4-FFF2-40B4-BE49-F238E27FC236}">
                <a16:creationId xmlns:a16="http://schemas.microsoft.com/office/drawing/2014/main" id="{47452323-C17D-FDB0-6A08-ED2634886CFF}"/>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4" name="TextBox 3">
            <a:extLst>
              <a:ext uri="{FF2B5EF4-FFF2-40B4-BE49-F238E27FC236}">
                <a16:creationId xmlns:a16="http://schemas.microsoft.com/office/drawing/2014/main" id="{176A91CB-F9B3-9146-6F3E-D9C7F955A8C5}"/>
              </a:ext>
            </a:extLst>
          </p:cNvPr>
          <p:cNvSpPr txBox="1"/>
          <p:nvPr/>
        </p:nvSpPr>
        <p:spPr>
          <a:xfrm>
            <a:off x="663398" y="4061794"/>
            <a:ext cx="10606875" cy="1200329"/>
          </a:xfrm>
          <a:prstGeom prst="rect">
            <a:avLst/>
          </a:prstGeom>
          <a:noFill/>
        </p:spPr>
        <p:txBody>
          <a:bodyPr wrap="square" rtlCol="0">
            <a:spAutoFit/>
          </a:bodyPr>
          <a:lstStyle/>
          <a:p>
            <a:r>
              <a:rPr lang="en-US" sz="1800" b="1"/>
              <a:t>About MediBuddy:</a:t>
            </a:r>
            <a:br>
              <a:rPr lang="en-US" sz="1800"/>
            </a:br>
            <a:r>
              <a:rPr lang="en-US" sz="1800"/>
              <a:t>MediBuddy is a leading digital healthcare platform that offers </a:t>
            </a:r>
            <a:r>
              <a:rPr lang="en-US" sz="1800" b="1"/>
              <a:t>inpatient hospitalization, outpatient services, and corporate wellness benefits.</a:t>
            </a:r>
            <a:r>
              <a:rPr lang="en-US" sz="1800"/>
              <a:t> It is an award-winning technology platform by </a:t>
            </a:r>
            <a:r>
              <a:rPr lang="en-US" sz="1800" b="1"/>
              <a:t>Medi Assist</a:t>
            </a:r>
            <a:r>
              <a:rPr lang="en-US" sz="1800"/>
              <a:t>, revolutionizing the health insurance industry with seamless, real-time, and virtually paperless solutions.</a:t>
            </a:r>
            <a:endParaRPr lang="en-US" sz="1800" dirty="0"/>
          </a:p>
        </p:txBody>
      </p:sp>
      <p:sp>
        <p:nvSpPr>
          <p:cNvPr id="5" name="TextBox 4">
            <a:extLst>
              <a:ext uri="{FF2B5EF4-FFF2-40B4-BE49-F238E27FC236}">
                <a16:creationId xmlns:a16="http://schemas.microsoft.com/office/drawing/2014/main" id="{BAE908A8-4E34-19B9-59A8-363191CCE2BC}"/>
              </a:ext>
            </a:extLst>
          </p:cNvPr>
          <p:cNvSpPr txBox="1"/>
          <p:nvPr/>
        </p:nvSpPr>
        <p:spPr>
          <a:xfrm>
            <a:off x="663398" y="5546966"/>
            <a:ext cx="8754921" cy="369332"/>
          </a:xfrm>
          <a:prstGeom prst="rect">
            <a:avLst/>
          </a:prstGeom>
          <a:noFill/>
        </p:spPr>
        <p:txBody>
          <a:bodyPr wrap="square" rtlCol="0">
            <a:spAutoFit/>
          </a:bodyPr>
          <a:lstStyle/>
          <a:p>
            <a:r>
              <a:rPr lang="en-US" b="1" dirty="0"/>
              <a:t>Mission:</a:t>
            </a:r>
            <a:r>
              <a:rPr lang="en-US" dirty="0"/>
              <a:t> Transforming healthcare accessibility with innovation &amp; efficiency.</a:t>
            </a:r>
            <a:endParaRPr lang="en-IN" dirty="0"/>
          </a:p>
        </p:txBody>
      </p:sp>
    </p:spTree>
    <p:extLst>
      <p:ext uri="{BB962C8B-B14F-4D97-AF65-F5344CB8AC3E}">
        <p14:creationId xmlns:p14="http://schemas.microsoft.com/office/powerpoint/2010/main" val="780818132"/>
      </p:ext>
    </p:extLst>
  </p:cSld>
  <p:clrMapOvr>
    <a:masterClrMapping/>
  </p:clrMapOvr>
  <mc:AlternateContent xmlns:mc="http://schemas.openxmlformats.org/markup-compatibility/2006" xmlns:p14="http://schemas.microsoft.com/office/powerpoint/2010/main">
    <mc:Choice Requires="p14">
      <p:transition spd="slow" p14:dur="2000" advTm="26918"/>
    </mc:Choice>
    <mc:Fallback xmlns="">
      <p:transition spd="slow" advTm="26918"/>
    </mc:Fallback>
  </mc:AlternateContent>
  <p:extLst>
    <p:ext uri="{3A86A75C-4F4B-4683-9AE1-C65F6400EC91}">
      <p14:laserTraceLst xmlns:p14="http://schemas.microsoft.com/office/powerpoint/2010/main">
        <p14:tracePtLst>
          <p14:tracePt t="9557" x="2536825" y="4313238"/>
          <p14:tracePt t="9569" x="2862263" y="4468813"/>
          <p14:tracePt t="9585" x="3055938" y="4549775"/>
          <p14:tracePt t="9595" x="3106738" y="4572000"/>
          <p14:tracePt t="9601" x="3167063" y="4594225"/>
          <p14:tracePt t="9606" x="3195638" y="4602163"/>
          <p14:tracePt t="9614" x="3217863" y="4608513"/>
          <p14:tracePt t="9619" x="3240088" y="4616450"/>
          <p14:tracePt t="9625" x="3262313" y="4624388"/>
          <p14:tracePt t="9633" x="3284538" y="4630738"/>
          <p14:tracePt t="9640" x="3292475" y="4630738"/>
          <p14:tracePt t="9650" x="3314700" y="4630738"/>
          <p14:tracePt t="9656" x="3336925" y="4646613"/>
          <p14:tracePt t="9661" x="3359150" y="4652963"/>
          <p14:tracePt t="9667" x="3373438" y="4660900"/>
          <p14:tracePt t="9675" x="3387725" y="4675188"/>
          <p14:tracePt t="9681" x="3403600" y="4683125"/>
          <p14:tracePt t="9689" x="3409950" y="4691063"/>
          <p14:tracePt t="9695" x="3425825" y="4691063"/>
          <p14:tracePt t="9702" x="3432175" y="4697413"/>
          <p14:tracePt t="9707" x="3440113" y="4697413"/>
          <p14:tracePt t="9726" x="3448050" y="4713288"/>
          <p14:tracePt t="9742" x="3454400" y="4713288"/>
          <p14:tracePt t="9755" x="3454400" y="4719638"/>
          <p14:tracePt t="9772" x="3462338" y="4727575"/>
          <p14:tracePt t="9855" x="3470275" y="4727575"/>
          <p14:tracePt t="9870" x="3470275" y="4735513"/>
          <p14:tracePt t="9920" x="3470275" y="4741863"/>
          <p14:tracePt t="11842" x="3581400" y="4719638"/>
          <p14:tracePt t="11857" x="3943350" y="4646613"/>
          <p14:tracePt t="11861" x="4105275" y="4638675"/>
          <p14:tracePt t="11876" x="4357688" y="4624388"/>
          <p14:tracePt t="11885" x="4468813" y="4624388"/>
          <p14:tracePt t="11896" x="4705350" y="4638675"/>
          <p14:tracePt t="11908" x="4889500" y="4660900"/>
          <p14:tracePt t="11919" x="4994275" y="4668838"/>
          <p14:tracePt t="11925" x="5089525" y="4675188"/>
          <p14:tracePt t="11935" x="5222875" y="4691063"/>
          <p14:tracePt t="11942" x="5348288" y="4697413"/>
          <p14:tracePt t="11947" x="5481638" y="4697413"/>
          <p14:tracePt t="11964" x="5792788" y="4713288"/>
          <p14:tracePt t="11970" x="5948363" y="4719638"/>
          <p14:tracePt t="11977" x="6103938" y="4719638"/>
          <p14:tracePt t="11984" x="6237288" y="4735513"/>
          <p14:tracePt t="11998" x="6510338" y="4764088"/>
          <p14:tracePt t="12006" x="6746875" y="4794250"/>
          <p14:tracePt t="12015" x="6858000" y="4816475"/>
          <p14:tracePt t="12023" x="6969125" y="4838700"/>
          <p14:tracePt t="12032" x="7058025" y="4845050"/>
          <p14:tracePt t="12038" x="7131050" y="4852988"/>
          <p14:tracePt t="12054" x="7383463" y="4860925"/>
          <p14:tracePt t="12066" x="7494588" y="4860925"/>
          <p14:tracePt t="12080" x="7716838" y="4860925"/>
          <p14:tracePt t="12090" x="7864475" y="4860925"/>
          <p14:tracePt t="12099" x="7915275" y="4875213"/>
          <p14:tracePt t="12106" x="7937500" y="4883150"/>
          <p14:tracePt t="12115" x="7945438" y="4883150"/>
          <p14:tracePt t="12124" x="7959725" y="4889500"/>
          <p14:tracePt t="12138" x="7959725" y="4897438"/>
          <p14:tracePt t="12154" x="7967663" y="4897438"/>
          <p14:tracePt t="12170" x="7967663" y="4905375"/>
          <p14:tracePt t="12287" x="7967663" y="4897438"/>
          <p14:tracePt t="12296" x="7967663" y="4889500"/>
          <p14:tracePt t="12306" x="7959725" y="4883150"/>
          <p14:tracePt t="12327" x="7931150" y="4845050"/>
          <p14:tracePt t="12333" x="7923213" y="4830763"/>
          <p14:tracePt t="12339" x="7908925" y="4808538"/>
          <p14:tracePt t="12354" x="7886700" y="4794250"/>
          <p14:tracePt t="12371" x="7842250" y="4772025"/>
          <p14:tracePt t="12375" x="7820025" y="4757738"/>
          <p14:tracePt t="12385" x="7797800" y="4749800"/>
          <p14:tracePt t="12390" x="7783513" y="4741863"/>
          <p14:tracePt t="12405" x="7753350" y="4735513"/>
          <p14:tracePt t="12416" x="7739063" y="4727575"/>
          <p14:tracePt t="12424" x="7723188" y="4727575"/>
          <p14:tracePt t="12438" x="7716838" y="4727575"/>
          <p14:tracePt t="12453" x="7708900" y="4727575"/>
          <p14:tracePt t="12471" x="7700963" y="4727575"/>
          <p14:tracePt t="12491" x="7694613" y="4727575"/>
          <p14:tracePt t="12538" x="7700963" y="4727575"/>
          <p14:tracePt t="12553" x="7761288" y="4713288"/>
          <p14:tracePt t="12559" x="7812088" y="4705350"/>
          <p14:tracePt t="12567" x="7886700" y="4691063"/>
          <p14:tracePt t="12576" x="8042275" y="4675188"/>
          <p14:tracePt t="12587" x="8131175" y="4668838"/>
          <p14:tracePt t="12599" x="8278813" y="4638675"/>
          <p14:tracePt t="12606" x="8345488" y="4638675"/>
          <p14:tracePt t="12616" x="8382000" y="4630738"/>
          <p14:tracePt t="12625" x="8440738" y="4630738"/>
          <p14:tracePt t="12635" x="8462963" y="4630738"/>
          <p14:tracePt t="12640" x="8470900" y="4630738"/>
          <p14:tracePt t="12646" x="8478838" y="4630738"/>
          <p14:tracePt t="12652" x="8485188" y="4630738"/>
          <p14:tracePt t="12669" x="8493125" y="4638675"/>
          <p14:tracePt t="12674" x="8501063" y="4638675"/>
          <p14:tracePt t="12682" x="8507413" y="4646613"/>
          <p14:tracePt t="12716" x="8515350" y="4646613"/>
          <p14:tracePt t="12744" x="8523288" y="4646613"/>
          <p14:tracePt t="12989" x="8523288" y="4652963"/>
          <p14:tracePt t="15440" x="8448675" y="4652963"/>
          <p14:tracePt t="15465" x="8131175" y="4705350"/>
          <p14:tracePt t="15481" x="7864475" y="4749800"/>
          <p14:tracePt t="15494" x="7286625" y="4794250"/>
          <p14:tracePt t="15505" x="7050088" y="4808538"/>
          <p14:tracePt t="15514" x="6562725" y="4816475"/>
          <p14:tracePt t="15526" x="6132513" y="4816475"/>
          <p14:tracePt t="15550" x="5562600" y="4808538"/>
          <p14:tracePt t="15558" x="5378450" y="4822825"/>
          <p14:tracePt t="15570" x="5192713" y="4830763"/>
          <p14:tracePt t="15579" x="4786313" y="4897438"/>
          <p14:tracePt t="15590" x="4468813" y="4972050"/>
          <p14:tracePt t="15600" x="4321175" y="5008563"/>
          <p14:tracePt t="15608" x="4194175" y="5022850"/>
          <p14:tracePt t="15625" x="3906838" y="5097463"/>
          <p14:tracePt t="15641" x="3729038" y="5141913"/>
          <p14:tracePt t="15646" x="3646488" y="5164138"/>
          <p14:tracePt t="15655" x="3573463" y="5186363"/>
          <p14:tracePt t="15666" x="3417888" y="5222875"/>
          <p14:tracePt t="15674" x="3351213" y="5237163"/>
          <p14:tracePt t="15680" x="3292475" y="5259388"/>
          <p14:tracePt t="15691" x="3240088" y="5267325"/>
          <p14:tracePt t="15701" x="3189288" y="5275263"/>
          <p14:tracePt t="15711" x="3128963" y="5289550"/>
          <p14:tracePt t="15718" x="3100388" y="5297488"/>
          <p14:tracePt t="15725" x="3070225" y="5303838"/>
          <p14:tracePt t="15731" x="3040063" y="5319713"/>
          <p14:tracePt t="15737" x="3003550" y="5326063"/>
          <p14:tracePt t="15745" x="2959100" y="5341938"/>
          <p14:tracePt t="15754" x="2922588" y="5356225"/>
          <p14:tracePt t="15759" x="2855913" y="5370513"/>
          <p14:tracePt t="15769" x="2803525" y="5378450"/>
          <p14:tracePt t="15775" x="2736850" y="5400675"/>
          <p14:tracePt t="15790" x="2522538" y="5414963"/>
          <p14:tracePt t="15798" x="2471738" y="5414963"/>
          <p14:tracePt t="15807" x="2449513" y="5414963"/>
          <p14:tracePt t="15815" x="2427288" y="5414963"/>
          <p14:tracePt t="15822" x="2405063" y="5414963"/>
          <p14:tracePt t="15828" x="2389188" y="5414963"/>
          <p14:tracePt t="15841" x="2366963" y="5408613"/>
          <p14:tracePt t="15861" x="2360613" y="5400675"/>
          <p14:tracePt t="15873" x="2352675" y="5392738"/>
          <p14:tracePt t="15918" x="2360613" y="5386388"/>
          <p14:tracePt t="15929" x="2389188" y="5378450"/>
          <p14:tracePt t="15945" x="2455863" y="5370513"/>
          <p14:tracePt t="15953" x="2522538" y="5364163"/>
          <p14:tracePt t="15961" x="2597150" y="5348288"/>
          <p14:tracePt t="15972" x="2700338" y="5341938"/>
          <p14:tracePt t="15980" x="2730500" y="5341938"/>
          <p14:tracePt t="15988" x="2767013" y="5334000"/>
          <p14:tracePt t="15996" x="2789238" y="5326063"/>
          <p14:tracePt t="16002" x="2797175" y="5326063"/>
          <p14:tracePt t="16008" x="2819400" y="5319713"/>
          <p14:tracePt t="16018" x="2825750" y="5319713"/>
          <p14:tracePt t="16025" x="2833688" y="5319713"/>
          <p14:tracePt t="16028" x="2841625" y="5319713"/>
          <p14:tracePt t="16036" x="2847975" y="5319713"/>
          <p14:tracePt t="16041" x="2855913" y="5311775"/>
          <p14:tracePt t="16051" x="2862263" y="5311775"/>
          <p14:tracePt t="16061" x="2862263" y="5303838"/>
          <p14:tracePt t="16076" x="2870200" y="5303838"/>
          <p14:tracePt t="16082" x="2878138" y="5303838"/>
          <p14:tracePt t="16093" x="2878138" y="5297488"/>
          <p14:tracePt t="16098" x="2884488" y="5297488"/>
          <p14:tracePt t="16111" x="2884488" y="5289550"/>
          <p14:tracePt t="16126" x="2884488" y="5281613"/>
          <p14:tracePt t="16229" x="2892425" y="5281613"/>
          <p14:tracePt t="16243" x="2900363" y="5281613"/>
          <p14:tracePt t="16278" x="2906713" y="5281613"/>
          <p14:tracePt t="16294" x="2914650" y="5281613"/>
          <p14:tracePt t="16307" x="2922588" y="5281613"/>
          <p14:tracePt t="16337" x="2928938" y="5281613"/>
          <p14:tracePt t="16345" x="2936875" y="5281613"/>
          <p14:tracePt t="16375" x="2944813" y="5281613"/>
          <p14:tracePt t="16390" x="2951163" y="5281613"/>
          <p14:tracePt t="16410" x="2959100" y="5281613"/>
          <p14:tracePt t="16558" x="2959100" y="5275263"/>
          <p14:tracePt t="16584" x="2951163" y="5275263"/>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3C77-1CBF-B45F-1B1C-5C29327355A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C6C34BA-807F-8457-B6DF-F3315DE02C14}"/>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1C816FC-B03E-1C1C-3BCB-C11E8C90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1FF2FBB1-AAFA-B3B8-D9FD-C26C67016A4E}"/>
              </a:ext>
            </a:extLst>
          </p:cNvPr>
          <p:cNvSpPr txBox="1"/>
          <p:nvPr/>
        </p:nvSpPr>
        <p:spPr>
          <a:xfrm>
            <a:off x="856516" y="1609868"/>
            <a:ext cx="7302746" cy="2981907"/>
          </a:xfrm>
          <a:prstGeom prst="rect">
            <a:avLst/>
          </a:prstGeom>
          <a:noFill/>
        </p:spPr>
        <p:txBody>
          <a:bodyPr wrap="square" rtlCol="0">
            <a:spAutoFit/>
          </a:bodyPr>
          <a:lstStyle/>
          <a:p>
            <a:pPr>
              <a:lnSpc>
                <a:spcPct val="150000"/>
              </a:lnSpc>
            </a:pPr>
            <a:r>
              <a:rPr lang="en-US" sz="6600" dirty="0"/>
              <a:t>What are we talking about?</a:t>
            </a:r>
          </a:p>
        </p:txBody>
      </p:sp>
    </p:spTree>
    <p:extLst>
      <p:ext uri="{BB962C8B-B14F-4D97-AF65-F5344CB8AC3E}">
        <p14:creationId xmlns:p14="http://schemas.microsoft.com/office/powerpoint/2010/main" val="4145233940"/>
      </p:ext>
    </p:extLst>
  </p:cSld>
  <p:clrMapOvr>
    <a:masterClrMapping/>
  </p:clrMapOvr>
  <mc:AlternateContent xmlns:mc="http://schemas.openxmlformats.org/markup-compatibility/2006" xmlns:p14="http://schemas.microsoft.com/office/powerpoint/2010/main">
    <mc:Choice Requires="p14">
      <p:transition spd="slow" p14:dur="2000" advTm="11290"/>
    </mc:Choice>
    <mc:Fallback xmlns="">
      <p:transition spd="slow" advTm="1129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CD71-8A42-C422-0AAB-D83180EE147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9E8BD8-37A0-CE77-F0C2-7111EF80FC90}"/>
              </a:ext>
            </a:extLst>
          </p:cNvPr>
          <p:cNvSpPr/>
          <p:nvPr/>
        </p:nvSpPr>
        <p:spPr>
          <a:xfrm rot="10800000">
            <a:off x="0" y="1480405"/>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C83F02-979B-5BDE-EE67-F688A5A9CB3D}"/>
              </a:ext>
            </a:extLst>
          </p:cNvPr>
          <p:cNvSpPr txBox="1"/>
          <p:nvPr/>
        </p:nvSpPr>
        <p:spPr>
          <a:xfrm>
            <a:off x="663399" y="1655795"/>
            <a:ext cx="3420208" cy="584775"/>
          </a:xfrm>
          <a:prstGeom prst="rect">
            <a:avLst/>
          </a:prstGeom>
          <a:noFill/>
        </p:spPr>
        <p:txBody>
          <a:bodyPr wrap="square" rtlCol="0">
            <a:spAutoFit/>
          </a:bodyPr>
          <a:lstStyle/>
          <a:p>
            <a:pPr algn="ctr"/>
            <a:r>
              <a:rPr lang="en-IN" sz="3200" dirty="0"/>
              <a:t>Purpose Statement</a:t>
            </a:r>
          </a:p>
        </p:txBody>
      </p:sp>
      <p:pic>
        <p:nvPicPr>
          <p:cNvPr id="7" name="Picture 6">
            <a:extLst>
              <a:ext uri="{FF2B5EF4-FFF2-40B4-BE49-F238E27FC236}">
                <a16:creationId xmlns:a16="http://schemas.microsoft.com/office/drawing/2014/main" id="{4BF7A1DA-FF44-6386-8958-100265D23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61126802-A7D5-0EF4-9E99-FAB789738352}"/>
              </a:ext>
            </a:extLst>
          </p:cNvPr>
          <p:cNvSpPr txBox="1"/>
          <p:nvPr/>
        </p:nvSpPr>
        <p:spPr>
          <a:xfrm>
            <a:off x="663399" y="3105834"/>
            <a:ext cx="10865201" cy="967957"/>
          </a:xfrm>
          <a:prstGeom prst="rect">
            <a:avLst/>
          </a:prstGeom>
          <a:noFill/>
        </p:spPr>
        <p:txBody>
          <a:bodyPr wrap="square" rtlCol="0">
            <a:spAutoFit/>
          </a:bodyPr>
          <a:lstStyle/>
          <a:p>
            <a:pPr>
              <a:lnSpc>
                <a:spcPct val="150000"/>
              </a:lnSpc>
            </a:pPr>
            <a:r>
              <a:rPr lang="en-US" sz="2000" dirty="0"/>
              <a:t>Identify if the key factors like </a:t>
            </a:r>
            <a:r>
              <a:rPr lang="en-US" sz="2000" b="1" dirty="0">
                <a:solidFill>
                  <a:srgbClr val="0070C0"/>
                </a:solidFill>
              </a:rPr>
              <a:t>gender, BMI, age, smoking status, geographic  location, and number of dependents</a:t>
            </a:r>
            <a:r>
              <a:rPr lang="en-US" sz="2000" dirty="0"/>
              <a:t> influences insurance claims and policy costs</a:t>
            </a:r>
            <a:r>
              <a:rPr lang="en-US" sz="2000" b="1" dirty="0">
                <a:solidFill>
                  <a:schemeClr val="accent5">
                    <a:lumMod val="75000"/>
                  </a:schemeClr>
                </a:solidFill>
              </a:rPr>
              <a:t>.</a:t>
            </a:r>
            <a:endParaRPr lang="en-US" sz="2000" dirty="0"/>
          </a:p>
        </p:txBody>
      </p:sp>
      <p:sp>
        <p:nvSpPr>
          <p:cNvPr id="6" name="TextBox 5">
            <a:extLst>
              <a:ext uri="{FF2B5EF4-FFF2-40B4-BE49-F238E27FC236}">
                <a16:creationId xmlns:a16="http://schemas.microsoft.com/office/drawing/2014/main" id="{4AB4770B-7998-D850-2271-645BCBEE4C2C}"/>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Tree>
    <p:extLst>
      <p:ext uri="{BB962C8B-B14F-4D97-AF65-F5344CB8AC3E}">
        <p14:creationId xmlns:p14="http://schemas.microsoft.com/office/powerpoint/2010/main" val="4116972430"/>
      </p:ext>
    </p:extLst>
  </p:cSld>
  <p:clrMapOvr>
    <a:masterClrMapping/>
  </p:clrMapOvr>
  <mc:AlternateContent xmlns:mc="http://schemas.openxmlformats.org/markup-compatibility/2006" xmlns:p14="http://schemas.microsoft.com/office/powerpoint/2010/main">
    <mc:Choice Requires="p14">
      <p:transition spd="slow" p14:dur="2000" advTm="23118"/>
    </mc:Choice>
    <mc:Fallback xmlns="">
      <p:transition spd="slow" advTm="231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042B-EFEA-89BB-123F-79C746F6D7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99BC1CA-94EE-34D8-4411-4AE8DB12E438}"/>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52226F4-9D5E-F3A9-D588-DCA7211AE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04D968A7-E7C1-A611-5273-36B4E81602C9}"/>
              </a:ext>
            </a:extLst>
          </p:cNvPr>
          <p:cNvSpPr txBox="1"/>
          <p:nvPr/>
        </p:nvSpPr>
        <p:spPr>
          <a:xfrm>
            <a:off x="856515" y="1609868"/>
            <a:ext cx="9166715" cy="2981907"/>
          </a:xfrm>
          <a:prstGeom prst="rect">
            <a:avLst/>
          </a:prstGeom>
          <a:noFill/>
        </p:spPr>
        <p:txBody>
          <a:bodyPr wrap="square" rtlCol="0">
            <a:spAutoFit/>
          </a:bodyPr>
          <a:lstStyle/>
          <a:p>
            <a:pPr>
              <a:lnSpc>
                <a:spcPct val="150000"/>
              </a:lnSpc>
            </a:pPr>
            <a:r>
              <a:rPr lang="en-US" sz="6600" dirty="0"/>
              <a:t>Exploratory Data Analysis (EDA)</a:t>
            </a:r>
          </a:p>
        </p:txBody>
      </p:sp>
    </p:spTree>
    <p:extLst>
      <p:ext uri="{BB962C8B-B14F-4D97-AF65-F5344CB8AC3E}">
        <p14:creationId xmlns:p14="http://schemas.microsoft.com/office/powerpoint/2010/main" val="701491964"/>
      </p:ext>
    </p:extLst>
  </p:cSld>
  <p:clrMapOvr>
    <a:masterClrMapping/>
  </p:clrMapOvr>
  <mc:AlternateContent xmlns:mc="http://schemas.openxmlformats.org/markup-compatibility/2006" xmlns:p14="http://schemas.microsoft.com/office/powerpoint/2010/main">
    <mc:Choice Requires="p14">
      <p:transition spd="slow" p14:dur="2000" advTm="13371"/>
    </mc:Choice>
    <mc:Fallback xmlns="">
      <p:transition spd="slow" advTm="133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B9C3E-282F-7B69-3210-03EE5E04696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53B29D5-F742-4A01-D192-3D312EDCFF62}"/>
              </a:ext>
            </a:extLst>
          </p:cNvPr>
          <p:cNvSpPr/>
          <p:nvPr/>
        </p:nvSpPr>
        <p:spPr>
          <a:xfrm rot="5400000">
            <a:off x="5836887" y="-1900237"/>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6452308-3DDE-BC11-2FFE-80AF884B9F8F}"/>
              </a:ext>
            </a:extLst>
          </p:cNvPr>
          <p:cNvSpPr txBox="1"/>
          <p:nvPr/>
        </p:nvSpPr>
        <p:spPr>
          <a:xfrm>
            <a:off x="3784357" y="255227"/>
            <a:ext cx="4374908" cy="584775"/>
          </a:xfrm>
          <a:prstGeom prst="rect">
            <a:avLst/>
          </a:prstGeom>
          <a:noFill/>
        </p:spPr>
        <p:txBody>
          <a:bodyPr wrap="square" rtlCol="0">
            <a:spAutoFit/>
          </a:bodyPr>
          <a:lstStyle/>
          <a:p>
            <a:pPr algn="ctr"/>
            <a:r>
              <a:rPr lang="en-IN" sz="3200" dirty="0"/>
              <a:t>Exploratory Data Analysis </a:t>
            </a:r>
          </a:p>
        </p:txBody>
      </p:sp>
      <p:pic>
        <p:nvPicPr>
          <p:cNvPr id="7" name="Picture 6">
            <a:extLst>
              <a:ext uri="{FF2B5EF4-FFF2-40B4-BE49-F238E27FC236}">
                <a16:creationId xmlns:a16="http://schemas.microsoft.com/office/drawing/2014/main" id="{177ADD2A-288C-49D7-08E5-EB9AE094E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grpSp>
        <p:nvGrpSpPr>
          <p:cNvPr id="20" name="Group 19">
            <a:extLst>
              <a:ext uri="{FF2B5EF4-FFF2-40B4-BE49-F238E27FC236}">
                <a16:creationId xmlns:a16="http://schemas.microsoft.com/office/drawing/2014/main" id="{60386D34-30C5-22E7-0B89-E191AE3941B9}"/>
              </a:ext>
            </a:extLst>
          </p:cNvPr>
          <p:cNvGrpSpPr/>
          <p:nvPr/>
        </p:nvGrpSpPr>
        <p:grpSpPr>
          <a:xfrm>
            <a:off x="679098" y="3258382"/>
            <a:ext cx="10953125" cy="2683794"/>
            <a:chOff x="679098" y="3258382"/>
            <a:chExt cx="10953125" cy="2683794"/>
          </a:xfrm>
        </p:grpSpPr>
        <p:sp>
          <p:nvSpPr>
            <p:cNvPr id="10" name="TextBox 9">
              <a:extLst>
                <a:ext uri="{FF2B5EF4-FFF2-40B4-BE49-F238E27FC236}">
                  <a16:creationId xmlns:a16="http://schemas.microsoft.com/office/drawing/2014/main" id="{BEA0D709-B3AB-62CE-03DA-3B3C95C7D81E}"/>
                </a:ext>
              </a:extLst>
            </p:cNvPr>
            <p:cNvSpPr txBox="1"/>
            <p:nvPr/>
          </p:nvSpPr>
          <p:spPr>
            <a:xfrm>
              <a:off x="679099" y="3258382"/>
              <a:ext cx="8535240" cy="464871"/>
            </a:xfrm>
            <a:prstGeom prst="rect">
              <a:avLst/>
            </a:prstGeom>
            <a:noFill/>
          </p:spPr>
          <p:txBody>
            <a:bodyPr wrap="square" rtlCol="0">
              <a:spAutoFit/>
            </a:bodyPr>
            <a:lstStyle/>
            <a:p>
              <a:pPr>
                <a:lnSpc>
                  <a:spcPct val="150000"/>
                </a:lnSpc>
              </a:pPr>
              <a:r>
                <a:rPr lang="en-IN" b="1" dirty="0"/>
                <a:t>Gender Distribution:</a:t>
              </a:r>
              <a:r>
                <a:rPr lang="en-IN" dirty="0"/>
                <a:t> There are </a:t>
              </a:r>
              <a:r>
                <a:rPr lang="en-IN" dirty="0">
                  <a:solidFill>
                    <a:schemeClr val="accent5">
                      <a:lumMod val="75000"/>
                    </a:schemeClr>
                  </a:solidFill>
                </a:rPr>
                <a:t>676</a:t>
              </a:r>
              <a:r>
                <a:rPr lang="en-IN" dirty="0"/>
                <a:t> males and </a:t>
              </a:r>
              <a:r>
                <a:rPr lang="en-IN" dirty="0">
                  <a:solidFill>
                    <a:schemeClr val="accent5">
                      <a:lumMod val="75000"/>
                    </a:schemeClr>
                  </a:solidFill>
                </a:rPr>
                <a:t>662</a:t>
              </a:r>
              <a:r>
                <a:rPr lang="en-IN" dirty="0"/>
                <a:t> females.</a:t>
              </a:r>
            </a:p>
          </p:txBody>
        </p:sp>
        <p:sp>
          <p:nvSpPr>
            <p:cNvPr id="11" name="TextBox 10">
              <a:extLst>
                <a:ext uri="{FF2B5EF4-FFF2-40B4-BE49-F238E27FC236}">
                  <a16:creationId xmlns:a16="http://schemas.microsoft.com/office/drawing/2014/main" id="{B6647A5F-FA44-6736-8E9A-4E0D5CC6D961}"/>
                </a:ext>
              </a:extLst>
            </p:cNvPr>
            <p:cNvSpPr txBox="1"/>
            <p:nvPr/>
          </p:nvSpPr>
          <p:spPr>
            <a:xfrm>
              <a:off x="679099" y="3630645"/>
              <a:ext cx="8535240" cy="464871"/>
            </a:xfrm>
            <a:prstGeom prst="rect">
              <a:avLst/>
            </a:prstGeom>
            <a:noFill/>
          </p:spPr>
          <p:txBody>
            <a:bodyPr wrap="square" rtlCol="0">
              <a:spAutoFit/>
            </a:bodyPr>
            <a:lstStyle/>
            <a:p>
              <a:pPr>
                <a:lnSpc>
                  <a:spcPct val="150000"/>
                </a:lnSpc>
              </a:pPr>
              <a:r>
                <a:rPr lang="en-IN" b="1" dirty="0"/>
                <a:t>Age Range:</a:t>
              </a:r>
              <a:r>
                <a:rPr lang="en-IN" dirty="0"/>
                <a:t> 18 to 64 years, with an average of </a:t>
              </a:r>
              <a:r>
                <a:rPr lang="en-IN" dirty="0">
                  <a:solidFill>
                    <a:schemeClr val="accent5">
                      <a:lumMod val="75000"/>
                    </a:schemeClr>
                  </a:solidFill>
                </a:rPr>
                <a:t>~39 years</a:t>
              </a:r>
              <a:r>
                <a:rPr lang="en-IN" dirty="0"/>
                <a:t>.</a:t>
              </a:r>
            </a:p>
          </p:txBody>
        </p:sp>
        <p:sp>
          <p:nvSpPr>
            <p:cNvPr id="12" name="TextBox 11">
              <a:extLst>
                <a:ext uri="{FF2B5EF4-FFF2-40B4-BE49-F238E27FC236}">
                  <a16:creationId xmlns:a16="http://schemas.microsoft.com/office/drawing/2014/main" id="{E2436320-CC8E-CE57-AFA2-EF68340B54B2}"/>
                </a:ext>
              </a:extLst>
            </p:cNvPr>
            <p:cNvSpPr txBox="1"/>
            <p:nvPr/>
          </p:nvSpPr>
          <p:spPr>
            <a:xfrm>
              <a:off x="679099" y="3999977"/>
              <a:ext cx="8535240" cy="464871"/>
            </a:xfrm>
            <a:prstGeom prst="rect">
              <a:avLst/>
            </a:prstGeom>
            <a:noFill/>
          </p:spPr>
          <p:txBody>
            <a:bodyPr wrap="square" rtlCol="0">
              <a:spAutoFit/>
            </a:bodyPr>
            <a:lstStyle/>
            <a:p>
              <a:pPr>
                <a:lnSpc>
                  <a:spcPct val="150000"/>
                </a:lnSpc>
              </a:pPr>
              <a:r>
                <a:rPr lang="en-IN" b="1" dirty="0"/>
                <a:t>BMI Range: </a:t>
              </a:r>
              <a:r>
                <a:rPr lang="en-IN" dirty="0"/>
                <a:t>15.96 to 53.13, with an average of </a:t>
              </a:r>
              <a:r>
                <a:rPr lang="en-IN" dirty="0">
                  <a:solidFill>
                    <a:schemeClr val="accent5">
                      <a:lumMod val="75000"/>
                    </a:schemeClr>
                  </a:solidFill>
                </a:rPr>
                <a:t>~30.66.</a:t>
              </a:r>
            </a:p>
          </p:txBody>
        </p:sp>
        <p:sp>
          <p:nvSpPr>
            <p:cNvPr id="13" name="TextBox 12">
              <a:extLst>
                <a:ext uri="{FF2B5EF4-FFF2-40B4-BE49-F238E27FC236}">
                  <a16:creationId xmlns:a16="http://schemas.microsoft.com/office/drawing/2014/main" id="{DE495E44-BF79-45A0-83A6-E3B4EC02F64A}"/>
                </a:ext>
              </a:extLst>
            </p:cNvPr>
            <p:cNvSpPr txBox="1"/>
            <p:nvPr/>
          </p:nvSpPr>
          <p:spPr>
            <a:xfrm>
              <a:off x="679099" y="4369309"/>
              <a:ext cx="8535240" cy="464871"/>
            </a:xfrm>
            <a:prstGeom prst="rect">
              <a:avLst/>
            </a:prstGeom>
            <a:noFill/>
          </p:spPr>
          <p:txBody>
            <a:bodyPr wrap="square" rtlCol="0">
              <a:spAutoFit/>
            </a:bodyPr>
            <a:lstStyle/>
            <a:p>
              <a:pPr>
                <a:lnSpc>
                  <a:spcPct val="150000"/>
                </a:lnSpc>
              </a:pPr>
              <a:r>
                <a:rPr lang="en-IN" b="1" dirty="0"/>
                <a:t>Insurance Charges: </a:t>
              </a:r>
              <a:r>
                <a:rPr lang="en-IN" dirty="0"/>
                <a:t>Highly Variable, ranging from </a:t>
              </a:r>
              <a:r>
                <a:rPr lang="en-US" altLang="en-US" dirty="0">
                  <a:solidFill>
                    <a:schemeClr val="accent5">
                      <a:lumMod val="75000"/>
                    </a:schemeClr>
                  </a:solidFill>
                </a:rPr>
                <a:t>₹1,121.87 to ₹63,770.42</a:t>
              </a:r>
              <a:r>
                <a:rPr lang="en-IN" dirty="0">
                  <a:solidFill>
                    <a:schemeClr val="accent5">
                      <a:lumMod val="75000"/>
                    </a:schemeClr>
                  </a:solidFill>
                </a:rPr>
                <a:t> </a:t>
              </a:r>
              <a:r>
                <a:rPr lang="en-IN" dirty="0"/>
                <a:t>.</a:t>
              </a:r>
            </a:p>
          </p:txBody>
        </p:sp>
        <p:sp>
          <p:nvSpPr>
            <p:cNvPr id="14" name="TextBox 13">
              <a:extLst>
                <a:ext uri="{FF2B5EF4-FFF2-40B4-BE49-F238E27FC236}">
                  <a16:creationId xmlns:a16="http://schemas.microsoft.com/office/drawing/2014/main" id="{9315DC98-A567-659F-34FD-AB299EBE8250}"/>
                </a:ext>
              </a:extLst>
            </p:cNvPr>
            <p:cNvSpPr txBox="1"/>
            <p:nvPr/>
          </p:nvSpPr>
          <p:spPr>
            <a:xfrm>
              <a:off x="679099" y="4738641"/>
              <a:ext cx="8535240" cy="464871"/>
            </a:xfrm>
            <a:prstGeom prst="rect">
              <a:avLst/>
            </a:prstGeom>
            <a:noFill/>
          </p:spPr>
          <p:txBody>
            <a:bodyPr wrap="square" rtlCol="0">
              <a:spAutoFit/>
            </a:bodyPr>
            <a:lstStyle/>
            <a:p>
              <a:pPr>
                <a:lnSpc>
                  <a:spcPct val="150000"/>
                </a:lnSpc>
              </a:pPr>
              <a:r>
                <a:rPr lang="en-IN" b="1" dirty="0"/>
                <a:t>Children (Dependents): </a:t>
              </a:r>
              <a:r>
                <a:rPr lang="en-IN" dirty="0"/>
                <a:t>0 to 5 dependents, with </a:t>
              </a:r>
              <a:r>
                <a:rPr lang="en-IN" dirty="0">
                  <a:solidFill>
                    <a:schemeClr val="accent5">
                      <a:lumMod val="75000"/>
                    </a:schemeClr>
                  </a:solidFill>
                </a:rPr>
                <a:t>most people having 0 - 2.</a:t>
              </a:r>
            </a:p>
          </p:txBody>
        </p:sp>
        <p:sp>
          <p:nvSpPr>
            <p:cNvPr id="15" name="TextBox 14">
              <a:extLst>
                <a:ext uri="{FF2B5EF4-FFF2-40B4-BE49-F238E27FC236}">
                  <a16:creationId xmlns:a16="http://schemas.microsoft.com/office/drawing/2014/main" id="{A9A4B79E-F076-47C5-323D-AAE2D988838B}"/>
                </a:ext>
              </a:extLst>
            </p:cNvPr>
            <p:cNvSpPr txBox="1"/>
            <p:nvPr/>
          </p:nvSpPr>
          <p:spPr>
            <a:xfrm>
              <a:off x="679099" y="5107973"/>
              <a:ext cx="8535240" cy="464871"/>
            </a:xfrm>
            <a:prstGeom prst="rect">
              <a:avLst/>
            </a:prstGeom>
            <a:noFill/>
          </p:spPr>
          <p:txBody>
            <a:bodyPr wrap="square" rtlCol="0">
              <a:spAutoFit/>
            </a:bodyPr>
            <a:lstStyle/>
            <a:p>
              <a:pPr>
                <a:lnSpc>
                  <a:spcPct val="150000"/>
                </a:lnSpc>
              </a:pPr>
              <a:r>
                <a:rPr lang="en-IN" b="1" dirty="0"/>
                <a:t>Smokers vs. Non-Smokers: </a:t>
              </a:r>
              <a:r>
                <a:rPr lang="en-US" altLang="en-US" dirty="0">
                  <a:solidFill>
                    <a:schemeClr val="accent5">
                      <a:lumMod val="75000"/>
                    </a:schemeClr>
                  </a:solidFill>
                </a:rPr>
                <a:t>1,064</a:t>
              </a:r>
              <a:r>
                <a:rPr lang="en-US" altLang="en-US" dirty="0"/>
                <a:t> are non-smokers, and </a:t>
              </a:r>
              <a:r>
                <a:rPr lang="en-US" altLang="en-US" dirty="0">
                  <a:solidFill>
                    <a:schemeClr val="accent5">
                      <a:lumMod val="75000"/>
                    </a:schemeClr>
                  </a:solidFill>
                </a:rPr>
                <a:t>274</a:t>
              </a:r>
              <a:r>
                <a:rPr lang="en-US" altLang="en-US" dirty="0"/>
                <a:t> are smokers.</a:t>
              </a:r>
            </a:p>
          </p:txBody>
        </p:sp>
        <p:sp>
          <p:nvSpPr>
            <p:cNvPr id="16" name="TextBox 15">
              <a:extLst>
                <a:ext uri="{FF2B5EF4-FFF2-40B4-BE49-F238E27FC236}">
                  <a16:creationId xmlns:a16="http://schemas.microsoft.com/office/drawing/2014/main" id="{F19D27BF-2156-151C-79F6-632AE16992F7}"/>
                </a:ext>
              </a:extLst>
            </p:cNvPr>
            <p:cNvSpPr txBox="1"/>
            <p:nvPr/>
          </p:nvSpPr>
          <p:spPr>
            <a:xfrm>
              <a:off x="679098" y="5477305"/>
              <a:ext cx="10953125" cy="464871"/>
            </a:xfrm>
            <a:prstGeom prst="rect">
              <a:avLst/>
            </a:prstGeom>
            <a:noFill/>
          </p:spPr>
          <p:txBody>
            <a:bodyPr wrap="square" rtlCol="0">
              <a:spAutoFit/>
            </a:bodyPr>
            <a:lstStyle/>
            <a:p>
              <a:pPr>
                <a:lnSpc>
                  <a:spcPct val="150000"/>
                </a:lnSpc>
              </a:pPr>
              <a:r>
                <a:rPr lang="en-IN" b="1" dirty="0"/>
                <a:t>Region Distribution:</a:t>
              </a:r>
              <a:r>
                <a:rPr lang="en-IN" dirty="0"/>
                <a:t> </a:t>
              </a:r>
              <a:r>
                <a:rPr lang="en-US" altLang="en-US" dirty="0">
                  <a:solidFill>
                    <a:schemeClr val="accent5">
                      <a:lumMod val="75000"/>
                    </a:schemeClr>
                  </a:solidFill>
                </a:rPr>
                <a:t>Southeast</a:t>
              </a:r>
              <a:r>
                <a:rPr lang="en-US" altLang="en-US" dirty="0"/>
                <a:t> has the highest count (364), followed by Southwest, Northwest, and Northeast</a:t>
              </a:r>
              <a:r>
                <a:rPr lang="en-IN" dirty="0"/>
                <a:t>.</a:t>
              </a:r>
            </a:p>
          </p:txBody>
        </p:sp>
      </p:grpSp>
      <p:sp>
        <p:nvSpPr>
          <p:cNvPr id="18" name="TextBox 17">
            <a:extLst>
              <a:ext uri="{FF2B5EF4-FFF2-40B4-BE49-F238E27FC236}">
                <a16:creationId xmlns:a16="http://schemas.microsoft.com/office/drawing/2014/main" id="{29078685-585A-B945-BA8D-AB620D84A2D2}"/>
              </a:ext>
            </a:extLst>
          </p:cNvPr>
          <p:cNvSpPr txBox="1"/>
          <p:nvPr/>
        </p:nvSpPr>
        <p:spPr>
          <a:xfrm>
            <a:off x="383006" y="2733286"/>
            <a:ext cx="2760785" cy="400110"/>
          </a:xfrm>
          <a:prstGeom prst="rect">
            <a:avLst/>
          </a:prstGeom>
          <a:noFill/>
        </p:spPr>
        <p:txBody>
          <a:bodyPr wrap="square" rtlCol="0">
            <a:spAutoFit/>
          </a:bodyPr>
          <a:lstStyle/>
          <a:p>
            <a:pPr algn="ctr"/>
            <a:r>
              <a:rPr lang="en-IN" sz="2000" b="1" dirty="0"/>
              <a:t>Summary Statistics</a:t>
            </a:r>
          </a:p>
        </p:txBody>
      </p:sp>
      <p:sp>
        <p:nvSpPr>
          <p:cNvPr id="19" name="TextBox 18">
            <a:extLst>
              <a:ext uri="{FF2B5EF4-FFF2-40B4-BE49-F238E27FC236}">
                <a16:creationId xmlns:a16="http://schemas.microsoft.com/office/drawing/2014/main" id="{A1E1C718-AF17-172C-3A9C-EB15B3759545}"/>
              </a:ext>
            </a:extLst>
          </p:cNvPr>
          <p:cNvSpPr txBox="1"/>
          <p:nvPr/>
        </p:nvSpPr>
        <p:spPr>
          <a:xfrm>
            <a:off x="9867900" y="6585301"/>
            <a:ext cx="2324100" cy="261610"/>
          </a:xfrm>
          <a:prstGeom prst="rect">
            <a:avLst/>
          </a:prstGeom>
          <a:noFill/>
        </p:spPr>
        <p:txBody>
          <a:bodyPr wrap="square" rtlCol="0">
            <a:spAutoFit/>
          </a:bodyPr>
          <a:lstStyle/>
          <a:p>
            <a:pPr algn="ctr"/>
            <a:r>
              <a:rPr lang="en-IN" sz="1100" dirty="0"/>
              <a:t>BMI: Body Mass Index</a:t>
            </a:r>
          </a:p>
        </p:txBody>
      </p:sp>
      <p:sp>
        <p:nvSpPr>
          <p:cNvPr id="21" name="TextBox 20">
            <a:extLst>
              <a:ext uri="{FF2B5EF4-FFF2-40B4-BE49-F238E27FC236}">
                <a16:creationId xmlns:a16="http://schemas.microsoft.com/office/drawing/2014/main" id="{0996CC98-08D4-24F8-43C9-F5447E1387C4}"/>
              </a:ext>
            </a:extLst>
          </p:cNvPr>
          <p:cNvSpPr txBox="1"/>
          <p:nvPr/>
        </p:nvSpPr>
        <p:spPr>
          <a:xfrm>
            <a:off x="679098" y="1172697"/>
            <a:ext cx="10865201" cy="1477328"/>
          </a:xfrm>
          <a:prstGeom prst="rect">
            <a:avLst/>
          </a:prstGeom>
          <a:noFill/>
        </p:spPr>
        <p:txBody>
          <a:bodyPr wrap="square" rtlCol="0">
            <a:spAutoFit/>
          </a:bodyPr>
          <a:lstStyle/>
          <a:p>
            <a:r>
              <a:rPr lang="en-US" dirty="0"/>
              <a:t>There are two datasets we merged:</a:t>
            </a:r>
          </a:p>
          <a:p>
            <a:pPr marL="285750" indent="-285750">
              <a:buFont typeface="Wingdings" panose="05000000000000000000" pitchFamily="2" charset="2"/>
              <a:buChar char="§"/>
            </a:pPr>
            <a:r>
              <a:rPr lang="en-US" dirty="0"/>
              <a:t>One having the age and BMI(Body Mass Index) that is received from a pre health checkup before the policy cover. </a:t>
            </a:r>
          </a:p>
          <a:p>
            <a:pPr marL="285750" indent="-285750">
              <a:buFont typeface="Wingdings" panose="05000000000000000000" pitchFamily="2" charset="2"/>
              <a:buChar char="§"/>
            </a:pPr>
            <a:r>
              <a:rPr lang="en-US" dirty="0"/>
              <a:t>Other dataset includes some personal details such as the no. of children, whether the person smokes or not, the location where the person is from.</a:t>
            </a:r>
            <a:endParaRPr lang="en-IN" dirty="0"/>
          </a:p>
        </p:txBody>
      </p:sp>
    </p:spTree>
    <p:extLst>
      <p:ext uri="{BB962C8B-B14F-4D97-AF65-F5344CB8AC3E}">
        <p14:creationId xmlns:p14="http://schemas.microsoft.com/office/powerpoint/2010/main" val="1867875458"/>
      </p:ext>
    </p:extLst>
  </p:cSld>
  <p:clrMapOvr>
    <a:masterClrMapping/>
  </p:clrMapOvr>
  <mc:AlternateContent xmlns:mc="http://schemas.openxmlformats.org/markup-compatibility/2006" xmlns:p14="http://schemas.microsoft.com/office/powerpoint/2010/main">
    <mc:Choice Requires="p14">
      <p:transition spd="slow" p14:dur="2000" advTm="72136"/>
    </mc:Choice>
    <mc:Fallback xmlns="">
      <p:transition spd="slow" advTm="72136"/>
    </mc:Fallback>
  </mc:AlternateContent>
  <p:extLst>
    <p:ext uri="{3A86A75C-4F4B-4683-9AE1-C65F6400EC91}">
      <p14:laserTraceLst xmlns:p14="http://schemas.microsoft.com/office/powerpoint/2010/main">
        <p14:tracePtLst>
          <p14:tracePt t="8928" x="2951163" y="5245100"/>
          <p14:tracePt t="8938" x="2951163" y="5164138"/>
          <p14:tracePt t="8959" x="3195638" y="4483100"/>
          <p14:tracePt t="8973" x="3403600" y="4032250"/>
          <p14:tracePt t="8990" x="3632200" y="3573463"/>
          <p14:tracePt t="8999" x="3690938" y="3462338"/>
          <p14:tracePt t="9006" x="3735388" y="3359150"/>
          <p14:tracePt t="9014" x="3765550" y="3270250"/>
          <p14:tracePt t="9023" x="3802063" y="3181350"/>
          <p14:tracePt t="9031" x="3824288" y="3040063"/>
          <p14:tracePt t="9039" x="3840163" y="2973388"/>
          <p14:tracePt t="9052" x="3846513" y="2922588"/>
          <p14:tracePt t="9058" x="3846513" y="2833688"/>
          <p14:tracePt t="9074" x="3846513" y="2759075"/>
          <p14:tracePt t="9084" x="3846513" y="2730500"/>
          <p14:tracePt t="9091" x="3846513" y="2708275"/>
          <p14:tracePt t="9102" x="3846513" y="2663825"/>
          <p14:tracePt t="9108" x="3854450" y="2647950"/>
          <p14:tracePt t="9114" x="3854450" y="2641600"/>
          <p14:tracePt t="9125" x="3854450" y="2619375"/>
          <p14:tracePt t="9136" x="3868738" y="2597150"/>
          <p14:tracePt t="9141" x="3876675" y="2574925"/>
          <p14:tracePt t="9150" x="3890963" y="2552700"/>
          <p14:tracePt t="9155" x="3906838" y="2530475"/>
          <p14:tracePt t="9172" x="3935413" y="2441575"/>
          <p14:tracePt t="9177" x="3957638" y="2374900"/>
          <p14:tracePt t="9189" x="3987800" y="2271713"/>
          <p14:tracePt t="9194" x="4016375" y="2182813"/>
          <p14:tracePt t="9205" x="4060825" y="2063750"/>
          <p14:tracePt t="9222" x="4090988" y="2005013"/>
          <p14:tracePt t="9225" x="4113213" y="1982788"/>
          <p14:tracePt t="9244" x="4157663" y="1946275"/>
          <p14:tracePt t="9257" x="4238625" y="1916113"/>
          <p14:tracePt t="9275" x="4786313" y="1871663"/>
          <p14:tracePt t="9283" x="5111750" y="1871663"/>
          <p14:tracePt t="9290" x="5445125" y="1901825"/>
          <p14:tracePt t="9299" x="5778500" y="1930400"/>
          <p14:tracePt t="9306" x="6148388" y="1997075"/>
          <p14:tracePt t="9320" x="6791325" y="2160588"/>
          <p14:tracePt t="9325" x="7094538" y="2255838"/>
          <p14:tracePt t="9333" x="7331075" y="2344738"/>
          <p14:tracePt t="9341" x="7516813" y="2405063"/>
          <p14:tracePt t="9348" x="7672388" y="2471738"/>
          <p14:tracePt t="9369" x="7834313" y="2500313"/>
          <p14:tracePt t="9380" x="7848600" y="2500313"/>
          <p14:tracePt t="9622" x="8470900" y="2471738"/>
          <p14:tracePt t="9634" x="8826500" y="2455863"/>
          <p14:tracePt t="9639" x="9174163" y="2455863"/>
          <p14:tracePt t="9644" x="9505950" y="2441575"/>
          <p14:tracePt t="9654" x="9809163" y="2427288"/>
          <p14:tracePt t="9663" x="10334625" y="2382838"/>
          <p14:tracePt t="9679" x="10542588" y="2352675"/>
          <p14:tracePt t="9697" x="10918825" y="2293938"/>
          <p14:tracePt t="9706" x="11074400" y="2263775"/>
          <p14:tracePt t="9714" x="11126788" y="2255838"/>
          <p14:tracePt t="9727" x="11171238" y="2249488"/>
          <p14:tracePt t="9742" x="11193463" y="2249488"/>
          <p14:tracePt t="9752" x="11229975" y="2241550"/>
          <p14:tracePt t="9759" x="11237913" y="2241550"/>
          <p14:tracePt t="9771" x="11252200" y="2241550"/>
          <p14:tracePt t="9776" x="11252200" y="2233613"/>
          <p14:tracePt t="9787" x="11260138" y="2233613"/>
          <p14:tracePt t="9804" x="11266488" y="2233613"/>
          <p14:tracePt t="9820" x="11266488" y="2227263"/>
          <p14:tracePt t="9837" x="11266488" y="2219325"/>
          <p14:tracePt t="9872" x="11266488" y="2211388"/>
          <p14:tracePt t="9915" x="11260138" y="2211388"/>
          <p14:tracePt t="9924" x="11252200" y="2211388"/>
          <p14:tracePt t="9939" x="11201400" y="2205038"/>
          <p14:tracePt t="9945" x="11163300" y="2182813"/>
          <p14:tracePt t="9954" x="11082338" y="2152650"/>
          <p14:tracePt t="9964" x="10868025" y="2093913"/>
          <p14:tracePt t="9971" x="10690225" y="2057400"/>
          <p14:tracePt t="9986" x="10475913" y="2019300"/>
          <p14:tracePt t="9994" x="10112375" y="1968500"/>
          <p14:tracePt t="10000" x="9936163" y="1952625"/>
          <p14:tracePt t="10007" x="9772650" y="1946275"/>
          <p14:tracePt t="10017" x="9505950" y="1916113"/>
          <p14:tracePt t="10026" x="9388475" y="1901825"/>
          <p14:tracePt t="10030" x="9285288" y="1901825"/>
          <p14:tracePt t="10042" x="9188450" y="1901825"/>
          <p14:tracePt t="10055" x="9040813" y="1901825"/>
          <p14:tracePt t="10059" x="8966200" y="1901825"/>
          <p14:tracePt t="10082" x="8715375" y="1930400"/>
          <p14:tracePt t="10092" x="8626475" y="1952625"/>
          <p14:tracePt t="10096" x="8537575" y="1982788"/>
          <p14:tracePt t="10107" x="8382000" y="2041525"/>
          <p14:tracePt t="10129" x="8159750" y="2130425"/>
          <p14:tracePt t="10136" x="8093075" y="2144713"/>
          <p14:tracePt t="10144" x="8026400" y="2174875"/>
          <p14:tracePt t="10156" x="7878763" y="2211388"/>
          <p14:tracePt t="10170" x="7700963" y="2255838"/>
          <p14:tracePt t="10189" x="7486650" y="2300288"/>
          <p14:tracePt t="10192" x="7361238" y="2322513"/>
          <p14:tracePt t="10198" x="7219950" y="2360613"/>
          <p14:tracePt t="10209" x="7050088" y="2397125"/>
          <p14:tracePt t="10222" x="6657975" y="2471738"/>
          <p14:tracePt t="10237" x="6221413" y="2552700"/>
          <p14:tracePt t="10240" x="5970588" y="2611438"/>
          <p14:tracePt t="10254" x="5475288" y="2730500"/>
          <p14:tracePt t="10260" x="5208588" y="2774950"/>
          <p14:tracePt t="10270" x="4986338" y="2833688"/>
          <p14:tracePt t="10279" x="4786313" y="2884488"/>
          <p14:tracePt t="10288" x="4616450" y="2922588"/>
          <p14:tracePt t="10292" x="4446588" y="2944813"/>
          <p14:tracePt t="10304" x="4276725" y="2981325"/>
          <p14:tracePt t="10313" x="3987800" y="3011488"/>
          <p14:tracePt t="10321" x="3846513" y="3033713"/>
          <p14:tracePt t="10329" x="3654425" y="3062288"/>
          <p14:tracePt t="10340" x="3328988" y="3092450"/>
          <p14:tracePt t="10344" x="3159125" y="3128963"/>
          <p14:tracePt t="10359" x="2862263" y="3189288"/>
          <p14:tracePt t="10365" x="2752725" y="3211513"/>
          <p14:tracePt t="10380" x="2574925" y="3248025"/>
          <p14:tracePt t="10390" x="2492375" y="3270250"/>
          <p14:tracePt t="10405" x="2389188" y="3284538"/>
          <p14:tracePt t="10410" x="2366963" y="3284538"/>
          <p14:tracePt t="10414" x="2338388" y="3292475"/>
          <p14:tracePt t="10423" x="2316163" y="3292475"/>
          <p14:tracePt t="10427" x="2308225" y="3292475"/>
          <p14:tracePt t="10436" x="2293938" y="3292475"/>
          <p14:tracePt t="10455" x="2286000" y="3292475"/>
          <p14:tracePt t="10471" x="2278063" y="3292475"/>
          <p14:tracePt t="10490" x="2278063" y="3284538"/>
          <p14:tracePt t="10505" x="2278063" y="3276600"/>
          <p14:tracePt t="10527" x="2278063" y="3270250"/>
          <p14:tracePt t="10547" x="2278063" y="3262313"/>
          <p14:tracePt t="10563" x="2278063" y="3254375"/>
          <p14:tracePt t="10596" x="2278063" y="3248025"/>
          <p14:tracePt t="10610" x="2278063" y="3240088"/>
          <p14:tracePt t="10623" x="2278063" y="3225800"/>
          <p14:tracePt t="10640" x="2286000" y="3217863"/>
          <p14:tracePt t="11203" x="2286000" y="3211513"/>
          <p14:tracePt t="11226" x="2263775" y="3151188"/>
          <p14:tracePt t="11233" x="2255838" y="3128963"/>
          <p14:tracePt t="11246" x="2233613" y="3078163"/>
          <p14:tracePt t="11257" x="2233613" y="3055938"/>
          <p14:tracePt t="11272" x="2211388" y="2989263"/>
          <p14:tracePt t="11280" x="2205038" y="2967038"/>
          <p14:tracePt t="11308" x="2182813" y="2922588"/>
          <p14:tracePt t="11321" x="2174875" y="2884488"/>
          <p14:tracePt t="11332" x="2166938" y="2862263"/>
          <p14:tracePt t="11344" x="2166938" y="2841625"/>
          <p14:tracePt t="11349" x="2166938" y="2811463"/>
          <p14:tracePt t="11356" x="2166938" y="2789238"/>
          <p14:tracePt t="11360" x="2166938" y="2759075"/>
          <p14:tracePt t="11370" x="2160588" y="2730500"/>
          <p14:tracePt t="11377" x="2152650" y="2700338"/>
          <p14:tracePt t="11400" x="2116138" y="2603500"/>
          <p14:tracePt t="11409" x="2108200" y="2581275"/>
          <p14:tracePt t="11417" x="2100263" y="2559050"/>
          <p14:tracePt t="11423" x="2093913" y="2544763"/>
          <p14:tracePt t="11428" x="2079625" y="2530475"/>
          <p14:tracePt t="11445" x="2071688" y="2492375"/>
          <p14:tracePt t="11453" x="2063750" y="2486025"/>
          <p14:tracePt t="11458" x="2057400" y="2471738"/>
          <p14:tracePt t="11465" x="2041525" y="2449513"/>
          <p14:tracePt t="11471" x="2035175" y="2449513"/>
          <p14:tracePt t="11479" x="2027238" y="2433638"/>
          <p14:tracePt t="11485" x="2027238" y="2427288"/>
          <p14:tracePt t="11491" x="2019300" y="2419350"/>
          <p14:tracePt t="11497" x="2012950" y="2411413"/>
          <p14:tracePt t="11514" x="2012950" y="2405063"/>
          <p14:tracePt t="11518" x="2005013" y="2405063"/>
          <p14:tracePt t="11534" x="1997075" y="2405063"/>
          <p14:tracePt t="11544" x="1990725" y="2405063"/>
          <p14:tracePt t="11613" x="1997075" y="2411413"/>
          <p14:tracePt t="11629" x="2012950" y="2411413"/>
          <p14:tracePt t="11647" x="2049463" y="2419350"/>
          <p14:tracePt t="11656" x="2085975" y="2419350"/>
          <p14:tracePt t="11665" x="2138363" y="2427288"/>
          <p14:tracePt t="11675" x="2278063" y="2441575"/>
          <p14:tracePt t="11687" x="2360613" y="2441575"/>
          <p14:tracePt t="11699" x="2633663" y="2441575"/>
          <p14:tracePt t="11712" x="2708275" y="2433638"/>
          <p14:tracePt t="11725" x="2811463" y="2427288"/>
          <p14:tracePt t="11732" x="2862263" y="2427288"/>
          <p14:tracePt t="11742" x="2936875" y="2419350"/>
          <p14:tracePt t="11750" x="2981325" y="2411413"/>
          <p14:tracePt t="11762" x="3048000" y="2397125"/>
          <p14:tracePt t="11781" x="3106738" y="2382838"/>
          <p14:tracePt t="11789" x="3144838" y="2366963"/>
          <p14:tracePt t="11806" x="3181350" y="2366963"/>
          <p14:tracePt t="11820" x="3211513" y="2360613"/>
          <p14:tracePt t="11824" x="3225800" y="2360613"/>
          <p14:tracePt t="11832" x="3233738" y="2360613"/>
          <p14:tracePt t="11841" x="3248025" y="2360613"/>
          <p14:tracePt t="11854" x="3270250" y="2360613"/>
          <p14:tracePt t="11861" x="3284538" y="2352675"/>
          <p14:tracePt t="11870" x="3306763" y="2352675"/>
          <p14:tracePt t="11876" x="3314700" y="2352675"/>
          <p14:tracePt t="11887" x="3328988" y="2352675"/>
          <p14:tracePt t="11898" x="3343275" y="2352675"/>
          <p14:tracePt t="11911" x="3365500" y="2352675"/>
          <p14:tracePt t="11922" x="3395663" y="2352675"/>
          <p14:tracePt t="11938" x="3425825" y="2352675"/>
          <p14:tracePt t="11955" x="3454400" y="2352675"/>
          <p14:tracePt t="11960" x="3476625" y="2352675"/>
          <p14:tracePt t="11975" x="3506788" y="2352675"/>
          <p14:tracePt t="11982" x="3521075" y="2352675"/>
          <p14:tracePt t="11987" x="3529013" y="2352675"/>
          <p14:tracePt t="11992" x="3543300" y="2352675"/>
          <p14:tracePt t="11998" x="3551238" y="2352675"/>
          <p14:tracePt t="12008" x="3565525" y="2352675"/>
          <p14:tracePt t="12015" x="3581400" y="2352675"/>
          <p14:tracePt t="12028" x="3595688" y="2352675"/>
          <p14:tracePt t="12040" x="3609975" y="2360613"/>
          <p14:tracePt t="12058" x="3632200" y="2360613"/>
          <p14:tracePt t="12065" x="3640138" y="2360613"/>
          <p14:tracePt t="12076" x="3654425" y="2360613"/>
          <p14:tracePt t="12091" x="3668713" y="2360613"/>
          <p14:tracePt t="12095" x="3684588" y="2360613"/>
          <p14:tracePt t="12112" x="3690938" y="2360613"/>
          <p14:tracePt t="12127" x="3713163" y="2360613"/>
          <p14:tracePt t="12140" x="3721100" y="2360613"/>
          <p14:tracePt t="12144" x="3735388" y="2360613"/>
          <p14:tracePt t="12161" x="3743325" y="2360613"/>
          <p14:tracePt t="12173" x="3757613" y="2360613"/>
          <p14:tracePt t="12181" x="3765550" y="2360613"/>
          <p14:tracePt t="12192" x="3773488" y="2360613"/>
          <p14:tracePt t="12207" x="3779838" y="2360613"/>
          <p14:tracePt t="12611" x="3884613" y="2360613"/>
          <p14:tracePt t="12621" x="4016375" y="2360613"/>
          <p14:tracePt t="12625" x="4127500" y="2360613"/>
          <p14:tracePt t="12634" x="4224338" y="2360613"/>
          <p14:tracePt t="12638" x="4313238" y="2360613"/>
          <p14:tracePt t="12646" x="4371975" y="2360613"/>
          <p14:tracePt t="12655" x="4438650" y="2360613"/>
          <p14:tracePt t="12674" x="4527550" y="2360613"/>
          <p14:tracePt t="12682" x="4557713" y="2360613"/>
          <p14:tracePt t="12687" x="4579938" y="2360613"/>
          <p14:tracePt t="12694" x="4594225" y="2360613"/>
          <p14:tracePt t="12702" x="4608513" y="2360613"/>
          <p14:tracePt t="12711" x="4630738" y="2360613"/>
          <p14:tracePt t="12716" x="4646613" y="2360613"/>
          <p14:tracePt t="12729" x="4683125" y="2360613"/>
          <p14:tracePt t="12737" x="4691063" y="2360613"/>
          <p14:tracePt t="12743" x="4705350" y="2360613"/>
          <p14:tracePt t="12750" x="4713288" y="2360613"/>
          <p14:tracePt t="12754" x="4727575" y="2360613"/>
          <p14:tracePt t="12769" x="4735513" y="2360613"/>
          <p14:tracePt t="12776" x="4749800" y="2360613"/>
          <p14:tracePt t="12782" x="4757738" y="2360613"/>
          <p14:tracePt t="12798" x="4772025" y="2360613"/>
          <p14:tracePt t="12806" x="4778375" y="2360613"/>
          <p14:tracePt t="12828" x="4794250" y="2360613"/>
          <p14:tracePt t="12831" x="4800600" y="2360613"/>
          <p14:tracePt t="12840" x="4816475" y="2360613"/>
          <p14:tracePt t="12854" x="4822825" y="2360613"/>
          <p14:tracePt t="12875" x="4852988" y="2360613"/>
          <p14:tracePt t="12880" x="4860925" y="2360613"/>
          <p14:tracePt t="12890" x="4875213" y="2360613"/>
          <p14:tracePt t="12895" x="4889500" y="2360613"/>
          <p14:tracePt t="12906" x="4897438" y="2360613"/>
          <p14:tracePt t="12909" x="4911725" y="2360613"/>
          <p14:tracePt t="12932" x="4972050" y="2360613"/>
          <p14:tracePt t="12937" x="4994275" y="2360613"/>
          <p14:tracePt t="12946" x="5008563" y="2360613"/>
          <p14:tracePt t="12958" x="5075238" y="2360613"/>
          <p14:tracePt t="12970" x="5141913" y="2352675"/>
          <p14:tracePt t="12988" x="5208588" y="2352675"/>
          <p14:tracePt t="12993" x="5230813" y="2352675"/>
          <p14:tracePt t="12999" x="5259388" y="2352675"/>
          <p14:tracePt t="13005" x="5281613" y="2352675"/>
          <p14:tracePt t="13014" x="5303838" y="2352675"/>
          <p14:tracePt t="13022" x="5319713" y="2352675"/>
          <p14:tracePt t="13041" x="5364163" y="2344738"/>
          <p14:tracePt t="13046" x="5386388" y="2344738"/>
          <p14:tracePt t="13058" x="5392738" y="2344738"/>
          <p14:tracePt t="13071" x="5430838" y="2344738"/>
          <p14:tracePt t="13075" x="5445125" y="2344738"/>
          <p14:tracePt t="13081" x="5459413" y="2344738"/>
          <p14:tracePt t="13091" x="5481638" y="2344738"/>
          <p14:tracePt t="13104" x="5511800" y="2344738"/>
          <p14:tracePt t="13123" x="5540375" y="2344738"/>
          <p14:tracePt t="13128" x="5562600" y="2344738"/>
          <p14:tracePt t="13143" x="5592763" y="2344738"/>
          <p14:tracePt t="13149" x="5614988" y="2344738"/>
          <p14:tracePt t="13158" x="5637213" y="2344738"/>
          <p14:tracePt t="13172" x="5659438" y="2344738"/>
          <p14:tracePt t="13179" x="5673725" y="2344738"/>
          <p14:tracePt t="13194" x="5703888" y="2344738"/>
          <p14:tracePt t="13209" x="5718175" y="2344738"/>
          <p14:tracePt t="13214" x="5734050" y="2344738"/>
          <p14:tracePt t="13229" x="5748338" y="2344738"/>
          <p14:tracePt t="13241" x="5762625" y="2344738"/>
          <p14:tracePt t="13258" x="5778500" y="2344738"/>
          <p14:tracePt t="13263" x="5784850" y="2344738"/>
          <p14:tracePt t="13273" x="5792788" y="2344738"/>
          <p14:tracePt t="13291" x="5815013" y="2344738"/>
          <p14:tracePt t="13298" x="5822950" y="2344738"/>
          <p14:tracePt t="13311" x="5829300" y="2344738"/>
          <p14:tracePt t="13326" x="5837238" y="2344738"/>
          <p14:tracePt t="13335" x="5845175" y="2344738"/>
          <p14:tracePt t="13356" x="5851525" y="2344738"/>
          <p14:tracePt t="13367" x="5859463" y="2344738"/>
          <p14:tracePt t="13454" x="5859463" y="2352675"/>
          <p14:tracePt t="14976" x="5867400" y="2352675"/>
          <p14:tracePt t="14988" x="5873750" y="2352675"/>
          <p14:tracePt t="16712" x="5940425" y="2352675"/>
          <p14:tracePt t="16728" x="6132513" y="2374900"/>
          <p14:tracePt t="16741" x="6259513" y="2389188"/>
          <p14:tracePt t="16750" x="6340475" y="2405063"/>
          <p14:tracePt t="16757" x="6354763" y="2405063"/>
          <p14:tracePt t="16765" x="6376988" y="2405063"/>
          <p14:tracePt t="16787" x="6421438" y="2405063"/>
          <p14:tracePt t="16796" x="6429375" y="2405063"/>
          <p14:tracePt t="16807" x="6443663" y="2405063"/>
          <p14:tracePt t="16829" x="6451600" y="2405063"/>
          <p14:tracePt t="16847" x="6465888" y="2405063"/>
          <p14:tracePt t="16863" x="6473825" y="2405063"/>
          <p14:tracePt t="16884" x="6480175" y="2405063"/>
          <p14:tracePt t="16996" x="6473825" y="2405063"/>
          <p14:tracePt t="19842" x="6407150" y="2405063"/>
          <p14:tracePt t="19849" x="6310313" y="2389188"/>
          <p14:tracePt t="19858" x="6207125" y="2382838"/>
          <p14:tracePt t="19872" x="5984875" y="2360613"/>
          <p14:tracePt t="19877" x="5895975" y="2344738"/>
          <p14:tracePt t="19883" x="5800725" y="2330450"/>
          <p14:tracePt t="19895" x="5711825" y="2322513"/>
          <p14:tracePt t="19902" x="5622925" y="2316163"/>
          <p14:tracePt t="19911" x="5481638" y="2286000"/>
          <p14:tracePt t="19926" x="5370513" y="2263775"/>
          <p14:tracePt t="19932" x="5319713" y="2263775"/>
          <p14:tracePt t="19943" x="5281613" y="2255838"/>
          <p14:tracePt t="19955" x="5200650" y="2249488"/>
          <p14:tracePt t="19960" x="5170488" y="2249488"/>
          <p14:tracePt t="19968" x="5133975" y="2249488"/>
          <p14:tracePt t="19974" x="5105400" y="2241550"/>
          <p14:tracePt t="19984" x="5089525" y="2241550"/>
          <p14:tracePt t="19990" x="5067300" y="2233613"/>
          <p14:tracePt t="20005" x="5022850" y="2227263"/>
          <p14:tracePt t="20007" x="5016500" y="2227263"/>
          <p14:tracePt t="20025" x="4994275" y="2227263"/>
          <p14:tracePt t="20045" x="4964113" y="2227263"/>
          <p14:tracePt t="20049" x="4956175" y="2227263"/>
          <p14:tracePt t="20057" x="4949825" y="2227263"/>
          <p14:tracePt t="20068" x="4941888" y="2227263"/>
          <p14:tracePt t="20078" x="4933950" y="2233613"/>
          <p14:tracePt t="20089" x="4927600" y="2241550"/>
          <p14:tracePt t="20114" x="4919663" y="2241550"/>
          <p14:tracePt t="20123" x="4919663" y="2249488"/>
          <p14:tracePt t="20126" x="4911725" y="2249488"/>
          <p14:tracePt t="20140" x="4911725" y="2255838"/>
          <p14:tracePt t="20157" x="4905375" y="2255838"/>
          <p14:tracePt t="20164" x="4897438" y="2263775"/>
          <p14:tracePt t="20172" x="4897438" y="2271713"/>
          <p14:tracePt t="20178" x="4889500" y="2278063"/>
          <p14:tracePt t="20186" x="4875213" y="2286000"/>
          <p14:tracePt t="20192" x="4852988" y="2286000"/>
          <p14:tracePt t="20205" x="4816475" y="2300288"/>
          <p14:tracePt t="20210" x="4778375" y="2316163"/>
          <p14:tracePt t="20223" x="4691063" y="2344738"/>
          <p14:tracePt t="20232" x="4646613" y="2352675"/>
          <p14:tracePt t="20242" x="4594225" y="2360613"/>
          <p14:tracePt t="20246" x="4535488" y="2382838"/>
          <p14:tracePt t="20252" x="4468813" y="2397125"/>
          <p14:tracePt t="20258" x="4386263" y="2427288"/>
          <p14:tracePt t="20270" x="4313238" y="2449513"/>
          <p14:tracePt t="20275" x="4238625" y="2478088"/>
          <p14:tracePt t="20279" x="4157663" y="2500313"/>
          <p14:tracePt t="20290" x="4090988" y="2530475"/>
          <p14:tracePt t="20297" x="4024313" y="2559050"/>
          <p14:tracePt t="20311" x="3943350" y="2603500"/>
          <p14:tracePt t="20322" x="3876675" y="2633663"/>
          <p14:tracePt t="20339" x="3817938" y="2663825"/>
          <p14:tracePt t="20345" x="3787775" y="2678113"/>
          <p14:tracePt t="20350" x="3757613" y="2700338"/>
          <p14:tracePt t="20364" x="3729038" y="2722563"/>
          <p14:tracePt t="20372" x="3668713" y="2759075"/>
          <p14:tracePt t="20379" x="3654425" y="2781300"/>
          <p14:tracePt t="20386" x="3632200" y="2797175"/>
          <p14:tracePt t="20394" x="3609975" y="2811463"/>
          <p14:tracePt t="20398" x="3595688" y="2819400"/>
          <p14:tracePt t="20411" x="3581400" y="2847975"/>
          <p14:tracePt t="20428" x="3559175" y="2878138"/>
          <p14:tracePt t="20440" x="3543300" y="2906713"/>
          <p14:tracePt t="20447" x="3536950" y="2914650"/>
          <p14:tracePt t="20455" x="3536950" y="2928938"/>
          <p14:tracePt t="20466" x="3536950" y="2944813"/>
          <p14:tracePt t="20472" x="3529013" y="2959100"/>
          <p14:tracePt t="20500" x="3514725" y="2995613"/>
          <p14:tracePt t="20504" x="3506788" y="3017838"/>
          <p14:tracePt t="20512" x="3506788" y="3025775"/>
          <p14:tracePt t="20517" x="3498850" y="3040063"/>
          <p14:tracePt t="20526" x="3492500" y="3055938"/>
          <p14:tracePt t="20539" x="3484563" y="3084513"/>
          <p14:tracePt t="20545" x="3470275" y="3100388"/>
          <p14:tracePt t="20553" x="3462338" y="3114675"/>
          <p14:tracePt t="20559" x="3448050" y="3128963"/>
          <p14:tracePt t="20565" x="3440113" y="3144838"/>
          <p14:tracePt t="20580" x="3395663" y="3195638"/>
          <p14:tracePt t="20592" x="3351213" y="3254375"/>
          <p14:tracePt t="20610" x="3306763" y="3306763"/>
          <p14:tracePt t="20622" x="3248025" y="3359150"/>
          <p14:tracePt t="20628" x="3225800" y="3381375"/>
          <p14:tracePt t="20634" x="3203575" y="3403600"/>
          <p14:tracePt t="20643" x="3189288" y="3425825"/>
          <p14:tracePt t="20655" x="3151188" y="3454400"/>
          <p14:tracePt t="20661" x="3128963" y="3470275"/>
          <p14:tracePt t="20677" x="3106738" y="3476625"/>
          <p14:tracePt t="20682" x="3092450" y="3492500"/>
          <p14:tracePt t="20693" x="3084513" y="3492500"/>
          <p14:tracePt t="20700" x="3078163" y="3498850"/>
          <p14:tracePt t="20714" x="3055938" y="3506788"/>
          <p14:tracePt t="20724" x="3055938" y="3514725"/>
          <p14:tracePt t="20739" x="3040063" y="3521075"/>
          <p14:tracePt t="35244" x="2981325" y="3543300"/>
          <p14:tracePt t="35258" x="2825750" y="3632200"/>
          <p14:tracePt t="35267" x="2744788" y="3668713"/>
          <p14:tracePt t="35278" x="2678113" y="3713163"/>
          <p14:tracePt t="35287" x="2559050" y="3757613"/>
          <p14:tracePt t="35299" x="2463800" y="3795713"/>
          <p14:tracePt t="35308" x="2419350" y="3810000"/>
          <p14:tracePt t="35318" x="2374900" y="3824288"/>
          <p14:tracePt t="35328" x="2344738" y="3832225"/>
          <p14:tracePt t="35340" x="2316163" y="3840163"/>
          <p14:tracePt t="35348" x="2293938" y="3846513"/>
          <p14:tracePt t="35360" x="2278063" y="3846513"/>
          <p14:tracePt t="35369" x="2255838" y="3862388"/>
          <p14:tracePt t="35376" x="2241550" y="3862388"/>
          <p14:tracePt t="35381" x="2233613" y="3868738"/>
          <p14:tracePt t="35386" x="2227263" y="3876675"/>
          <p14:tracePt t="35398" x="2211388" y="3876675"/>
          <p14:tracePt t="35415" x="2182813" y="3890963"/>
          <p14:tracePt t="35426" x="2174875" y="3898900"/>
          <p14:tracePt t="35437" x="2152650" y="3906838"/>
          <p14:tracePt t="35447" x="2144713" y="3913188"/>
          <p14:tracePt t="35450" x="2138363" y="3921125"/>
          <p14:tracePt t="35457" x="2130425" y="3929063"/>
          <p14:tracePt t="35464" x="2122488" y="3929063"/>
          <p14:tracePt t="35480" x="2108200" y="3943350"/>
          <p14:tracePt t="35492" x="2100263" y="3943350"/>
          <p14:tracePt t="35510" x="2093913" y="3951288"/>
          <p14:tracePt t="35531" x="2085975" y="3957638"/>
          <p14:tracePt t="35548" x="2085975" y="3965575"/>
          <p14:tracePt t="35554" x="2079625" y="3965575"/>
          <p14:tracePt t="35569" x="2079625" y="3973513"/>
          <p14:tracePt t="35577" x="2071688" y="3973513"/>
          <p14:tracePt t="35625" x="2071688" y="3979863"/>
          <p14:tracePt t="35631" x="2079625" y="3979863"/>
          <p14:tracePt t="35645" x="2085975" y="3979863"/>
          <p14:tracePt t="35661" x="2108200" y="3987800"/>
          <p14:tracePt t="35673" x="2152650" y="3995738"/>
          <p14:tracePt t="35685" x="2189163" y="3995738"/>
          <p14:tracePt t="35690" x="2227263" y="3995738"/>
          <p14:tracePt t="35699" x="2278063" y="3995738"/>
          <p14:tracePt t="35711" x="2427288" y="3995738"/>
          <p14:tracePt t="35719" x="2500313" y="3995738"/>
          <p14:tracePt t="35751" x="2663825" y="3995738"/>
          <p14:tracePt t="35754" x="2670175" y="3995738"/>
          <p14:tracePt t="35775" x="2692400" y="3995738"/>
          <p14:tracePt t="35783" x="2708275" y="3995738"/>
          <p14:tracePt t="35793" x="2714625" y="3995738"/>
          <p14:tracePt t="35800" x="2730500" y="3995738"/>
          <p14:tracePt t="35819" x="2752725" y="3995738"/>
          <p14:tracePt t="35833" x="2759075" y="3995738"/>
          <p14:tracePt t="35843" x="2767013" y="3995738"/>
          <p14:tracePt t="35851" x="2774950" y="3995738"/>
          <p14:tracePt t="35871" x="2797175" y="4002088"/>
          <p14:tracePt t="35882" x="2811463" y="4010025"/>
          <p14:tracePt t="35897" x="2819400" y="4016375"/>
          <p14:tracePt t="35911" x="2825750" y="4016375"/>
          <p14:tracePt t="35913" x="2833688" y="4016375"/>
          <p14:tracePt t="35928" x="2841625" y="4016375"/>
          <p14:tracePt t="35946" x="2847975" y="4016375"/>
          <p14:tracePt t="35962" x="2855913" y="4016375"/>
          <p14:tracePt t="36482" x="2862263" y="4016375"/>
          <p14:tracePt t="36494" x="2878138" y="4016375"/>
          <p14:tracePt t="36502" x="2884488" y="4016375"/>
          <p14:tracePt t="36514" x="2892425" y="4016375"/>
          <p14:tracePt t="36530" x="2900363" y="4016375"/>
          <p14:tracePt t="36546" x="2906713" y="4016375"/>
          <p14:tracePt t="36552" x="2914650" y="4016375"/>
          <p14:tracePt t="36582" x="2922588" y="4016375"/>
          <p14:tracePt t="36611" x="2928938" y="4016375"/>
          <p14:tracePt t="36653" x="2928938" y="4024313"/>
          <p14:tracePt t="36659" x="2936875" y="4024313"/>
          <p14:tracePt t="36677" x="2944813" y="4024313"/>
          <p14:tracePt t="36695" x="2951163" y="4032250"/>
          <p14:tracePt t="36724" x="2959100" y="4032250"/>
          <p14:tracePt t="36736" x="2967038" y="4032250"/>
          <p14:tracePt t="36766" x="2967038" y="4038600"/>
          <p14:tracePt t="36779" x="2981325" y="4046538"/>
          <p14:tracePt t="36801" x="2995613" y="4054475"/>
          <p14:tracePt t="36807" x="3003550" y="4054475"/>
          <p14:tracePt t="36814" x="3011488" y="4054475"/>
          <p14:tracePt t="36819" x="3017838" y="4054475"/>
          <p14:tracePt t="36825" x="3033713" y="4060825"/>
          <p14:tracePt t="36831" x="3055938" y="4060825"/>
          <p14:tracePt t="36845" x="3084513" y="4068763"/>
          <p14:tracePt t="36855" x="3144838" y="4083050"/>
          <p14:tracePt t="36862" x="3181350" y="4090988"/>
          <p14:tracePt t="36873" x="3225800" y="4105275"/>
          <p14:tracePt t="36881" x="3314700" y="4127500"/>
          <p14:tracePt t="36888" x="3343275" y="4135438"/>
          <p14:tracePt t="36895" x="3373438" y="4135438"/>
          <p14:tracePt t="36901" x="3403600" y="4135438"/>
          <p14:tracePt t="36916" x="3454400" y="4143375"/>
          <p14:tracePt t="36925" x="3492500" y="4143375"/>
          <p14:tracePt t="37176" x="3721100" y="4143375"/>
          <p14:tracePt t="37183" x="3943350" y="4143375"/>
          <p14:tracePt t="37194" x="4357688" y="4149725"/>
          <p14:tracePt t="37202" x="4513263" y="4165600"/>
          <p14:tracePt t="37209" x="4652963" y="4171950"/>
          <p14:tracePt t="37217" x="4786313" y="4187825"/>
          <p14:tracePt t="37226" x="4883150" y="4187825"/>
          <p14:tracePt t="37231" x="4972050" y="4194175"/>
          <p14:tracePt t="37246" x="5075238" y="4194175"/>
          <p14:tracePt t="37250" x="5097463" y="4202113"/>
          <p14:tracePt t="37265" x="5141913" y="4202113"/>
          <p14:tracePt t="37268" x="5164138" y="4202113"/>
          <p14:tracePt t="37281" x="5170488" y="4202113"/>
          <p14:tracePt t="37287" x="5192713" y="4194175"/>
          <p14:tracePt t="37301" x="5214938" y="4194175"/>
          <p14:tracePt t="37314" x="5237163" y="4194175"/>
          <p14:tracePt t="37328" x="5259388" y="4194175"/>
          <p14:tracePt t="37336" x="5267325" y="4194175"/>
          <p14:tracePt t="37342" x="5275263" y="4202113"/>
          <p14:tracePt t="37348" x="5281613" y="4202113"/>
          <p14:tracePt t="37363" x="5289550" y="4202113"/>
          <p14:tracePt t="37376" x="5297488" y="4210050"/>
          <p14:tracePt t="37383" x="5303838" y="4210050"/>
          <p14:tracePt t="37395" x="5311775" y="4210050"/>
          <p14:tracePt t="37401" x="5319713" y="4210050"/>
          <p14:tracePt t="37417" x="5326063" y="4210050"/>
          <p14:tracePt t="37429" x="5334000" y="4210050"/>
          <p14:tracePt t="37451" x="5341938" y="4210050"/>
          <p14:tracePt t="37465" x="5348288" y="4210050"/>
          <p14:tracePt t="37485" x="5356225" y="4210050"/>
          <p14:tracePt t="37500" x="5370513" y="4210050"/>
          <p14:tracePt t="37516" x="5386388" y="4210050"/>
          <p14:tracePt t="37533" x="5445125" y="4210050"/>
          <p14:tracePt t="37551" x="5497513" y="4210050"/>
          <p14:tracePt t="37566" x="5562600" y="4210050"/>
          <p14:tracePt t="37576" x="5614988" y="4202113"/>
          <p14:tracePt t="37584" x="5645150" y="4202113"/>
          <p14:tracePt t="37592" x="5659438" y="4202113"/>
          <p14:tracePt t="37598" x="5673725" y="4194175"/>
          <p14:tracePt t="37612" x="5695950" y="4187825"/>
          <p14:tracePt t="37621" x="5703888" y="4187825"/>
          <p14:tracePt t="37628" x="5711825" y="4187825"/>
          <p14:tracePt t="37648" x="5718175" y="4179888"/>
          <p14:tracePt t="37662" x="5726113" y="4171950"/>
          <p14:tracePt t="37708" x="5718175" y="4165600"/>
          <p14:tracePt t="37721" x="5711825" y="4157663"/>
          <p14:tracePt t="37732" x="5703888" y="4157663"/>
          <p14:tracePt t="37739" x="5703888" y="4149725"/>
          <p14:tracePt t="37749" x="5695950" y="4149725"/>
          <p14:tracePt t="37762" x="5681663" y="4149725"/>
          <p14:tracePt t="37778" x="5659438" y="4149725"/>
          <p14:tracePt t="37785" x="5651500" y="4149725"/>
          <p14:tracePt t="37798" x="5614988" y="4149725"/>
          <p14:tracePt t="37809" x="5592763" y="4149725"/>
          <p14:tracePt t="37816" x="5570538" y="4149725"/>
          <p14:tracePt t="37823" x="5556250" y="4149725"/>
          <p14:tracePt t="37831" x="5534025" y="4149725"/>
          <p14:tracePt t="37842" x="5511800" y="4149725"/>
          <p14:tracePt t="37851" x="5481638" y="4149725"/>
          <p14:tracePt t="37865" x="5453063" y="4149725"/>
          <p14:tracePt t="37880" x="5422900" y="4149725"/>
          <p14:tracePt t="37894" x="5408613" y="4149725"/>
          <p14:tracePt t="37910" x="5392738" y="4149725"/>
          <p14:tracePt t="37927" x="5386388" y="4149725"/>
          <p14:tracePt t="37992" x="5400675" y="4149725"/>
          <p14:tracePt t="38006" x="5408613" y="4149725"/>
          <p14:tracePt t="38015" x="5414963" y="4149725"/>
          <p14:tracePt t="38035" x="5453063" y="4149725"/>
          <p14:tracePt t="38044" x="5467350" y="4149725"/>
          <p14:tracePt t="38052" x="5475288" y="4149725"/>
          <p14:tracePt t="38062" x="5511800" y="4149725"/>
          <p14:tracePt t="38069" x="5519738" y="4149725"/>
          <p14:tracePt t="38076" x="5534025" y="4149725"/>
          <p14:tracePt t="38082" x="5548313" y="4149725"/>
          <p14:tracePt t="38093" x="5556250" y="4149725"/>
          <p14:tracePt t="38101" x="5570538" y="4149725"/>
          <p14:tracePt t="38113" x="5600700" y="4143375"/>
          <p14:tracePt t="38122" x="5614988" y="4143375"/>
          <p14:tracePt t="38131" x="5645150" y="4143375"/>
          <p14:tracePt t="38140" x="5659438" y="4143375"/>
          <p14:tracePt t="38149" x="5667375" y="4143375"/>
          <p14:tracePt t="38155" x="5673725" y="4143375"/>
          <p14:tracePt t="38162" x="5681663" y="4143375"/>
          <p14:tracePt t="38176" x="5703888" y="4143375"/>
          <p14:tracePt t="38181" x="5711825" y="4143375"/>
          <p14:tracePt t="38188" x="5718175" y="4143375"/>
          <p14:tracePt t="38198" x="5734050" y="4143375"/>
          <p14:tracePt t="38207" x="5740400" y="4143375"/>
          <p14:tracePt t="38218" x="5748338" y="4143375"/>
          <p14:tracePt t="38226" x="5756275" y="4143375"/>
          <p14:tracePt t="38230" x="5762625" y="4143375"/>
          <p14:tracePt t="38240" x="5770563" y="4143375"/>
          <p14:tracePt t="38255" x="5778500" y="4143375"/>
          <p14:tracePt t="38264" x="5784850" y="4143375"/>
          <p14:tracePt t="38286" x="5792788" y="4143375"/>
          <p14:tracePt t="38301" x="5800725" y="4143375"/>
          <p14:tracePt t="38314" x="5807075" y="4143375"/>
          <p14:tracePt t="38437" x="5807075" y="4135438"/>
          <p14:tracePt t="38608" x="5800725" y="4135438"/>
          <p14:tracePt t="38688" x="5792788" y="4135438"/>
          <p14:tracePt t="38840" x="5784850" y="4135438"/>
          <p14:tracePt t="38872" x="5778500" y="4135438"/>
          <p14:tracePt t="38930" x="5770563" y="4135438"/>
          <p14:tracePt t="38945" x="5762625" y="4135438"/>
          <p14:tracePt t="38959" x="5762625" y="4127500"/>
          <p14:tracePt t="38967" x="5756275" y="4127500"/>
          <p14:tracePt t="39279" x="5756275" y="4121150"/>
          <p14:tracePt t="39367" x="5748338" y="4121150"/>
          <p14:tracePt t="39414" x="5740400" y="4121150"/>
          <p14:tracePt t="39487" x="5734050" y="4121150"/>
          <p14:tracePt t="39528" x="5726113" y="4113213"/>
          <p14:tracePt t="39569" x="5718175" y="4113213"/>
          <p14:tracePt t="41626" x="5711825" y="4113213"/>
          <p14:tracePt t="41919" x="5718175" y="4113213"/>
          <p14:tracePt t="41944" x="5726113" y="4113213"/>
          <p14:tracePt t="41973" x="5734050" y="4113213"/>
          <p14:tracePt t="41995" x="5740400" y="4113213"/>
          <p14:tracePt t="42445" x="5681663" y="4113213"/>
          <p14:tracePt t="42455" x="5584825" y="4113213"/>
          <p14:tracePt t="42465" x="5497513" y="4127500"/>
          <p14:tracePt t="42474" x="5275263" y="4143375"/>
          <p14:tracePt t="42480" x="5164138" y="4157663"/>
          <p14:tracePt t="42491" x="5060950" y="4165600"/>
          <p14:tracePt t="42499" x="4964113" y="4171950"/>
          <p14:tracePt t="42502" x="4860925" y="4187825"/>
          <p14:tracePt t="42507" x="4764088" y="4210050"/>
          <p14:tracePt t="42513" x="4660900" y="4216400"/>
          <p14:tracePt t="42524" x="4572000" y="4238625"/>
          <p14:tracePt t="42541" x="4386263" y="4276725"/>
          <p14:tracePt t="42552" x="4224338" y="4305300"/>
          <p14:tracePt t="42555" x="4157663" y="4321175"/>
          <p14:tracePt t="42561" x="4083050" y="4343400"/>
          <p14:tracePt t="42572" x="4016375" y="4357688"/>
          <p14:tracePt t="42582" x="3921125" y="4394200"/>
          <p14:tracePt t="42589" x="3876675" y="4424363"/>
          <p14:tracePt t="42599" x="3824288" y="4438650"/>
          <p14:tracePt t="42610" x="3729038" y="4483100"/>
          <p14:tracePt t="42617" x="3662363" y="4513263"/>
          <p14:tracePt t="42625" x="3609975" y="4535488"/>
          <p14:tracePt t="42645" x="3425825" y="4616450"/>
          <p14:tracePt t="42651" x="3365500" y="4638675"/>
          <p14:tracePt t="42659" x="3298825" y="4668838"/>
          <p14:tracePt t="42666" x="3254375" y="4697413"/>
          <p14:tracePt t="42676" x="3203575" y="4713288"/>
          <p14:tracePt t="42684" x="3151188" y="4741863"/>
          <p14:tracePt t="42692" x="3106738" y="4757738"/>
          <p14:tracePt t="42698" x="3070225" y="4772025"/>
          <p14:tracePt t="42705" x="3033713" y="4786313"/>
          <p14:tracePt t="42712" x="3011488" y="4794250"/>
          <p14:tracePt t="42734" x="2892425" y="4838700"/>
          <p14:tracePt t="42743" x="2833688" y="4860925"/>
          <p14:tracePt t="42749" x="2797175" y="4867275"/>
          <p14:tracePt t="42761" x="2774950" y="4875213"/>
          <p14:tracePt t="42764" x="2744788" y="4883150"/>
          <p14:tracePt t="42781" x="2678113" y="4889500"/>
          <p14:tracePt t="42808" x="2522538" y="4911725"/>
          <p14:tracePt t="42817" x="2486025" y="4911725"/>
          <p14:tracePt t="42828" x="2419350" y="4911725"/>
          <p14:tracePt t="42836" x="2389188" y="4911725"/>
          <p14:tracePt t="42848" x="2338388" y="4905375"/>
          <p14:tracePt t="42864" x="2278063" y="4889500"/>
          <p14:tracePt t="42875" x="2233613" y="4883150"/>
          <p14:tracePt t="42885" x="2174875" y="4860925"/>
          <p14:tracePt t="42888" x="2138363" y="4845050"/>
          <p14:tracePt t="42908" x="2085975" y="4816475"/>
          <p14:tracePt t="42932" x="1982788" y="4749800"/>
          <p14:tracePt t="42941" x="1960563" y="4735513"/>
          <p14:tracePt t="42947" x="1938338" y="4719638"/>
          <p14:tracePt t="42956" x="1916113" y="4697413"/>
          <p14:tracePt t="42958" x="1901825" y="4691063"/>
          <p14:tracePt t="42963" x="1871663" y="4675188"/>
          <p14:tracePt t="42978" x="1841500" y="4660900"/>
          <p14:tracePt t="42997" x="1819275" y="4630738"/>
          <p14:tracePt t="43004" x="1812925" y="4624388"/>
          <p14:tracePt t="43014" x="1797050" y="4616450"/>
          <p14:tracePt t="43024" x="1797050" y="4608513"/>
          <p14:tracePt t="43032" x="1790700" y="4602163"/>
          <p14:tracePt t="43055" x="1782763" y="4579938"/>
          <p14:tracePt t="43078" x="1790700" y="4572000"/>
          <p14:tracePt t="43081" x="1790700" y="4564063"/>
          <p14:tracePt t="43097" x="1790700" y="4557713"/>
          <p14:tracePt t="43103" x="1804988" y="4541838"/>
          <p14:tracePt t="43110" x="1812925" y="4541838"/>
          <p14:tracePt t="43127" x="1827213" y="4535488"/>
          <p14:tracePt t="43131" x="1841500" y="4527550"/>
          <p14:tracePt t="43150" x="1863725" y="4513263"/>
          <p14:tracePt t="43161" x="1908175" y="4497388"/>
          <p14:tracePt t="43170" x="1924050" y="4491038"/>
          <p14:tracePt t="43180" x="1974850" y="4491038"/>
          <p14:tracePt t="43190" x="2012950" y="4491038"/>
          <p14:tracePt t="43197" x="2041525" y="4483100"/>
          <p14:tracePt t="43204" x="2093913" y="4468813"/>
          <p14:tracePt t="43210" x="2138363" y="4468813"/>
          <p14:tracePt t="43215" x="2205038" y="4460875"/>
          <p14:tracePt t="43229" x="2255838" y="4452938"/>
          <p14:tracePt t="43237" x="2366963" y="4446588"/>
          <p14:tracePt t="43245" x="2419350" y="4446588"/>
          <p14:tracePt t="43251" x="2471738" y="4446588"/>
          <p14:tracePt t="43258" x="2522538" y="4446588"/>
          <p14:tracePt t="43264" x="2581275" y="4446588"/>
          <p14:tracePt t="43275" x="2647950" y="4446588"/>
          <p14:tracePt t="43282" x="2722563" y="4446588"/>
          <p14:tracePt t="43303" x="2870200" y="4446588"/>
          <p14:tracePt t="43315" x="2936875" y="4446588"/>
          <p14:tracePt t="43327" x="2973388" y="4446588"/>
          <p14:tracePt t="43334" x="2995613" y="4446588"/>
          <p14:tracePt t="43345" x="3011488" y="4446588"/>
          <p14:tracePt t="43353" x="3025775" y="4446588"/>
          <p14:tracePt t="43372" x="3048000" y="4446588"/>
          <p14:tracePt t="43383" x="3062288" y="4446588"/>
          <p14:tracePt t="43390" x="3070225" y="4446588"/>
          <p14:tracePt t="43398" x="3078163" y="4446588"/>
          <p14:tracePt t="43413" x="3092450" y="4438650"/>
          <p14:tracePt t="43434" x="3100388" y="4438650"/>
          <p14:tracePt t="43439" x="3106738" y="4430713"/>
          <p14:tracePt t="43465" x="3114675" y="4424363"/>
          <p14:tracePt t="43472" x="3122613" y="4424363"/>
          <p14:tracePt t="43529" x="3128963" y="4424363"/>
          <p14:tracePt t="43541" x="3128963" y="4416425"/>
          <p14:tracePt t="43597" x="3128963" y="4408488"/>
          <p14:tracePt t="43661" x="3128963" y="4402138"/>
          <p14:tracePt t="43689" x="3136900" y="4402138"/>
          <p14:tracePt t="43725" x="3144838" y="4402138"/>
          <p14:tracePt t="43745" x="3159125" y="4402138"/>
          <p14:tracePt t="43758" x="3173413" y="4402138"/>
          <p14:tracePt t="43774" x="3181350" y="4402138"/>
          <p14:tracePt t="43785" x="3195638" y="4402138"/>
          <p14:tracePt t="43799" x="3211513" y="4402138"/>
          <p14:tracePt t="43805" x="3217863" y="4402138"/>
          <p14:tracePt t="43814" x="3225800" y="4394200"/>
          <p14:tracePt t="43820" x="3240088" y="4394200"/>
          <p14:tracePt t="43828" x="3248025" y="4394200"/>
          <p14:tracePt t="43834" x="3262313" y="4394200"/>
          <p14:tracePt t="43842" x="3276600" y="4386263"/>
          <p14:tracePt t="43849" x="3284538" y="4386263"/>
          <p14:tracePt t="43865" x="3314700" y="4379913"/>
          <p14:tracePt t="43872" x="3328988" y="4371975"/>
          <p14:tracePt t="43888" x="3359150" y="4365625"/>
          <p14:tracePt t="43895" x="3373438" y="4349750"/>
          <p14:tracePt t="43903" x="3387725" y="4349750"/>
          <p14:tracePt t="43913" x="3387725" y="4343400"/>
          <p14:tracePt t="43934" x="3409950" y="4335463"/>
          <p14:tracePt t="43937" x="3417888" y="4327525"/>
          <p14:tracePt t="43947" x="3425825" y="4327525"/>
          <p14:tracePt t="43954" x="3432175" y="4327525"/>
          <p14:tracePt t="43966" x="3448050" y="4321175"/>
          <p14:tracePt t="43975" x="3454400" y="4321175"/>
          <p14:tracePt t="43981" x="3462338" y="4313238"/>
          <p14:tracePt t="43993" x="3470275" y="4313238"/>
          <p14:tracePt t="43999" x="3476625" y="4305300"/>
          <p14:tracePt t="44015" x="3484563" y="4305300"/>
          <p14:tracePt t="44028" x="3498850" y="4305300"/>
          <p14:tracePt t="44051" x="3506788" y="4298950"/>
          <p14:tracePt t="44069" x="3514725" y="4298950"/>
          <p14:tracePt t="44086" x="3521075" y="4298950"/>
          <p14:tracePt t="44119" x="3529013" y="4298950"/>
          <p14:tracePt t="44133" x="3536950" y="4298950"/>
          <p14:tracePt t="44155" x="3543300" y="4298950"/>
          <p14:tracePt t="44183" x="3551238" y="4298950"/>
          <p14:tracePt t="44627" x="3559175" y="4298950"/>
          <p14:tracePt t="44655" x="3565525" y="4298950"/>
          <p14:tracePt t="44676" x="3573463" y="4298950"/>
          <p14:tracePt t="44689" x="3581400" y="4298950"/>
          <p14:tracePt t="44782" x="3581400" y="4305300"/>
          <p14:tracePt t="44793" x="3581400" y="4313238"/>
          <p14:tracePt t="44799" x="3581400" y="4321175"/>
          <p14:tracePt t="44820" x="3581400" y="4327525"/>
          <p14:tracePt t="44831" x="3581400" y="4335463"/>
          <p14:tracePt t="44844" x="3581400" y="4343400"/>
          <p14:tracePt t="44862" x="3581400" y="4357688"/>
          <p14:tracePt t="44881" x="3573463" y="4379913"/>
          <p14:tracePt t="44896" x="3551238" y="4394200"/>
          <p14:tracePt t="44911" x="3529013" y="4424363"/>
          <p14:tracePt t="44917" x="3506788" y="4446588"/>
          <p14:tracePt t="44925" x="3476625" y="4460875"/>
          <p14:tracePt t="44932" x="3448050" y="4475163"/>
          <p14:tracePt t="44943" x="3417888" y="4483100"/>
          <p14:tracePt t="44949" x="3387725" y="4497388"/>
          <p14:tracePt t="44958" x="3359150" y="4513263"/>
          <p14:tracePt t="44967" x="3292475" y="4541838"/>
          <p14:tracePt t="44979" x="3262313" y="4549775"/>
          <p14:tracePt t="44988" x="3225800" y="4579938"/>
          <p14:tracePt t="44997" x="3203575" y="4586288"/>
          <p14:tracePt t="45011" x="3159125" y="4608513"/>
          <p14:tracePt t="45021" x="3114675" y="4630738"/>
          <p14:tracePt t="45033" x="3092450" y="4638675"/>
          <p14:tracePt t="45043" x="3040063" y="4660900"/>
          <p14:tracePt t="45052" x="3025775" y="4668838"/>
          <p14:tracePt t="45064" x="2981325" y="4691063"/>
          <p14:tracePt t="45075" x="2967038" y="4691063"/>
          <p14:tracePt t="45084" x="2944813" y="4697413"/>
          <p14:tracePt t="45092" x="2928938" y="4705350"/>
          <p14:tracePt t="45097" x="2922588" y="4713288"/>
          <p14:tracePt t="45124" x="2892425" y="4727575"/>
          <p14:tracePt t="45133" x="2870200" y="4735513"/>
          <p14:tracePt t="45141" x="2870200" y="4741863"/>
          <p14:tracePt t="45149" x="2855913" y="4749800"/>
          <p14:tracePt t="45157" x="2847975" y="4749800"/>
          <p14:tracePt t="45192" x="2825750" y="4764088"/>
          <p14:tracePt t="45197" x="2819400" y="4772025"/>
          <p14:tracePt t="45205" x="2811463" y="4778375"/>
          <p14:tracePt t="45216" x="2811463" y="4786313"/>
          <p14:tracePt t="45228" x="2803525" y="4800600"/>
          <p14:tracePt t="45250" x="2803525" y="4808538"/>
          <p14:tracePt t="45265" x="2803525" y="4822825"/>
          <p14:tracePt t="45280" x="2803525" y="4830763"/>
          <p14:tracePt t="45294" x="2803525" y="4838700"/>
          <p14:tracePt t="45328" x="2803525" y="4845050"/>
          <p14:tracePt t="45341" x="2803525" y="4852988"/>
          <p14:tracePt t="45354" x="2803525" y="4860925"/>
          <p14:tracePt t="45425" x="2811463" y="4860925"/>
          <p14:tracePt t="45454" x="2819400" y="4860925"/>
          <p14:tracePt t="45488" x="2819400" y="4852988"/>
          <p14:tracePt t="45519" x="2819400" y="4845050"/>
          <p14:tracePt t="45584" x="2819400" y="4838700"/>
          <p14:tracePt t="45608" x="2819400" y="4830763"/>
          <p14:tracePt t="45705" x="2819400" y="4822825"/>
          <p14:tracePt t="45725" x="2819400" y="4816475"/>
          <p14:tracePt t="45797" x="2825750" y="4808538"/>
          <p14:tracePt t="45904" x="2833688" y="4808538"/>
          <p14:tracePt t="46000" x="2833688" y="4800600"/>
          <p14:tracePt t="46143" x="2833688" y="4794250"/>
          <p14:tracePt t="46209" x="2841625" y="4794250"/>
          <p14:tracePt t="46258" x="2847975" y="4794250"/>
          <p14:tracePt t="46271" x="2855913" y="4794250"/>
          <p14:tracePt t="46358" x="2862263" y="4794250"/>
          <p14:tracePt t="46383" x="2862263" y="4786313"/>
          <p14:tracePt t="46396" x="2870200" y="4786313"/>
          <p14:tracePt t="46415" x="2878138" y="4786313"/>
          <p14:tracePt t="46474" x="2884488" y="4786313"/>
          <p14:tracePt t="46502" x="2892425" y="4786313"/>
          <p14:tracePt t="46532" x="2892425" y="4778375"/>
          <p14:tracePt t="46550" x="2900363" y="4778375"/>
          <p14:tracePt t="46566" x="2906713" y="4778375"/>
          <p14:tracePt t="46580" x="2914650" y="4772025"/>
          <p14:tracePt t="46614" x="2922588" y="4772025"/>
          <p14:tracePt t="46632" x="2928938" y="4772025"/>
          <p14:tracePt t="46642" x="2936875" y="4772025"/>
          <p14:tracePt t="46646" x="2944813" y="4772025"/>
          <p14:tracePt t="46662" x="2951163" y="4772025"/>
          <p14:tracePt t="46671" x="2959100" y="4772025"/>
          <p14:tracePt t="46684" x="2967038" y="4772025"/>
          <p14:tracePt t="46695" x="2989263" y="4772025"/>
          <p14:tracePt t="46712" x="2995613" y="4772025"/>
          <p14:tracePt t="46716" x="3011488" y="4772025"/>
          <p14:tracePt t="46731" x="3025775" y="4772025"/>
          <p14:tracePt t="46753" x="3055938" y="4786313"/>
          <p14:tracePt t="46764" x="3078163" y="4786313"/>
          <p14:tracePt t="46773" x="3092450" y="4794250"/>
          <p14:tracePt t="46779" x="3106738" y="4794250"/>
          <p14:tracePt t="46794" x="3136900" y="4794250"/>
          <p14:tracePt t="46806" x="3159125" y="4808538"/>
          <p14:tracePt t="46814" x="3173413" y="4808538"/>
          <p14:tracePt t="46820" x="3189288" y="4816475"/>
          <p14:tracePt t="46827" x="3203575" y="4822825"/>
          <p14:tracePt t="46838" x="3217863" y="4830763"/>
          <p14:tracePt t="46847" x="3240088" y="4845050"/>
          <p14:tracePt t="46861" x="3270250" y="4860925"/>
          <p14:tracePt t="46877" x="3292475" y="4875213"/>
          <p14:tracePt t="46881" x="3298825" y="4883150"/>
          <p14:tracePt t="46894" x="3306763" y="4883150"/>
          <p14:tracePt t="46902" x="3306763" y="4889500"/>
          <p14:tracePt t="46906" x="3321050" y="4897438"/>
          <p14:tracePt t="46915" x="3328988" y="4897438"/>
          <p14:tracePt t="46921" x="3328988" y="4905375"/>
          <p14:tracePt t="46932" x="3336925" y="4911725"/>
          <p14:tracePt t="46945" x="3343275" y="4919663"/>
          <p14:tracePt t="46964" x="3359150" y="4927600"/>
          <p14:tracePt t="46981" x="3365500" y="4933950"/>
          <p14:tracePt t="46988" x="3373438" y="4933950"/>
          <p14:tracePt t="47002" x="3381375" y="4933950"/>
          <p14:tracePt t="47014" x="3387725" y="4941888"/>
          <p14:tracePt t="47022" x="3395663" y="4941888"/>
          <p14:tracePt t="47031" x="3403600" y="4949825"/>
          <p14:tracePt t="47047" x="3409950" y="4956175"/>
          <p14:tracePt t="47062" x="3448050" y="4956175"/>
          <p14:tracePt t="47079" x="3470275" y="4956175"/>
          <p14:tracePt t="47089" x="3492500" y="4956175"/>
          <p14:tracePt t="47099" x="3551238" y="4956175"/>
          <p14:tracePt t="47111" x="3581400" y="4956175"/>
          <p14:tracePt t="47122" x="3668713" y="4949825"/>
          <p14:tracePt t="47132" x="3757613" y="4941888"/>
          <p14:tracePt t="47140" x="3810000" y="4941888"/>
          <p14:tracePt t="47147" x="3854450" y="4941888"/>
          <p14:tracePt t="47156" x="3906838" y="4941888"/>
          <p14:tracePt t="47173" x="3987800" y="4933950"/>
          <p14:tracePt t="47182" x="4054475" y="4927600"/>
          <p14:tracePt t="47191" x="4083050" y="4919663"/>
          <p14:tracePt t="47203" x="4127500" y="4919663"/>
          <p14:tracePt t="47215" x="4149725" y="4919663"/>
          <p14:tracePt t="47222" x="4165600" y="4919663"/>
          <p14:tracePt t="47238" x="4238625" y="4911725"/>
          <p14:tracePt t="47245" x="4246563" y="4911725"/>
          <p14:tracePt t="47255" x="4268788" y="4911725"/>
          <p14:tracePt t="47265" x="4291013" y="4911725"/>
          <p14:tracePt t="47274" x="4305300" y="4905375"/>
          <p14:tracePt t="47286" x="4321175" y="4905375"/>
          <p14:tracePt t="47300" x="4335463" y="4905375"/>
          <p14:tracePt t="47314" x="4349750" y="4897438"/>
          <p14:tracePt t="47320" x="4357688" y="4897438"/>
          <p14:tracePt t="47335" x="4365625" y="4897438"/>
          <p14:tracePt t="47348" x="4371975" y="4897438"/>
          <p14:tracePt t="47375" x="4379913" y="4897438"/>
          <p14:tracePt t="47400" x="4386263" y="4897438"/>
          <p14:tracePt t="47417" x="4394200" y="4897438"/>
          <p14:tracePt t="47439" x="4402138" y="4897438"/>
          <p14:tracePt t="47449" x="4408488" y="4897438"/>
          <p14:tracePt t="47464" x="4416425" y="4897438"/>
          <p14:tracePt t="47480" x="4430713" y="4897438"/>
          <p14:tracePt t="47502" x="4446588" y="4897438"/>
          <p14:tracePt t="47517" x="4460875" y="4897438"/>
          <p14:tracePt t="47531" x="4468813" y="4897438"/>
          <p14:tracePt t="47535" x="4475163" y="4897438"/>
          <p14:tracePt t="47548" x="4483100" y="4897438"/>
          <p14:tracePt t="47564" x="4491038" y="4897438"/>
          <p14:tracePt t="47578" x="4497388" y="4897438"/>
          <p14:tracePt t="47596" x="4505325" y="4897438"/>
          <p14:tracePt t="47612" x="4505325" y="4889500"/>
          <p14:tracePt t="47629" x="4513263" y="4889500"/>
          <p14:tracePt t="47645" x="4519613" y="4889500"/>
          <p14:tracePt t="47683" x="4519613" y="4883150"/>
          <p14:tracePt t="50373" x="4549775" y="4883150"/>
          <p14:tracePt t="50385" x="4624388" y="4889500"/>
          <p14:tracePt t="50395" x="4668838" y="4897438"/>
          <p14:tracePt t="50401" x="4705350" y="4905375"/>
          <p14:tracePt t="50415" x="4794250" y="4911725"/>
          <p14:tracePt t="50437" x="4911725" y="4941888"/>
          <p14:tracePt t="50451" x="4956175" y="4949825"/>
          <p14:tracePt t="50462" x="4972050" y="4956175"/>
          <p14:tracePt t="50481" x="5038725" y="4972050"/>
          <p14:tracePt t="50487" x="5045075" y="4978400"/>
          <p14:tracePt t="50500" x="5067300" y="4978400"/>
          <p14:tracePt t="50510" x="5097463" y="4986338"/>
          <p14:tracePt t="50518" x="5119688" y="4994275"/>
          <p14:tracePt t="50526" x="5133975" y="4994275"/>
          <p14:tracePt t="50533" x="5148263" y="5000625"/>
          <p14:tracePt t="50544" x="5208588" y="5016500"/>
          <p14:tracePt t="50549" x="5237163" y="5022850"/>
          <p14:tracePt t="50567" x="5319713" y="5053013"/>
          <p14:tracePt t="50576" x="5422900" y="5067300"/>
          <p14:tracePt t="50596" x="5526088" y="5075238"/>
          <p14:tracePt t="50600" x="5578475" y="5075238"/>
          <p14:tracePt t="50605" x="5629275" y="5083175"/>
          <p14:tracePt t="50619" x="5718175" y="5097463"/>
          <p14:tracePt t="50630" x="5756275" y="5097463"/>
          <p14:tracePt t="50647" x="5867400" y="5127625"/>
          <p14:tracePt t="50663" x="5903913" y="5133975"/>
          <p14:tracePt t="50670" x="5926138" y="5133975"/>
          <p14:tracePt t="50680" x="5932488" y="5133975"/>
          <p14:tracePt t="50688" x="5948363" y="5133975"/>
          <p14:tracePt t="50697" x="5954713" y="5133975"/>
          <p14:tracePt t="50710" x="5962650" y="5133975"/>
          <p14:tracePt t="50721" x="5970588" y="5133975"/>
          <p14:tracePt t="50749" x="5970588" y="5127625"/>
          <p14:tracePt t="50762" x="5962650" y="5119688"/>
          <p14:tracePt t="50788" x="5954713" y="5119688"/>
          <p14:tracePt t="50799" x="5954713" y="5111750"/>
          <p14:tracePt t="50814" x="5948363" y="5105400"/>
          <p14:tracePt t="50926" x="5954713" y="5105400"/>
          <p14:tracePt t="50956" x="5962650" y="5105400"/>
          <p14:tracePt t="50971" x="5970588" y="5105400"/>
          <p14:tracePt t="50988" x="5976938" y="5105400"/>
          <p14:tracePt t="51025" x="5984875" y="5105400"/>
          <p14:tracePt t="51038" x="5992813" y="5105400"/>
          <p14:tracePt t="51060" x="5999163" y="5105400"/>
          <p14:tracePt t="51072" x="6015038" y="5105400"/>
          <p14:tracePt t="51085" x="6029325" y="5105400"/>
          <p14:tracePt t="51104" x="6043613" y="5105400"/>
          <p14:tracePt t="51110" x="6051550" y="5105400"/>
          <p14:tracePt t="51127" x="6059488" y="5105400"/>
          <p14:tracePt t="51136" x="6065838" y="5105400"/>
          <p14:tracePt t="51145" x="6073775" y="5105400"/>
          <p14:tracePt t="51163" x="6088063" y="5105400"/>
          <p14:tracePt t="51183" x="6096000" y="5105400"/>
          <p14:tracePt t="51196" x="6110288" y="5105400"/>
          <p14:tracePt t="51212" x="6118225" y="5105400"/>
          <p14:tracePt t="51232" x="6126163" y="5105400"/>
          <p14:tracePt t="51252" x="6132513" y="5097463"/>
          <p14:tracePt t="51266" x="6140450" y="5097463"/>
          <p14:tracePt t="51283" x="6140450" y="5089525"/>
          <p14:tracePt t="51301" x="6148388" y="5083175"/>
          <p14:tracePt t="51314" x="6154738" y="5083175"/>
          <p14:tracePt t="51320" x="6162675" y="5083175"/>
          <p14:tracePt t="51335" x="6170613" y="5083175"/>
          <p14:tracePt t="51345" x="6184900" y="5083175"/>
          <p14:tracePt t="51363" x="6215063" y="5075238"/>
          <p14:tracePt t="51371" x="6229350" y="5075238"/>
          <p14:tracePt t="51382" x="6251575" y="5067300"/>
          <p14:tracePt t="51401" x="6281738" y="5067300"/>
          <p14:tracePt t="51419" x="6318250" y="5067300"/>
          <p14:tracePt t="51425" x="6332538" y="5067300"/>
          <p14:tracePt t="51430" x="6346825" y="5060950"/>
          <p14:tracePt t="51447" x="6376988" y="5060950"/>
          <p14:tracePt t="51454" x="6384925" y="5060950"/>
          <p14:tracePt t="51462" x="6391275" y="5060950"/>
          <p14:tracePt t="51472" x="6399213" y="5060950"/>
          <p14:tracePt t="51483" x="6413500" y="5060950"/>
          <p14:tracePt t="51495" x="6421438" y="5060950"/>
          <p14:tracePt t="51508" x="6435725" y="5060950"/>
          <p14:tracePt t="51519" x="6451600" y="5060950"/>
          <p14:tracePt t="51525" x="6457950" y="5060950"/>
          <p14:tracePt t="51532" x="6465888" y="5060950"/>
          <p14:tracePt t="51537" x="6473825" y="5060950"/>
          <p14:tracePt t="51545" x="6488113" y="5060950"/>
          <p14:tracePt t="51551" x="6496050" y="5067300"/>
          <p14:tracePt t="51556" x="6502400" y="5067300"/>
          <p14:tracePt t="51563" x="6518275" y="5067300"/>
          <p14:tracePt t="51575" x="6524625" y="5067300"/>
          <p14:tracePt t="51582" x="6546850" y="5067300"/>
          <p14:tracePt t="51596" x="6569075" y="5075238"/>
          <p14:tracePt t="51600" x="6584950" y="5075238"/>
          <p14:tracePt t="51610" x="6591300" y="5075238"/>
          <p14:tracePt t="51614" x="6607175" y="5075238"/>
          <p14:tracePt t="51622" x="6629400" y="5083175"/>
          <p14:tracePt t="51629" x="6643688" y="5083175"/>
          <p14:tracePt t="51647" x="6716713" y="5089525"/>
          <p14:tracePt t="51655" x="6732588" y="5097463"/>
          <p14:tracePt t="51661" x="6754813" y="5097463"/>
          <p14:tracePt t="51668" x="6777038" y="5097463"/>
          <p14:tracePt t="51673" x="6783388" y="5097463"/>
          <p14:tracePt t="51682" x="6799263" y="5097463"/>
          <p14:tracePt t="51703" x="6805613" y="5097463"/>
          <p14:tracePt t="51706" x="6821488" y="5097463"/>
          <p14:tracePt t="51712" x="6827838" y="5097463"/>
          <p14:tracePt t="51732" x="6835775" y="5097463"/>
          <p14:tracePt t="51746" x="6843713" y="5097463"/>
          <p14:tracePt t="55963" x="6769100" y="5097463"/>
          <p14:tracePt t="55974" x="6657975" y="5097463"/>
          <p14:tracePt t="55982" x="6473825" y="5105400"/>
          <p14:tracePt t="56004" x="6251575" y="5105400"/>
          <p14:tracePt t="56012" x="6162675" y="5111750"/>
          <p14:tracePt t="56022" x="6088063" y="5111750"/>
          <p14:tracePt t="56027" x="6015038" y="5119688"/>
          <p14:tracePt t="56040" x="5889625" y="5133975"/>
          <p14:tracePt t="56046" x="5837238" y="5133975"/>
          <p14:tracePt t="56053" x="5770563" y="5141913"/>
          <p14:tracePt t="56061" x="5718175" y="5148263"/>
          <p14:tracePt t="56067" x="5659438" y="5148263"/>
          <p14:tracePt t="56073" x="5592763" y="5170488"/>
          <p14:tracePt t="56083" x="5540375" y="5178425"/>
          <p14:tracePt t="56089" x="5481638" y="5186363"/>
          <p14:tracePt t="56104" x="5364163" y="5222875"/>
          <p14:tracePt t="56108" x="5297488" y="5230813"/>
          <p14:tracePt t="56116" x="5230813" y="5237163"/>
          <p14:tracePt t="56130" x="5089525" y="5267325"/>
          <p14:tracePt t="56135" x="5030788" y="5275263"/>
          <p14:tracePt t="56141" x="4964113" y="5289550"/>
          <p14:tracePt t="56146" x="4889500" y="5297488"/>
          <p14:tracePt t="56161" x="4822825" y="5311775"/>
          <p14:tracePt t="56169" x="4719638" y="5334000"/>
          <p14:tracePt t="56175" x="4660900" y="5341938"/>
          <p14:tracePt t="56182" x="4602163" y="5356225"/>
          <p14:tracePt t="56208" x="4497388" y="5378450"/>
          <p14:tracePt t="56217" x="4446588" y="5386388"/>
          <p14:tracePt t="56223" x="4430713" y="5386388"/>
          <p14:tracePt t="56230" x="4408488" y="5386388"/>
          <p14:tracePt t="56246" x="4386263" y="5386388"/>
          <p14:tracePt t="56252" x="4371975" y="5386388"/>
          <p14:tracePt t="56259" x="4365625" y="5386388"/>
          <p14:tracePt t="56265" x="4343400" y="5392738"/>
          <p14:tracePt t="56273" x="4327525" y="5392738"/>
          <p14:tracePt t="56289" x="4305300" y="5392738"/>
          <p14:tracePt t="56310" x="4254500" y="5408613"/>
          <p14:tracePt t="56315" x="4232275" y="5414963"/>
          <p14:tracePt t="56329" x="4179888" y="5422900"/>
          <p14:tracePt t="56349" x="4098925" y="5445125"/>
          <p14:tracePt t="56356" x="4076700" y="5453063"/>
          <p14:tracePt t="56363" x="4060825" y="5453063"/>
          <p14:tracePt t="56369" x="4046538" y="5459413"/>
          <p14:tracePt t="56386" x="4024313" y="5459413"/>
          <p14:tracePt t="56393" x="4010025" y="5459413"/>
          <p14:tracePt t="56397" x="4002088" y="5459413"/>
          <p14:tracePt t="56404" x="3987800" y="5459413"/>
          <p14:tracePt t="56411" x="3965575" y="5467350"/>
          <p14:tracePt t="56417" x="3957638" y="5467350"/>
          <p14:tracePt t="56429" x="3951288" y="5467350"/>
          <p14:tracePt t="56447" x="3913188" y="5481638"/>
          <p14:tracePt t="56468" x="3884613" y="5497513"/>
          <p14:tracePt t="56477" x="3862388" y="5503863"/>
          <p14:tracePt t="56487" x="3840163" y="5511800"/>
          <p14:tracePt t="56496" x="3824288" y="5526088"/>
          <p14:tracePt t="56503" x="3810000" y="5534025"/>
          <p14:tracePt t="56510" x="3810000" y="5540375"/>
          <p14:tracePt t="56517" x="3795713" y="5540375"/>
          <p14:tracePt t="56526" x="3787775" y="5548313"/>
          <p14:tracePt t="56537" x="3773488" y="5562600"/>
          <p14:tracePt t="56544" x="3765550" y="5562600"/>
          <p14:tracePt t="56561" x="3765550" y="5570538"/>
          <p14:tracePt t="56569" x="3757613" y="5570538"/>
          <p14:tracePt t="56577" x="3757613" y="5578475"/>
          <p14:tracePt t="56597" x="3751263" y="5578475"/>
          <p14:tracePt t="57776" x="3751263" y="5600700"/>
          <p14:tracePt t="57791" x="3765550" y="5651500"/>
          <p14:tracePt t="57803" x="3779838" y="5695950"/>
          <p14:tracePt t="57810" x="3787775" y="5718175"/>
          <p14:tracePt t="57821" x="3795713" y="5734050"/>
          <p14:tracePt t="57828" x="3802063" y="5762625"/>
          <p14:tracePt t="57839" x="3810000" y="5778500"/>
          <p14:tracePt t="57852" x="3810000" y="5792788"/>
          <p14:tracePt t="57866" x="3810000" y="5807075"/>
          <p14:tracePt t="57871" x="3817938" y="5815013"/>
          <p14:tracePt t="57881" x="3817938" y="5822950"/>
          <p14:tracePt t="57886" x="3817938" y="5829300"/>
          <p14:tracePt t="57895" x="3817938" y="5837238"/>
          <p14:tracePt t="57902" x="3817938" y="5845175"/>
          <p14:tracePt t="57914" x="3817938" y="5851525"/>
          <p14:tracePt t="57918" x="3817938" y="5859463"/>
          <p14:tracePt t="57950" x="3817938" y="5867400"/>
          <p14:tracePt t="57961" x="3817938" y="5873750"/>
          <p14:tracePt t="57989" x="3810000" y="5873750"/>
          <p14:tracePt t="58005" x="3802063" y="5873750"/>
          <p14:tracePt t="58025" x="3795713" y="5873750"/>
          <p14:tracePt t="58041" x="3779838" y="5867400"/>
          <p14:tracePt t="58052" x="3765550" y="5867400"/>
          <p14:tracePt t="58069" x="3757613" y="5867400"/>
          <p14:tracePt t="58076" x="3751263" y="5867400"/>
          <p14:tracePt t="58083" x="3735388" y="5867400"/>
          <p14:tracePt t="58093" x="3706813" y="5867400"/>
          <p14:tracePt t="58102" x="3698875" y="5867400"/>
          <p14:tracePt t="58106" x="3684588" y="5867400"/>
          <p14:tracePt t="58114" x="3662363" y="5873750"/>
          <p14:tracePt t="58120" x="3640138" y="5881688"/>
          <p14:tracePt t="58126" x="3624263" y="5889625"/>
          <p14:tracePt t="58136" x="3603625" y="5895975"/>
          <p14:tracePt t="58153" x="3565525" y="5903913"/>
          <p14:tracePt t="58157" x="3551238" y="5910263"/>
          <p14:tracePt t="58164" x="3529013" y="5918200"/>
          <p14:tracePt t="58180" x="3506788" y="5926138"/>
          <p14:tracePt t="58184" x="3492500" y="5926138"/>
          <p14:tracePt t="58191" x="3484563" y="5926138"/>
          <p14:tracePt t="58199" x="3476625" y="5926138"/>
          <p14:tracePt t="58207" x="3454400" y="5926138"/>
          <p14:tracePt t="58217" x="3432175" y="5940425"/>
          <p14:tracePt t="58236" x="3409950" y="5954713"/>
          <p14:tracePt t="58242" x="3403600" y="5954713"/>
          <p14:tracePt t="58255" x="3381375" y="5954713"/>
          <p14:tracePt t="58265" x="3365500" y="5962650"/>
          <p14:tracePt t="58284" x="3351213" y="5970588"/>
          <p14:tracePt t="58295" x="3343275" y="5976938"/>
          <p14:tracePt t="58301" x="3328988" y="5976938"/>
          <p14:tracePt t="58310" x="3321050" y="5976938"/>
          <p14:tracePt t="58321" x="3314700" y="5984875"/>
          <p14:tracePt t="58336" x="3306763" y="5992813"/>
          <p14:tracePt t="58351" x="3298825" y="5999163"/>
          <p14:tracePt t="58372" x="3292475" y="5999163"/>
          <p14:tracePt t="58395" x="3292475" y="6007100"/>
          <p14:tracePt t="58407" x="3292475" y="6015038"/>
          <p14:tracePt t="58448" x="3298825" y="6015038"/>
          <p14:tracePt t="58464" x="3306763" y="6021388"/>
          <p14:tracePt t="58472" x="3314700" y="6021388"/>
          <p14:tracePt t="58477" x="3321050" y="6021388"/>
          <p14:tracePt t="58483" x="3328988" y="6029325"/>
          <p14:tracePt t="58500" x="3343275" y="6029325"/>
          <p14:tracePt t="58514" x="3359150" y="6037263"/>
          <p14:tracePt t="58519" x="3373438" y="6037263"/>
          <p14:tracePt t="58529" x="3381375" y="6037263"/>
          <p14:tracePt t="58537" x="3403600" y="6037263"/>
          <p14:tracePt t="58545" x="3409950" y="6037263"/>
          <p14:tracePt t="58552" x="3417888" y="6037263"/>
          <p14:tracePt t="58562" x="3432175" y="6037263"/>
          <p14:tracePt t="58570" x="3440113" y="6037263"/>
          <p14:tracePt t="58579" x="3448050" y="6037263"/>
          <p14:tracePt t="58587" x="3470275" y="6037263"/>
          <p14:tracePt t="58599" x="3476625" y="6037263"/>
          <p14:tracePt t="58607" x="3484563" y="6037263"/>
          <p14:tracePt t="58616" x="3492500" y="6029325"/>
          <p14:tracePt t="58626" x="3498850" y="6029325"/>
          <p14:tracePt t="58640" x="3506788" y="6021388"/>
          <p14:tracePt t="58644" x="3514725" y="6021388"/>
          <p14:tracePt t="58652" x="3514725" y="6015038"/>
          <p14:tracePt t="58657" x="3521075" y="6007100"/>
          <p14:tracePt t="58669" x="3529013" y="6007100"/>
          <p14:tracePt t="58676" x="3536950" y="5999163"/>
          <p14:tracePt t="58685" x="3536950" y="5992813"/>
          <p14:tracePt t="58691" x="3543300" y="5984875"/>
          <p14:tracePt t="58705" x="3551238" y="5976938"/>
          <p14:tracePt t="58721" x="3551238" y="5970588"/>
          <p14:tracePt t="58732" x="3551238" y="5962650"/>
          <p14:tracePt t="58747" x="3559175" y="5948363"/>
          <p14:tracePt t="58755" x="3565525" y="5948363"/>
          <p14:tracePt t="58763" x="3565525" y="5940425"/>
          <p14:tracePt t="58773" x="3573463" y="5932488"/>
          <p14:tracePt t="58794" x="3595688" y="5903913"/>
          <p14:tracePt t="58807" x="3609975" y="5881688"/>
          <p14:tracePt t="58816" x="3617913" y="5867400"/>
          <p14:tracePt t="58824" x="3624263" y="5859463"/>
          <p14:tracePt t="58846" x="3654425" y="5822950"/>
          <p14:tracePt t="58850" x="3668713" y="5815013"/>
          <p14:tracePt t="58855" x="3676650" y="5807075"/>
          <p14:tracePt t="58866" x="3684588" y="5792788"/>
          <p14:tracePt t="58881" x="3721100" y="5770563"/>
          <p14:tracePt t="58887" x="3729038" y="5762625"/>
          <p14:tracePt t="58895" x="3735388" y="5748338"/>
          <p14:tracePt t="58899" x="3751263" y="5740400"/>
          <p14:tracePt t="58913" x="3757613" y="5726113"/>
          <p14:tracePt t="58935" x="3779838" y="5718175"/>
          <p14:tracePt t="58950" x="3787775" y="5703888"/>
          <p14:tracePt t="58964" x="3795713" y="5695950"/>
          <p14:tracePt t="58970" x="3802063" y="5695950"/>
          <p14:tracePt t="58997" x="3802063" y="5689600"/>
          <p14:tracePt t="59012" x="3802063" y="5681663"/>
          <p14:tracePt t="59046" x="3795713" y="5681663"/>
          <p14:tracePt t="59053" x="3787775" y="5681663"/>
          <p14:tracePt t="59067" x="3779838" y="5681663"/>
          <p14:tracePt t="59081" x="3765550" y="5681663"/>
          <p14:tracePt t="59088" x="3757613" y="5673725"/>
          <p14:tracePt t="59099" x="3751263" y="5673725"/>
          <p14:tracePt t="59106" x="3735388" y="5673725"/>
          <p14:tracePt t="59115" x="3721100" y="5673725"/>
          <p14:tracePt t="59133" x="3698875" y="5673725"/>
          <p14:tracePt t="59139" x="3690938" y="5673725"/>
          <p14:tracePt t="59155" x="3676650" y="5673725"/>
          <p14:tracePt t="59163" x="3662363" y="5673725"/>
          <p14:tracePt t="59170" x="3646488" y="5673725"/>
          <p14:tracePt t="59185" x="3632200" y="5673725"/>
          <p14:tracePt t="59191" x="3624263" y="5673725"/>
          <p14:tracePt t="59206" x="3609975" y="5673725"/>
          <p14:tracePt t="59218" x="3609975" y="5667375"/>
          <p14:tracePt t="59234" x="3595688" y="5667375"/>
          <p14:tracePt t="59255" x="3587750" y="5667375"/>
          <p14:tracePt t="59281" x="3581400" y="5667375"/>
          <p14:tracePt t="59464" x="3587750" y="5667375"/>
          <p14:tracePt t="59666" x="3595688" y="5667375"/>
          <p14:tracePt t="59693" x="3603625" y="5667375"/>
          <p14:tracePt t="60187" x="3603625" y="5673725"/>
          <p14:tracePt t="61269" x="3609975" y="5673725"/>
          <p14:tracePt t="61279" x="3609975" y="5681663"/>
          <p14:tracePt t="61327" x="3609975" y="5689600"/>
          <p14:tracePt t="61729" x="3603625" y="5695950"/>
          <p14:tracePt t="61741" x="3595688" y="5703888"/>
          <p14:tracePt t="61762" x="3587750" y="5711825"/>
          <p14:tracePt t="61791" x="3581400" y="5718175"/>
          <p14:tracePt t="61803" x="3573463" y="5718175"/>
          <p14:tracePt t="61815" x="3573463" y="5726113"/>
          <p14:tracePt t="61822" x="3565525" y="5726113"/>
          <p14:tracePt t="61828" x="3559175" y="5734050"/>
          <p14:tracePt t="61834" x="3551238" y="5740400"/>
          <p14:tracePt t="61839" x="3543300" y="5748338"/>
          <p14:tracePt t="61849" x="3529013" y="5756275"/>
          <p14:tracePt t="61854" x="3514725" y="5770563"/>
          <p14:tracePt t="61874" x="3470275" y="5807075"/>
          <p14:tracePt t="61882" x="3448050" y="5829300"/>
          <p14:tracePt t="61887" x="3425825" y="5837238"/>
          <p14:tracePt t="61906" x="3328988" y="5910263"/>
          <p14:tracePt t="61915" x="3284538" y="5948363"/>
          <p14:tracePt t="61922" x="3254375" y="5970588"/>
          <p14:tracePt t="61931" x="3211513" y="5999163"/>
          <p14:tracePt t="61936" x="3181350" y="6015038"/>
          <p14:tracePt t="61946" x="3159125" y="6029325"/>
          <p14:tracePt t="61953" x="3136900" y="6037263"/>
          <p14:tracePt t="61960" x="3122613" y="6043613"/>
          <p14:tracePt t="61972" x="3084513" y="6065838"/>
          <p14:tracePt t="61980" x="3078163" y="6065838"/>
          <p14:tracePt t="61984" x="3062288" y="6073775"/>
          <p14:tracePt t="61989" x="3048000" y="6081713"/>
          <p14:tracePt t="61997" x="3040063" y="6081713"/>
          <p14:tracePt t="62011" x="3033713" y="6081713"/>
          <p14:tracePt t="62017" x="3017838" y="6088063"/>
          <p14:tracePt t="62031" x="3003550" y="6096000"/>
          <p14:tracePt t="62048" x="2995613" y="6103938"/>
          <p14:tracePt t="62053" x="2981325" y="6103938"/>
          <p14:tracePt t="62066" x="2973388" y="6103938"/>
          <p14:tracePt t="62080" x="2959100" y="6110288"/>
          <p14:tracePt t="62106" x="2951163" y="6110288"/>
          <p14:tracePt t="62150" x="2959100" y="6110288"/>
          <p14:tracePt t="62164" x="2981325" y="6110288"/>
          <p14:tracePt t="62171" x="3003550" y="6110288"/>
          <p14:tracePt t="62177" x="3025775" y="6110288"/>
          <p14:tracePt t="62183" x="3040063" y="6110288"/>
          <p14:tracePt t="62195" x="3062288" y="6110288"/>
          <p14:tracePt t="62200" x="3084513" y="6110288"/>
          <p14:tracePt t="62206" x="3106738" y="6110288"/>
          <p14:tracePt t="62219" x="3167063" y="6110288"/>
          <p14:tracePt t="62229" x="3195638" y="6103938"/>
          <p14:tracePt t="62233" x="3211513" y="6103938"/>
          <p14:tracePt t="62239" x="3240088" y="6096000"/>
          <p14:tracePt t="62247" x="3262313" y="6096000"/>
          <p14:tracePt t="62254" x="3284538" y="6088063"/>
          <p14:tracePt t="62265" x="3292475" y="6088063"/>
          <p14:tracePt t="62267" x="3306763" y="6088063"/>
          <p14:tracePt t="62285" x="3336925" y="6088063"/>
          <p14:tracePt t="62289" x="3351213" y="6088063"/>
          <p14:tracePt t="62303" x="3365500" y="6081713"/>
          <p14:tracePt t="62317" x="3381375" y="6081713"/>
          <p14:tracePt t="62325" x="3395663" y="6081713"/>
          <p14:tracePt t="62339" x="3403600" y="6081713"/>
          <p14:tracePt t="62353" x="3417888" y="6073775"/>
          <p14:tracePt t="62362" x="3425825" y="6073775"/>
          <p14:tracePt t="62368" x="3432175" y="6073775"/>
          <p14:tracePt t="62380" x="3448050" y="6073775"/>
          <p14:tracePt t="62385" x="3454400" y="6073775"/>
          <p14:tracePt t="62401" x="3462338" y="6073775"/>
          <p14:tracePt t="62418" x="3476625" y="6073775"/>
          <p14:tracePt t="62428" x="3484563" y="6065838"/>
          <p14:tracePt t="62433" x="3492500" y="6065838"/>
          <p14:tracePt t="62464" x="3498850" y="6065838"/>
          <p14:tracePt t="62477" x="3506788" y="6065838"/>
          <p14:tracePt t="62494" x="3514725" y="6065838"/>
          <p14:tracePt t="62525" x="3521075" y="6065838"/>
          <p14:tracePt t="64790" x="3757613" y="6043613"/>
          <p14:tracePt t="64799" x="4105275" y="5976938"/>
          <p14:tracePt t="64815" x="4808538" y="5867400"/>
          <p14:tracePt t="64817" x="5148263" y="5815013"/>
          <p14:tracePt t="64824" x="5467350" y="5770563"/>
          <p14:tracePt t="64835" x="5734050" y="5726113"/>
          <p14:tracePt t="64847" x="6140450" y="5659438"/>
          <p14:tracePt t="64851" x="6302375" y="5629275"/>
          <p14:tracePt t="64863" x="6429375" y="5614988"/>
          <p14:tracePt t="64867" x="6532563" y="5600700"/>
          <p14:tracePt t="64880" x="6702425" y="5584825"/>
          <p14:tracePt t="64886" x="6769100" y="5584825"/>
          <p14:tracePt t="64893" x="6843713" y="5584825"/>
          <p14:tracePt t="64902" x="6916738" y="5584825"/>
          <p14:tracePt t="64918" x="7080250" y="5570538"/>
          <p14:tracePt t="64921" x="7153275" y="5570538"/>
          <p14:tracePt t="64927" x="7227888" y="5570538"/>
          <p14:tracePt t="64936" x="7272338" y="5570538"/>
          <p14:tracePt t="64940" x="7324725" y="5570538"/>
          <p14:tracePt t="64952" x="7361238" y="5570538"/>
          <p14:tracePt t="64964" x="7413625" y="5570538"/>
          <p14:tracePt t="64987" x="7450138" y="5570538"/>
          <p14:tracePt t="65000" x="7464425" y="5562600"/>
          <p14:tracePt t="65003" x="7472363" y="5562600"/>
          <p14:tracePt t="65014" x="7486650" y="5562600"/>
          <p14:tracePt t="65018" x="7500938" y="5562600"/>
          <p14:tracePt t="65034" x="7516813" y="5562600"/>
          <p14:tracePt t="65048" x="7539038" y="5562600"/>
          <p14:tracePt t="65054" x="7553325" y="5562600"/>
          <p14:tracePt t="65069" x="7567613" y="5562600"/>
          <p14:tracePt t="65086" x="7589838" y="5570538"/>
          <p14:tracePt t="65100" x="7612063" y="5578475"/>
          <p14:tracePt t="65105" x="7620000" y="5584825"/>
          <p14:tracePt t="65115" x="7634288" y="5592763"/>
          <p14:tracePt t="65132" x="7642225" y="5600700"/>
          <p14:tracePt t="65137" x="7642225" y="5607050"/>
          <p14:tracePt t="65173" x="7642225" y="5614988"/>
          <p14:tracePt t="65186" x="7642225" y="5622925"/>
          <p14:tracePt t="65203" x="7642225" y="5629275"/>
          <p14:tracePt t="65221" x="7642225" y="5637213"/>
          <p14:tracePt t="65233" x="7642225" y="5645150"/>
          <p14:tracePt t="65249" x="7642225" y="5659438"/>
          <p14:tracePt t="65269" x="7642225" y="5667375"/>
          <p14:tracePt t="65290" x="7650163" y="5681663"/>
          <p14:tracePt t="65305" x="7656513" y="5681663"/>
          <p14:tracePt t="65314" x="7656513" y="5689600"/>
          <p14:tracePt t="65319" x="7664450" y="5689600"/>
          <p14:tracePt t="65326" x="7664450" y="5695950"/>
          <p14:tracePt t="65344" x="7672388" y="5703888"/>
          <p14:tracePt t="65373" x="7672388" y="5711825"/>
          <p14:tracePt t="65388" x="7672388" y="5718175"/>
          <p14:tracePt t="65534" x="7678738" y="5718175"/>
          <p14:tracePt t="65553" x="7686675" y="5718175"/>
          <p14:tracePt t="65582" x="7694613" y="5718175"/>
          <p14:tracePt t="65596" x="7700963" y="5726113"/>
          <p14:tracePt t="65604" x="7708900" y="5726113"/>
          <p14:tracePt t="65623" x="7723188" y="5734050"/>
          <p14:tracePt t="65641" x="7731125" y="5740400"/>
          <p14:tracePt t="65645" x="7745413" y="5740400"/>
          <p14:tracePt t="65660" x="7753350" y="5740400"/>
          <p14:tracePt t="65673" x="7767638" y="5748338"/>
          <p14:tracePt t="65685" x="7783513" y="5756275"/>
          <p14:tracePt t="65691" x="7789863" y="5756275"/>
          <p14:tracePt t="65707" x="7797800" y="5756275"/>
          <p14:tracePt t="65720" x="7805738" y="5756275"/>
          <p14:tracePt t="65735" x="7812088" y="5762625"/>
          <p14:tracePt t="65740" x="7820025" y="5762625"/>
          <p14:tracePt t="65764" x="7826375" y="5762625"/>
          <p14:tracePt t="65779" x="7834313" y="5762625"/>
          <p14:tracePt t="65799" x="7842250" y="5762625"/>
          <p14:tracePt t="65830" x="7842250" y="5770563"/>
          <p14:tracePt t="65848" x="7842250" y="5778500"/>
          <p14:tracePt t="65895" x="7848600" y="5778500"/>
          <p14:tracePt t="65902" x="7848600" y="5784850"/>
          <p14:tracePt t="65917" x="7856538" y="5784850"/>
          <p14:tracePt t="65939" x="7856538" y="5792788"/>
          <p14:tracePt t="65945" x="7864475" y="5792788"/>
          <p14:tracePt t="65954" x="7864475" y="5800725"/>
          <p14:tracePt t="65958" x="7870825" y="5807075"/>
          <p14:tracePt t="65971" x="7878763" y="5807075"/>
          <p14:tracePt t="65980" x="7886700" y="5815013"/>
          <p14:tracePt t="65985" x="7893050" y="5815013"/>
          <p14:tracePt t="65993" x="7893050" y="5822950"/>
          <p14:tracePt t="66009" x="7900988" y="5829300"/>
          <p14:tracePt t="66019" x="7908925" y="5829300"/>
          <p14:tracePt t="66033" x="7915275" y="5837238"/>
          <p14:tracePt t="66047" x="7915275" y="5845175"/>
          <p14:tracePt t="66065" x="7915275" y="5851525"/>
          <p14:tracePt t="66068" x="7923213" y="5851525"/>
          <p14:tracePt t="66089" x="7923213" y="5859463"/>
          <p14:tracePt t="66163" x="7915275" y="5859463"/>
          <p14:tracePt t="66173" x="7900988" y="5859463"/>
          <p14:tracePt t="66186" x="7886700" y="5859463"/>
          <p14:tracePt t="66194" x="7878763" y="5859463"/>
          <p14:tracePt t="66202" x="7864475" y="5851525"/>
          <p14:tracePt t="66207" x="7842250" y="5851525"/>
          <p14:tracePt t="66213" x="7834313" y="5851525"/>
          <p14:tracePt t="66229" x="7789863" y="5845175"/>
          <p14:tracePt t="66236" x="7783513" y="5845175"/>
          <p14:tracePt t="66244" x="7761288" y="5845175"/>
          <p14:tracePt t="66251" x="7745413" y="5845175"/>
          <p14:tracePt t="66255" x="7731125" y="5845175"/>
          <p14:tracePt t="66263" x="7700963" y="5845175"/>
          <p14:tracePt t="66283" x="7634288" y="5845175"/>
          <p14:tracePt t="66290" x="7612063" y="5851525"/>
          <p14:tracePt t="66296" x="7589838" y="5859463"/>
          <p14:tracePt t="66307" x="7575550" y="5859463"/>
          <p14:tracePt t="66315" x="7553325" y="5867400"/>
          <p14:tracePt t="66325" x="7523163" y="5881688"/>
          <p14:tracePt t="66332" x="7516813" y="5881688"/>
          <p14:tracePt t="66346" x="7500938" y="5889625"/>
          <p14:tracePt t="66361" x="7494588" y="5889625"/>
          <p14:tracePt t="66366" x="7494588" y="5895975"/>
          <p14:tracePt t="66380" x="7486650" y="5895975"/>
          <p14:tracePt t="66397" x="7478713" y="5903913"/>
          <p14:tracePt t="66457" x="7494588" y="5903913"/>
          <p14:tracePt t="66464" x="7500938" y="5910263"/>
          <p14:tracePt t="66485" x="7545388" y="5918200"/>
          <p14:tracePt t="66504" x="7575550" y="5926138"/>
          <p14:tracePt t="66511" x="7583488" y="5932488"/>
          <p14:tracePt t="66519" x="7589838" y="5932488"/>
          <p14:tracePt t="66530" x="7605713" y="5932488"/>
          <p14:tracePt t="66534" x="7620000" y="5932488"/>
          <p14:tracePt t="66547" x="7634288" y="5932488"/>
          <p14:tracePt t="66565" x="7650163" y="5932488"/>
          <p14:tracePt t="66569" x="7664450" y="5932488"/>
          <p14:tracePt t="66582" x="7678738" y="5932488"/>
          <p14:tracePt t="66589" x="7686675" y="5932488"/>
          <p14:tracePt t="66596" x="7694613" y="5932488"/>
          <p14:tracePt t="66603" x="7700963" y="5932488"/>
          <p14:tracePt t="66616" x="7716838" y="5932488"/>
          <p14:tracePt t="66629" x="7731125" y="5932488"/>
          <p14:tracePt t="66648" x="7753350" y="5932488"/>
          <p14:tracePt t="66651" x="7761288" y="5932488"/>
          <p14:tracePt t="66656" x="7775575" y="5932488"/>
          <p14:tracePt t="66670" x="7783513" y="5932488"/>
          <p14:tracePt t="66674" x="7797800" y="5932488"/>
          <p14:tracePt t="66683" x="7805738" y="5932488"/>
          <p14:tracePt t="66699" x="7834313" y="5940425"/>
          <p14:tracePt t="66717" x="7842250" y="5940425"/>
          <p14:tracePt t="66731" x="7848600" y="5940425"/>
          <p14:tracePt t="66754" x="7864475" y="5940425"/>
          <p14:tracePt t="66766" x="7870825" y="5940425"/>
          <p14:tracePt t="66798" x="7878763" y="5940425"/>
          <p14:tracePt t="66813" x="7886700" y="5940425"/>
          <p14:tracePt t="66848" x="7893050" y="5940425"/>
          <p14:tracePt t="66860" x="7900988" y="5940425"/>
          <p14:tracePt t="66875" x="7908925" y="5940425"/>
          <p14:tracePt t="66886" x="7908925" y="5948363"/>
          <p14:tracePt t="66904" x="7908925" y="5954713"/>
          <p14:tracePt t="66930" x="7915275" y="5954713"/>
          <p14:tracePt t="66958" x="7923213" y="5954713"/>
          <p14:tracePt t="67994" x="8004175" y="5954713"/>
          <p14:tracePt t="68001" x="8115300" y="5954713"/>
          <p14:tracePt t="68014" x="8301038" y="5954713"/>
          <p14:tracePt t="68019" x="8374063" y="5962650"/>
          <p14:tracePt t="68033" x="8551863" y="5984875"/>
          <p14:tracePt t="68040" x="8640763" y="5999163"/>
          <p14:tracePt t="68051" x="8721725" y="6015038"/>
          <p14:tracePt t="68065" x="8877300" y="6037263"/>
          <p14:tracePt t="68071" x="8943975" y="6051550"/>
          <p14:tracePt t="68081" x="8980488" y="6051550"/>
          <p14:tracePt t="68089" x="9047163" y="6065838"/>
          <p14:tracePt t="68101" x="9069388" y="6065838"/>
          <p14:tracePt t="68107" x="9085263" y="6073775"/>
          <p14:tracePt t="68117" x="9113838" y="6073775"/>
          <p14:tracePt t="68122" x="9121775" y="6073775"/>
          <p14:tracePt t="68131" x="9129713" y="6073775"/>
          <p14:tracePt t="68138" x="9144000" y="6073775"/>
          <p14:tracePt t="68147" x="9151938" y="6073775"/>
          <p14:tracePt t="68150" x="9158288" y="6073775"/>
          <p14:tracePt t="68174" x="9188450" y="6073775"/>
          <p14:tracePt t="68185" x="9202738" y="6073775"/>
          <p14:tracePt t="68200" x="9210675" y="6073775"/>
          <p14:tracePt t="68217" x="9218613" y="6073775"/>
          <p14:tracePt t="68233" x="9224963" y="6073775"/>
          <p14:tracePt t="68374" x="9232900" y="6065838"/>
          <p14:tracePt t="68387" x="9240838" y="6065838"/>
          <p14:tracePt t="68401" x="9247188" y="6059488"/>
          <p14:tracePt t="68417" x="9269413" y="6043613"/>
          <p14:tracePt t="68431" x="9307513" y="6037263"/>
          <p14:tracePt t="68449" x="9432925" y="6007100"/>
          <p14:tracePt t="68468" x="9521825" y="5992813"/>
          <p14:tracePt t="68473" x="9572625" y="5992813"/>
          <p14:tracePt t="68481" x="9610725" y="5992813"/>
          <p14:tracePt t="68485" x="9639300" y="5984875"/>
          <p14:tracePt t="68490" x="9655175" y="5984875"/>
          <p14:tracePt t="68503" x="9683750" y="5984875"/>
          <p14:tracePt t="68508" x="9705975" y="5984875"/>
          <p14:tracePt t="68519" x="9742488" y="5984875"/>
          <p14:tracePt t="68526" x="9764713" y="5976938"/>
          <p14:tracePt t="68534" x="9786938" y="5976938"/>
          <p14:tracePt t="68541" x="9802813" y="5976938"/>
          <p14:tracePt t="68547" x="9825038" y="5976938"/>
          <p14:tracePt t="68564" x="9853613" y="5976938"/>
          <p14:tracePt t="68568" x="9869488" y="5970588"/>
          <p14:tracePt t="68583" x="9883775" y="5970588"/>
          <p14:tracePt t="68590" x="9891713" y="5970588"/>
          <p14:tracePt t="68600" x="9898063" y="5970588"/>
          <p14:tracePt t="68614" x="9898063" y="5962650"/>
          <p14:tracePt t="68619" x="9906000" y="5954713"/>
          <p14:tracePt t="70265" x="9875838" y="5770563"/>
          <p14:tracePt t="70281" x="9505950" y="5859463"/>
          <p14:tracePt t="70285" x="9366250" y="5881688"/>
          <p14:tracePt t="70295" x="9255125" y="5910263"/>
          <p14:tracePt t="70304" x="9018588" y="5948363"/>
          <p14:tracePt t="70316" x="8929688" y="5970588"/>
          <p14:tracePt t="70333" x="8699500" y="5999163"/>
          <p14:tracePt t="70340" x="8640763" y="5999163"/>
          <p14:tracePt t="70348" x="8574088" y="6007100"/>
          <p14:tracePt t="70354" x="8501063" y="6007100"/>
          <p14:tracePt t="70362" x="8426450" y="6015038"/>
          <p14:tracePt t="70366" x="8359775" y="6015038"/>
          <p14:tracePt t="70377" x="8307388" y="6029325"/>
          <p14:tracePt t="70382" x="8270875" y="6029325"/>
          <p14:tracePt t="70403" x="8181975" y="6043613"/>
          <p14:tracePt t="70416" x="8131175" y="6043613"/>
          <p14:tracePt t="70422" x="8101013" y="6051550"/>
          <p14:tracePt t="70433" x="8078788" y="6051550"/>
          <p14:tracePt t="70448" x="8048625" y="6051550"/>
          <p14:tracePt t="70455" x="8026400" y="6051550"/>
          <p14:tracePt t="70466" x="7997825" y="6059488"/>
          <p14:tracePt t="70471" x="7981950" y="6065838"/>
          <p14:tracePt t="70478" x="7975600" y="6065838"/>
          <p14:tracePt t="70486" x="7959725" y="6073775"/>
          <p14:tracePt t="70499" x="7945438" y="6081713"/>
          <p14:tracePt t="70515" x="7923213" y="6081713"/>
          <p14:tracePt t="70536" x="7915275" y="6081713"/>
          <p14:tracePt t="70549" x="7908925" y="6081713"/>
          <p14:tracePt t="70703" x="7915275" y="608171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E99A2-19FE-E737-42C9-0D078F8447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264A11E-D9F0-9075-F264-FEF4E6B96839}"/>
              </a:ext>
            </a:extLst>
          </p:cNvPr>
          <p:cNvSpPr/>
          <p:nvPr/>
        </p:nvSpPr>
        <p:spPr>
          <a:xfrm rot="10800000">
            <a:off x="0" y="1331374"/>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F18240B-7F51-FECE-4E9A-068F630B8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sp>
        <p:nvSpPr>
          <p:cNvPr id="8" name="TextBox 7">
            <a:extLst>
              <a:ext uri="{FF2B5EF4-FFF2-40B4-BE49-F238E27FC236}">
                <a16:creationId xmlns:a16="http://schemas.microsoft.com/office/drawing/2014/main" id="{40DC36C3-6246-E35E-4115-4A7D81B92937}"/>
              </a:ext>
            </a:extLst>
          </p:cNvPr>
          <p:cNvSpPr txBox="1"/>
          <p:nvPr/>
        </p:nvSpPr>
        <p:spPr>
          <a:xfrm>
            <a:off x="856515" y="1609868"/>
            <a:ext cx="9166715" cy="2981907"/>
          </a:xfrm>
          <a:prstGeom prst="rect">
            <a:avLst/>
          </a:prstGeom>
          <a:noFill/>
        </p:spPr>
        <p:txBody>
          <a:bodyPr wrap="square" rtlCol="0">
            <a:spAutoFit/>
          </a:bodyPr>
          <a:lstStyle/>
          <a:p>
            <a:pPr>
              <a:lnSpc>
                <a:spcPct val="150000"/>
              </a:lnSpc>
            </a:pPr>
            <a:r>
              <a:rPr lang="en-US" sz="6600" dirty="0"/>
              <a:t>Business Questions and</a:t>
            </a:r>
          </a:p>
          <a:p>
            <a:pPr>
              <a:lnSpc>
                <a:spcPct val="150000"/>
              </a:lnSpc>
            </a:pPr>
            <a:r>
              <a:rPr lang="en-US" sz="6600" dirty="0"/>
              <a:t>Insights</a:t>
            </a:r>
          </a:p>
        </p:txBody>
      </p:sp>
    </p:spTree>
    <p:extLst>
      <p:ext uri="{BB962C8B-B14F-4D97-AF65-F5344CB8AC3E}">
        <p14:creationId xmlns:p14="http://schemas.microsoft.com/office/powerpoint/2010/main" val="243559060"/>
      </p:ext>
    </p:extLst>
  </p:cSld>
  <p:clrMapOvr>
    <a:masterClrMapping/>
  </p:clrMapOvr>
  <mc:AlternateContent xmlns:mc="http://schemas.openxmlformats.org/markup-compatibility/2006" xmlns:p14="http://schemas.microsoft.com/office/powerpoint/2010/main">
    <mc:Choice Requires="p14">
      <p:transition spd="slow" p14:dur="2000" advTm="17817"/>
    </mc:Choice>
    <mc:Fallback xmlns="">
      <p:transition spd="slow" advTm="1781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C46E2-7A47-DF81-D8D7-644E3D53B3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1D81F2-3469-B513-81DD-58424CFE4A59}"/>
              </a:ext>
            </a:extLst>
          </p:cNvPr>
          <p:cNvSpPr/>
          <p:nvPr/>
        </p:nvSpPr>
        <p:spPr>
          <a:xfrm rot="10800000">
            <a:off x="0" y="1366210"/>
            <a:ext cx="96715" cy="389719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4443B55-9498-9A02-ACC3-6A614FB07C78}"/>
              </a:ext>
            </a:extLst>
          </p:cNvPr>
          <p:cNvSpPr txBox="1"/>
          <p:nvPr/>
        </p:nvSpPr>
        <p:spPr>
          <a:xfrm>
            <a:off x="378068" y="407827"/>
            <a:ext cx="10511938" cy="1077218"/>
          </a:xfrm>
          <a:prstGeom prst="rect">
            <a:avLst/>
          </a:prstGeom>
          <a:noFill/>
        </p:spPr>
        <p:txBody>
          <a:bodyPr wrap="square" rtlCol="0">
            <a:spAutoFit/>
          </a:bodyPr>
          <a:lstStyle/>
          <a:p>
            <a:r>
              <a:rPr lang="en-US" sz="3200" dirty="0"/>
              <a:t>Does the gender of the person matter for the company as a constraint for extending policies?</a:t>
            </a:r>
            <a:endParaRPr lang="en-IN" sz="3200" dirty="0"/>
          </a:p>
        </p:txBody>
      </p:sp>
      <p:pic>
        <p:nvPicPr>
          <p:cNvPr id="7" name="Picture 6">
            <a:extLst>
              <a:ext uri="{FF2B5EF4-FFF2-40B4-BE49-F238E27FC236}">
                <a16:creationId xmlns:a16="http://schemas.microsoft.com/office/drawing/2014/main" id="{1384B7CF-5B25-B91C-9B2B-4BD1CBCD4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0273" y="0"/>
            <a:ext cx="921727" cy="815655"/>
          </a:xfrm>
          <a:prstGeom prst="rect">
            <a:avLst/>
          </a:prstGeom>
        </p:spPr>
      </p:pic>
      <p:pic>
        <p:nvPicPr>
          <p:cNvPr id="4" name="Picture 3">
            <a:extLst>
              <a:ext uri="{FF2B5EF4-FFF2-40B4-BE49-F238E27FC236}">
                <a16:creationId xmlns:a16="http://schemas.microsoft.com/office/drawing/2014/main" id="{5770F30F-48C9-987E-8072-C1E1066BD548}"/>
              </a:ext>
            </a:extLst>
          </p:cNvPr>
          <p:cNvPicPr>
            <a:picLocks noChangeAspect="1"/>
          </p:cNvPicPr>
          <p:nvPr/>
        </p:nvPicPr>
        <p:blipFill>
          <a:blip r:embed="rId5"/>
          <a:stretch>
            <a:fillRect/>
          </a:stretch>
        </p:blipFill>
        <p:spPr>
          <a:xfrm>
            <a:off x="6096000" y="1915886"/>
            <a:ext cx="5870957" cy="3897190"/>
          </a:xfrm>
          <a:prstGeom prst="rect">
            <a:avLst/>
          </a:prstGeom>
        </p:spPr>
      </p:pic>
      <p:sp>
        <p:nvSpPr>
          <p:cNvPr id="5" name="TextBox 4">
            <a:extLst>
              <a:ext uri="{FF2B5EF4-FFF2-40B4-BE49-F238E27FC236}">
                <a16:creationId xmlns:a16="http://schemas.microsoft.com/office/drawing/2014/main" id="{84BD0F4A-034A-6CE2-0028-D11B98E93161}"/>
              </a:ext>
            </a:extLst>
          </p:cNvPr>
          <p:cNvSpPr txBox="1"/>
          <p:nvPr/>
        </p:nvSpPr>
        <p:spPr>
          <a:xfrm>
            <a:off x="661851" y="2325189"/>
            <a:ext cx="445008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Median Insurance charges of both </a:t>
            </a:r>
            <a:r>
              <a:rPr lang="en-IN" dirty="0">
                <a:solidFill>
                  <a:srgbClr val="0070C0"/>
                </a:solidFill>
              </a:rPr>
              <a:t>genders appear to be similar</a:t>
            </a:r>
            <a:r>
              <a:rPr lang="en-IN" dirty="0"/>
              <a:t>, but distribution differs.</a:t>
            </a:r>
          </a:p>
        </p:txBody>
      </p:sp>
      <p:cxnSp>
        <p:nvCxnSpPr>
          <p:cNvPr id="8" name="Straight Arrow Connector 7">
            <a:extLst>
              <a:ext uri="{FF2B5EF4-FFF2-40B4-BE49-F238E27FC236}">
                <a16:creationId xmlns:a16="http://schemas.microsoft.com/office/drawing/2014/main" id="{3A33BC07-1DD7-4806-21CF-BCC64700CE80}"/>
              </a:ext>
            </a:extLst>
          </p:cNvPr>
          <p:cNvCxnSpPr/>
          <p:nvPr/>
        </p:nvCxnSpPr>
        <p:spPr>
          <a:xfrm flipH="1">
            <a:off x="8577943" y="4032069"/>
            <a:ext cx="574766" cy="77506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29D41D-9E7E-4570-09F4-85DF47F6DB2E}"/>
              </a:ext>
            </a:extLst>
          </p:cNvPr>
          <p:cNvCxnSpPr>
            <a:cxnSpLocks/>
          </p:cNvCxnSpPr>
          <p:nvPr/>
        </p:nvCxnSpPr>
        <p:spPr>
          <a:xfrm>
            <a:off x="9152709" y="4032069"/>
            <a:ext cx="766354" cy="77506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AFEBE3-C529-EDB4-E8FE-9F261D49B78D}"/>
              </a:ext>
            </a:extLst>
          </p:cNvPr>
          <p:cNvSpPr txBox="1"/>
          <p:nvPr/>
        </p:nvSpPr>
        <p:spPr>
          <a:xfrm>
            <a:off x="8560526" y="3770812"/>
            <a:ext cx="1184366" cy="307777"/>
          </a:xfrm>
          <a:prstGeom prst="rect">
            <a:avLst/>
          </a:prstGeom>
          <a:noFill/>
        </p:spPr>
        <p:txBody>
          <a:bodyPr wrap="square" rtlCol="0">
            <a:spAutoFit/>
          </a:bodyPr>
          <a:lstStyle/>
          <a:p>
            <a:pPr algn="ctr"/>
            <a:r>
              <a:rPr lang="en-IN" sz="1400" b="1" dirty="0">
                <a:solidFill>
                  <a:srgbClr val="FFC000"/>
                </a:solidFill>
              </a:rPr>
              <a:t>Median</a:t>
            </a:r>
          </a:p>
        </p:txBody>
      </p:sp>
      <p:sp>
        <p:nvSpPr>
          <p:cNvPr id="13" name="TextBox 12">
            <a:extLst>
              <a:ext uri="{FF2B5EF4-FFF2-40B4-BE49-F238E27FC236}">
                <a16:creationId xmlns:a16="http://schemas.microsoft.com/office/drawing/2014/main" id="{FF19B8E7-9DA8-EFB6-582F-5CFCB3DF67C7}"/>
              </a:ext>
            </a:extLst>
          </p:cNvPr>
          <p:cNvSpPr txBox="1"/>
          <p:nvPr/>
        </p:nvSpPr>
        <p:spPr>
          <a:xfrm>
            <a:off x="661850" y="4252184"/>
            <a:ext cx="4450079" cy="646331"/>
          </a:xfrm>
          <a:prstGeom prst="rect">
            <a:avLst/>
          </a:prstGeom>
          <a:noFill/>
        </p:spPr>
        <p:txBody>
          <a:bodyPr wrap="square" rtlCol="0">
            <a:spAutoFit/>
          </a:bodyPr>
          <a:lstStyle/>
          <a:p>
            <a:pPr marL="285750" indent="-285750">
              <a:buClr>
                <a:schemeClr val="tx1">
                  <a:lumMod val="95000"/>
                  <a:lumOff val="5000"/>
                </a:schemeClr>
              </a:buClr>
              <a:buFont typeface="Wingdings" panose="05000000000000000000" pitchFamily="2" charset="2"/>
              <a:buChar char="§"/>
            </a:pPr>
            <a:r>
              <a:rPr lang="en-US" b="1" dirty="0">
                <a:solidFill>
                  <a:srgbClr val="0070C0"/>
                </a:solidFill>
              </a:rPr>
              <a:t>Gender does not appear to have a significant impact on insurance charges</a:t>
            </a:r>
            <a:r>
              <a:rPr lang="en-US" b="1" dirty="0"/>
              <a:t>.</a:t>
            </a:r>
            <a:endParaRPr lang="en-IN" b="1" dirty="0"/>
          </a:p>
        </p:txBody>
      </p:sp>
      <p:sp>
        <p:nvSpPr>
          <p:cNvPr id="14" name="TextBox 13">
            <a:extLst>
              <a:ext uri="{FF2B5EF4-FFF2-40B4-BE49-F238E27FC236}">
                <a16:creationId xmlns:a16="http://schemas.microsoft.com/office/drawing/2014/main" id="{B1CE23DD-16DD-CF20-293B-BA1408108547}"/>
              </a:ext>
            </a:extLst>
          </p:cNvPr>
          <p:cNvSpPr txBox="1"/>
          <p:nvPr/>
        </p:nvSpPr>
        <p:spPr>
          <a:xfrm>
            <a:off x="653143" y="3432258"/>
            <a:ext cx="4450080" cy="64633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IN" dirty="0">
                <a:solidFill>
                  <a:srgbClr val="0070C0"/>
                </a:solidFill>
              </a:rPr>
              <a:t>Highest Outliers </a:t>
            </a:r>
            <a:r>
              <a:rPr lang="en-IN" dirty="0"/>
              <a:t>are frequent among </a:t>
            </a:r>
            <a:r>
              <a:rPr lang="en-IN" dirty="0">
                <a:solidFill>
                  <a:srgbClr val="0070C0"/>
                </a:solidFill>
              </a:rPr>
              <a:t>males</a:t>
            </a:r>
            <a:r>
              <a:rPr lang="en-IN" dirty="0"/>
              <a:t> than females.</a:t>
            </a:r>
          </a:p>
        </p:txBody>
      </p:sp>
      <p:cxnSp>
        <p:nvCxnSpPr>
          <p:cNvPr id="15" name="Straight Arrow Connector 14">
            <a:extLst>
              <a:ext uri="{FF2B5EF4-FFF2-40B4-BE49-F238E27FC236}">
                <a16:creationId xmlns:a16="http://schemas.microsoft.com/office/drawing/2014/main" id="{55CB7799-21E8-BDBC-A5EE-659FD6D4A667}"/>
              </a:ext>
            </a:extLst>
          </p:cNvPr>
          <p:cNvCxnSpPr>
            <a:cxnSpLocks/>
          </p:cNvCxnSpPr>
          <p:nvPr/>
        </p:nvCxnSpPr>
        <p:spPr>
          <a:xfrm flipH="1">
            <a:off x="10719329" y="2274101"/>
            <a:ext cx="391886" cy="3963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557AF95-CBCE-DE6D-4210-08EBBB2F9DE8}"/>
              </a:ext>
            </a:extLst>
          </p:cNvPr>
          <p:cNvSpPr txBox="1"/>
          <p:nvPr/>
        </p:nvSpPr>
        <p:spPr>
          <a:xfrm>
            <a:off x="10809406" y="1996986"/>
            <a:ext cx="1184366" cy="307777"/>
          </a:xfrm>
          <a:prstGeom prst="rect">
            <a:avLst/>
          </a:prstGeom>
          <a:noFill/>
        </p:spPr>
        <p:txBody>
          <a:bodyPr wrap="square" rtlCol="0">
            <a:spAutoFit/>
          </a:bodyPr>
          <a:lstStyle/>
          <a:p>
            <a:pPr algn="ctr"/>
            <a:r>
              <a:rPr lang="en-IN" sz="1400" b="1" dirty="0">
                <a:solidFill>
                  <a:schemeClr val="accent6">
                    <a:lumMod val="75000"/>
                  </a:schemeClr>
                </a:solidFill>
              </a:rPr>
              <a:t>Outliers</a:t>
            </a:r>
          </a:p>
        </p:txBody>
      </p:sp>
    </p:spTree>
    <p:custDataLst>
      <p:tags r:id="rId1"/>
    </p:custDataLst>
    <p:extLst>
      <p:ext uri="{BB962C8B-B14F-4D97-AF65-F5344CB8AC3E}">
        <p14:creationId xmlns:p14="http://schemas.microsoft.com/office/powerpoint/2010/main" val="1411393025"/>
      </p:ext>
    </p:extLst>
  </p:cSld>
  <p:clrMapOvr>
    <a:masterClrMapping/>
  </p:clrMapOvr>
  <mc:AlternateContent xmlns:mc="http://schemas.openxmlformats.org/markup-compatibility/2006" xmlns:p14="http://schemas.microsoft.com/office/powerpoint/2010/main">
    <mc:Choice Requires="p14">
      <p:transition spd="slow" p14:dur="2000" advTm="67856"/>
    </mc:Choice>
    <mc:Fallback xmlns="">
      <p:transition spd="slow" advTm="678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Lst>
  </p:timing>
  <p:extLst>
    <p:ext uri="{3A86A75C-4F4B-4683-9AE1-C65F6400EC91}">
      <p14:laserTraceLst xmlns:p14="http://schemas.microsoft.com/office/powerpoint/2010/main">
        <p14:tracePtLst>
          <p14:tracePt t="11988" x="7975600" y="6015038"/>
          <p14:tracePt t="12005" x="8315325" y="5614988"/>
          <p14:tracePt t="12013" x="8418513" y="5481638"/>
          <p14:tracePt t="12020" x="8523288" y="5364163"/>
          <p14:tracePt t="12028" x="8632825" y="5230813"/>
          <p14:tracePt t="12035" x="8737600" y="5075238"/>
          <p14:tracePt t="12047" x="8937625" y="4772025"/>
          <p14:tracePt t="12059" x="9040813" y="4624388"/>
          <p14:tracePt t="12066" x="9129713" y="4475163"/>
          <p14:tracePt t="12072" x="9210675" y="4327525"/>
          <p14:tracePt t="12084" x="9350375" y="4098925"/>
          <p14:tracePt t="12098" x="9455150" y="3898900"/>
          <p14:tracePt t="12105" x="9505950" y="3802063"/>
          <p14:tracePt t="12112" x="9536113" y="3729038"/>
          <p14:tracePt t="12118" x="9566275" y="3662363"/>
          <p14:tracePt t="12130" x="9610725" y="3551238"/>
          <p14:tracePt t="12143" x="9617075" y="3514725"/>
          <p14:tracePt t="12151" x="9632950" y="3440113"/>
          <p14:tracePt t="12157" x="9632950" y="3425825"/>
          <p14:tracePt t="12165" x="9632950" y="3403600"/>
          <p14:tracePt t="12181" x="9632950" y="3381375"/>
          <p14:tracePt t="12197" x="9625013" y="3365500"/>
          <p14:tracePt t="12199" x="9617075" y="3351213"/>
          <p14:tracePt t="12214" x="9594850" y="3328988"/>
          <p14:tracePt t="12231" x="9580563" y="3306763"/>
          <p14:tracePt t="12233" x="9558338" y="3292475"/>
          <p14:tracePt t="12247" x="9528175" y="3240088"/>
          <p14:tracePt t="12263" x="9483725" y="3189288"/>
          <p14:tracePt t="12267" x="9455150" y="3136900"/>
          <p14:tracePt t="12279" x="9417050" y="3070225"/>
          <p14:tracePt t="12282" x="9380538" y="2989263"/>
          <p14:tracePt t="12299" x="9277350" y="2781300"/>
          <p14:tracePt t="12313" x="9166225" y="2574925"/>
          <p14:tracePt t="12318" x="9113838" y="2486025"/>
          <p14:tracePt t="12324" x="9069388" y="2405063"/>
          <p14:tracePt t="12331" x="9032875" y="2352675"/>
          <p14:tracePt t="12343" x="9002713" y="2308225"/>
          <p14:tracePt t="12347" x="8974138" y="2271713"/>
          <p14:tracePt t="12351" x="8943975" y="2249488"/>
          <p14:tracePt t="12363" x="8921750" y="2227263"/>
          <p14:tracePt t="12366" x="8893175" y="2211388"/>
          <p14:tracePt t="12380" x="8840788" y="2182813"/>
          <p14:tracePt t="12387" x="8810625" y="2166938"/>
          <p14:tracePt t="12394" x="8782050" y="2160588"/>
          <p14:tracePt t="12404" x="8751888" y="2144713"/>
          <p14:tracePt t="12408" x="8729663" y="2138363"/>
          <p14:tracePt t="12419" x="8715375" y="2130425"/>
          <p14:tracePt t="12440" x="8640763" y="2122488"/>
          <p14:tracePt t="12444" x="8604250" y="2116138"/>
          <p14:tracePt t="12449" x="8567738" y="2116138"/>
          <p14:tracePt t="12463" x="8426450" y="2116138"/>
          <p14:tracePt t="12469" x="8367713" y="2122488"/>
          <p14:tracePt t="12478" x="8278813" y="2144713"/>
          <p14:tracePt t="12484" x="8204200" y="2152650"/>
          <p14:tracePt t="12499" x="8101013" y="2166938"/>
          <p14:tracePt t="12512" x="8042275" y="2189163"/>
          <p14:tracePt t="12517" x="8026400" y="2197100"/>
          <p14:tracePt t="12527" x="7967663" y="2205038"/>
          <p14:tracePt t="12533" x="7945438" y="2211388"/>
          <p14:tracePt t="12540" x="7915275" y="2219325"/>
          <p14:tracePt t="12549" x="7893050" y="2227263"/>
          <p14:tracePt t="12559" x="7864475" y="2241550"/>
          <p14:tracePt t="12564" x="7842250" y="2255838"/>
          <p14:tracePt t="12568" x="7812088" y="2271713"/>
          <p14:tracePt t="12574" x="7775575" y="2300288"/>
          <p14:tracePt t="12582" x="7745413" y="2322513"/>
          <p14:tracePt t="12586" x="7723188" y="2338388"/>
          <p14:tracePt t="12600" x="7664450" y="2382838"/>
          <p14:tracePt t="12611" x="7627938" y="2405063"/>
          <p14:tracePt t="12616" x="7597775" y="2441575"/>
          <p14:tracePt t="12630" x="7516813" y="2508250"/>
          <p14:tracePt t="12646" x="7450138" y="2574925"/>
          <p14:tracePt t="12650" x="7419975" y="2597150"/>
          <p14:tracePt t="12665" x="7353300" y="2678113"/>
          <p14:tracePt t="12670" x="7324725" y="2722563"/>
          <p14:tracePt t="12679" x="7286625" y="2767013"/>
          <p14:tracePt t="12694" x="7235825" y="2906713"/>
          <p14:tracePt t="12699" x="7205663" y="3011488"/>
          <p14:tracePt t="12707" x="7169150" y="3122613"/>
          <p14:tracePt t="12716" x="7146925" y="3276600"/>
          <p14:tracePt t="12730" x="7086600" y="3640138"/>
          <p14:tracePt t="12734" x="7050088" y="3810000"/>
          <p14:tracePt t="12741" x="7035800" y="3951288"/>
          <p14:tracePt t="12748" x="7021513" y="4083050"/>
          <p14:tracePt t="12757" x="7005638" y="4210050"/>
          <p14:tracePt t="12765" x="6983413" y="4321175"/>
          <p14:tracePt t="12772" x="6983413" y="4408488"/>
          <p14:tracePt t="12782" x="6977063" y="4572000"/>
          <p14:tracePt t="12791" x="6977063" y="4652963"/>
          <p14:tracePt t="12797" x="6977063" y="4741863"/>
          <p14:tracePt t="12803" x="6977063" y="4830763"/>
          <p14:tracePt t="12815" x="6969125" y="4911725"/>
          <p14:tracePt t="12819" x="6969125" y="5000625"/>
          <p14:tracePt t="12831" x="6969125" y="5164138"/>
          <p14:tracePt t="12838" x="6969125" y="5253038"/>
          <p14:tracePt t="12847" x="6969125" y="5326063"/>
          <p14:tracePt t="12855" x="6977063" y="5400675"/>
          <p14:tracePt t="12863" x="6977063" y="5475288"/>
          <p14:tracePt t="12875" x="6977063" y="5526088"/>
          <p14:tracePt t="12891" x="7005638" y="5726113"/>
          <p14:tracePt t="12898" x="7027863" y="5792788"/>
          <p14:tracePt t="12911" x="7064375" y="5918200"/>
          <p14:tracePt t="12924" x="7102475" y="6051550"/>
          <p14:tracePt t="12931" x="7131050" y="6118225"/>
          <p14:tracePt t="12943" x="7153275" y="6170613"/>
          <p14:tracePt t="12956" x="7227888" y="6281738"/>
          <p14:tracePt t="12964" x="7302500" y="6362700"/>
          <p14:tracePt t="12971" x="7346950" y="6399213"/>
          <p14:tracePt t="12977" x="7391400" y="6429375"/>
          <p14:tracePt t="12985" x="7427913" y="6457950"/>
          <p14:tracePt t="12991" x="7472363" y="6473825"/>
          <p14:tracePt t="13001" x="7516813" y="6488113"/>
          <p14:tracePt t="13005" x="7545388" y="6502400"/>
          <p14:tracePt t="13016" x="7583488" y="6518275"/>
          <p14:tracePt t="13029" x="7656513" y="6532563"/>
          <p14:tracePt t="13034" x="7694613" y="6540500"/>
          <p14:tracePt t="13042" x="7731125" y="6540500"/>
          <p14:tracePt t="13051" x="7783513" y="6540500"/>
          <p14:tracePt t="13061" x="7893050" y="6532563"/>
          <p14:tracePt t="13068" x="7967663" y="6524625"/>
          <p14:tracePt t="13073" x="8101013" y="6480175"/>
          <p14:tracePt t="13085" x="8307388" y="6413500"/>
          <p14:tracePt t="13102" x="8818563" y="6184900"/>
          <p14:tracePt t="13109" x="8958263" y="6110288"/>
          <p14:tracePt t="13116" x="9063038" y="6051550"/>
          <p14:tracePt t="13129" x="9144000" y="5999163"/>
          <p14:tracePt t="13139" x="9232900" y="5918200"/>
          <p14:tracePt t="13145" x="9263063" y="5873750"/>
          <p14:tracePt t="13153" x="9285288" y="5845175"/>
          <p14:tracePt t="13160" x="9313863" y="5792788"/>
          <p14:tracePt t="13166" x="9329738" y="5756275"/>
          <p14:tracePt t="13173" x="9358313" y="5703888"/>
          <p14:tracePt t="13181" x="9366250" y="5651500"/>
          <p14:tracePt t="13189" x="9372600" y="5600700"/>
          <p14:tracePt t="13197" x="9380538" y="5548313"/>
          <p14:tracePt t="13204" x="9380538" y="5475288"/>
          <p14:tracePt t="13212" x="9380538" y="5378450"/>
          <p14:tracePt t="13217" x="9358313" y="5237163"/>
          <p14:tracePt t="13229" x="9299575" y="4897438"/>
          <p14:tracePt t="13235" x="9255125" y="4705350"/>
          <p14:tracePt t="13243" x="9232900" y="4513263"/>
          <p14:tracePt t="13252" x="9180513" y="4335463"/>
          <p14:tracePt t="13266" x="9136063" y="4054475"/>
          <p14:tracePt t="13277" x="9077325" y="3713163"/>
          <p14:tracePt t="13290" x="9024938" y="3448050"/>
          <p14:tracePt t="13297" x="8988425" y="3306763"/>
          <p14:tracePt t="13305" x="8943975" y="3128963"/>
          <p14:tracePt t="13317" x="8893175" y="2981325"/>
          <p14:tracePt t="13324" x="8826500" y="2833688"/>
          <p14:tracePt t="13332" x="8721725" y="2633663"/>
          <p14:tracePt t="13339" x="8670925" y="2536825"/>
          <p14:tracePt t="13348" x="8632825" y="2486025"/>
          <p14:tracePt t="13354" x="8596313" y="2441575"/>
          <p14:tracePt t="13362" x="8574088" y="2405063"/>
          <p14:tracePt t="13369" x="8551863" y="2374900"/>
          <p14:tracePt t="13376" x="8537575" y="2352675"/>
          <p14:tracePt t="13387" x="8485188" y="2300288"/>
          <p14:tracePt t="13395" x="8462963" y="2278063"/>
          <p14:tracePt t="13401" x="8426450" y="2255838"/>
          <p14:tracePt t="13408" x="8396288" y="2219325"/>
          <p14:tracePt t="13414" x="8359775" y="2189163"/>
          <p14:tracePt t="13428" x="8329613" y="2152650"/>
          <p14:tracePt t="13437" x="8262938" y="2085975"/>
          <p14:tracePt t="13443" x="8218488" y="2057400"/>
          <p14:tracePt t="13450" x="8181975" y="2027238"/>
          <p14:tracePt t="13457" x="8153400" y="2005013"/>
          <p14:tracePt t="13465" x="8123238" y="1982788"/>
          <p14:tracePt t="13471" x="8093075" y="1968500"/>
          <p14:tracePt t="13488" x="8020050" y="1946275"/>
          <p14:tracePt t="13499" x="7959725" y="1930400"/>
          <p14:tracePt t="13513" x="7908925" y="1930400"/>
          <p14:tracePt t="13521" x="7870825" y="1930400"/>
          <p14:tracePt t="13528" x="7842250" y="1930400"/>
          <p14:tracePt t="13532" x="7812088" y="1938338"/>
          <p14:tracePt t="13542" x="7783513" y="1952625"/>
          <p14:tracePt t="13548" x="7753350" y="1968500"/>
          <p14:tracePt t="13563" x="7700963" y="1990725"/>
          <p14:tracePt t="13568" x="7678738" y="2012950"/>
          <p14:tracePt t="13575" x="7650163" y="2049463"/>
          <p14:tracePt t="13584" x="7620000" y="2093913"/>
          <p14:tracePt t="13592" x="7597775" y="2122488"/>
          <p14:tracePt t="13603" x="7531100" y="2219325"/>
          <p14:tracePt t="13610" x="7508875" y="2278063"/>
          <p14:tracePt t="13615" x="7478713" y="2344738"/>
          <p14:tracePt t="13630" x="7413625" y="2455863"/>
          <p14:tracePt t="13636" x="7391400" y="2508250"/>
          <p14:tracePt t="13643" x="7369175" y="2559050"/>
          <p14:tracePt t="13652" x="7339013" y="2641600"/>
          <p14:tracePt t="13658" x="7308850" y="2714625"/>
          <p14:tracePt t="13665" x="7280275" y="2781300"/>
          <p14:tracePt t="13672" x="7264400" y="2862263"/>
          <p14:tracePt t="13686" x="7205663" y="3040063"/>
          <p14:tracePt t="13693" x="7183438" y="3151188"/>
          <p14:tracePt t="13701" x="7153275" y="3254375"/>
          <p14:tracePt t="13714" x="7102475" y="3440113"/>
          <p14:tracePt t="13729" x="7064375" y="3617913"/>
          <p14:tracePt t="13733" x="7043738" y="3690938"/>
          <p14:tracePt t="13745" x="7035800" y="3773488"/>
          <p14:tracePt t="13752" x="7027863" y="3832225"/>
          <p14:tracePt t="13762" x="7021513" y="3957638"/>
          <p14:tracePt t="13780" x="7005638" y="4121150"/>
          <p14:tracePt t="13783" x="7005638" y="4216400"/>
          <p14:tracePt t="13797" x="7021513" y="4430713"/>
          <p14:tracePt t="13803" x="7043738" y="4557713"/>
          <p14:tracePt t="13810" x="7064375" y="4691063"/>
          <p14:tracePt t="13821" x="7086600" y="4838700"/>
          <p14:tracePt t="13830" x="7116763" y="4956175"/>
          <p14:tracePt t="13833" x="7146925" y="5105400"/>
          <p14:tracePt t="13838" x="7183438" y="5222875"/>
          <p14:tracePt t="13849" x="7213600" y="5370513"/>
          <p14:tracePt t="13862" x="7272338" y="5607050"/>
          <p14:tracePt t="13866" x="7316788" y="5734050"/>
          <p14:tracePt t="13872" x="7346950" y="5859463"/>
          <p14:tracePt t="13880" x="7397750" y="5970588"/>
          <p14:tracePt t="13887" x="7442200" y="6073775"/>
          <p14:tracePt t="13897" x="7478713" y="6154738"/>
          <p14:tracePt t="13914" x="7605713" y="6324600"/>
          <p14:tracePt t="13933" x="7694613" y="6399213"/>
          <p14:tracePt t="13935" x="7739063" y="6429375"/>
          <p14:tracePt t="13946" x="7767638" y="6451600"/>
          <p14:tracePt t="13949" x="7805738" y="6457950"/>
          <p14:tracePt t="13969" x="7878763" y="6480175"/>
          <p14:tracePt t="13975" x="7931150" y="6496050"/>
          <p14:tracePt t="13979" x="7981950" y="6496050"/>
          <p14:tracePt t="13983" x="8042275" y="6502400"/>
          <p14:tracePt t="13991" x="8131175" y="6502400"/>
          <p14:tracePt t="14004" x="8307388" y="6480175"/>
          <p14:tracePt t="14014" x="8382000" y="6457950"/>
          <p14:tracePt t="14032" x="8588375" y="6391275"/>
          <p14:tracePt t="14049" x="8685213" y="6340475"/>
          <p14:tracePt t="14063" x="8766175" y="6281738"/>
          <p14:tracePt t="14067" x="8796338" y="6251575"/>
          <p14:tracePt t="14074" x="8840788" y="6215063"/>
          <p14:tracePt t="14082" x="8877300" y="6176963"/>
          <p14:tracePt t="14097" x="8921750" y="6118225"/>
          <p14:tracePt t="14102" x="8937625" y="6096000"/>
          <p14:tracePt t="14113" x="8951913" y="6073775"/>
          <p14:tracePt t="14117" x="8958263" y="6059488"/>
          <p14:tracePt t="14124" x="8958263" y="6043613"/>
          <p14:tracePt t="14129" x="8966200" y="6029325"/>
          <p14:tracePt t="14135" x="8966200" y="6021388"/>
          <p14:tracePt t="14147" x="8966200" y="5999163"/>
          <p14:tracePt t="14164" x="8966200" y="5932488"/>
          <p14:tracePt t="14171" x="8958263" y="5903913"/>
          <p14:tracePt t="14177" x="8951913" y="5851525"/>
          <p14:tracePt t="14185" x="8921750" y="5792788"/>
          <p14:tracePt t="14191" x="8907463" y="5734050"/>
          <p14:tracePt t="14198" x="8877300" y="5667375"/>
          <p14:tracePt t="14207" x="8848725" y="5607050"/>
          <p14:tracePt t="14215" x="8818563" y="5556250"/>
          <p14:tracePt t="14229" x="8759825" y="5467350"/>
          <p14:tracePt t="14233" x="8743950" y="5437188"/>
          <p14:tracePt t="14248" x="8715375" y="5378450"/>
          <p14:tracePt t="14262" x="8693150" y="5334000"/>
          <p14:tracePt t="14280" x="8670925" y="5303838"/>
          <p14:tracePt t="14284" x="8670925" y="5297488"/>
          <p14:tracePt t="14290" x="8662988" y="5281613"/>
          <p14:tracePt t="14295" x="8648700" y="5275263"/>
          <p14:tracePt t="14310" x="8640763" y="5259388"/>
          <p14:tracePt t="14325" x="8632825" y="5253038"/>
          <p14:tracePt t="14336" x="8626475" y="5253038"/>
          <p14:tracePt t="14347" x="8626475" y="5245100"/>
          <p14:tracePt t="14369" x="8618538" y="5237163"/>
          <p14:tracePt t="14471" x="8618538" y="5245100"/>
          <p14:tracePt t="14495" x="8618538" y="5253038"/>
          <p14:tracePt t="14535" x="8618538" y="5259388"/>
          <p14:tracePt t="14549" x="8610600" y="5259388"/>
          <p14:tracePt t="14553" x="8610600" y="5267325"/>
          <p14:tracePt t="14627" x="8610600" y="5275263"/>
          <p14:tracePt t="14645" x="8610600" y="5281613"/>
          <p14:tracePt t="14730" x="8610600" y="5289550"/>
          <p14:tracePt t="14868" x="8618538" y="5289550"/>
          <p14:tracePt t="14901" x="8626475" y="5281613"/>
          <p14:tracePt t="14915" x="8632825" y="5275263"/>
          <p14:tracePt t="14922" x="8640763" y="5275263"/>
          <p14:tracePt t="14929" x="8648700" y="5275263"/>
          <p14:tracePt t="14938" x="8662988" y="5275263"/>
          <p14:tracePt t="14943" x="8685213" y="5275263"/>
          <p14:tracePt t="14949" x="8715375" y="5275263"/>
          <p14:tracePt t="14955" x="8737600" y="5275263"/>
          <p14:tracePt t="14963" x="8766175" y="5275263"/>
          <p14:tracePt t="14980" x="8863013" y="5267325"/>
          <p14:tracePt t="14984" x="8929688" y="5259388"/>
          <p14:tracePt t="14998" x="9091613" y="5237163"/>
          <p14:tracePt t="15006" x="9180513" y="5230813"/>
          <p14:tracePt t="15011" x="9269413" y="5222875"/>
          <p14:tracePt t="15017" x="9358313" y="5214938"/>
          <p14:tracePt t="15025" x="9439275" y="5192713"/>
          <p14:tracePt t="15031" x="9521825" y="5170488"/>
          <p14:tracePt t="15050" x="9677400" y="5133975"/>
          <p14:tracePt t="15062" x="9802813" y="5105400"/>
          <p14:tracePt t="15066" x="9869488" y="5083175"/>
          <p14:tracePt t="15072" x="9928225" y="5067300"/>
          <p14:tracePt t="15081" x="9986963" y="5053013"/>
          <p14:tracePt t="15097" x="10091738" y="5022850"/>
          <p14:tracePt t="15103" x="10128250" y="5016500"/>
          <p14:tracePt t="15110" x="10186988" y="5000625"/>
          <p14:tracePt t="15115" x="10223500" y="4986338"/>
          <p14:tracePt t="15121" x="10267950" y="4964113"/>
          <p14:tracePt t="15136" x="10364788" y="4911725"/>
          <p14:tracePt t="15151" x="10482263" y="4860925"/>
          <p14:tracePt t="15157" x="10556875" y="4808538"/>
          <p14:tracePt t="15172" x="10675938" y="4735513"/>
          <p14:tracePt t="15180" x="10734675" y="4697413"/>
          <p14:tracePt t="15188" x="10779125" y="4660900"/>
          <p14:tracePt t="15200" x="10837863" y="4602163"/>
          <p14:tracePt t="15211" x="10868025" y="4572000"/>
          <p14:tracePt t="15218" x="10896600" y="4535488"/>
          <p14:tracePt t="15223" x="10918825" y="4519613"/>
          <p14:tracePt t="15229" x="10956925" y="4475163"/>
          <p14:tracePt t="15237" x="10993438" y="4430713"/>
          <p14:tracePt t="15242" x="11015663" y="4371975"/>
          <p14:tracePt t="15259" x="11074400" y="4254500"/>
          <p14:tracePt t="15268" x="11126788" y="4060825"/>
          <p14:tracePt t="15275" x="11134725" y="3951288"/>
          <p14:tracePt t="15284" x="11156950" y="3840163"/>
          <p14:tracePt t="15289" x="11163300" y="3729038"/>
          <p14:tracePt t="15299" x="11185525" y="3624263"/>
          <p14:tracePt t="15317" x="11207750" y="3262313"/>
          <p14:tracePt t="15323" x="11215688" y="3151188"/>
          <p14:tracePt t="15338" x="11215688" y="2914650"/>
          <p14:tracePt t="15345" x="11193463" y="2803525"/>
          <p14:tracePt t="15352" x="11171238" y="2692400"/>
          <p14:tracePt t="15361" x="11149013" y="2581275"/>
          <p14:tracePt t="15366" x="11118850" y="2463800"/>
          <p14:tracePt t="15379" x="11090275" y="2352675"/>
          <p14:tracePt t="15385" x="11023600" y="2160588"/>
          <p14:tracePt t="15405" x="10963275" y="2005013"/>
          <p14:tracePt t="15411" x="10934700" y="1938338"/>
          <p14:tracePt t="15418" x="10896600" y="1885950"/>
          <p14:tracePt t="15432" x="10823575" y="1804988"/>
          <p14:tracePt t="15436" x="10809288" y="1782763"/>
          <p14:tracePt t="15441" x="10771188" y="1760538"/>
          <p14:tracePt t="15450" x="10734675" y="1746250"/>
          <p14:tracePt t="15465" x="10660063" y="1716088"/>
          <p14:tracePt t="15480" x="10579100" y="1701800"/>
          <p14:tracePt t="15482" x="10542588" y="1701800"/>
          <p14:tracePt t="15501" x="10439400" y="1716088"/>
          <p14:tracePt t="15507" x="10372725" y="1724025"/>
          <p14:tracePt t="15513" x="10312400" y="1752600"/>
          <p14:tracePt t="15522" x="10231438" y="1768475"/>
          <p14:tracePt t="15532" x="10061575" y="1841500"/>
          <p14:tracePt t="15539" x="9972675" y="1885950"/>
          <p14:tracePt t="15546" x="9906000" y="1930400"/>
          <p14:tracePt t="15552" x="9853613" y="1968500"/>
          <p14:tracePt t="15564" x="9794875" y="2005013"/>
          <p14:tracePt t="15569" x="9764713" y="2035175"/>
          <p14:tracePt t="15581" x="9720263" y="2071688"/>
          <p14:tracePt t="15588" x="9677400" y="2116138"/>
          <p14:tracePt t="15599" x="9647238" y="2144713"/>
          <p14:tracePt t="15606" x="9647238" y="2174875"/>
          <p14:tracePt t="15616" x="9625013" y="2219325"/>
          <p14:tracePt t="15626" x="9617075" y="2241550"/>
          <p14:tracePt t="15635" x="9610725" y="2263775"/>
          <p14:tracePt t="15645" x="9602788" y="2330450"/>
          <p14:tracePt t="15650" x="9602788" y="2360613"/>
          <p14:tracePt t="15658" x="9594850" y="2397125"/>
          <p14:tracePt t="15671" x="9594850" y="2449513"/>
          <p14:tracePt t="15682" x="9594850" y="2559050"/>
          <p14:tracePt t="15696" x="9594850" y="2670175"/>
          <p14:tracePt t="15708" x="9594850" y="2797175"/>
          <p14:tracePt t="15714" x="9594850" y="2855913"/>
          <p14:tracePt t="15719" x="9594850" y="2922588"/>
          <p14:tracePt t="15754" x="9625013" y="3233738"/>
          <p14:tracePt t="15764" x="9639300" y="3359150"/>
          <p14:tracePt t="15774" x="9655175" y="3409950"/>
          <p14:tracePt t="15779" x="9655175" y="3462338"/>
          <p14:tracePt t="15785" x="9655175" y="3492500"/>
          <p14:tracePt t="15792" x="9661525" y="3529013"/>
          <p14:tracePt t="15804" x="9669463" y="3617913"/>
          <p14:tracePt t="15814" x="9677400" y="3662363"/>
          <p14:tracePt t="15816" x="9683750" y="3698875"/>
          <p14:tracePt t="15835" x="9699625" y="3787775"/>
          <p14:tracePt t="15849" x="9713913" y="3884613"/>
          <p14:tracePt t="15854" x="9720263" y="3921125"/>
          <p14:tracePt t="15861" x="9742488" y="3965575"/>
          <p14:tracePt t="15867" x="9750425" y="4002088"/>
          <p14:tracePt t="15873" x="9758363" y="4046538"/>
          <p14:tracePt t="15881" x="9772650" y="4098925"/>
          <p14:tracePt t="15893" x="9780588" y="4127500"/>
          <p14:tracePt t="15900" x="9809163" y="4210050"/>
          <p14:tracePt t="15907" x="9817100" y="4246563"/>
          <p14:tracePt t="15914" x="9831388" y="4291013"/>
          <p14:tracePt t="15922" x="9839325" y="4327525"/>
          <p14:tracePt t="15932" x="9853613" y="4371975"/>
          <p14:tracePt t="15940" x="9883775" y="4416425"/>
          <p14:tracePt t="15949" x="9898063" y="4460875"/>
          <p14:tracePt t="15955" x="9913938" y="4513263"/>
          <p14:tracePt t="15961" x="9936163" y="4541838"/>
          <p14:tracePt t="15966" x="9950450" y="4586288"/>
          <p14:tracePt t="15969" x="9964738" y="4624388"/>
          <p14:tracePt t="15986" x="9994900" y="4675188"/>
          <p14:tracePt t="16004" x="10039350" y="4757738"/>
          <p14:tracePt t="16018" x="10075863" y="4808538"/>
          <p14:tracePt t="16029" x="10098088" y="4838700"/>
          <p14:tracePt t="16033" x="10120313" y="4875213"/>
          <p14:tracePt t="16047" x="10179050" y="4927600"/>
          <p14:tracePt t="16055" x="10217150" y="4964113"/>
          <p14:tracePt t="16066" x="10283825" y="5030788"/>
          <p14:tracePt t="16076" x="10328275" y="5053013"/>
          <p14:tracePt t="16083" x="10372725" y="5089525"/>
          <p14:tracePt t="16096" x="10453688" y="5133975"/>
          <p14:tracePt t="16102" x="10498138" y="5164138"/>
          <p14:tracePt t="16236" x="11577638" y="5127625"/>
          <p14:tracePt t="16250" x="11652250" y="5075238"/>
          <p14:tracePt t="16258" x="11688763" y="5053013"/>
          <p14:tracePt t="16277" x="11814175" y="4927600"/>
          <p14:tracePt t="16283" x="11836400" y="4883150"/>
          <p14:tracePt t="16294" x="11866563" y="4838700"/>
          <p14:tracePt t="16300" x="11888788" y="4786313"/>
          <p14:tracePt t="16304" x="11918950" y="4741863"/>
          <p14:tracePt t="16308" x="11933238" y="4675188"/>
          <p14:tracePt t="16326" x="11969750" y="4572000"/>
          <p14:tracePt t="16332" x="11985625" y="4513263"/>
          <p14:tracePt t="16337" x="11999913" y="4460875"/>
          <p14:tracePt t="16353" x="11999913" y="4365625"/>
          <p14:tracePt t="16367" x="11999913" y="4276725"/>
          <p14:tracePt t="16376" x="11999913" y="4216400"/>
          <p14:tracePt t="16380" x="11999913" y="4171950"/>
          <p14:tracePt t="16392" x="11999913" y="4135438"/>
          <p14:tracePt t="16400" x="11999913" y="4060825"/>
          <p14:tracePt t="16409" x="11999913" y="4032250"/>
          <p14:tracePt t="16417" x="11999913" y="4002088"/>
          <p14:tracePt t="16423" x="11999913" y="3979863"/>
          <p14:tracePt t="16428" x="11999913" y="3957638"/>
          <p14:tracePt t="16435" x="11999913" y="3935413"/>
          <p14:tracePt t="16440" x="11999913" y="3929063"/>
          <p14:tracePt t="16450" x="11999913" y="3906838"/>
          <p14:tracePt t="16459" x="11999913" y="3890963"/>
          <p14:tracePt t="16465" x="11999913" y="3884613"/>
          <p14:tracePt t="16472" x="11999913" y="3868738"/>
          <p14:tracePt t="16485" x="11999913" y="3854450"/>
          <p14:tracePt t="16498" x="11999913" y="3832225"/>
          <p14:tracePt t="16505" x="11999913" y="3817938"/>
          <p14:tracePt t="16514" x="11999913" y="3802063"/>
          <p14:tracePt t="16521" x="11999913" y="3779838"/>
          <p14:tracePt t="16528" x="11999913" y="3757613"/>
          <p14:tracePt t="16546" x="11991975" y="3721100"/>
          <p14:tracePt t="16554" x="11969750" y="3676650"/>
          <p14:tracePt t="16560" x="11955463" y="3646488"/>
          <p14:tracePt t="16567" x="11925300" y="3617913"/>
          <p14:tracePt t="16580" x="11896725" y="3581400"/>
          <p14:tracePt t="16588" x="11814175" y="3506788"/>
          <p14:tracePt t="16601" x="11718925" y="3409950"/>
          <p14:tracePt t="16610" x="11644313" y="3359150"/>
          <p14:tracePt t="16619" x="11593513" y="3314700"/>
          <p14:tracePt t="16622" x="11526838" y="3276600"/>
          <p14:tracePt t="16630" x="11482388" y="3240088"/>
          <p14:tracePt t="16637" x="11422063" y="3211513"/>
          <p14:tracePt t="16648" x="11393488" y="3189288"/>
          <p14:tracePt t="16657" x="11333163" y="3159125"/>
          <p14:tracePt t="16666" x="11296650" y="3136900"/>
          <p14:tracePt t="16675" x="11274425" y="3128963"/>
          <p14:tracePt t="16681" x="11237913" y="3114675"/>
          <p14:tracePt t="16689" x="11207750" y="3100388"/>
          <p14:tracePt t="16714" x="11052175" y="3078163"/>
          <p14:tracePt t="16722" x="11001375" y="3070225"/>
          <p14:tracePt t="16731" x="10948988" y="3070225"/>
          <p14:tracePt t="16737" x="10890250" y="3070225"/>
          <p14:tracePt t="16754" x="10712450" y="3078163"/>
          <p14:tracePt t="16768" x="10571163" y="3092450"/>
          <p14:tracePt t="16782" x="10439400" y="3122613"/>
          <p14:tracePt t="16789" x="10379075" y="3144838"/>
          <p14:tracePt t="16806" x="10231438" y="3189288"/>
          <p14:tracePt t="16826" x="10025063" y="3284538"/>
          <p14:tracePt t="16836" x="9972675" y="3314700"/>
          <p14:tracePt t="16846" x="9913938" y="3336925"/>
          <p14:tracePt t="16856" x="9839325" y="3409950"/>
          <p14:tracePt t="16865" x="9780588" y="3462338"/>
          <p14:tracePt t="16881" x="9720263" y="3529013"/>
          <p14:tracePt t="16889" x="9691688" y="3559175"/>
          <p14:tracePt t="16900" x="9632950" y="3632200"/>
          <p14:tracePt t="16907" x="9610725" y="3662363"/>
          <p14:tracePt t="16913" x="9594850" y="3684588"/>
          <p14:tracePt t="16921" x="9572625" y="3706813"/>
          <p14:tracePt t="16929" x="9558338" y="3729038"/>
          <p14:tracePt t="16933" x="9550400" y="3735388"/>
          <p14:tracePt t="16942" x="9544050" y="3743325"/>
          <p14:tracePt t="16957" x="9536113" y="3757613"/>
          <p14:tracePt t="16963" x="9536113" y="3765550"/>
          <p14:tracePt t="16970" x="9536113" y="3773488"/>
          <p14:tracePt t="16976" x="9528175" y="3773488"/>
          <p14:tracePt t="16985" x="9528175" y="3779838"/>
          <p14:tracePt t="17006" x="9528175" y="3787775"/>
          <p14:tracePt t="17019" x="9528175" y="3795713"/>
          <p14:tracePt t="24089" x="9469438" y="3795713"/>
          <p14:tracePt t="24097" x="9394825" y="3795713"/>
          <p14:tracePt t="24102" x="9313863" y="3810000"/>
          <p14:tracePt t="24109" x="9240838" y="3817938"/>
          <p14:tracePt t="24116" x="9158288" y="3817938"/>
          <p14:tracePt t="24125" x="9069388" y="3824288"/>
          <p14:tracePt t="24131" x="8958263" y="3846513"/>
          <p14:tracePt t="24135" x="8818563" y="3854450"/>
          <p14:tracePt t="24149" x="8515350" y="3929063"/>
          <p14:tracePt t="24166" x="8262938" y="3979863"/>
          <p14:tracePt t="24172" x="8159750" y="4010025"/>
          <p14:tracePt t="24178" x="8078788" y="4016375"/>
          <p14:tracePt t="24187" x="8012113" y="4038600"/>
          <p14:tracePt t="24192" x="7959725" y="4046538"/>
          <p14:tracePt t="24198" x="7908925" y="4060825"/>
          <p14:tracePt t="24213" x="7797800" y="4098925"/>
          <p14:tracePt t="24233" x="7605713" y="4171950"/>
          <p14:tracePt t="24247" x="7472363" y="4238625"/>
          <p14:tracePt t="24271" x="7339013" y="4321175"/>
          <p14:tracePt t="24278" x="7294563" y="4343400"/>
          <p14:tracePt t="24287" x="7242175" y="4379913"/>
          <p14:tracePt t="24298" x="7219950" y="4394200"/>
          <p14:tracePt t="24303" x="7213600" y="4408488"/>
          <p14:tracePt t="24309" x="7191375" y="4424363"/>
          <p14:tracePt t="24322" x="7161213" y="4446588"/>
          <p14:tracePt t="24331" x="7153275" y="4460875"/>
          <p14:tracePt t="24337" x="7146925" y="4475163"/>
          <p14:tracePt t="24347" x="7146925" y="4491038"/>
          <p14:tracePt t="24352" x="7138988" y="4513263"/>
          <p14:tracePt t="24364" x="7131050" y="4541838"/>
          <p14:tracePt t="24368" x="7131050" y="4572000"/>
          <p14:tracePt t="24377" x="7131050" y="4646613"/>
          <p14:tracePt t="24390" x="7131050" y="4735513"/>
          <p14:tracePt t="24402" x="7138988" y="4786313"/>
          <p14:tracePt t="24415" x="7153275" y="4867275"/>
          <p14:tracePt t="24420" x="7161213" y="4889500"/>
          <p14:tracePt t="24427" x="7169150" y="4911725"/>
          <p14:tracePt t="24436" x="7183438" y="4933950"/>
          <p14:tracePt t="24440" x="7183438" y="4956175"/>
          <p14:tracePt t="24450" x="7191375" y="4964113"/>
          <p14:tracePt t="24458" x="7191375" y="4972050"/>
          <p14:tracePt t="24463" x="7191375" y="4978400"/>
          <p14:tracePt t="24469" x="7197725" y="4986338"/>
          <p14:tracePt t="24488" x="7205663" y="4994275"/>
          <p14:tracePt t="24503" x="7213600" y="4994275"/>
          <p14:tracePt t="24535" x="7219950" y="4994275"/>
          <p14:tracePt t="24554" x="7227888" y="4994275"/>
          <p14:tracePt t="24589" x="7235825" y="4994275"/>
          <p14:tracePt t="24609" x="7242175" y="4994275"/>
          <p14:tracePt t="24624" x="7250113" y="4994275"/>
          <p14:tracePt t="24640" x="7258050" y="4986338"/>
          <p14:tracePt t="24646" x="7264400" y="4986338"/>
          <p14:tracePt t="24659" x="7280275" y="4986338"/>
          <p14:tracePt t="24671" x="7302500" y="4986338"/>
          <p14:tracePt t="24679" x="7316788" y="4986338"/>
          <p14:tracePt t="24687" x="7324725" y="4986338"/>
          <p14:tracePt t="24700" x="7361238" y="4986338"/>
          <p14:tracePt t="24705" x="7369175" y="4986338"/>
          <p14:tracePt t="24711" x="7383463" y="4986338"/>
          <p14:tracePt t="24718" x="7391400" y="4986338"/>
          <p14:tracePt t="24725" x="7405688" y="4986338"/>
          <p14:tracePt t="24733" x="7413625" y="4986338"/>
          <p14:tracePt t="24740" x="7419975" y="4986338"/>
          <p14:tracePt t="24746" x="7427913" y="4986338"/>
          <p14:tracePt t="24757" x="7434263" y="4986338"/>
          <p14:tracePt t="24762" x="7442200" y="4986338"/>
          <p14:tracePt t="24771" x="7450138" y="4978400"/>
          <p14:tracePt t="24774" x="7456488" y="4978400"/>
          <p14:tracePt t="24782" x="7472363" y="4972050"/>
          <p14:tracePt t="24789" x="7478713" y="4972050"/>
          <p14:tracePt t="24797" x="7494588" y="4972050"/>
          <p14:tracePt t="24805" x="7508875" y="4972050"/>
          <p14:tracePt t="24814" x="7531100" y="4964113"/>
          <p14:tracePt t="24823" x="7553325" y="4956175"/>
          <p14:tracePt t="24835" x="7583488" y="4949825"/>
          <p14:tracePt t="24851" x="7620000" y="4941888"/>
          <p14:tracePt t="24861" x="7634288" y="4933950"/>
          <p14:tracePt t="24867" x="7656513" y="4933950"/>
          <p14:tracePt t="24881" x="7700963" y="4927600"/>
          <p14:tracePt t="24892" x="7739063" y="4919663"/>
          <p14:tracePt t="24901" x="7761288" y="4919663"/>
          <p14:tracePt t="24908" x="7775575" y="4919663"/>
          <p14:tracePt t="24916" x="7797800" y="4919663"/>
          <p14:tracePt t="24923" x="7812088" y="4919663"/>
          <p14:tracePt t="24941" x="7878763" y="4911725"/>
          <p14:tracePt t="24954" x="7893050" y="4911725"/>
          <p14:tracePt t="24964" x="7945438" y="4911725"/>
          <p14:tracePt t="24971" x="7959725" y="4911725"/>
          <p14:tracePt t="24984" x="8004175" y="4911725"/>
          <p14:tracePt t="24998" x="8034338" y="4911725"/>
          <p14:tracePt t="25002" x="8048625" y="4911725"/>
          <p14:tracePt t="25017" x="8086725" y="4911725"/>
          <p14:tracePt t="25025" x="8108950" y="4911725"/>
          <p14:tracePt t="25031" x="8131175" y="4911725"/>
          <p14:tracePt t="25039" x="8153400" y="4911725"/>
          <p14:tracePt t="25046" x="8181975" y="4911725"/>
          <p14:tracePt t="25051" x="8196263" y="4911725"/>
          <p14:tracePt t="25056" x="8212138" y="4911725"/>
          <p14:tracePt t="25066" x="8234363" y="4911725"/>
          <p14:tracePt t="25071" x="8240713" y="4911725"/>
          <p14:tracePt t="25078" x="8256588" y="4911725"/>
          <p14:tracePt t="25086" x="8270875" y="4911725"/>
          <p14:tracePt t="25099" x="8285163" y="4911725"/>
          <p14:tracePt t="25116" x="8301038" y="4911725"/>
          <p14:tracePt t="25125" x="8315325" y="4911725"/>
          <p14:tracePt t="25145" x="8337550" y="4911725"/>
          <p14:tracePt t="25149" x="8351838" y="4911725"/>
          <p14:tracePt t="25156" x="8359775" y="4911725"/>
          <p14:tracePt t="25165" x="8374063" y="4911725"/>
          <p14:tracePt t="25173" x="8389938" y="4911725"/>
          <p14:tracePt t="25178" x="8396288" y="4911725"/>
          <p14:tracePt t="25186" x="8412163" y="4911725"/>
          <p14:tracePt t="25206" x="8462963" y="4911725"/>
          <p14:tracePt t="25212" x="8478838" y="4919663"/>
          <p14:tracePt t="25220" x="8493125" y="4919663"/>
          <p14:tracePt t="25225" x="8507413" y="4927600"/>
          <p14:tracePt t="25233" x="8529638" y="4927600"/>
          <p14:tracePt t="25240" x="8537575" y="4927600"/>
          <p14:tracePt t="25246" x="8559800" y="4927600"/>
          <p14:tracePt t="25252" x="8582025" y="4927600"/>
          <p14:tracePt t="25260" x="8588375" y="4927600"/>
          <p14:tracePt t="25269" x="8604250" y="4927600"/>
          <p14:tracePt t="25274" x="8610600" y="4927600"/>
          <p14:tracePt t="25281" x="8626475" y="4927600"/>
          <p14:tracePt t="25296" x="8640763" y="4927600"/>
          <p14:tracePt t="25305" x="8648700" y="4927600"/>
          <p14:tracePt t="25322" x="8670925" y="4927600"/>
          <p14:tracePt t="25338" x="8677275" y="4927600"/>
          <p14:tracePt t="25352" x="8685213" y="4927600"/>
          <p14:tracePt t="25370" x="8699500" y="4927600"/>
          <p14:tracePt t="25414" x="8707438" y="4927600"/>
          <p14:tracePt t="25471" x="8715375" y="4927600"/>
          <p14:tracePt t="25498" x="8721725" y="4927600"/>
          <p14:tracePt t="25511" x="8737600" y="4933950"/>
          <p14:tracePt t="25531" x="8774113" y="4941888"/>
          <p14:tracePt t="25540" x="8810625" y="4949825"/>
          <p14:tracePt t="25548" x="8832850" y="4949825"/>
          <p14:tracePt t="25555" x="8863013" y="4956175"/>
          <p14:tracePt t="25561" x="8885238" y="4964113"/>
          <p14:tracePt t="25575" x="8943975" y="4978400"/>
          <p14:tracePt t="25589" x="8996363" y="4978400"/>
          <p14:tracePt t="25596" x="9018588" y="4986338"/>
          <p14:tracePt t="25601" x="9040813" y="4994275"/>
          <p14:tracePt t="25608" x="9069388" y="5000625"/>
          <p14:tracePt t="25624" x="9107488" y="5008563"/>
          <p14:tracePt t="25640" x="9151938" y="5008563"/>
          <p14:tracePt t="25646" x="9174163" y="5016500"/>
          <p14:tracePt t="25652" x="9196388" y="5016500"/>
          <p14:tracePt t="25666" x="9232900" y="5016500"/>
          <p14:tracePt t="25670" x="9240838" y="5016500"/>
          <p14:tracePt t="25676" x="9255125" y="5016500"/>
          <p14:tracePt t="25690" x="9263063" y="5016500"/>
          <p14:tracePt t="25699" x="9269413" y="5016500"/>
          <p14:tracePt t="25704" x="9277350" y="5016500"/>
          <p14:tracePt t="25726" x="9285288" y="5016500"/>
          <p14:tracePt t="25738" x="9291638" y="5016500"/>
          <p14:tracePt t="25753" x="9299575" y="5016500"/>
          <p14:tracePt t="25768" x="9321800" y="5016500"/>
          <p14:tracePt t="25781" x="9336088" y="5016500"/>
          <p14:tracePt t="25798" x="9358313" y="5016500"/>
          <p14:tracePt t="25802" x="9372600" y="5016500"/>
          <p14:tracePt t="25815" x="9394825" y="5016500"/>
          <p14:tracePt t="25832" x="9424988" y="5016500"/>
          <p14:tracePt t="25836" x="9439275" y="5016500"/>
          <p14:tracePt t="25849" x="9513888" y="5016500"/>
          <p14:tracePt t="25864" x="9655175" y="5022850"/>
          <p14:tracePt t="25889" x="9817100" y="5030788"/>
          <p14:tracePt t="25897" x="9861550" y="5038725"/>
          <p14:tracePt t="25908" x="9906000" y="5038725"/>
          <p14:tracePt t="25915" x="9928225" y="5045075"/>
          <p14:tracePt t="25922" x="9936163" y="5045075"/>
          <p14:tracePt t="25931" x="9942513" y="5045075"/>
          <p14:tracePt t="25941" x="9950450" y="5045075"/>
          <p14:tracePt t="25961" x="9972675" y="5045075"/>
          <p14:tracePt t="25999" x="9972675" y="5038725"/>
          <p14:tracePt t="26010" x="9942513" y="5030788"/>
          <p14:tracePt t="26232" x="9986963" y="5030788"/>
          <p14:tracePt t="26240" x="10053638" y="5038725"/>
          <p14:tracePt t="26249" x="10112375" y="5045075"/>
          <p14:tracePt t="26254" x="10186988" y="5060950"/>
          <p14:tracePt t="26263" x="10253663" y="5067300"/>
          <p14:tracePt t="26269" x="10320338" y="5075238"/>
          <p14:tracePt t="26275" x="10372725" y="5083175"/>
          <p14:tracePt t="26286" x="10394950" y="5083175"/>
          <p14:tracePt t="26293" x="10423525" y="5089525"/>
          <p14:tracePt t="26303" x="10453688" y="5089525"/>
          <p14:tracePt t="26308" x="10461625" y="5089525"/>
          <p14:tracePt t="26321" x="10467975" y="5089525"/>
          <p14:tracePt t="26342" x="10482263" y="5089525"/>
          <p14:tracePt t="26354" x="10490200" y="5089525"/>
          <p14:tracePt t="26370" x="10498138" y="5089525"/>
          <p14:tracePt t="26376" x="10504488" y="5089525"/>
          <p14:tracePt t="26388" x="10512425" y="5089525"/>
          <p14:tracePt t="26395" x="10520363" y="5089525"/>
          <p14:tracePt t="26405" x="10526713" y="5089525"/>
          <p14:tracePt t="26427" x="10534650" y="5089525"/>
          <p14:tracePt t="26444" x="10542588" y="5089525"/>
          <p14:tracePt t="26462" x="10556875" y="5089525"/>
          <p14:tracePt t="26470" x="10564813" y="5089525"/>
          <p14:tracePt t="26476" x="10571163" y="5089525"/>
          <p14:tracePt t="26484" x="10587038" y="5089525"/>
          <p14:tracePt t="26490" x="10593388" y="5089525"/>
          <p14:tracePt t="26496" x="10615613" y="5089525"/>
          <p14:tracePt t="26504" x="10637838" y="5089525"/>
          <p14:tracePt t="26512" x="10675938" y="5089525"/>
          <p14:tracePt t="26519" x="10698163" y="5089525"/>
          <p14:tracePt t="26524" x="10748963" y="5083175"/>
          <p14:tracePt t="26531" x="10809288" y="5083175"/>
          <p14:tracePt t="26537" x="10874375" y="5075238"/>
          <p14:tracePt t="26545" x="10934700" y="5075238"/>
          <p14:tracePt t="26552" x="10971213" y="5075238"/>
          <p14:tracePt t="26568" x="11029950" y="5075238"/>
          <p14:tracePt t="26583" x="11052175" y="5075238"/>
          <p14:tracePt t="26601" x="11074400" y="5075238"/>
          <p14:tracePt t="26618" x="11082338" y="5075238"/>
          <p14:tracePt t="26622" x="11090275" y="5075238"/>
          <p14:tracePt t="26632" x="11090275" y="5067300"/>
          <p14:tracePt t="26650" x="11104563" y="5067300"/>
          <p14:tracePt t="26667" x="11112500" y="5067300"/>
          <p14:tracePt t="26672" x="11118850" y="5067300"/>
          <p14:tracePt t="26678" x="11126788" y="5067300"/>
          <p14:tracePt t="26690" x="11141075" y="5067300"/>
          <p14:tracePt t="26702" x="11149013" y="5067300"/>
          <p14:tracePt t="26715" x="11163300" y="5060950"/>
          <p14:tracePt t="26720" x="11179175" y="5060950"/>
          <p14:tracePt t="26727" x="11185525" y="5053013"/>
          <p14:tracePt t="26733" x="11201400" y="5053013"/>
          <p14:tracePt t="26742" x="11207750" y="5053013"/>
          <p14:tracePt t="26750" x="11223625" y="5053013"/>
          <p14:tracePt t="26766" x="11244263" y="5053013"/>
          <p14:tracePt t="26773" x="11252200" y="5053013"/>
          <p14:tracePt t="26796" x="11260138" y="5045075"/>
          <p14:tracePt t="26805" x="11266488" y="5045075"/>
          <p14:tracePt t="26817" x="11274425" y="5045075"/>
          <p14:tracePt t="26970" x="11266488" y="5045075"/>
          <p14:tracePt t="26984" x="11260138" y="5045075"/>
          <p14:tracePt t="27005" x="11252200" y="5045075"/>
          <p14:tracePt t="27015" x="11244263" y="5038725"/>
          <p14:tracePt t="27028" x="11244263" y="5030788"/>
          <p14:tracePt t="27035" x="11229975" y="5030788"/>
          <p14:tracePt t="27047" x="11207750" y="5022850"/>
          <p14:tracePt t="27051" x="11185525" y="5016500"/>
          <p14:tracePt t="27066" x="11134725" y="4994275"/>
          <p14:tracePt t="27074" x="11112500" y="4986338"/>
          <p14:tracePt t="27082" x="11082338" y="4978400"/>
          <p14:tracePt t="27088" x="11052175" y="4964113"/>
          <p14:tracePt t="27093" x="11023600" y="4956175"/>
          <p14:tracePt t="27100" x="11001375" y="4949825"/>
          <p14:tracePt t="27114" x="10963275" y="4941888"/>
          <p14:tracePt t="27120" x="10941050" y="4933950"/>
          <p14:tracePt t="27134" x="10912475" y="4933950"/>
          <p14:tracePt t="27140" x="10896600" y="4933950"/>
          <p14:tracePt t="27152" x="10874375" y="4933950"/>
          <p14:tracePt t="27167" x="10845800" y="4933950"/>
          <p14:tracePt t="27170" x="10815638" y="4933950"/>
          <p14:tracePt t="27175" x="10801350" y="4933950"/>
          <p14:tracePt t="27187" x="10771188" y="4933950"/>
          <p14:tracePt t="27193" x="10742613" y="4927600"/>
          <p14:tracePt t="27211" x="10660063" y="4911725"/>
          <p14:tracePt t="27221" x="10631488" y="4911725"/>
          <p14:tracePt t="27233" x="10579100" y="4905375"/>
          <p14:tracePt t="27253" x="10520363" y="4897438"/>
          <p14:tracePt t="27271" x="10498138" y="4889500"/>
          <p14:tracePt t="27283" x="10482263" y="4883150"/>
          <p14:tracePt t="27287" x="10475913" y="4883150"/>
          <p14:tracePt t="27300" x="10467975" y="4875213"/>
          <p14:tracePt t="27304" x="10461625" y="4875213"/>
          <p14:tracePt t="27324" x="10453688" y="4875213"/>
          <p14:tracePt t="27338" x="10453688" y="4867275"/>
          <p14:tracePt t="27343" x="10453688" y="4860925"/>
          <p14:tracePt t="27357" x="10453688" y="4852988"/>
          <p14:tracePt t="34648" x="10453688" y="4830763"/>
          <p14:tracePt t="34655" x="10439400" y="4800600"/>
          <p14:tracePt t="34669" x="10431463" y="4757738"/>
          <p14:tracePt t="34677" x="10431463" y="4727575"/>
          <p14:tracePt t="34683" x="10423525" y="4697413"/>
          <p14:tracePt t="34691" x="10423525" y="4660900"/>
          <p14:tracePt t="34702" x="10417175" y="4608513"/>
          <p14:tracePt t="34706" x="10409238" y="4541838"/>
          <p14:tracePt t="34718" x="10364788" y="4379913"/>
          <p14:tracePt t="34737" x="10231438" y="4060825"/>
          <p14:tracePt t="34752" x="10120313" y="3832225"/>
          <p14:tracePt t="34761" x="10069513" y="3735388"/>
          <p14:tracePt t="34769" x="10009188" y="3646488"/>
          <p14:tracePt t="34786" x="9809163" y="3381375"/>
          <p14:tracePt t="34794" x="9750425" y="3306763"/>
          <p14:tracePt t="34799" x="9683750" y="3233738"/>
          <p14:tracePt t="34810" x="9632950" y="3167063"/>
          <p14:tracePt t="34823" x="9550400" y="3062288"/>
          <p14:tracePt t="34828" x="9513888" y="3017838"/>
          <p14:tracePt t="34837" x="9491663" y="2989263"/>
          <p14:tracePt t="34842" x="9469438" y="2944813"/>
          <p14:tracePt t="34851" x="9432925" y="2900363"/>
          <p14:tracePt t="34871" x="9372600" y="2781300"/>
          <p14:tracePt t="34877" x="9358313" y="2752725"/>
          <p14:tracePt t="34886" x="9344025" y="2722563"/>
          <p14:tracePt t="34897" x="9336088" y="2692400"/>
          <p14:tracePt t="34910" x="9313863" y="2641600"/>
          <p14:tracePt t="34918" x="9313863" y="2633663"/>
          <p14:tracePt t="34925" x="9313863" y="2611438"/>
          <p14:tracePt t="34934" x="9313863" y="2597150"/>
          <p14:tracePt t="34940" x="9321800" y="2581275"/>
          <p14:tracePt t="34946" x="9329738" y="2566988"/>
          <p14:tracePt t="34955" x="9350375" y="2544763"/>
          <p14:tracePt t="34966" x="9372600" y="2522538"/>
          <p14:tracePt t="34971" x="9424988" y="2486025"/>
          <p14:tracePt t="34978" x="9505950" y="2455863"/>
          <p14:tracePt t="34984" x="9625013" y="2427288"/>
          <p14:tracePt t="34989" x="9750425" y="2405063"/>
          <p14:tracePt t="34996" x="9891713" y="2382838"/>
          <p14:tracePt t="35005" x="10017125" y="2374900"/>
          <p14:tracePt t="35010" x="10128250" y="2374900"/>
          <p14:tracePt t="35016" x="10209213" y="2374900"/>
          <p14:tracePt t="35024" x="10283825" y="2374900"/>
          <p14:tracePt t="35035" x="10350500" y="2374900"/>
          <p14:tracePt t="35044" x="10423525" y="2374900"/>
          <p14:tracePt t="35051" x="10445750" y="2374900"/>
          <p14:tracePt t="35058" x="10453688" y="2374900"/>
          <p14:tracePt t="35067" x="10461625" y="2374900"/>
          <p14:tracePt t="35075" x="10467975" y="2374900"/>
          <p14:tracePt t="35096" x="10482263" y="2374900"/>
          <p14:tracePt t="35115" x="10490200" y="2382838"/>
          <p14:tracePt t="35156" x="10490200" y="2389188"/>
          <p14:tracePt t="35177" x="10490200" y="2397125"/>
          <p14:tracePt t="35205" x="10490200" y="2405063"/>
          <p14:tracePt t="35219" x="10490200" y="2411413"/>
          <p14:tracePt t="35225" x="10490200" y="2419350"/>
          <p14:tracePt t="35234" x="10498138" y="2427288"/>
          <p14:tracePt t="35239" x="10504488" y="2433638"/>
          <p14:tracePt t="35244" x="10512425" y="2441575"/>
          <p14:tracePt t="35255" x="10512425" y="2455863"/>
          <p14:tracePt t="35267" x="10542588" y="2478088"/>
          <p14:tracePt t="35273" x="10548938" y="2500313"/>
          <p14:tracePt t="35283" x="10556875" y="2514600"/>
          <p14:tracePt t="35291" x="10564813" y="2536825"/>
          <p14:tracePt t="35300" x="10579100" y="2566988"/>
          <p14:tracePt t="35310" x="10587038" y="2589213"/>
          <p14:tracePt t="35318" x="10593388" y="2603500"/>
          <p14:tracePt t="35324" x="10601325" y="2619375"/>
          <p14:tracePt t="35334" x="10615613" y="2633663"/>
          <p14:tracePt t="35348" x="10637838" y="2670175"/>
          <p14:tracePt t="35355" x="10645775" y="2678113"/>
          <p14:tracePt t="35359" x="10660063" y="2692400"/>
          <p14:tracePt t="35364" x="10668000" y="2708275"/>
          <p14:tracePt t="35378" x="10704513" y="2736850"/>
          <p14:tracePt t="35392" x="10726738" y="2752725"/>
          <p14:tracePt t="35409" x="10756900" y="2774950"/>
          <p14:tracePt t="35414" x="10771188" y="2781300"/>
          <p14:tracePt t="35424" x="10801350" y="2797175"/>
          <p14:tracePt t="35439" x="10815638" y="2803525"/>
          <p14:tracePt t="35453" x="10831513" y="2819400"/>
          <p14:tracePt t="35473" x="10837863" y="2819400"/>
          <p14:tracePt t="35487" x="10845800" y="2825750"/>
          <p14:tracePt t="35586" x="10837863" y="2825750"/>
          <p14:tracePt t="35600" x="10837863" y="2819400"/>
          <p14:tracePt t="35613" x="10837863" y="2811463"/>
          <p14:tracePt t="35621" x="10831513" y="2811463"/>
          <p14:tracePt t="35635" x="10823575" y="2803525"/>
          <p14:tracePt t="35656" x="10815638" y="2797175"/>
          <p14:tracePt t="35663" x="10815638" y="2789238"/>
          <p14:tracePt t="35685" x="10809288" y="2781300"/>
          <p14:tracePt t="35702" x="10801350" y="2774950"/>
          <p14:tracePt t="35714" x="10801350" y="2767013"/>
          <p14:tracePt t="35749" x="10793413" y="2759075"/>
          <p14:tracePt t="35759" x="10787063" y="2752725"/>
          <p14:tracePt t="35776" x="10779125" y="2752725"/>
          <p14:tracePt t="35787" x="10771188" y="2744788"/>
          <p14:tracePt t="35804" x="10756900" y="2730500"/>
          <p14:tracePt t="35817" x="10748963" y="2722563"/>
          <p14:tracePt t="35821" x="10742613" y="2714625"/>
          <p14:tracePt t="35834" x="10734675" y="2714625"/>
          <p14:tracePt t="35858" x="10726738" y="2708275"/>
          <p14:tracePt t="35894" x="10720388" y="2708275"/>
          <p14:tracePt t="36066" x="10720388" y="2714625"/>
          <p14:tracePt t="36081" x="10720388" y="2722563"/>
          <p14:tracePt t="36120" x="10720388" y="2730500"/>
          <p14:tracePt t="36141" x="10720388" y="2736850"/>
          <p14:tracePt t="36154" x="10720388" y="2744788"/>
          <p14:tracePt t="36186" x="10720388" y="2752725"/>
          <p14:tracePt t="36195" x="10720388" y="2759075"/>
          <p14:tracePt t="36203" x="10720388" y="2767013"/>
          <p14:tracePt t="36217" x="10720388" y="2781300"/>
          <p14:tracePt t="36223" x="10720388" y="2789238"/>
          <p14:tracePt t="36231" x="10720388" y="2797175"/>
          <p14:tracePt t="36244" x="10720388" y="2811463"/>
          <p14:tracePt t="36252" x="10720388" y="2825750"/>
          <p14:tracePt t="36267" x="10720388" y="2841625"/>
          <p14:tracePt t="36271" x="10720388" y="2847975"/>
          <p14:tracePt t="36284" x="10720388" y="2862263"/>
          <p14:tracePt t="36287" x="10720388" y="2878138"/>
          <p14:tracePt t="36291" x="10720388" y="2884488"/>
          <p14:tracePt t="36302" x="10720388" y="2900363"/>
          <p14:tracePt t="36317" x="10712450" y="2922588"/>
          <p14:tracePt t="36320" x="10704513" y="2936875"/>
          <p14:tracePt t="36334" x="10704513" y="2967038"/>
          <p14:tracePt t="36350" x="10704513" y="2989263"/>
          <p14:tracePt t="36355" x="10704513" y="3003550"/>
          <p14:tracePt t="36365" x="10704513" y="3025775"/>
          <p14:tracePt t="36370" x="10704513" y="3033713"/>
          <p14:tracePt t="36378" x="10704513" y="3048000"/>
          <p14:tracePt t="36387" x="10704513" y="3055938"/>
          <p14:tracePt t="36404" x="10704513" y="3078163"/>
          <p14:tracePt t="36426" x="10704513" y="3106738"/>
          <p14:tracePt t="36435" x="10704513" y="3114675"/>
          <p14:tracePt t="36440" x="10704513" y="3122613"/>
          <p14:tracePt t="36445" x="10704513" y="3128963"/>
          <p14:tracePt t="36452" x="10704513" y="3136900"/>
          <p14:tracePt t="36464" x="10704513" y="3144838"/>
          <p14:tracePt t="36476" x="10704513" y="3159125"/>
          <p14:tracePt t="36487" x="10704513" y="3181350"/>
          <p14:tracePt t="36494" x="10704513" y="3203575"/>
          <p14:tracePt t="36502" x="10712450" y="3217863"/>
          <p14:tracePt t="36508" x="10712450" y="3248025"/>
          <p14:tracePt t="36514" x="10712450" y="3284538"/>
          <p14:tracePt t="36523" x="10712450" y="3321050"/>
          <p14:tracePt t="36535" x="10712450" y="3440113"/>
          <p14:tracePt t="36547" x="10712450" y="3498850"/>
          <p14:tracePt t="36557" x="10712450" y="3587750"/>
          <p14:tracePt t="36563" x="10712450" y="3617913"/>
          <p14:tracePt t="36569" x="10712450" y="3640138"/>
          <p14:tracePt t="36585" x="10712450" y="3662363"/>
          <p14:tracePt t="36602" x="10712450" y="3668713"/>
          <p14:tracePt t="36609" x="10704513" y="3668713"/>
          <p14:tracePt t="36634" x="10698163" y="3668713"/>
          <p14:tracePt t="36654" x="10690225" y="3668713"/>
          <p14:tracePt t="36668" x="10690225" y="3662363"/>
          <p14:tracePt t="36677" x="10690225" y="3654425"/>
          <p14:tracePt t="36689" x="10690225" y="3640138"/>
          <p14:tracePt t="36702" x="10690225" y="3624263"/>
          <p14:tracePt t="36709" x="10690225" y="3609975"/>
          <p14:tracePt t="36718" x="10690225" y="3603625"/>
          <p14:tracePt t="36738" x="10690225" y="3536950"/>
          <p14:tracePt t="36744" x="10690225" y="3514725"/>
          <p14:tracePt t="36753" x="10690225" y="3484563"/>
          <p14:tracePt t="36763" x="10698163" y="3462338"/>
          <p14:tracePt t="36769" x="10698163" y="3440113"/>
          <p14:tracePt t="36778" x="10704513" y="3387725"/>
          <p14:tracePt t="36786" x="10704513" y="3365500"/>
          <p14:tracePt t="36793" x="10704513" y="3343275"/>
          <p14:tracePt t="36803" x="10704513" y="3321050"/>
          <p14:tracePt t="36808" x="10704513" y="3298825"/>
          <p14:tracePt t="36816" x="10704513" y="3276600"/>
          <p14:tracePt t="36820" x="10704513" y="3254375"/>
          <p14:tracePt t="36827" x="10704513" y="3240088"/>
          <p14:tracePt t="36836" x="10704513" y="3225800"/>
          <p14:tracePt t="36856" x="10704513" y="3173413"/>
          <p14:tracePt t="36861" x="10704513" y="3159125"/>
          <p14:tracePt t="36871" x="10704513" y="3144838"/>
          <p14:tracePt t="36886" x="10704513" y="3122613"/>
          <p14:tracePt t="36891" x="10704513" y="3114675"/>
          <p14:tracePt t="36904" x="10704513" y="3084513"/>
          <p14:tracePt t="36909" x="10704513" y="3078163"/>
          <p14:tracePt t="36918" x="10704513" y="3062288"/>
          <p14:tracePt t="36935" x="10704513" y="3048000"/>
          <p14:tracePt t="36939" x="10704513" y="3033713"/>
          <p14:tracePt t="36954" x="10704513" y="3025775"/>
          <p14:tracePt t="36967" x="10712450" y="3011488"/>
          <p14:tracePt t="36972" x="10712450" y="3003550"/>
          <p14:tracePt t="36985" x="10720388" y="2989263"/>
          <p14:tracePt t="37002" x="10726738" y="2981325"/>
          <p14:tracePt t="37018" x="10726738" y="2973388"/>
          <p14:tracePt t="37037" x="10726738" y="2967038"/>
          <p14:tracePt t="37081" x="10726738" y="2989263"/>
          <p14:tracePt t="37090" x="10720388" y="3033713"/>
          <p14:tracePt t="37097" x="10712450" y="3062288"/>
          <p14:tracePt t="37111" x="10704513" y="3114675"/>
          <p14:tracePt t="37118" x="10690225" y="3211513"/>
          <p14:tracePt t="37132" x="10690225" y="3254375"/>
          <p14:tracePt t="37139" x="10675938" y="3336925"/>
          <p14:tracePt t="37147" x="10668000" y="3387725"/>
          <p14:tracePt t="37156" x="10668000" y="3425825"/>
          <p14:tracePt t="37160" x="10660063" y="3470275"/>
          <p14:tracePt t="37168" x="10653713" y="3498850"/>
          <p14:tracePt t="37172" x="10645775" y="3521075"/>
          <p14:tracePt t="37185" x="10645775" y="3543300"/>
          <p14:tracePt t="37202" x="10637838" y="3595688"/>
          <p14:tracePt t="37216" x="10637838" y="3609975"/>
          <p14:tracePt t="37234" x="10631488" y="3624263"/>
          <p14:tracePt t="37238" x="10631488" y="3632200"/>
          <p14:tracePt t="37273" x="10631488" y="3624263"/>
          <p14:tracePt t="37278" x="10631488" y="3617913"/>
          <p14:tracePt t="37303" x="10631488" y="3603625"/>
          <p14:tracePt t="37314" x="10631488" y="3587750"/>
          <p14:tracePt t="37321" x="10631488" y="3581400"/>
          <p14:tracePt t="37334" x="10645775" y="3559175"/>
          <p14:tracePt t="37340" x="10653713" y="3536950"/>
          <p14:tracePt t="37349" x="10653713" y="3521075"/>
          <p14:tracePt t="37354" x="10660063" y="3506788"/>
          <p14:tracePt t="37368" x="10675938" y="3462338"/>
          <p14:tracePt t="37375" x="10682288" y="3448050"/>
          <p14:tracePt t="37385" x="10690225" y="3425825"/>
          <p14:tracePt t="37402" x="10690225" y="3395663"/>
          <p14:tracePt t="37405" x="10698163" y="3373438"/>
          <p14:tracePt t="37423" x="10720388" y="3321050"/>
          <p14:tracePt t="37435" x="10726738" y="3306763"/>
          <p14:tracePt t="37439" x="10726738" y="3292475"/>
          <p14:tracePt t="37444" x="10734675" y="3284538"/>
          <p14:tracePt t="37451" x="10734675" y="3270250"/>
          <p14:tracePt t="37462" x="10734675" y="3262313"/>
          <p14:tracePt t="37470" x="10742613" y="3262313"/>
          <p14:tracePt t="37487" x="10742613" y="3254375"/>
          <p14:tracePt t="37507" x="10742613" y="3248025"/>
          <p14:tracePt t="37548" x="10742613" y="3254375"/>
          <p14:tracePt t="37558" x="10742613" y="3262313"/>
          <p14:tracePt t="37573" x="10742613" y="3270250"/>
          <p14:tracePt t="37587" x="10742613" y="3276600"/>
          <p14:tracePt t="37607" x="10742613" y="3292475"/>
          <p14:tracePt t="37628" x="10742613" y="3298825"/>
          <p14:tracePt t="37649" x="10742613" y="3306763"/>
          <p14:tracePt t="37676" x="10742613" y="3314700"/>
          <p14:tracePt t="37686" x="10734675" y="3314700"/>
          <p14:tracePt t="37702" x="10734675" y="3321050"/>
          <p14:tracePt t="37720" x="10726738" y="3328988"/>
          <p14:tracePt t="37738" x="10726738" y="3336925"/>
          <p14:tracePt t="37759" x="10726738" y="3343275"/>
          <p14:tracePt t="37787" x="10726738" y="3351213"/>
          <p14:tracePt t="38036" x="10734675" y="3351213"/>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19.7|13.6|20.6"/>
</p:tagLst>
</file>

<file path=ppt/tags/tag2.xml><?xml version="1.0" encoding="utf-8"?>
<p:tagLst xmlns:a="http://schemas.openxmlformats.org/drawingml/2006/main" xmlns:r="http://schemas.openxmlformats.org/officeDocument/2006/relationships" xmlns:p="http://schemas.openxmlformats.org/presentationml/2006/main">
  <p:tag name="TIMING" val="|36|6.5|41.9"/>
</p:tagLst>
</file>

<file path=ppt/tags/tag3.xml><?xml version="1.0" encoding="utf-8"?>
<p:tagLst xmlns:a="http://schemas.openxmlformats.org/drawingml/2006/main" xmlns:r="http://schemas.openxmlformats.org/officeDocument/2006/relationships" xmlns:p="http://schemas.openxmlformats.org/presentationml/2006/main">
  <p:tag name="TIMING" val="|19|29.9|10.7"/>
</p:tagLst>
</file>

<file path=ppt/tags/tag4.xml><?xml version="1.0" encoding="utf-8"?>
<p:tagLst xmlns:a="http://schemas.openxmlformats.org/drawingml/2006/main" xmlns:r="http://schemas.openxmlformats.org/officeDocument/2006/relationships" xmlns:p="http://schemas.openxmlformats.org/presentationml/2006/main">
  <p:tag name="TIMING" val="|34"/>
</p:tagLst>
</file>

<file path=ppt/tags/tag5.xml><?xml version="1.0" encoding="utf-8"?>
<p:tagLst xmlns:a="http://schemas.openxmlformats.org/drawingml/2006/main" xmlns:r="http://schemas.openxmlformats.org/officeDocument/2006/relationships" xmlns:p="http://schemas.openxmlformats.org/presentationml/2006/main">
  <p:tag name="TIMING" val="|21.5|8.3|28.4"/>
</p:tagLst>
</file>

<file path=ppt/tags/tag6.xml><?xml version="1.0" encoding="utf-8"?>
<p:tagLst xmlns:a="http://schemas.openxmlformats.org/drawingml/2006/main" xmlns:r="http://schemas.openxmlformats.org/officeDocument/2006/relationships" xmlns:p="http://schemas.openxmlformats.org/presentationml/2006/main">
  <p:tag name="TIMING" val="|62.4|9.6|37.1"/>
</p:tagLst>
</file>

<file path=ppt/tags/tag7.xml><?xml version="1.0" encoding="utf-8"?>
<p:tagLst xmlns:a="http://schemas.openxmlformats.org/drawingml/2006/main" xmlns:r="http://schemas.openxmlformats.org/officeDocument/2006/relationships" xmlns:p="http://schemas.openxmlformats.org/presentationml/2006/main">
  <p:tag name="TIMING" val="|0.7|1.4|7.5|0.4|7.9|0.7|26|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1694</Words>
  <Application>Microsoft Office PowerPoint</Application>
  <PresentationFormat>Widescreen</PresentationFormat>
  <Paragraphs>134</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Shivangi Gupta</dc:creator>
  <cp:lastModifiedBy>Shivangi Gupta</cp:lastModifiedBy>
  <cp:revision>10</cp:revision>
  <dcterms:created xsi:type="dcterms:W3CDTF">2025-03-21T17:21:18Z</dcterms:created>
  <dcterms:modified xsi:type="dcterms:W3CDTF">2025-03-23T14:23:40Z</dcterms:modified>
</cp:coreProperties>
</file>