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23bce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23bce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23bce5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23bce5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23bce5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23bce5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23bce5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23bce5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23bce5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23bce5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23bce5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23bce5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Dashboards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746475"/>
            <a:ext cx="878083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0" y="53700"/>
            <a:ext cx="7279676" cy="48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00" y="366550"/>
            <a:ext cx="7340774" cy="4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825" y="617424"/>
            <a:ext cx="5138849" cy="42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976" y="0"/>
            <a:ext cx="7100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75" y="1747849"/>
            <a:ext cx="8389826" cy="18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