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05937-1E50-43B3-8D99-445B6548A7AB}" v="35" dt="2024-01-28T12:44:35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25" d="100"/>
          <a:sy n="25" d="100"/>
        </p:scale>
        <p:origin x="2600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086-2906-87F5-1FA1-CDD8D0A9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0003-E055-09A9-61A9-5AE91EC6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E729-757C-81AF-537D-5C66149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07CC-0238-10B6-F466-EEC47495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DF8B-C0FE-93A5-D526-B96E1BA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863F-4A96-BEDD-C115-816960B1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FD54-ED86-01DA-137C-EA3B7354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F1ED-61FA-CF0D-A698-EA3F0385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C933-6CC0-8756-9445-B5E214D3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25C2-D3AE-0E4F-BB3F-0C86ED38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EA232-F860-D2AE-FC2F-268B9CCA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D639-E10F-851B-8AA6-3C1D6EEB4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DC11-C120-5831-8486-9DB2E324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B756-8BD6-ED23-870D-0C7B5FEC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CECF-0E71-4AD9-7D15-0FB9E870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4840-B385-EB3B-BA46-E9DA08B6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ACED-C93D-0438-85D2-00619DA0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5AB9-400F-6CDE-CF50-D7B88D5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4F1A-14EA-C096-4B21-6F1AC649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2D81-7C82-C965-4FEF-337DCA69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1442-803B-9BC4-7C44-0700BDF0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C186-6A60-2526-4C11-F6B178D9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1E2E-DDBF-00D9-1486-E51F07EE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08CB-5763-4473-45DA-BC5197A6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9CF9-B011-E2CC-FC3D-5A87C34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0B80-7089-6F36-2D4C-2793BB4E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ADDB-5721-C482-B6FD-30DB88991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F6A1A-10CF-BD9F-0836-BF009582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3049-8283-05E6-DC71-8E1DBC89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D703-94D4-6253-972E-4216102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4000-31BA-C69C-4953-35ACC87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54CC-DAC6-7D52-7044-DA6840DD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7BA53-1B05-7FC2-B6FF-2D35A28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68300-2CFD-72AC-D737-143D0A03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34F58-01F0-DF3B-4990-D87883FD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209F3-CA1C-4D61-4EEC-37C8B9A0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12713-502A-A6DF-0B62-4FB310B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E453C-7750-8294-7BFF-1975F618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4FC89-56BA-2B09-7578-B74963C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E151-1855-94CB-E857-57490054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E37E4-1B22-1FD5-B115-80DAA50D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FF6E-FD4E-0693-5509-A1B7F794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50102-21C7-65CF-0BA0-94317C70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34C6E-A8CF-640C-0F0B-CFFB0EB5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A2DFF-CEEA-40FE-DADF-B4BDBE7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F8F5-7E11-5CA3-EC9C-CCE26452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C1D9-2BED-F8CF-5F0D-7284790B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8F4F-4051-983E-8BAF-64A12BFD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2F730-6663-6172-A296-0FF4F87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77F04-9BBF-99C4-CAAD-795255ED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1C03-6537-4AC5-7A50-0B5F3E17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23622-284E-F085-D8C6-7A965EB7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DB10-7A8B-98E0-5DBC-5AAE378F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05F5B-8540-DF5A-ADFE-B4655AC89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F68D-15D0-459D-047A-18357B19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BE920-F537-B74B-FB09-151EF75A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2DC8-BEC1-EF88-3C04-B003F99C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A1B60-F2D3-14D4-363B-5BB45D40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2583-3B72-122E-CA65-0AD67837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0915-EAA4-B8BA-4E78-CF30AC03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907A-6049-1327-287A-A6988F577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4C92-47D6-4EFE-800E-6A44691E62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D975-AEA9-A78F-8772-F68FB644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8962-7866-A63A-AD18-93315B7B0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357E-9672-4D16-A1EB-24481AB9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5640F-7046-2368-B886-0B81D27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71" y="1449821"/>
            <a:ext cx="2265319" cy="19390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52071C-5392-99FD-9562-13D5492CE548}"/>
              </a:ext>
            </a:extLst>
          </p:cNvPr>
          <p:cNvSpPr/>
          <p:nvPr/>
        </p:nvSpPr>
        <p:spPr>
          <a:xfrm>
            <a:off x="591540" y="3653853"/>
            <a:ext cx="1124238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ANALYTICAL REPORT </a:t>
            </a:r>
          </a:p>
          <a:p>
            <a:pPr algn="ctr"/>
            <a:r>
              <a:rPr lang="en-US" sz="5400" b="1" cap="none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“AIRBNB”</a:t>
            </a:r>
          </a:p>
        </p:txBody>
      </p:sp>
    </p:spTree>
    <p:extLst>
      <p:ext uri="{BB962C8B-B14F-4D97-AF65-F5344CB8AC3E}">
        <p14:creationId xmlns:p14="http://schemas.microsoft.com/office/powerpoint/2010/main" val="9193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45B84-A733-E2F0-B856-C9F5DC045C07}"/>
              </a:ext>
            </a:extLst>
          </p:cNvPr>
          <p:cNvSpPr/>
          <p:nvPr/>
        </p:nvSpPr>
        <p:spPr>
          <a:xfrm>
            <a:off x="7924800" y="2644170"/>
            <a:ext cx="406400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As per the Data Bronx is the least favorable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339273-11BE-C796-A946-536D03B8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589358"/>
            <a:ext cx="7200901" cy="5709842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A17DC6-9E6E-8FDA-2093-8F9E0608FC5D}"/>
              </a:ext>
            </a:extLst>
          </p:cNvPr>
          <p:cNvCxnSpPr>
            <a:cxnSpLocks/>
          </p:cNvCxnSpPr>
          <p:nvPr/>
        </p:nvCxnSpPr>
        <p:spPr>
          <a:xfrm>
            <a:off x="7404100" y="558800"/>
            <a:ext cx="520700" cy="20853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045EA-9E8C-A97A-4631-4CA0AC6EBB89}"/>
              </a:ext>
            </a:extLst>
          </p:cNvPr>
          <p:cNvCxnSpPr>
            <a:cxnSpLocks/>
          </p:cNvCxnSpPr>
          <p:nvPr/>
        </p:nvCxnSpPr>
        <p:spPr>
          <a:xfrm flipV="1">
            <a:off x="7404100" y="4213830"/>
            <a:ext cx="520700" cy="20853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9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28681-7300-6F03-E485-5538105F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3590"/>
            <a:ext cx="11849099" cy="6710821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3104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3C1A6D-E1B2-3CAC-6477-7DE9653C72D7}"/>
              </a:ext>
            </a:extLst>
          </p:cNvPr>
          <p:cNvSpPr/>
          <p:nvPr/>
        </p:nvSpPr>
        <p:spPr>
          <a:xfrm>
            <a:off x="7030300" y="2397948"/>
            <a:ext cx="502199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This presentation gives an average listing prices trends across different cities </a:t>
            </a:r>
            <a:endParaRPr lang="en-US" sz="3200" b="1" cap="none" spc="50" dirty="0">
              <a:ln w="0"/>
              <a:solidFill>
                <a:srgbClr val="0000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D081E-6D6B-6AD7-88C6-5410EB5D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81000"/>
            <a:ext cx="6413500" cy="6184900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4FD5D1-1057-F8EF-FB50-5FFFF4F75269}"/>
              </a:ext>
            </a:extLst>
          </p:cNvPr>
          <p:cNvCxnSpPr>
            <a:cxnSpLocks/>
          </p:cNvCxnSpPr>
          <p:nvPr/>
        </p:nvCxnSpPr>
        <p:spPr>
          <a:xfrm>
            <a:off x="6570133" y="381000"/>
            <a:ext cx="460167" cy="20169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2E0D4C-F143-95F3-0A1F-523C3A232DF8}"/>
              </a:ext>
            </a:extLst>
          </p:cNvPr>
          <p:cNvCxnSpPr>
            <a:cxnSpLocks/>
          </p:cNvCxnSpPr>
          <p:nvPr/>
        </p:nvCxnSpPr>
        <p:spPr>
          <a:xfrm flipV="1">
            <a:off x="6540500" y="4460051"/>
            <a:ext cx="489800" cy="21058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D746E4-8336-CEDC-65DD-C0FD3D726449}"/>
              </a:ext>
            </a:extLst>
          </p:cNvPr>
          <p:cNvSpPr/>
          <p:nvPr/>
        </p:nvSpPr>
        <p:spPr>
          <a:xfrm>
            <a:off x="7030301" y="1905506"/>
            <a:ext cx="506009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This slides represents the district wise composite scores on the basis of host communication or ratings</a:t>
            </a:r>
            <a:endParaRPr lang="en-US" sz="3200" b="1" cap="none" spc="50" dirty="0">
              <a:ln w="0"/>
              <a:solidFill>
                <a:srgbClr val="0000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FDA68-1299-4693-0B7A-0D4E5D9A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4351"/>
            <a:ext cx="6395301" cy="5532449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71BD8C-1FE1-2FBA-1AAF-997B98E9E155}"/>
              </a:ext>
            </a:extLst>
          </p:cNvPr>
          <p:cNvCxnSpPr>
            <a:cxnSpLocks/>
          </p:cNvCxnSpPr>
          <p:nvPr/>
        </p:nvCxnSpPr>
        <p:spPr>
          <a:xfrm>
            <a:off x="6598501" y="614351"/>
            <a:ext cx="431800" cy="129115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97FF8-6EDC-AE56-5304-1641E83DE840}"/>
              </a:ext>
            </a:extLst>
          </p:cNvPr>
          <p:cNvCxnSpPr>
            <a:cxnSpLocks/>
          </p:cNvCxnSpPr>
          <p:nvPr/>
        </p:nvCxnSpPr>
        <p:spPr>
          <a:xfrm flipV="1">
            <a:off x="6598501" y="4952494"/>
            <a:ext cx="431800" cy="119430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DB152-A4EA-382B-548B-23937889DCD6}"/>
              </a:ext>
            </a:extLst>
          </p:cNvPr>
          <p:cNvSpPr/>
          <p:nvPr/>
        </p:nvSpPr>
        <p:spPr>
          <a:xfrm>
            <a:off x="7023100" y="1905506"/>
            <a:ext cx="50927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This slides represents the age of Airbnb listings according to cities which are more than 10 years of hosting expertise</a:t>
            </a:r>
            <a:endParaRPr lang="en-US" sz="3200" b="1" cap="none" spc="50" dirty="0">
              <a:ln w="0"/>
              <a:solidFill>
                <a:srgbClr val="0000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2C6C3-0D2A-8A64-C67A-FEE3AEA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89971"/>
            <a:ext cx="6453730" cy="6010829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3345CB-DC0C-6BFB-92D5-77DCF7FD50D9}"/>
              </a:ext>
            </a:extLst>
          </p:cNvPr>
          <p:cNvCxnSpPr>
            <a:cxnSpLocks/>
          </p:cNvCxnSpPr>
          <p:nvPr/>
        </p:nvCxnSpPr>
        <p:spPr>
          <a:xfrm>
            <a:off x="6656930" y="389971"/>
            <a:ext cx="366170" cy="15155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91C37-505C-2145-B9CA-CB7B44859615}"/>
              </a:ext>
            </a:extLst>
          </p:cNvPr>
          <p:cNvCxnSpPr>
            <a:cxnSpLocks/>
          </p:cNvCxnSpPr>
          <p:nvPr/>
        </p:nvCxnSpPr>
        <p:spPr>
          <a:xfrm flipV="1">
            <a:off x="6656930" y="4952494"/>
            <a:ext cx="366170" cy="144830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6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960EE-2D7A-1BD9-5B51-4C6C32AC3629}"/>
              </a:ext>
            </a:extLst>
          </p:cNvPr>
          <p:cNvSpPr/>
          <p:nvPr/>
        </p:nvSpPr>
        <p:spPr>
          <a:xfrm>
            <a:off x="7442200" y="2151727"/>
            <a:ext cx="456668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This slides represents the different types of properties , rooms with their price</a:t>
            </a:r>
            <a:endParaRPr lang="en-US" sz="3200" b="1" cap="none" spc="50" dirty="0">
              <a:ln w="0"/>
              <a:solidFill>
                <a:srgbClr val="0000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584F5-7F7E-CC19-3C57-97074D7D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1" y="742900"/>
            <a:ext cx="6847190" cy="5518199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574AA3-4ACE-4A21-7BD4-1E56102F8BBA}"/>
              </a:ext>
            </a:extLst>
          </p:cNvPr>
          <p:cNvCxnSpPr/>
          <p:nvPr/>
        </p:nvCxnSpPr>
        <p:spPr>
          <a:xfrm>
            <a:off x="7030301" y="742900"/>
            <a:ext cx="411899" cy="14088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260F06-C2C5-BCBF-C5D3-4960CCBB405E}"/>
              </a:ext>
            </a:extLst>
          </p:cNvPr>
          <p:cNvCxnSpPr>
            <a:cxnSpLocks/>
          </p:cNvCxnSpPr>
          <p:nvPr/>
        </p:nvCxnSpPr>
        <p:spPr>
          <a:xfrm flipV="1">
            <a:off x="7030301" y="4706272"/>
            <a:ext cx="411899" cy="15548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1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654F35-06F2-3D67-6158-39430CF880B3}"/>
              </a:ext>
            </a:extLst>
          </p:cNvPr>
          <p:cNvSpPr/>
          <p:nvPr/>
        </p:nvSpPr>
        <p:spPr>
          <a:xfrm>
            <a:off x="0" y="18713"/>
            <a:ext cx="1219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rgbClr val="0000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Insight City Comprehensive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45337-6460-9148-8511-35EA998B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0" y="752807"/>
            <a:ext cx="11707898" cy="6038187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9104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 Bhatnagar</dc:creator>
  <cp:lastModifiedBy>Shivangi Bhatnagar</cp:lastModifiedBy>
  <cp:revision>1</cp:revision>
  <dcterms:created xsi:type="dcterms:W3CDTF">2024-01-28T11:46:48Z</dcterms:created>
  <dcterms:modified xsi:type="dcterms:W3CDTF">2024-01-28T12:46:32Z</dcterms:modified>
</cp:coreProperties>
</file>