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BA3E10-A638-C356-1903-67E30A2CD374}" v="39" dt="2022-10-30T16:03:43.713"/>
    <p1510:client id="{8227A171-813A-4B1E-91DA-218FDA765C99}" v="409" dt="2022-10-30T16:02:22.3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angi" userId="S::shivangi@analytixlabs.onmicrosoft.com::cd3238d7-d46a-4cae-a491-b3f57c546bbc" providerId="AD" clId="Web-{8227A171-813A-4B1E-91DA-218FDA765C99}"/>
    <pc:docChg chg="addSld modSld addMainMaster delMainMaster">
      <pc:chgData name="Shivangi" userId="S::shivangi@analytixlabs.onmicrosoft.com::cd3238d7-d46a-4cae-a491-b3f57c546bbc" providerId="AD" clId="Web-{8227A171-813A-4B1E-91DA-218FDA765C99}" dt="2022-10-30T16:02:22.394" v="308"/>
      <pc:docMkLst>
        <pc:docMk/>
      </pc:docMkLst>
      <pc:sldChg chg="addSp delSp modSp mod setBg modClrScheme delDesignElem chgLayout">
        <pc:chgData name="Shivangi" userId="S::shivangi@analytixlabs.onmicrosoft.com::cd3238d7-d46a-4cae-a491-b3f57c546bbc" providerId="AD" clId="Web-{8227A171-813A-4B1E-91DA-218FDA765C99}" dt="2022-10-30T15:30:39.330" v="152"/>
        <pc:sldMkLst>
          <pc:docMk/>
          <pc:sldMk cId="109857222" sldId="256"/>
        </pc:sldMkLst>
        <pc:spChg chg="mod ord">
          <ac:chgData name="Shivangi" userId="S::shivangi@analytixlabs.onmicrosoft.com::cd3238d7-d46a-4cae-a491-b3f57c546bbc" providerId="AD" clId="Web-{8227A171-813A-4B1E-91DA-218FDA765C99}" dt="2022-10-30T15:30:39.330" v="152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Shivangi" userId="S::shivangi@analytixlabs.onmicrosoft.com::cd3238d7-d46a-4cae-a491-b3f57c546bbc" providerId="AD" clId="Web-{8227A171-813A-4B1E-91DA-218FDA765C99}" dt="2022-10-30T15:30:39.330" v="152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Shivangi" userId="S::shivangi@analytixlabs.onmicrosoft.com::cd3238d7-d46a-4cae-a491-b3f57c546bbc" providerId="AD" clId="Web-{8227A171-813A-4B1E-91DA-218FDA765C99}" dt="2022-10-30T15:30:39.330" v="152"/>
          <ac:spMkLst>
            <pc:docMk/>
            <pc:sldMk cId="109857222" sldId="256"/>
            <ac:spMk id="8" creationId="{2D924463-4DB7-437D-85B1-7EE5042DE522}"/>
          </ac:spMkLst>
        </pc:spChg>
        <pc:spChg chg="add del">
          <ac:chgData name="Shivangi" userId="S::shivangi@analytixlabs.onmicrosoft.com::cd3238d7-d46a-4cae-a491-b3f57c546bbc" providerId="AD" clId="Web-{8227A171-813A-4B1E-91DA-218FDA765C99}" dt="2022-10-30T15:30:39.330" v="152"/>
          <ac:spMkLst>
            <pc:docMk/>
            <pc:sldMk cId="109857222" sldId="256"/>
            <ac:spMk id="10" creationId="{9F108545-2EA9-4B3E-915B-295949608005}"/>
          </ac:spMkLst>
        </pc:spChg>
        <pc:spChg chg="add del">
          <ac:chgData name="Shivangi" userId="S::shivangi@analytixlabs.onmicrosoft.com::cd3238d7-d46a-4cae-a491-b3f57c546bbc" providerId="AD" clId="Web-{8227A171-813A-4B1E-91DA-218FDA765C99}" dt="2022-10-30T15:30:39.330" v="152"/>
          <ac:spMkLst>
            <pc:docMk/>
            <pc:sldMk cId="109857222" sldId="256"/>
            <ac:spMk id="12" creationId="{392BFCFE-FD78-4EDF-BEFE-CC444DC5F307}"/>
          </ac:spMkLst>
        </pc:spChg>
        <pc:spChg chg="add del">
          <ac:chgData name="Shivangi" userId="S::shivangi@analytixlabs.onmicrosoft.com::cd3238d7-d46a-4cae-a491-b3f57c546bbc" providerId="AD" clId="Web-{8227A171-813A-4B1E-91DA-218FDA765C99}" dt="2022-10-30T15:30:39.330" v="152"/>
          <ac:spMkLst>
            <pc:docMk/>
            <pc:sldMk cId="109857222" sldId="256"/>
            <ac:spMk id="14" creationId="{4572B5A9-5531-4FA5-8C90-295EFED8BFF8}"/>
          </ac:spMkLst>
        </pc:spChg>
      </pc:sldChg>
      <pc:sldChg chg="addSp delSp modSp new mod modClrScheme chgLayout">
        <pc:chgData name="Shivangi" userId="S::shivangi@analytixlabs.onmicrosoft.com::cd3238d7-d46a-4cae-a491-b3f57c546bbc" providerId="AD" clId="Web-{8227A171-813A-4B1E-91DA-218FDA765C99}" dt="2022-10-30T16:02:22.394" v="308"/>
        <pc:sldMkLst>
          <pc:docMk/>
          <pc:sldMk cId="1206943029" sldId="257"/>
        </pc:sldMkLst>
        <pc:spChg chg="del">
          <ac:chgData name="Shivangi" userId="S::shivangi@analytixlabs.onmicrosoft.com::cd3238d7-d46a-4cae-a491-b3f57c546bbc" providerId="AD" clId="Web-{8227A171-813A-4B1E-91DA-218FDA765C99}" dt="2022-10-30T15:14:51.579" v="15"/>
          <ac:spMkLst>
            <pc:docMk/>
            <pc:sldMk cId="1206943029" sldId="257"/>
            <ac:spMk id="2" creationId="{0A34BFAB-7095-645D-B9E6-F80AD5DF4A53}"/>
          </ac:spMkLst>
        </pc:spChg>
        <pc:spChg chg="del">
          <ac:chgData name="Shivangi" userId="S::shivangi@analytixlabs.onmicrosoft.com::cd3238d7-d46a-4cae-a491-b3f57c546bbc" providerId="AD" clId="Web-{8227A171-813A-4B1E-91DA-218FDA765C99}" dt="2022-10-30T15:14:45.407" v="14"/>
          <ac:spMkLst>
            <pc:docMk/>
            <pc:sldMk cId="1206943029" sldId="257"/>
            <ac:spMk id="3" creationId="{D8809C19-1A14-0B84-927D-E0AE8BE8CEAC}"/>
          </ac:spMkLst>
        </pc:spChg>
        <pc:spChg chg="add mod">
          <ac:chgData name="Shivangi" userId="S::shivangi@analytixlabs.onmicrosoft.com::cd3238d7-d46a-4cae-a491-b3f57c546bbc" providerId="AD" clId="Web-{8227A171-813A-4B1E-91DA-218FDA765C99}" dt="2022-10-30T15:15:23.471" v="21"/>
          <ac:spMkLst>
            <pc:docMk/>
            <pc:sldMk cId="1206943029" sldId="257"/>
            <ac:spMk id="4" creationId="{5273A77B-284C-DAB0-BEEB-DDBDC7D3B916}"/>
          </ac:spMkLst>
        </pc:spChg>
        <pc:spChg chg="add mod">
          <ac:chgData name="Shivangi" userId="S::shivangi@analytixlabs.onmicrosoft.com::cd3238d7-d46a-4cae-a491-b3f57c546bbc" providerId="AD" clId="Web-{8227A171-813A-4B1E-91DA-218FDA765C99}" dt="2022-10-30T15:18:43.571" v="63" actId="20577"/>
          <ac:spMkLst>
            <pc:docMk/>
            <pc:sldMk cId="1206943029" sldId="257"/>
            <ac:spMk id="5" creationId="{AE52DE0C-6B2F-09D2-4E40-A37DDD07983C}"/>
          </ac:spMkLst>
        </pc:spChg>
        <pc:spChg chg="add mod">
          <ac:chgData name="Shivangi" userId="S::shivangi@analytixlabs.onmicrosoft.com::cd3238d7-d46a-4cae-a491-b3f57c546bbc" providerId="AD" clId="Web-{8227A171-813A-4B1E-91DA-218FDA765C99}" dt="2022-10-30T15:18:46.634" v="64" actId="20577"/>
          <ac:spMkLst>
            <pc:docMk/>
            <pc:sldMk cId="1206943029" sldId="257"/>
            <ac:spMk id="6" creationId="{3CDA2A20-FFD3-53EF-610C-0B64A7C23030}"/>
          </ac:spMkLst>
        </pc:spChg>
        <pc:spChg chg="add mod">
          <ac:chgData name="Shivangi" userId="S::shivangi@analytixlabs.onmicrosoft.com::cd3238d7-d46a-4cae-a491-b3f57c546bbc" providerId="AD" clId="Web-{8227A171-813A-4B1E-91DA-218FDA765C99}" dt="2022-10-30T15:17:48.538" v="50"/>
          <ac:spMkLst>
            <pc:docMk/>
            <pc:sldMk cId="1206943029" sldId="257"/>
            <ac:spMk id="7" creationId="{351E2811-0731-7E8A-DB36-2EEDE4DD58B8}"/>
          </ac:spMkLst>
        </pc:spChg>
        <pc:spChg chg="add mod">
          <ac:chgData name="Shivangi" userId="S::shivangi@analytixlabs.onmicrosoft.com::cd3238d7-d46a-4cae-a491-b3f57c546bbc" providerId="AD" clId="Web-{8227A171-813A-4B1E-91DA-218FDA765C99}" dt="2022-10-30T15:16:30.957" v="30" actId="1076"/>
          <ac:spMkLst>
            <pc:docMk/>
            <pc:sldMk cId="1206943029" sldId="257"/>
            <ac:spMk id="8" creationId="{56C1B99F-F02F-6AA4-62BB-6BA68661C26C}"/>
          </ac:spMkLst>
        </pc:spChg>
        <pc:spChg chg="add mod">
          <ac:chgData name="Shivangi" userId="S::shivangi@analytixlabs.onmicrosoft.com::cd3238d7-d46a-4cae-a491-b3f57c546bbc" providerId="AD" clId="Web-{8227A171-813A-4B1E-91DA-218FDA765C99}" dt="2022-10-30T15:17:44.741" v="49"/>
          <ac:spMkLst>
            <pc:docMk/>
            <pc:sldMk cId="1206943029" sldId="257"/>
            <ac:spMk id="9" creationId="{3A8383C1-1148-B125-2D0A-D89A4A30A094}"/>
          </ac:spMkLst>
        </pc:spChg>
        <pc:spChg chg="add mod">
          <ac:chgData name="Shivangi" userId="S::shivangi@analytixlabs.onmicrosoft.com::cd3238d7-d46a-4cae-a491-b3f57c546bbc" providerId="AD" clId="Web-{8227A171-813A-4B1E-91DA-218FDA765C99}" dt="2022-10-30T15:16:40.583" v="35" actId="1076"/>
          <ac:spMkLst>
            <pc:docMk/>
            <pc:sldMk cId="1206943029" sldId="257"/>
            <ac:spMk id="10" creationId="{4F180978-84AF-A960-6F3F-0440D82AC663}"/>
          </ac:spMkLst>
        </pc:spChg>
        <pc:spChg chg="add mod">
          <ac:chgData name="Shivangi" userId="S::shivangi@analytixlabs.onmicrosoft.com::cd3238d7-d46a-4cae-a491-b3f57c546bbc" providerId="AD" clId="Web-{8227A171-813A-4B1E-91DA-218FDA765C99}" dt="2022-10-30T15:16:53.974" v="37" actId="1076"/>
          <ac:spMkLst>
            <pc:docMk/>
            <pc:sldMk cId="1206943029" sldId="257"/>
            <ac:spMk id="11" creationId="{851F80D3-176E-BCA8-F235-B4E89420D4B8}"/>
          </ac:spMkLst>
        </pc:spChg>
        <pc:spChg chg="add mod">
          <ac:chgData name="Shivangi" userId="S::shivangi@analytixlabs.onmicrosoft.com::cd3238d7-d46a-4cae-a491-b3f57c546bbc" providerId="AD" clId="Web-{8227A171-813A-4B1E-91DA-218FDA765C99}" dt="2022-10-30T15:16:58.786" v="39" actId="1076"/>
          <ac:spMkLst>
            <pc:docMk/>
            <pc:sldMk cId="1206943029" sldId="257"/>
            <ac:spMk id="12" creationId="{A59264A8-8789-6AA2-FCD9-45065315F409}"/>
          </ac:spMkLst>
        </pc:spChg>
        <pc:spChg chg="add mod">
          <ac:chgData name="Shivangi" userId="S::shivangi@analytixlabs.onmicrosoft.com::cd3238d7-d46a-4cae-a491-b3f57c546bbc" providerId="AD" clId="Web-{8227A171-813A-4B1E-91DA-218FDA765C99}" dt="2022-10-30T15:17:02.287" v="41" actId="1076"/>
          <ac:spMkLst>
            <pc:docMk/>
            <pc:sldMk cId="1206943029" sldId="257"/>
            <ac:spMk id="13" creationId="{A0287751-CC00-29BF-E1D3-E2714D2794D9}"/>
          </ac:spMkLst>
        </pc:spChg>
        <pc:spChg chg="add mod">
          <ac:chgData name="Shivangi" userId="S::shivangi@analytixlabs.onmicrosoft.com::cd3238d7-d46a-4cae-a491-b3f57c546bbc" providerId="AD" clId="Web-{8227A171-813A-4B1E-91DA-218FDA765C99}" dt="2022-10-30T15:18:50.368" v="66" actId="20577"/>
          <ac:spMkLst>
            <pc:docMk/>
            <pc:sldMk cId="1206943029" sldId="257"/>
            <ac:spMk id="14" creationId="{EB578DC1-E262-B64E-E185-C2E61FC431D5}"/>
          </ac:spMkLst>
        </pc:spChg>
        <pc:spChg chg="add mod">
          <ac:chgData name="Shivangi" userId="S::shivangi@analytixlabs.onmicrosoft.com::cd3238d7-d46a-4cae-a491-b3f57c546bbc" providerId="AD" clId="Web-{8227A171-813A-4B1E-91DA-218FDA765C99}" dt="2022-10-30T15:29:15.936" v="147"/>
          <ac:spMkLst>
            <pc:docMk/>
            <pc:sldMk cId="1206943029" sldId="257"/>
            <ac:spMk id="15" creationId="{9FE74763-5784-0605-4637-E262EAE7CC97}"/>
          </ac:spMkLst>
        </pc:spChg>
        <pc:spChg chg="add mod">
          <ac:chgData name="Shivangi" userId="S::shivangi@analytixlabs.onmicrosoft.com::cd3238d7-d46a-4cae-a491-b3f57c546bbc" providerId="AD" clId="Web-{8227A171-813A-4B1E-91DA-218FDA765C99}" dt="2022-10-30T15:29:28.624" v="148"/>
          <ac:spMkLst>
            <pc:docMk/>
            <pc:sldMk cId="1206943029" sldId="257"/>
            <ac:spMk id="16" creationId="{00966832-EE9E-A435-51D2-A930ED92E8F2}"/>
          </ac:spMkLst>
        </pc:spChg>
        <pc:spChg chg="add mod">
          <ac:chgData name="Shivangi" userId="S::shivangi@analytixlabs.onmicrosoft.com::cd3238d7-d46a-4cae-a491-b3f57c546bbc" providerId="AD" clId="Web-{8227A171-813A-4B1E-91DA-218FDA765C99}" dt="2022-10-30T15:18:57.525" v="70" actId="20577"/>
          <ac:spMkLst>
            <pc:docMk/>
            <pc:sldMk cId="1206943029" sldId="257"/>
            <ac:spMk id="17" creationId="{D1552039-7328-B678-2B7B-73E62AF1B3C4}"/>
          </ac:spMkLst>
        </pc:spChg>
        <pc:spChg chg="add mod">
          <ac:chgData name="Shivangi" userId="S::shivangi@analytixlabs.onmicrosoft.com::cd3238d7-d46a-4cae-a491-b3f57c546bbc" providerId="AD" clId="Web-{8227A171-813A-4B1E-91DA-218FDA765C99}" dt="2022-10-30T15:18:52.368" v="67" actId="20577"/>
          <ac:spMkLst>
            <pc:docMk/>
            <pc:sldMk cId="1206943029" sldId="257"/>
            <ac:spMk id="18" creationId="{D175E432-E143-5DA3-9A97-7167C346A374}"/>
          </ac:spMkLst>
        </pc:spChg>
        <pc:spChg chg="add mod">
          <ac:chgData name="Shivangi" userId="S::shivangi@analytixlabs.onmicrosoft.com::cd3238d7-d46a-4cae-a491-b3f57c546bbc" providerId="AD" clId="Web-{8227A171-813A-4B1E-91DA-218FDA765C99}" dt="2022-10-30T15:18:48.712" v="65" actId="20577"/>
          <ac:spMkLst>
            <pc:docMk/>
            <pc:sldMk cId="1206943029" sldId="257"/>
            <ac:spMk id="19" creationId="{EED8319C-E519-8F94-8D20-E8D698004956}"/>
          </ac:spMkLst>
        </pc:spChg>
        <pc:spChg chg="add mod">
          <ac:chgData name="Shivangi" userId="S::shivangi@analytixlabs.onmicrosoft.com::cd3238d7-d46a-4cae-a491-b3f57c546bbc" providerId="AD" clId="Web-{8227A171-813A-4B1E-91DA-218FDA765C99}" dt="2022-10-30T15:29:46.359" v="149"/>
          <ac:spMkLst>
            <pc:docMk/>
            <pc:sldMk cId="1206943029" sldId="257"/>
            <ac:spMk id="20" creationId="{B9541D4F-5E35-5A11-01DA-7397E8AC3E72}"/>
          </ac:spMkLst>
        </pc:spChg>
        <pc:spChg chg="add mod">
          <ac:chgData name="Shivangi" userId="S::shivangi@analytixlabs.onmicrosoft.com::cd3238d7-d46a-4cae-a491-b3f57c546bbc" providerId="AD" clId="Web-{8227A171-813A-4B1E-91DA-218FDA765C99}" dt="2022-10-30T15:19:23.963" v="79" actId="1076"/>
          <ac:spMkLst>
            <pc:docMk/>
            <pc:sldMk cId="1206943029" sldId="257"/>
            <ac:spMk id="21" creationId="{EF4082E0-91A6-92C9-F7A4-7EAF3F411879}"/>
          </ac:spMkLst>
        </pc:spChg>
        <pc:spChg chg="add mod">
          <ac:chgData name="Shivangi" userId="S::shivangi@analytixlabs.onmicrosoft.com::cd3238d7-d46a-4cae-a491-b3f57c546bbc" providerId="AD" clId="Web-{8227A171-813A-4B1E-91DA-218FDA765C99}" dt="2022-10-30T15:19:44.386" v="84" actId="20577"/>
          <ac:spMkLst>
            <pc:docMk/>
            <pc:sldMk cId="1206943029" sldId="257"/>
            <ac:spMk id="22" creationId="{E6A22246-2A29-9EBF-F948-9CF2454E7B48}"/>
          </ac:spMkLst>
        </pc:spChg>
        <pc:spChg chg="add mod">
          <ac:chgData name="Shivangi" userId="S::shivangi@analytixlabs.onmicrosoft.com::cd3238d7-d46a-4cae-a491-b3f57c546bbc" providerId="AD" clId="Web-{8227A171-813A-4B1E-91DA-218FDA765C99}" dt="2022-10-30T15:19:49.167" v="85" actId="20577"/>
          <ac:spMkLst>
            <pc:docMk/>
            <pc:sldMk cId="1206943029" sldId="257"/>
            <ac:spMk id="23" creationId="{033C27E5-6ED8-08D9-0923-6A4F555979B8}"/>
          </ac:spMkLst>
        </pc:spChg>
        <pc:spChg chg="add mod">
          <ac:chgData name="Shivangi" userId="S::shivangi@analytixlabs.onmicrosoft.com::cd3238d7-d46a-4cae-a491-b3f57c546bbc" providerId="AD" clId="Web-{8227A171-813A-4B1E-91DA-218FDA765C99}" dt="2022-10-30T15:19:56.511" v="88" actId="20577"/>
          <ac:spMkLst>
            <pc:docMk/>
            <pc:sldMk cId="1206943029" sldId="257"/>
            <ac:spMk id="24" creationId="{6BCC0D79-2597-DF46-222D-2E363D8B65A8}"/>
          </ac:spMkLst>
        </pc:spChg>
        <pc:spChg chg="add mod">
          <ac:chgData name="Shivangi" userId="S::shivangi@analytixlabs.onmicrosoft.com::cd3238d7-d46a-4cae-a491-b3f57c546bbc" providerId="AD" clId="Web-{8227A171-813A-4B1E-91DA-218FDA765C99}" dt="2022-10-30T15:20:08.871" v="94" actId="20577"/>
          <ac:spMkLst>
            <pc:docMk/>
            <pc:sldMk cId="1206943029" sldId="257"/>
            <ac:spMk id="25" creationId="{BCA7AB2B-1E42-49CD-E6FE-DBE1C5E681A2}"/>
          </ac:spMkLst>
        </pc:spChg>
        <pc:spChg chg="add mod">
          <ac:chgData name="Shivangi" userId="S::shivangi@analytixlabs.onmicrosoft.com::cd3238d7-d46a-4cae-a491-b3f57c546bbc" providerId="AD" clId="Web-{8227A171-813A-4B1E-91DA-218FDA765C99}" dt="2022-10-30T15:20:18.465" v="100" actId="20577"/>
          <ac:spMkLst>
            <pc:docMk/>
            <pc:sldMk cId="1206943029" sldId="257"/>
            <ac:spMk id="26" creationId="{4B56E382-140B-CE18-D43B-0046D07A5A18}"/>
          </ac:spMkLst>
        </pc:spChg>
        <pc:spChg chg="add mod">
          <ac:chgData name="Shivangi" userId="S::shivangi@analytixlabs.onmicrosoft.com::cd3238d7-d46a-4cae-a491-b3f57c546bbc" providerId="AD" clId="Web-{8227A171-813A-4B1E-91DA-218FDA765C99}" dt="2022-10-30T15:20:25.887" v="103" actId="20577"/>
          <ac:spMkLst>
            <pc:docMk/>
            <pc:sldMk cId="1206943029" sldId="257"/>
            <ac:spMk id="27" creationId="{30C01F71-E7DA-9F48-BFA5-FD73BE1CF428}"/>
          </ac:spMkLst>
        </pc:spChg>
        <pc:spChg chg="add mod">
          <ac:chgData name="Shivangi" userId="S::shivangi@analytixlabs.onmicrosoft.com::cd3238d7-d46a-4cae-a491-b3f57c546bbc" providerId="AD" clId="Web-{8227A171-813A-4B1E-91DA-218FDA765C99}" dt="2022-10-30T15:20:35.294" v="108" actId="20577"/>
          <ac:spMkLst>
            <pc:docMk/>
            <pc:sldMk cId="1206943029" sldId="257"/>
            <ac:spMk id="28" creationId="{0C83BF31-AE8F-D0FD-BCC8-FB1C712B1D05}"/>
          </ac:spMkLst>
        </pc:spChg>
        <pc:spChg chg="add mod">
          <ac:chgData name="Shivangi" userId="S::shivangi@analytixlabs.onmicrosoft.com::cd3238d7-d46a-4cae-a491-b3f57c546bbc" providerId="AD" clId="Web-{8227A171-813A-4B1E-91DA-218FDA765C99}" dt="2022-10-30T15:20:46.560" v="114" actId="20577"/>
          <ac:spMkLst>
            <pc:docMk/>
            <pc:sldMk cId="1206943029" sldId="257"/>
            <ac:spMk id="29" creationId="{70991570-EF02-B402-5AE0-2F7E28F4C55E}"/>
          </ac:spMkLst>
        </pc:spChg>
        <pc:spChg chg="add mod">
          <ac:chgData name="Shivangi" userId="S::shivangi@analytixlabs.onmicrosoft.com::cd3238d7-d46a-4cae-a491-b3f57c546bbc" providerId="AD" clId="Web-{8227A171-813A-4B1E-91DA-218FDA765C99}" dt="2022-10-30T15:21:47.062" v="130" actId="20577"/>
          <ac:spMkLst>
            <pc:docMk/>
            <pc:sldMk cId="1206943029" sldId="257"/>
            <ac:spMk id="30" creationId="{1B48EEDF-AC11-DFD7-832A-2D6F64CECB0D}"/>
          </ac:spMkLst>
        </pc:spChg>
        <pc:spChg chg="add mod">
          <ac:chgData name="Shivangi" userId="S::shivangi@analytixlabs.onmicrosoft.com::cd3238d7-d46a-4cae-a491-b3f57c546bbc" providerId="AD" clId="Web-{8227A171-813A-4B1E-91DA-218FDA765C99}" dt="2022-10-30T15:33:28.961" v="180" actId="20577"/>
          <ac:spMkLst>
            <pc:docMk/>
            <pc:sldMk cId="1206943029" sldId="257"/>
            <ac:spMk id="33" creationId="{B6E42A4D-D885-783D-2B7D-7D10BB148B7E}"/>
          </ac:spMkLst>
        </pc:spChg>
        <pc:spChg chg="add mod">
          <ac:chgData name="Shivangi" userId="S::shivangi@analytixlabs.onmicrosoft.com::cd3238d7-d46a-4cae-a491-b3f57c546bbc" providerId="AD" clId="Web-{8227A171-813A-4B1E-91DA-218FDA765C99}" dt="2022-10-30T15:34:48.291" v="187" actId="14100"/>
          <ac:spMkLst>
            <pc:docMk/>
            <pc:sldMk cId="1206943029" sldId="257"/>
            <ac:spMk id="34" creationId="{5F13583A-487F-9CEF-5EA4-79F579D2A5B0}"/>
          </ac:spMkLst>
        </pc:spChg>
        <pc:spChg chg="add mod">
          <ac:chgData name="Shivangi" userId="S::shivangi@analytixlabs.onmicrosoft.com::cd3238d7-d46a-4cae-a491-b3f57c546bbc" providerId="AD" clId="Web-{8227A171-813A-4B1E-91DA-218FDA765C99}" dt="2022-10-30T15:36:36.326" v="194" actId="20577"/>
          <ac:spMkLst>
            <pc:docMk/>
            <pc:sldMk cId="1206943029" sldId="257"/>
            <ac:spMk id="35" creationId="{9FAF7F71-34DC-FC3D-B316-D5B56A9103E5}"/>
          </ac:spMkLst>
        </pc:spChg>
        <pc:spChg chg="add del mod">
          <ac:chgData name="Shivangi" userId="S::shivangi@analytixlabs.onmicrosoft.com::cd3238d7-d46a-4cae-a491-b3f57c546bbc" providerId="AD" clId="Web-{8227A171-813A-4B1E-91DA-218FDA765C99}" dt="2022-10-30T16:02:22.394" v="308"/>
          <ac:spMkLst>
            <pc:docMk/>
            <pc:sldMk cId="1206943029" sldId="257"/>
            <ac:spMk id="36" creationId="{3492E6CC-E3D2-6E7B-EFB5-F810844F89B4}"/>
          </ac:spMkLst>
        </pc:spChg>
        <pc:spChg chg="add del">
          <ac:chgData name="Shivangi" userId="S::shivangi@analytixlabs.onmicrosoft.com::cd3238d7-d46a-4cae-a491-b3f57c546bbc" providerId="AD" clId="Web-{8227A171-813A-4B1E-91DA-218FDA765C99}" dt="2022-10-30T16:02:17.441" v="301"/>
          <ac:spMkLst>
            <pc:docMk/>
            <pc:sldMk cId="1206943029" sldId="257"/>
            <ac:spMk id="37" creationId="{224F2368-BD47-F509-7D25-D45427F59185}"/>
          </ac:spMkLst>
        </pc:spChg>
        <pc:picChg chg="add mod ord">
          <ac:chgData name="Shivangi" userId="S::shivangi@analytixlabs.onmicrosoft.com::cd3238d7-d46a-4cae-a491-b3f57c546bbc" providerId="AD" clId="Web-{8227A171-813A-4B1E-91DA-218FDA765C99}" dt="2022-10-30T15:30:39.330" v="152"/>
          <ac:picMkLst>
            <pc:docMk/>
            <pc:sldMk cId="1206943029" sldId="257"/>
            <ac:picMk id="32" creationId="{74497FC0-FCE9-18E9-E6D3-0FE2AD30112A}"/>
          </ac:picMkLst>
        </pc:picChg>
      </pc:sldChg>
      <pc:sldChg chg="addSp delSp modSp new mod modClrScheme chgLayout">
        <pc:chgData name="Shivangi" userId="S::shivangi@analytixlabs.onmicrosoft.com::cd3238d7-d46a-4cae-a491-b3f57c546bbc" providerId="AD" clId="Web-{8227A171-813A-4B1E-91DA-218FDA765C99}" dt="2022-10-30T16:01:50.393" v="292" actId="20577"/>
        <pc:sldMkLst>
          <pc:docMk/>
          <pc:sldMk cId="1999503364" sldId="258"/>
        </pc:sldMkLst>
        <pc:spChg chg="del mod ord">
          <ac:chgData name="Shivangi" userId="S::shivangi@analytixlabs.onmicrosoft.com::cd3238d7-d46a-4cae-a491-b3f57c546bbc" providerId="AD" clId="Web-{8227A171-813A-4B1E-91DA-218FDA765C99}" dt="2022-10-30T15:37:33.500" v="198"/>
          <ac:spMkLst>
            <pc:docMk/>
            <pc:sldMk cId="1999503364" sldId="258"/>
            <ac:spMk id="2" creationId="{F121898B-6AF1-9526-D4E5-86873D7E9BD1}"/>
          </ac:spMkLst>
        </pc:spChg>
        <pc:spChg chg="del">
          <ac:chgData name="Shivangi" userId="S::shivangi@analytixlabs.onmicrosoft.com::cd3238d7-d46a-4cae-a491-b3f57c546bbc" providerId="AD" clId="Web-{8227A171-813A-4B1E-91DA-218FDA765C99}" dt="2022-10-30T15:22:56.939" v="133"/>
          <ac:spMkLst>
            <pc:docMk/>
            <pc:sldMk cId="1999503364" sldId="258"/>
            <ac:spMk id="3" creationId="{68579EB5-EE53-A59C-B776-5F8FD5CD40A8}"/>
          </ac:spMkLst>
        </pc:spChg>
        <pc:spChg chg="add del mod">
          <ac:chgData name="Shivangi" userId="S::shivangi@analytixlabs.onmicrosoft.com::cd3238d7-d46a-4cae-a491-b3f57c546bbc" providerId="AD" clId="Web-{8227A171-813A-4B1E-91DA-218FDA765C99}" dt="2022-10-30T15:37:29.297" v="196"/>
          <ac:spMkLst>
            <pc:docMk/>
            <pc:sldMk cId="1999503364" sldId="258"/>
            <ac:spMk id="6" creationId="{60FCCBC4-5BAF-2A52-976A-C87C680A9300}"/>
          </ac:spMkLst>
        </pc:spChg>
        <pc:spChg chg="add del">
          <ac:chgData name="Shivangi" userId="S::shivangi@analytixlabs.onmicrosoft.com::cd3238d7-d46a-4cae-a491-b3f57c546bbc" providerId="AD" clId="Web-{8227A171-813A-4B1E-91DA-218FDA765C99}" dt="2022-10-30T15:37:47.547" v="200"/>
          <ac:spMkLst>
            <pc:docMk/>
            <pc:sldMk cId="1999503364" sldId="258"/>
            <ac:spMk id="9" creationId="{602CCA35-4748-136F-0CB8-3FB15A5E5C06}"/>
          </ac:spMkLst>
        </pc:spChg>
        <pc:spChg chg="add mod">
          <ac:chgData name="Shivangi" userId="S::shivangi@analytixlabs.onmicrosoft.com::cd3238d7-d46a-4cae-a491-b3f57c546bbc" providerId="AD" clId="Web-{8227A171-813A-4B1E-91DA-218FDA765C99}" dt="2022-10-30T15:40:21.365" v="225" actId="1076"/>
          <ac:spMkLst>
            <pc:docMk/>
            <pc:sldMk cId="1999503364" sldId="258"/>
            <ac:spMk id="11" creationId="{C7748B9E-6CF5-B9E2-CE23-4FCDEC83C6FC}"/>
          </ac:spMkLst>
        </pc:spChg>
        <pc:spChg chg="add mod">
          <ac:chgData name="Shivangi" userId="S::shivangi@analytixlabs.onmicrosoft.com::cd3238d7-d46a-4cae-a491-b3f57c546bbc" providerId="AD" clId="Web-{8227A171-813A-4B1E-91DA-218FDA765C99}" dt="2022-10-30T15:38:57.206" v="208" actId="1076"/>
          <ac:spMkLst>
            <pc:docMk/>
            <pc:sldMk cId="1999503364" sldId="258"/>
            <ac:spMk id="13" creationId="{7BC1BBA9-EE80-FC3C-684A-BDCA3BA27391}"/>
          </ac:spMkLst>
        </pc:spChg>
        <pc:spChg chg="add mod">
          <ac:chgData name="Shivangi" userId="S::shivangi@analytixlabs.onmicrosoft.com::cd3238d7-d46a-4cae-a491-b3f57c546bbc" providerId="AD" clId="Web-{8227A171-813A-4B1E-91DA-218FDA765C99}" dt="2022-10-30T15:42:42.464" v="250"/>
          <ac:spMkLst>
            <pc:docMk/>
            <pc:sldMk cId="1999503364" sldId="258"/>
            <ac:spMk id="15" creationId="{7F659724-D6DF-5A98-1372-8100CF314E6C}"/>
          </ac:spMkLst>
        </pc:spChg>
        <pc:spChg chg="add mod">
          <ac:chgData name="Shivangi" userId="S::shivangi@analytixlabs.onmicrosoft.com::cd3238d7-d46a-4cae-a491-b3f57c546bbc" providerId="AD" clId="Web-{8227A171-813A-4B1E-91DA-218FDA765C99}" dt="2022-10-30T15:39:01.925" v="210" actId="1076"/>
          <ac:spMkLst>
            <pc:docMk/>
            <pc:sldMk cId="1999503364" sldId="258"/>
            <ac:spMk id="17" creationId="{E1A91B67-C6B1-AAFA-4167-CEF31AA9C848}"/>
          </ac:spMkLst>
        </pc:spChg>
        <pc:spChg chg="add mod">
          <ac:chgData name="Shivangi" userId="S::shivangi@analytixlabs.onmicrosoft.com::cd3238d7-d46a-4cae-a491-b3f57c546bbc" providerId="AD" clId="Web-{8227A171-813A-4B1E-91DA-218FDA765C99}" dt="2022-10-30T15:42:45.011" v="251"/>
          <ac:spMkLst>
            <pc:docMk/>
            <pc:sldMk cId="1999503364" sldId="258"/>
            <ac:spMk id="19" creationId="{089410DF-AF71-B7B0-FF13-6C3A665B10A6}"/>
          </ac:spMkLst>
        </pc:spChg>
        <pc:spChg chg="add mod">
          <ac:chgData name="Shivangi" userId="S::shivangi@analytixlabs.onmicrosoft.com::cd3238d7-d46a-4cae-a491-b3f57c546bbc" providerId="AD" clId="Web-{8227A171-813A-4B1E-91DA-218FDA765C99}" dt="2022-10-30T15:39:19.191" v="214" actId="1076"/>
          <ac:spMkLst>
            <pc:docMk/>
            <pc:sldMk cId="1999503364" sldId="258"/>
            <ac:spMk id="21" creationId="{A2A1D6BA-6A81-E8CE-2DA8-1136C5059D9A}"/>
          </ac:spMkLst>
        </pc:spChg>
        <pc:spChg chg="add mod">
          <ac:chgData name="Shivangi" userId="S::shivangi@analytixlabs.onmicrosoft.com::cd3238d7-d46a-4cae-a491-b3f57c546bbc" providerId="AD" clId="Web-{8227A171-813A-4B1E-91DA-218FDA765C99}" dt="2022-10-30T15:40:06.990" v="223" actId="1076"/>
          <ac:spMkLst>
            <pc:docMk/>
            <pc:sldMk cId="1999503364" sldId="258"/>
            <ac:spMk id="23" creationId="{AA6AD954-6CCF-C982-EE31-0F6394FEB7B7}"/>
          </ac:spMkLst>
        </pc:spChg>
        <pc:spChg chg="add mod">
          <ac:chgData name="Shivangi" userId="S::shivangi@analytixlabs.onmicrosoft.com::cd3238d7-d46a-4cae-a491-b3f57c546bbc" providerId="AD" clId="Web-{8227A171-813A-4B1E-91DA-218FDA765C99}" dt="2022-10-30T15:39:46.114" v="218" actId="1076"/>
          <ac:spMkLst>
            <pc:docMk/>
            <pc:sldMk cId="1999503364" sldId="258"/>
            <ac:spMk id="25" creationId="{19985D05-FA36-3F88-D0B2-519C5C1D003B}"/>
          </ac:spMkLst>
        </pc:spChg>
        <pc:spChg chg="add mod">
          <ac:chgData name="Shivangi" userId="S::shivangi@analytixlabs.onmicrosoft.com::cd3238d7-d46a-4cae-a491-b3f57c546bbc" providerId="AD" clId="Web-{8227A171-813A-4B1E-91DA-218FDA765C99}" dt="2022-10-30T15:39:53.442" v="220" actId="1076"/>
          <ac:spMkLst>
            <pc:docMk/>
            <pc:sldMk cId="1999503364" sldId="258"/>
            <ac:spMk id="27" creationId="{3BC13F3A-485F-2C8D-A63A-B2D05EA8CA38}"/>
          </ac:spMkLst>
        </pc:spChg>
        <pc:spChg chg="add mod">
          <ac:chgData name="Shivangi" userId="S::shivangi@analytixlabs.onmicrosoft.com::cd3238d7-d46a-4cae-a491-b3f57c546bbc" providerId="AD" clId="Web-{8227A171-813A-4B1E-91DA-218FDA765C99}" dt="2022-10-30T15:40:04.552" v="222" actId="1076"/>
          <ac:spMkLst>
            <pc:docMk/>
            <pc:sldMk cId="1999503364" sldId="258"/>
            <ac:spMk id="29" creationId="{AF4897D1-B549-A581-9B5C-A00575385BD7}"/>
          </ac:spMkLst>
        </pc:spChg>
        <pc:spChg chg="add mod">
          <ac:chgData name="Shivangi" userId="S::shivangi@analytixlabs.onmicrosoft.com::cd3238d7-d46a-4cae-a491-b3f57c546bbc" providerId="AD" clId="Web-{8227A171-813A-4B1E-91DA-218FDA765C99}" dt="2022-10-30T15:40:47.679" v="233" actId="14100"/>
          <ac:spMkLst>
            <pc:docMk/>
            <pc:sldMk cId="1999503364" sldId="258"/>
            <ac:spMk id="30" creationId="{D9A13B1F-A9C4-9B21-A5D2-F01B78B361B7}"/>
          </ac:spMkLst>
        </pc:spChg>
        <pc:spChg chg="add mod">
          <ac:chgData name="Shivangi" userId="S::shivangi@analytixlabs.onmicrosoft.com::cd3238d7-d46a-4cae-a491-b3f57c546bbc" providerId="AD" clId="Web-{8227A171-813A-4B1E-91DA-218FDA765C99}" dt="2022-10-30T15:40:33.475" v="229" actId="1076"/>
          <ac:spMkLst>
            <pc:docMk/>
            <pc:sldMk cId="1999503364" sldId="258"/>
            <ac:spMk id="31" creationId="{405B4666-4D8D-238C-FDA5-7EF3E132D821}"/>
          </ac:spMkLst>
        </pc:spChg>
        <pc:spChg chg="add mod">
          <ac:chgData name="Shivangi" userId="S::shivangi@analytixlabs.onmicrosoft.com::cd3238d7-d46a-4cae-a491-b3f57c546bbc" providerId="AD" clId="Web-{8227A171-813A-4B1E-91DA-218FDA765C99}" dt="2022-10-30T15:41:04.789" v="235" actId="1076"/>
          <ac:spMkLst>
            <pc:docMk/>
            <pc:sldMk cId="1999503364" sldId="258"/>
            <ac:spMk id="33" creationId="{768D4A3C-1EAB-625E-70D1-60EB51835D42}"/>
          </ac:spMkLst>
        </pc:spChg>
        <pc:spChg chg="add mod">
          <ac:chgData name="Shivangi" userId="S::shivangi@analytixlabs.onmicrosoft.com::cd3238d7-d46a-4cae-a491-b3f57c546bbc" providerId="AD" clId="Web-{8227A171-813A-4B1E-91DA-218FDA765C99}" dt="2022-10-30T15:50:47.589" v="279" actId="20577"/>
          <ac:spMkLst>
            <pc:docMk/>
            <pc:sldMk cId="1999503364" sldId="258"/>
            <ac:spMk id="34" creationId="{17915145-7F5E-93D4-BF82-FF1DDA73079E}"/>
          </ac:spMkLst>
        </pc:spChg>
        <pc:spChg chg="add mod">
          <ac:chgData name="Shivangi" userId="S::shivangi@analytixlabs.onmicrosoft.com::cd3238d7-d46a-4cae-a491-b3f57c546bbc" providerId="AD" clId="Web-{8227A171-813A-4B1E-91DA-218FDA765C99}" dt="2022-10-30T15:41:55.915" v="243" actId="1076"/>
          <ac:spMkLst>
            <pc:docMk/>
            <pc:sldMk cId="1999503364" sldId="258"/>
            <ac:spMk id="36" creationId="{1FD623DE-F977-0CB1-AABB-EC5281BF7578}"/>
          </ac:spMkLst>
        </pc:spChg>
        <pc:spChg chg="add mod">
          <ac:chgData name="Shivangi" userId="S::shivangi@analytixlabs.onmicrosoft.com::cd3238d7-d46a-4cae-a491-b3f57c546bbc" providerId="AD" clId="Web-{8227A171-813A-4B1E-91DA-218FDA765C99}" dt="2022-10-30T15:44:09.076" v="261" actId="20577"/>
          <ac:spMkLst>
            <pc:docMk/>
            <pc:sldMk cId="1999503364" sldId="258"/>
            <ac:spMk id="38" creationId="{883D82E0-8859-A5D4-6634-7836E3540D91}"/>
          </ac:spMkLst>
        </pc:spChg>
        <pc:spChg chg="add del mod">
          <ac:chgData name="Shivangi" userId="S::shivangi@analytixlabs.onmicrosoft.com::cd3238d7-d46a-4cae-a491-b3f57c546bbc" providerId="AD" clId="Web-{8227A171-813A-4B1E-91DA-218FDA765C99}" dt="2022-10-30T15:44:22.717" v="265"/>
          <ac:spMkLst>
            <pc:docMk/>
            <pc:sldMk cId="1999503364" sldId="258"/>
            <ac:spMk id="40" creationId="{51FF63D6-F5E4-556B-7DD7-6A4A71AA6FAA}"/>
          </ac:spMkLst>
        </pc:spChg>
        <pc:spChg chg="add del mod">
          <ac:chgData name="Shivangi" userId="S::shivangi@analytixlabs.onmicrosoft.com::cd3238d7-d46a-4cae-a491-b3f57c546bbc" providerId="AD" clId="Web-{8227A171-813A-4B1E-91DA-218FDA765C99}" dt="2022-10-30T15:44:39.421" v="269"/>
          <ac:spMkLst>
            <pc:docMk/>
            <pc:sldMk cId="1999503364" sldId="258"/>
            <ac:spMk id="42" creationId="{1EA78151-5B8A-5A45-EA44-6DDE6DB00010}"/>
          </ac:spMkLst>
        </pc:spChg>
        <pc:spChg chg="add mod">
          <ac:chgData name="Shivangi" userId="S::shivangi@analytixlabs.onmicrosoft.com::cd3238d7-d46a-4cae-a491-b3f57c546bbc" providerId="AD" clId="Web-{8227A171-813A-4B1E-91DA-218FDA765C99}" dt="2022-10-30T16:01:50.393" v="292" actId="20577"/>
          <ac:spMkLst>
            <pc:docMk/>
            <pc:sldMk cId="1999503364" sldId="258"/>
            <ac:spMk id="43" creationId="{76712D49-F402-B715-DC10-A3B0C6A53C44}"/>
          </ac:spMkLst>
        </pc:spChg>
        <pc:picChg chg="add del mod ord">
          <ac:chgData name="Shivangi" userId="S::shivangi@analytixlabs.onmicrosoft.com::cd3238d7-d46a-4cae-a491-b3f57c546bbc" providerId="AD" clId="Web-{8227A171-813A-4B1E-91DA-218FDA765C99}" dt="2022-10-30T15:36:38.139" v="195"/>
          <ac:picMkLst>
            <pc:docMk/>
            <pc:sldMk cId="1999503364" sldId="258"/>
            <ac:picMk id="4" creationId="{4A2202A7-0EFB-D0DE-F324-B0084BA51F3C}"/>
          </ac:picMkLst>
        </pc:picChg>
        <pc:picChg chg="add mod ord">
          <ac:chgData name="Shivangi" userId="S::shivangi@analytixlabs.onmicrosoft.com::cd3238d7-d46a-4cae-a491-b3f57c546bbc" providerId="AD" clId="Web-{8227A171-813A-4B1E-91DA-218FDA765C99}" dt="2022-10-30T15:38:28.783" v="203" actId="1076"/>
          <ac:picMkLst>
            <pc:docMk/>
            <pc:sldMk cId="1999503364" sldId="258"/>
            <ac:picMk id="7" creationId="{EE56E2C9-DDE9-3319-5781-2FA3597BD0DC}"/>
          </ac:picMkLst>
        </pc:picChg>
        <pc:cxnChg chg="add del">
          <ac:chgData name="Shivangi" userId="S::shivangi@analytixlabs.onmicrosoft.com::cd3238d7-d46a-4cae-a491-b3f57c546bbc" providerId="AD" clId="Web-{8227A171-813A-4B1E-91DA-218FDA765C99}" dt="2022-10-30T15:41:23.508" v="239"/>
          <ac:cxnSpMkLst>
            <pc:docMk/>
            <pc:sldMk cId="1999503364" sldId="258"/>
            <ac:cxnSpMk id="35" creationId="{E156111C-E2B3-5A67-1F8C-6B546F6E5240}"/>
          </ac:cxnSpMkLst>
        </pc:cxnChg>
      </pc:sldChg>
      <pc:sldMasterChg chg="del delSldLayout">
        <pc:chgData name="Shivangi" userId="S::shivangi@analytixlabs.onmicrosoft.com::cd3238d7-d46a-4cae-a491-b3f57c546bbc" providerId="AD" clId="Web-{8227A171-813A-4B1E-91DA-218FDA765C99}" dt="2022-10-30T15:13:22.310" v="0"/>
        <pc:sldMasterMkLst>
          <pc:docMk/>
          <pc:sldMasterMk cId="2460954070" sldId="2147483660"/>
        </pc:sldMasterMkLst>
        <pc:sldLayoutChg chg="del">
          <pc:chgData name="Shivangi" userId="S::shivangi@analytixlabs.onmicrosoft.com::cd3238d7-d46a-4cae-a491-b3f57c546bbc" providerId="AD" clId="Web-{8227A171-813A-4B1E-91DA-218FDA765C99}" dt="2022-10-30T15:13:22.310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Shivangi" userId="S::shivangi@analytixlabs.onmicrosoft.com::cd3238d7-d46a-4cae-a491-b3f57c546bbc" providerId="AD" clId="Web-{8227A171-813A-4B1E-91DA-218FDA765C99}" dt="2022-10-30T15:13:22.310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Shivangi" userId="S::shivangi@analytixlabs.onmicrosoft.com::cd3238d7-d46a-4cae-a491-b3f57c546bbc" providerId="AD" clId="Web-{8227A171-813A-4B1E-91DA-218FDA765C99}" dt="2022-10-30T15:13:22.310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Shivangi" userId="S::shivangi@analytixlabs.onmicrosoft.com::cd3238d7-d46a-4cae-a491-b3f57c546bbc" providerId="AD" clId="Web-{8227A171-813A-4B1E-91DA-218FDA765C99}" dt="2022-10-30T15:13:22.310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Shivangi" userId="S::shivangi@analytixlabs.onmicrosoft.com::cd3238d7-d46a-4cae-a491-b3f57c546bbc" providerId="AD" clId="Web-{8227A171-813A-4B1E-91DA-218FDA765C99}" dt="2022-10-30T15:13:22.310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Shivangi" userId="S::shivangi@analytixlabs.onmicrosoft.com::cd3238d7-d46a-4cae-a491-b3f57c546bbc" providerId="AD" clId="Web-{8227A171-813A-4B1E-91DA-218FDA765C99}" dt="2022-10-30T15:13:22.310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Shivangi" userId="S::shivangi@analytixlabs.onmicrosoft.com::cd3238d7-d46a-4cae-a491-b3f57c546bbc" providerId="AD" clId="Web-{8227A171-813A-4B1E-91DA-218FDA765C99}" dt="2022-10-30T15:13:22.310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Shivangi" userId="S::shivangi@analytixlabs.onmicrosoft.com::cd3238d7-d46a-4cae-a491-b3f57c546bbc" providerId="AD" clId="Web-{8227A171-813A-4B1E-91DA-218FDA765C99}" dt="2022-10-30T15:13:22.310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Shivangi" userId="S::shivangi@analytixlabs.onmicrosoft.com::cd3238d7-d46a-4cae-a491-b3f57c546bbc" providerId="AD" clId="Web-{8227A171-813A-4B1E-91DA-218FDA765C99}" dt="2022-10-30T15:13:22.310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Shivangi" userId="S::shivangi@analytixlabs.onmicrosoft.com::cd3238d7-d46a-4cae-a491-b3f57c546bbc" providerId="AD" clId="Web-{8227A171-813A-4B1E-91DA-218FDA765C99}" dt="2022-10-30T15:13:22.310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Shivangi" userId="S::shivangi@analytixlabs.onmicrosoft.com::cd3238d7-d46a-4cae-a491-b3f57c546bbc" providerId="AD" clId="Web-{8227A171-813A-4B1E-91DA-218FDA765C99}" dt="2022-10-30T15:13:22.310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Shivangi" userId="S::shivangi@analytixlabs.onmicrosoft.com::cd3238d7-d46a-4cae-a491-b3f57c546bbc" providerId="AD" clId="Web-{8227A171-813A-4B1E-91DA-218FDA765C99}" dt="2022-10-30T15:30:39.330" v="152"/>
        <pc:sldMasterMkLst>
          <pc:docMk/>
          <pc:sldMasterMk cId="2618707063" sldId="2147483685"/>
        </pc:sldMasterMkLst>
        <pc:sldLayoutChg chg="add del">
          <pc:chgData name="Shivangi" userId="S::shivangi@analytixlabs.onmicrosoft.com::cd3238d7-d46a-4cae-a491-b3f57c546bbc" providerId="AD" clId="Web-{8227A171-813A-4B1E-91DA-218FDA765C99}" dt="2022-10-30T15:30:39.330" v="152"/>
          <pc:sldLayoutMkLst>
            <pc:docMk/>
            <pc:sldMasterMk cId="2618707063" sldId="2147483685"/>
            <pc:sldLayoutMk cId="1795502913" sldId="2147483674"/>
          </pc:sldLayoutMkLst>
        </pc:sldLayoutChg>
        <pc:sldLayoutChg chg="add del">
          <pc:chgData name="Shivangi" userId="S::shivangi@analytixlabs.onmicrosoft.com::cd3238d7-d46a-4cae-a491-b3f57c546bbc" providerId="AD" clId="Web-{8227A171-813A-4B1E-91DA-218FDA765C99}" dt="2022-10-30T15:30:39.330" v="152"/>
          <pc:sldLayoutMkLst>
            <pc:docMk/>
            <pc:sldMasterMk cId="2618707063" sldId="2147483685"/>
            <pc:sldLayoutMk cId="801796624" sldId="2147483675"/>
          </pc:sldLayoutMkLst>
        </pc:sldLayoutChg>
        <pc:sldLayoutChg chg="add del">
          <pc:chgData name="Shivangi" userId="S::shivangi@analytixlabs.onmicrosoft.com::cd3238d7-d46a-4cae-a491-b3f57c546bbc" providerId="AD" clId="Web-{8227A171-813A-4B1E-91DA-218FDA765C99}" dt="2022-10-30T15:30:39.330" v="152"/>
          <pc:sldLayoutMkLst>
            <pc:docMk/>
            <pc:sldMasterMk cId="2618707063" sldId="2147483685"/>
            <pc:sldLayoutMk cId="1615818342" sldId="2147483676"/>
          </pc:sldLayoutMkLst>
        </pc:sldLayoutChg>
        <pc:sldLayoutChg chg="add del">
          <pc:chgData name="Shivangi" userId="S::shivangi@analytixlabs.onmicrosoft.com::cd3238d7-d46a-4cae-a491-b3f57c546bbc" providerId="AD" clId="Web-{8227A171-813A-4B1E-91DA-218FDA765C99}" dt="2022-10-30T15:30:39.330" v="152"/>
          <pc:sldLayoutMkLst>
            <pc:docMk/>
            <pc:sldMasterMk cId="2618707063" sldId="2147483685"/>
            <pc:sldLayoutMk cId="931313992" sldId="2147483677"/>
          </pc:sldLayoutMkLst>
        </pc:sldLayoutChg>
        <pc:sldLayoutChg chg="add del">
          <pc:chgData name="Shivangi" userId="S::shivangi@analytixlabs.onmicrosoft.com::cd3238d7-d46a-4cae-a491-b3f57c546bbc" providerId="AD" clId="Web-{8227A171-813A-4B1E-91DA-218FDA765C99}" dt="2022-10-30T15:30:39.330" v="152"/>
          <pc:sldLayoutMkLst>
            <pc:docMk/>
            <pc:sldMasterMk cId="2618707063" sldId="2147483685"/>
            <pc:sldLayoutMk cId="1783794941" sldId="2147483678"/>
          </pc:sldLayoutMkLst>
        </pc:sldLayoutChg>
        <pc:sldLayoutChg chg="add del">
          <pc:chgData name="Shivangi" userId="S::shivangi@analytixlabs.onmicrosoft.com::cd3238d7-d46a-4cae-a491-b3f57c546bbc" providerId="AD" clId="Web-{8227A171-813A-4B1E-91DA-218FDA765C99}" dt="2022-10-30T15:30:39.330" v="152"/>
          <pc:sldLayoutMkLst>
            <pc:docMk/>
            <pc:sldMasterMk cId="2618707063" sldId="2147483685"/>
            <pc:sldLayoutMk cId="1018390137" sldId="2147483679"/>
          </pc:sldLayoutMkLst>
        </pc:sldLayoutChg>
        <pc:sldLayoutChg chg="add del">
          <pc:chgData name="Shivangi" userId="S::shivangi@analytixlabs.onmicrosoft.com::cd3238d7-d46a-4cae-a491-b3f57c546bbc" providerId="AD" clId="Web-{8227A171-813A-4B1E-91DA-218FDA765C99}" dt="2022-10-30T15:30:39.330" v="152"/>
          <pc:sldLayoutMkLst>
            <pc:docMk/>
            <pc:sldMasterMk cId="2618707063" sldId="2147483685"/>
            <pc:sldLayoutMk cId="1836882503" sldId="2147483680"/>
          </pc:sldLayoutMkLst>
        </pc:sldLayoutChg>
        <pc:sldLayoutChg chg="add del">
          <pc:chgData name="Shivangi" userId="S::shivangi@analytixlabs.onmicrosoft.com::cd3238d7-d46a-4cae-a491-b3f57c546bbc" providerId="AD" clId="Web-{8227A171-813A-4B1E-91DA-218FDA765C99}" dt="2022-10-30T15:30:39.330" v="152"/>
          <pc:sldLayoutMkLst>
            <pc:docMk/>
            <pc:sldMasterMk cId="2618707063" sldId="2147483685"/>
            <pc:sldLayoutMk cId="1788537207" sldId="2147483681"/>
          </pc:sldLayoutMkLst>
        </pc:sldLayoutChg>
        <pc:sldLayoutChg chg="add del">
          <pc:chgData name="Shivangi" userId="S::shivangi@analytixlabs.onmicrosoft.com::cd3238d7-d46a-4cae-a491-b3f57c546bbc" providerId="AD" clId="Web-{8227A171-813A-4B1E-91DA-218FDA765C99}" dt="2022-10-30T15:30:39.330" v="152"/>
          <pc:sldLayoutMkLst>
            <pc:docMk/>
            <pc:sldMasterMk cId="2618707063" sldId="2147483685"/>
            <pc:sldLayoutMk cId="1790604146" sldId="2147483682"/>
          </pc:sldLayoutMkLst>
        </pc:sldLayoutChg>
        <pc:sldLayoutChg chg="add del">
          <pc:chgData name="Shivangi" userId="S::shivangi@analytixlabs.onmicrosoft.com::cd3238d7-d46a-4cae-a491-b3f57c546bbc" providerId="AD" clId="Web-{8227A171-813A-4B1E-91DA-218FDA765C99}" dt="2022-10-30T15:30:39.330" v="152"/>
          <pc:sldLayoutMkLst>
            <pc:docMk/>
            <pc:sldMasterMk cId="2618707063" sldId="2147483685"/>
            <pc:sldLayoutMk cId="1616216786" sldId="2147483683"/>
          </pc:sldLayoutMkLst>
        </pc:sldLayoutChg>
        <pc:sldLayoutChg chg="add del">
          <pc:chgData name="Shivangi" userId="S::shivangi@analytixlabs.onmicrosoft.com::cd3238d7-d46a-4cae-a491-b3f57c546bbc" providerId="AD" clId="Web-{8227A171-813A-4B1E-91DA-218FDA765C99}" dt="2022-10-30T15:30:39.330" v="152"/>
          <pc:sldLayoutMkLst>
            <pc:docMk/>
            <pc:sldMasterMk cId="2618707063" sldId="2147483685"/>
            <pc:sldLayoutMk cId="2201645021" sldId="2147483684"/>
          </pc:sldLayoutMkLst>
        </pc:sldLayoutChg>
      </pc:sldMasterChg>
      <pc:sldMasterChg chg="add addSldLayout modSldLayout">
        <pc:chgData name="Shivangi" userId="S::shivangi@analytixlabs.onmicrosoft.com::cd3238d7-d46a-4cae-a491-b3f57c546bbc" providerId="AD" clId="Web-{8227A171-813A-4B1E-91DA-218FDA765C99}" dt="2022-10-30T15:30:39.330" v="152"/>
        <pc:sldMasterMkLst>
          <pc:docMk/>
          <pc:sldMasterMk cId="2882522012" sldId="2147483686"/>
        </pc:sldMasterMkLst>
        <pc:sldLayoutChg chg="add mod replId">
          <pc:chgData name="Shivangi" userId="S::shivangi@analytixlabs.onmicrosoft.com::cd3238d7-d46a-4cae-a491-b3f57c546bbc" providerId="AD" clId="Web-{8227A171-813A-4B1E-91DA-218FDA765C99}" dt="2022-10-30T15:30:39.330" v="152"/>
          <pc:sldLayoutMkLst>
            <pc:docMk/>
            <pc:sldMasterMk cId="2882522012" sldId="2147483686"/>
            <pc:sldLayoutMk cId="3248599028" sldId="2147483687"/>
          </pc:sldLayoutMkLst>
        </pc:sldLayoutChg>
        <pc:sldLayoutChg chg="add mod replId">
          <pc:chgData name="Shivangi" userId="S::shivangi@analytixlabs.onmicrosoft.com::cd3238d7-d46a-4cae-a491-b3f57c546bbc" providerId="AD" clId="Web-{8227A171-813A-4B1E-91DA-218FDA765C99}" dt="2022-10-30T15:30:39.330" v="152"/>
          <pc:sldLayoutMkLst>
            <pc:docMk/>
            <pc:sldMasterMk cId="2882522012" sldId="2147483686"/>
            <pc:sldLayoutMk cId="290321352" sldId="2147483688"/>
          </pc:sldLayoutMkLst>
        </pc:sldLayoutChg>
        <pc:sldLayoutChg chg="add mod replId">
          <pc:chgData name="Shivangi" userId="S::shivangi@analytixlabs.onmicrosoft.com::cd3238d7-d46a-4cae-a491-b3f57c546bbc" providerId="AD" clId="Web-{8227A171-813A-4B1E-91DA-218FDA765C99}" dt="2022-10-30T15:30:39.330" v="152"/>
          <pc:sldLayoutMkLst>
            <pc:docMk/>
            <pc:sldMasterMk cId="2882522012" sldId="2147483686"/>
            <pc:sldLayoutMk cId="4073865797" sldId="2147483689"/>
          </pc:sldLayoutMkLst>
        </pc:sldLayoutChg>
        <pc:sldLayoutChg chg="add mod replId">
          <pc:chgData name="Shivangi" userId="S::shivangi@analytixlabs.onmicrosoft.com::cd3238d7-d46a-4cae-a491-b3f57c546bbc" providerId="AD" clId="Web-{8227A171-813A-4B1E-91DA-218FDA765C99}" dt="2022-10-30T15:30:39.330" v="152"/>
          <pc:sldLayoutMkLst>
            <pc:docMk/>
            <pc:sldMasterMk cId="2882522012" sldId="2147483686"/>
            <pc:sldLayoutMk cId="618878790" sldId="2147483690"/>
          </pc:sldLayoutMkLst>
        </pc:sldLayoutChg>
        <pc:sldLayoutChg chg="add mod replId">
          <pc:chgData name="Shivangi" userId="S::shivangi@analytixlabs.onmicrosoft.com::cd3238d7-d46a-4cae-a491-b3f57c546bbc" providerId="AD" clId="Web-{8227A171-813A-4B1E-91DA-218FDA765C99}" dt="2022-10-30T15:30:39.330" v="152"/>
          <pc:sldLayoutMkLst>
            <pc:docMk/>
            <pc:sldMasterMk cId="2882522012" sldId="2147483686"/>
            <pc:sldLayoutMk cId="3671745837" sldId="2147483691"/>
          </pc:sldLayoutMkLst>
        </pc:sldLayoutChg>
        <pc:sldLayoutChg chg="add mod replId">
          <pc:chgData name="Shivangi" userId="S::shivangi@analytixlabs.onmicrosoft.com::cd3238d7-d46a-4cae-a491-b3f57c546bbc" providerId="AD" clId="Web-{8227A171-813A-4B1E-91DA-218FDA765C99}" dt="2022-10-30T15:30:39.330" v="152"/>
          <pc:sldLayoutMkLst>
            <pc:docMk/>
            <pc:sldMasterMk cId="2882522012" sldId="2147483686"/>
            <pc:sldLayoutMk cId="642822907" sldId="2147483692"/>
          </pc:sldLayoutMkLst>
        </pc:sldLayoutChg>
        <pc:sldLayoutChg chg="add mod replId">
          <pc:chgData name="Shivangi" userId="S::shivangi@analytixlabs.onmicrosoft.com::cd3238d7-d46a-4cae-a491-b3f57c546bbc" providerId="AD" clId="Web-{8227A171-813A-4B1E-91DA-218FDA765C99}" dt="2022-10-30T15:30:39.330" v="152"/>
          <pc:sldLayoutMkLst>
            <pc:docMk/>
            <pc:sldMasterMk cId="2882522012" sldId="2147483686"/>
            <pc:sldLayoutMk cId="702468804" sldId="2147483693"/>
          </pc:sldLayoutMkLst>
        </pc:sldLayoutChg>
        <pc:sldLayoutChg chg="add mod replId">
          <pc:chgData name="Shivangi" userId="S::shivangi@analytixlabs.onmicrosoft.com::cd3238d7-d46a-4cae-a491-b3f57c546bbc" providerId="AD" clId="Web-{8227A171-813A-4B1E-91DA-218FDA765C99}" dt="2022-10-30T15:30:39.330" v="152"/>
          <pc:sldLayoutMkLst>
            <pc:docMk/>
            <pc:sldMasterMk cId="2882522012" sldId="2147483686"/>
            <pc:sldLayoutMk cId="2840213387" sldId="2147483694"/>
          </pc:sldLayoutMkLst>
        </pc:sldLayoutChg>
        <pc:sldLayoutChg chg="add mod replId">
          <pc:chgData name="Shivangi" userId="S::shivangi@analytixlabs.onmicrosoft.com::cd3238d7-d46a-4cae-a491-b3f57c546bbc" providerId="AD" clId="Web-{8227A171-813A-4B1E-91DA-218FDA765C99}" dt="2022-10-30T15:30:39.330" v="152"/>
          <pc:sldLayoutMkLst>
            <pc:docMk/>
            <pc:sldMasterMk cId="2882522012" sldId="2147483686"/>
            <pc:sldLayoutMk cId="477999504" sldId="2147483695"/>
          </pc:sldLayoutMkLst>
        </pc:sldLayoutChg>
        <pc:sldLayoutChg chg="add mod replId">
          <pc:chgData name="Shivangi" userId="S::shivangi@analytixlabs.onmicrosoft.com::cd3238d7-d46a-4cae-a491-b3f57c546bbc" providerId="AD" clId="Web-{8227A171-813A-4B1E-91DA-218FDA765C99}" dt="2022-10-30T15:30:39.330" v="152"/>
          <pc:sldLayoutMkLst>
            <pc:docMk/>
            <pc:sldMasterMk cId="2882522012" sldId="2147483686"/>
            <pc:sldLayoutMk cId="188170528" sldId="2147483696"/>
          </pc:sldLayoutMkLst>
        </pc:sldLayoutChg>
        <pc:sldLayoutChg chg="add mod replId">
          <pc:chgData name="Shivangi" userId="S::shivangi@analytixlabs.onmicrosoft.com::cd3238d7-d46a-4cae-a491-b3f57c546bbc" providerId="AD" clId="Web-{8227A171-813A-4B1E-91DA-218FDA765C99}" dt="2022-10-30T15:30:39.330" v="152"/>
          <pc:sldLayoutMkLst>
            <pc:docMk/>
            <pc:sldMasterMk cId="2882522012" sldId="2147483686"/>
            <pc:sldLayoutMk cId="3798727040" sldId="2147483697"/>
          </pc:sldLayoutMkLst>
        </pc:sldLayoutChg>
      </pc:sldMasterChg>
    </pc:docChg>
  </pc:docChgLst>
  <pc:docChgLst>
    <pc:chgData name="Shivangi" userId="S::shivangi@analytixlabs.onmicrosoft.com::cd3238d7-d46a-4cae-a491-b3f57c546bbc" providerId="AD" clId="Web-{14BA3E10-A638-C356-1903-67E30A2CD374}"/>
    <pc:docChg chg="modSld">
      <pc:chgData name="Shivangi" userId="S::shivangi@analytixlabs.onmicrosoft.com::cd3238d7-d46a-4cae-a491-b3f57c546bbc" providerId="AD" clId="Web-{14BA3E10-A638-C356-1903-67E30A2CD374}" dt="2022-10-30T16:03:43.401" v="21" actId="20577"/>
      <pc:docMkLst>
        <pc:docMk/>
      </pc:docMkLst>
      <pc:sldChg chg="addSp delSp modSp">
        <pc:chgData name="Shivangi" userId="S::shivangi@analytixlabs.onmicrosoft.com::cd3238d7-d46a-4cae-a491-b3f57c546bbc" providerId="AD" clId="Web-{14BA3E10-A638-C356-1903-67E30A2CD374}" dt="2022-10-30T16:03:19.056" v="12" actId="20577"/>
        <pc:sldMkLst>
          <pc:docMk/>
          <pc:sldMk cId="1206943029" sldId="257"/>
        </pc:sldMkLst>
        <pc:spChg chg="add del">
          <ac:chgData name="Shivangi" userId="S::shivangi@analytixlabs.onmicrosoft.com::cd3238d7-d46a-4cae-a491-b3f57c546bbc" providerId="AD" clId="Web-{14BA3E10-A638-C356-1903-67E30A2CD374}" dt="2022-10-30T16:02:45.774" v="1"/>
          <ac:spMkLst>
            <pc:docMk/>
            <pc:sldMk cId="1206943029" sldId="257"/>
            <ac:spMk id="2" creationId="{FFD87E57-10CC-A2D9-474A-1E88D85EB0E9}"/>
          </ac:spMkLst>
        </pc:spChg>
        <pc:spChg chg="add mod">
          <ac:chgData name="Shivangi" userId="S::shivangi@analytixlabs.onmicrosoft.com::cd3238d7-d46a-4cae-a491-b3f57c546bbc" providerId="AD" clId="Web-{14BA3E10-A638-C356-1903-67E30A2CD374}" dt="2022-10-30T16:03:07.556" v="6" actId="20577"/>
          <ac:spMkLst>
            <pc:docMk/>
            <pc:sldMk cId="1206943029" sldId="257"/>
            <ac:spMk id="3" creationId="{77BA7D7B-973D-9CD3-ED61-AD99832909B8}"/>
          </ac:spMkLst>
        </pc:spChg>
        <pc:spChg chg="add mod">
          <ac:chgData name="Shivangi" userId="S::shivangi@analytixlabs.onmicrosoft.com::cd3238d7-d46a-4cae-a491-b3f57c546bbc" providerId="AD" clId="Web-{14BA3E10-A638-C356-1903-67E30A2CD374}" dt="2022-10-30T16:03:19.056" v="12" actId="20577"/>
          <ac:spMkLst>
            <pc:docMk/>
            <pc:sldMk cId="1206943029" sldId="257"/>
            <ac:spMk id="31" creationId="{97AEE2A7-0D59-2BA3-4652-335C374B9F94}"/>
          </ac:spMkLst>
        </pc:spChg>
      </pc:sldChg>
      <pc:sldChg chg="addSp modSp">
        <pc:chgData name="Shivangi" userId="S::shivangi@analytixlabs.onmicrosoft.com::cd3238d7-d46a-4cae-a491-b3f57c546bbc" providerId="AD" clId="Web-{14BA3E10-A638-C356-1903-67E30A2CD374}" dt="2022-10-30T16:03:43.401" v="21" actId="20577"/>
        <pc:sldMkLst>
          <pc:docMk/>
          <pc:sldMk cId="1999503364" sldId="258"/>
        </pc:sldMkLst>
        <pc:spChg chg="add mod">
          <ac:chgData name="Shivangi" userId="S::shivangi@analytixlabs.onmicrosoft.com::cd3238d7-d46a-4cae-a491-b3f57c546bbc" providerId="AD" clId="Web-{14BA3E10-A638-C356-1903-67E30A2CD374}" dt="2022-10-30T16:03:32.228" v="16" actId="20577"/>
          <ac:spMkLst>
            <pc:docMk/>
            <pc:sldMk cId="1999503364" sldId="258"/>
            <ac:spMk id="2" creationId="{43285CBB-9BC5-DC27-E042-05088BFFACAD}"/>
          </ac:spMkLst>
        </pc:spChg>
        <pc:spChg chg="add mod">
          <ac:chgData name="Shivangi" userId="S::shivangi@analytixlabs.onmicrosoft.com::cd3238d7-d46a-4cae-a491-b3f57c546bbc" providerId="AD" clId="Web-{14BA3E10-A638-C356-1903-67E30A2CD374}" dt="2022-10-30T16:03:43.401" v="21" actId="20577"/>
          <ac:spMkLst>
            <pc:docMk/>
            <pc:sldMk cId="1999503364" sldId="258"/>
            <ac:spMk id="3" creationId="{A162B70D-2155-9E3B-F02E-D396A499FD1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599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70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727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21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865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7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745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22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4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213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999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522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5799" y="744909"/>
            <a:ext cx="6858000" cy="3155419"/>
          </a:xfrm>
        </p:spPr>
        <p:txBody>
          <a:bodyPr anchor="b">
            <a:normAutofit/>
          </a:bodyPr>
          <a:lstStyle/>
          <a:p>
            <a:pPr algn="l"/>
            <a:r>
              <a:rPr lang="en-US" sz="5200" dirty="0">
                <a:solidFill>
                  <a:schemeClr val="tx2"/>
                </a:solidFill>
              </a:rPr>
              <a:t>Virus spreading General hospital problem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5799" y="4074784"/>
            <a:ext cx="6857999" cy="2054306"/>
          </a:xfrm>
        </p:spPr>
        <p:txBody>
          <a:bodyPr anchor="t">
            <a:normAutofit/>
          </a:bodyPr>
          <a:lstStyle/>
          <a:p>
            <a:pPr algn="l"/>
            <a:endParaRPr lang="en-US" sz="2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73A77B-284C-DAB0-BEEB-DDBDC7D3B916}"/>
              </a:ext>
            </a:extLst>
          </p:cNvPr>
          <p:cNvSpPr/>
          <p:nvPr/>
        </p:nvSpPr>
        <p:spPr>
          <a:xfrm>
            <a:off x="915563" y="598548"/>
            <a:ext cx="3635495" cy="26582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52DE0C-6B2F-09D2-4E40-A37DDD07983C}"/>
              </a:ext>
            </a:extLst>
          </p:cNvPr>
          <p:cNvSpPr/>
          <p:nvPr/>
        </p:nvSpPr>
        <p:spPr>
          <a:xfrm>
            <a:off x="1151507" y="799591"/>
            <a:ext cx="552595" cy="540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DA2A20-FFD3-53EF-610C-0B64A7C23030}"/>
              </a:ext>
            </a:extLst>
          </p:cNvPr>
          <p:cNvSpPr/>
          <p:nvPr/>
        </p:nvSpPr>
        <p:spPr>
          <a:xfrm>
            <a:off x="2390483" y="799590"/>
            <a:ext cx="552595" cy="54096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1E2811-0731-7E8A-DB36-2EEDE4DD58B8}"/>
              </a:ext>
            </a:extLst>
          </p:cNvPr>
          <p:cNvSpPr/>
          <p:nvPr/>
        </p:nvSpPr>
        <p:spPr>
          <a:xfrm>
            <a:off x="3675995" y="799590"/>
            <a:ext cx="552595" cy="5409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C1B99F-F02F-6AA4-62BB-6BA68661C26C}"/>
              </a:ext>
            </a:extLst>
          </p:cNvPr>
          <p:cNvSpPr/>
          <p:nvPr/>
        </p:nvSpPr>
        <p:spPr>
          <a:xfrm>
            <a:off x="1151506" y="1573224"/>
            <a:ext cx="552595" cy="540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8383C1-1148-B125-2D0A-D89A4A30A094}"/>
              </a:ext>
            </a:extLst>
          </p:cNvPr>
          <p:cNvSpPr/>
          <p:nvPr/>
        </p:nvSpPr>
        <p:spPr>
          <a:xfrm>
            <a:off x="2390484" y="1573225"/>
            <a:ext cx="552595" cy="5409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180978-84AF-A960-6F3F-0440D82AC663}"/>
              </a:ext>
            </a:extLst>
          </p:cNvPr>
          <p:cNvSpPr/>
          <p:nvPr/>
        </p:nvSpPr>
        <p:spPr>
          <a:xfrm>
            <a:off x="3675995" y="1573224"/>
            <a:ext cx="552595" cy="540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1F80D3-176E-BCA8-F235-B4E89420D4B8}"/>
              </a:ext>
            </a:extLst>
          </p:cNvPr>
          <p:cNvSpPr/>
          <p:nvPr/>
        </p:nvSpPr>
        <p:spPr>
          <a:xfrm>
            <a:off x="1151507" y="2335225"/>
            <a:ext cx="552595" cy="540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9264A8-8789-6AA2-FCD9-45065315F409}"/>
              </a:ext>
            </a:extLst>
          </p:cNvPr>
          <p:cNvSpPr/>
          <p:nvPr/>
        </p:nvSpPr>
        <p:spPr>
          <a:xfrm>
            <a:off x="2390483" y="2335224"/>
            <a:ext cx="552595" cy="540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287751-CC00-29BF-E1D3-E2714D2794D9}"/>
              </a:ext>
            </a:extLst>
          </p:cNvPr>
          <p:cNvSpPr/>
          <p:nvPr/>
        </p:nvSpPr>
        <p:spPr>
          <a:xfrm>
            <a:off x="3675995" y="2335224"/>
            <a:ext cx="552595" cy="540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578DC1-E262-B64E-E185-C2E61FC431D5}"/>
              </a:ext>
            </a:extLst>
          </p:cNvPr>
          <p:cNvSpPr/>
          <p:nvPr/>
        </p:nvSpPr>
        <p:spPr>
          <a:xfrm>
            <a:off x="1151505" y="1573223"/>
            <a:ext cx="552595" cy="54096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E74763-5784-0605-4637-E262EAE7CC97}"/>
              </a:ext>
            </a:extLst>
          </p:cNvPr>
          <p:cNvSpPr/>
          <p:nvPr/>
        </p:nvSpPr>
        <p:spPr>
          <a:xfrm>
            <a:off x="3675994" y="1573223"/>
            <a:ext cx="552595" cy="540962"/>
          </a:xfrm>
          <a:prstGeom prst="rect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966832-EE9E-A435-51D2-A930ED92E8F2}"/>
              </a:ext>
            </a:extLst>
          </p:cNvPr>
          <p:cNvSpPr/>
          <p:nvPr/>
        </p:nvSpPr>
        <p:spPr>
          <a:xfrm>
            <a:off x="1151505" y="2335223"/>
            <a:ext cx="552595" cy="540962"/>
          </a:xfrm>
          <a:prstGeom prst="rect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552039-7328-B678-2B7B-73E62AF1B3C4}"/>
              </a:ext>
            </a:extLst>
          </p:cNvPr>
          <p:cNvSpPr/>
          <p:nvPr/>
        </p:nvSpPr>
        <p:spPr>
          <a:xfrm>
            <a:off x="2390483" y="2335223"/>
            <a:ext cx="552595" cy="54096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75E432-E143-5DA3-9A97-7167C346A374}"/>
              </a:ext>
            </a:extLst>
          </p:cNvPr>
          <p:cNvSpPr/>
          <p:nvPr/>
        </p:nvSpPr>
        <p:spPr>
          <a:xfrm>
            <a:off x="2390483" y="1573223"/>
            <a:ext cx="552595" cy="54096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D8319C-E519-8F94-8D20-E8D698004956}"/>
              </a:ext>
            </a:extLst>
          </p:cNvPr>
          <p:cNvSpPr/>
          <p:nvPr/>
        </p:nvSpPr>
        <p:spPr>
          <a:xfrm>
            <a:off x="3675994" y="799590"/>
            <a:ext cx="552595" cy="54096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9541D4F-5E35-5A11-01DA-7397E8AC3E72}"/>
              </a:ext>
            </a:extLst>
          </p:cNvPr>
          <p:cNvSpPr/>
          <p:nvPr/>
        </p:nvSpPr>
        <p:spPr>
          <a:xfrm>
            <a:off x="3675994" y="2335223"/>
            <a:ext cx="552595" cy="54096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4082E0-91A6-92C9-F7A4-7EAF3F411879}"/>
              </a:ext>
            </a:extLst>
          </p:cNvPr>
          <p:cNvSpPr txBox="1"/>
          <p:nvPr/>
        </p:nvSpPr>
        <p:spPr>
          <a:xfrm>
            <a:off x="1244793" y="599130"/>
            <a:ext cx="360641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" dirty="0"/>
              <a:t>0,0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A22246-2A29-9EBF-F948-9CF2454E7B48}"/>
              </a:ext>
            </a:extLst>
          </p:cNvPr>
          <p:cNvSpPr txBox="1"/>
          <p:nvPr/>
        </p:nvSpPr>
        <p:spPr>
          <a:xfrm>
            <a:off x="2518670" y="599129"/>
            <a:ext cx="360641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" dirty="0"/>
              <a:t>0,1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3C27E5-6ED8-08D9-0923-6A4F555979B8}"/>
              </a:ext>
            </a:extLst>
          </p:cNvPr>
          <p:cNvSpPr txBox="1"/>
          <p:nvPr/>
        </p:nvSpPr>
        <p:spPr>
          <a:xfrm>
            <a:off x="3769281" y="599129"/>
            <a:ext cx="360641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" dirty="0"/>
              <a:t>0,2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CC0D79-2597-DF46-222D-2E363D8B65A8}"/>
              </a:ext>
            </a:extLst>
          </p:cNvPr>
          <p:cNvSpPr txBox="1"/>
          <p:nvPr/>
        </p:nvSpPr>
        <p:spPr>
          <a:xfrm>
            <a:off x="1244792" y="1355313"/>
            <a:ext cx="360641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" dirty="0"/>
              <a:t>1,0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A7AB2B-1E42-49CD-E6FE-DBE1C5E681A2}"/>
              </a:ext>
            </a:extLst>
          </p:cNvPr>
          <p:cNvSpPr txBox="1"/>
          <p:nvPr/>
        </p:nvSpPr>
        <p:spPr>
          <a:xfrm>
            <a:off x="2518670" y="1355313"/>
            <a:ext cx="360641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" dirty="0"/>
              <a:t>1,1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56E382-140B-CE18-D43B-0046D07A5A18}"/>
              </a:ext>
            </a:extLst>
          </p:cNvPr>
          <p:cNvSpPr txBox="1"/>
          <p:nvPr/>
        </p:nvSpPr>
        <p:spPr>
          <a:xfrm>
            <a:off x="3769281" y="1355313"/>
            <a:ext cx="360641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" dirty="0"/>
              <a:t>1,2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C01F71-E7DA-9F48-BFA5-FD73BE1CF428}"/>
              </a:ext>
            </a:extLst>
          </p:cNvPr>
          <p:cNvSpPr txBox="1"/>
          <p:nvPr/>
        </p:nvSpPr>
        <p:spPr>
          <a:xfrm>
            <a:off x="1244793" y="2169664"/>
            <a:ext cx="360641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" dirty="0"/>
              <a:t>2,0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83BF31-AE8F-D0FD-BCC8-FB1C712B1D05}"/>
              </a:ext>
            </a:extLst>
          </p:cNvPr>
          <p:cNvSpPr txBox="1"/>
          <p:nvPr/>
        </p:nvSpPr>
        <p:spPr>
          <a:xfrm>
            <a:off x="2518670" y="2169663"/>
            <a:ext cx="360641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" dirty="0"/>
              <a:t>2,1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991570-EF02-B402-5AE0-2F7E28F4C55E}"/>
              </a:ext>
            </a:extLst>
          </p:cNvPr>
          <p:cNvSpPr txBox="1"/>
          <p:nvPr/>
        </p:nvSpPr>
        <p:spPr>
          <a:xfrm>
            <a:off x="3769281" y="2169664"/>
            <a:ext cx="360641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" dirty="0"/>
              <a:t>2,2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48EEDF-AC11-DFD7-832A-2D6F64CECB0D}"/>
              </a:ext>
            </a:extLst>
          </p:cNvPr>
          <p:cNvSpPr txBox="1"/>
          <p:nvPr/>
        </p:nvSpPr>
        <p:spPr>
          <a:xfrm>
            <a:off x="5328183" y="593312"/>
            <a:ext cx="60843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Goal :To evaluate time required to spread the virus</a:t>
            </a:r>
          </a:p>
        </p:txBody>
      </p:sp>
      <p:pic>
        <p:nvPicPr>
          <p:cNvPr id="32" name="Picture 4">
            <a:extLst>
              <a:ext uri="{FF2B5EF4-FFF2-40B4-BE49-F238E27FC236}">
                <a16:creationId xmlns:a16="http://schemas.microsoft.com/office/drawing/2014/main" id="{74497FC0-FCE9-18E9-E6D3-0FE2AD301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6770" y="3538872"/>
            <a:ext cx="3257988" cy="2040677"/>
          </a:xfr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6E42A4D-D885-783D-2B7D-7D10BB148B7E}"/>
              </a:ext>
            </a:extLst>
          </p:cNvPr>
          <p:cNvSpPr txBox="1"/>
          <p:nvPr/>
        </p:nvSpPr>
        <p:spPr>
          <a:xfrm>
            <a:off x="930686" y="5688824"/>
            <a:ext cx="357151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Infected=1</a:t>
            </a:r>
          </a:p>
          <a:p>
            <a:r>
              <a:rPr lang="en-US" dirty="0">
                <a:cs typeface="Calibri" panose="020F0502020204030204"/>
              </a:rPr>
              <a:t>Uninfected=6</a:t>
            </a:r>
          </a:p>
          <a:p>
            <a:r>
              <a:rPr lang="en-US" dirty="0">
                <a:cs typeface="Calibri" panose="020F0502020204030204"/>
              </a:rPr>
              <a:t>Empty room=2</a:t>
            </a:r>
          </a:p>
        </p:txBody>
      </p:sp>
      <p:sp>
        <p:nvSpPr>
          <p:cNvPr id="34" name="Double Bracket 33">
            <a:extLst>
              <a:ext uri="{FF2B5EF4-FFF2-40B4-BE49-F238E27FC236}">
                <a16:creationId xmlns:a16="http://schemas.microsoft.com/office/drawing/2014/main" id="{5F13583A-487F-9CEF-5EA4-79F579D2A5B0}"/>
              </a:ext>
            </a:extLst>
          </p:cNvPr>
          <p:cNvSpPr/>
          <p:nvPr/>
        </p:nvSpPr>
        <p:spPr>
          <a:xfrm>
            <a:off x="5834026" y="3614919"/>
            <a:ext cx="1017938" cy="183228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(0,0,0)</a:t>
            </a:r>
            <a:endParaRPr lang="en-US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35" name="Double Bracket 34">
            <a:extLst>
              <a:ext uri="{FF2B5EF4-FFF2-40B4-BE49-F238E27FC236}">
                <a16:creationId xmlns:a16="http://schemas.microsoft.com/office/drawing/2014/main" id="{9FAF7F71-34DC-FC3D-B316-D5B56A9103E5}"/>
              </a:ext>
            </a:extLst>
          </p:cNvPr>
          <p:cNvSpPr/>
          <p:nvPr/>
        </p:nvSpPr>
        <p:spPr>
          <a:xfrm>
            <a:off x="7294040" y="3614918"/>
            <a:ext cx="3216686" cy="459526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(0,0)</a:t>
            </a:r>
            <a:endParaRPr lang="en-US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BA7D7B-973D-9CD3-ED61-AD99832909B8}"/>
              </a:ext>
            </a:extLst>
          </p:cNvPr>
          <p:cNvSpPr txBox="1"/>
          <p:nvPr/>
        </p:nvSpPr>
        <p:spPr>
          <a:xfrm>
            <a:off x="5735358" y="2943298"/>
            <a:ext cx="12680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queue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AEE2A7-0D59-2BA3-4652-335C374B9F94}"/>
              </a:ext>
            </a:extLst>
          </p:cNvPr>
          <p:cNvSpPr txBox="1"/>
          <p:nvPr/>
        </p:nvSpPr>
        <p:spPr>
          <a:xfrm>
            <a:off x="7631632" y="2943297"/>
            <a:ext cx="12680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vis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943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EE56E2C9-DDE9-3319-5781-2FA3597BD0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6305" y="1802358"/>
            <a:ext cx="5191725" cy="4351338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7748B9E-6CF5-B9E2-CE23-4FCDEC83C6FC}"/>
              </a:ext>
            </a:extLst>
          </p:cNvPr>
          <p:cNvSpPr/>
          <p:nvPr/>
        </p:nvSpPr>
        <p:spPr>
          <a:xfrm>
            <a:off x="735242" y="307708"/>
            <a:ext cx="3635495" cy="26582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C1BBA9-EE80-FC3C-684A-BDCA3BA27391}"/>
              </a:ext>
            </a:extLst>
          </p:cNvPr>
          <p:cNvSpPr/>
          <p:nvPr/>
        </p:nvSpPr>
        <p:spPr>
          <a:xfrm>
            <a:off x="977003" y="485484"/>
            <a:ext cx="552595" cy="540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659724-D6DF-5A98-1372-8100CF314E6C}"/>
              </a:ext>
            </a:extLst>
          </p:cNvPr>
          <p:cNvSpPr/>
          <p:nvPr/>
        </p:nvSpPr>
        <p:spPr>
          <a:xfrm>
            <a:off x="2064743" y="485483"/>
            <a:ext cx="552595" cy="540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A91B67-C6B1-AAFA-4167-CEF31AA9C848}"/>
              </a:ext>
            </a:extLst>
          </p:cNvPr>
          <p:cNvSpPr/>
          <p:nvPr/>
        </p:nvSpPr>
        <p:spPr>
          <a:xfrm>
            <a:off x="3292086" y="485483"/>
            <a:ext cx="552595" cy="54096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9410DF-AF71-B7B0-FF13-6C3A665B10A6}"/>
              </a:ext>
            </a:extLst>
          </p:cNvPr>
          <p:cNvSpPr/>
          <p:nvPr/>
        </p:nvSpPr>
        <p:spPr>
          <a:xfrm>
            <a:off x="977001" y="1259116"/>
            <a:ext cx="552595" cy="540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A1D6BA-6A81-E8CE-2DA8-1136C5059D9A}"/>
              </a:ext>
            </a:extLst>
          </p:cNvPr>
          <p:cNvSpPr/>
          <p:nvPr/>
        </p:nvSpPr>
        <p:spPr>
          <a:xfrm>
            <a:off x="2064743" y="1259116"/>
            <a:ext cx="552595" cy="54096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6AD954-6CCF-C982-EE31-0F6394FEB7B7}"/>
              </a:ext>
            </a:extLst>
          </p:cNvPr>
          <p:cNvSpPr/>
          <p:nvPr/>
        </p:nvSpPr>
        <p:spPr>
          <a:xfrm>
            <a:off x="3292086" y="1259116"/>
            <a:ext cx="552595" cy="540962"/>
          </a:xfrm>
          <a:prstGeom prst="rect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985D05-FA36-3F88-D0B2-519C5C1D003B}"/>
              </a:ext>
            </a:extLst>
          </p:cNvPr>
          <p:cNvSpPr/>
          <p:nvPr/>
        </p:nvSpPr>
        <p:spPr>
          <a:xfrm>
            <a:off x="977001" y="2067650"/>
            <a:ext cx="552595" cy="540962"/>
          </a:xfrm>
          <a:prstGeom prst="rect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C13F3A-485F-2C8D-A63A-B2D05EA8CA38}"/>
              </a:ext>
            </a:extLst>
          </p:cNvPr>
          <p:cNvSpPr/>
          <p:nvPr/>
        </p:nvSpPr>
        <p:spPr>
          <a:xfrm>
            <a:off x="2064743" y="2067650"/>
            <a:ext cx="552595" cy="54096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4897D1-B549-A581-9B5C-A00575385BD7}"/>
              </a:ext>
            </a:extLst>
          </p:cNvPr>
          <p:cNvSpPr/>
          <p:nvPr/>
        </p:nvSpPr>
        <p:spPr>
          <a:xfrm>
            <a:off x="3257185" y="2032750"/>
            <a:ext cx="552595" cy="54096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D9A13B1F-A9C4-9B21-A5D2-F01B78B361B7}"/>
              </a:ext>
            </a:extLst>
          </p:cNvPr>
          <p:cNvSpPr/>
          <p:nvPr/>
        </p:nvSpPr>
        <p:spPr>
          <a:xfrm rot="5400000">
            <a:off x="1133679" y="923950"/>
            <a:ext cx="255939" cy="471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405B4666-4D8D-238C-FDA5-7EF3E132D821}"/>
              </a:ext>
            </a:extLst>
          </p:cNvPr>
          <p:cNvSpPr/>
          <p:nvPr/>
        </p:nvSpPr>
        <p:spPr>
          <a:xfrm>
            <a:off x="1532495" y="595666"/>
            <a:ext cx="558412" cy="3199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uble Bracket 32">
            <a:extLst>
              <a:ext uri="{FF2B5EF4-FFF2-40B4-BE49-F238E27FC236}">
                <a16:creationId xmlns:a16="http://schemas.microsoft.com/office/drawing/2014/main" id="{768D4A3C-1EAB-625E-70D1-60EB51835D42}"/>
              </a:ext>
            </a:extLst>
          </p:cNvPr>
          <p:cNvSpPr/>
          <p:nvPr/>
        </p:nvSpPr>
        <p:spPr>
          <a:xfrm>
            <a:off x="750148" y="3335713"/>
            <a:ext cx="1017938" cy="183228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(0,0,0)</a:t>
            </a:r>
            <a:endParaRPr lang="en-US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34" name="Double Bracket 33">
            <a:extLst>
              <a:ext uri="{FF2B5EF4-FFF2-40B4-BE49-F238E27FC236}">
                <a16:creationId xmlns:a16="http://schemas.microsoft.com/office/drawing/2014/main" id="{17915145-7F5E-93D4-BF82-FF1DDA73079E}"/>
              </a:ext>
            </a:extLst>
          </p:cNvPr>
          <p:cNvSpPr/>
          <p:nvPr/>
        </p:nvSpPr>
        <p:spPr>
          <a:xfrm>
            <a:off x="2088010" y="3335712"/>
            <a:ext cx="1017938" cy="183228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(0,1,1)</a:t>
            </a:r>
          </a:p>
          <a:p>
            <a:pPr algn="ctr"/>
            <a:r>
              <a:rPr lang="en-US" dirty="0">
                <a:solidFill>
                  <a:srgbClr val="000000"/>
                </a:solidFill>
                <a:cs typeface="Calibri"/>
              </a:rPr>
              <a:t>(1,0,1)</a:t>
            </a:r>
          </a:p>
        </p:txBody>
      </p:sp>
      <p:sp>
        <p:nvSpPr>
          <p:cNvPr id="36" name="Multiplication Sign 35">
            <a:extLst>
              <a:ext uri="{FF2B5EF4-FFF2-40B4-BE49-F238E27FC236}">
                <a16:creationId xmlns:a16="http://schemas.microsoft.com/office/drawing/2014/main" id="{1FD623DE-F977-0CB1-AABB-EC5281BF7578}"/>
              </a:ext>
            </a:extLst>
          </p:cNvPr>
          <p:cNvSpPr/>
          <p:nvPr/>
        </p:nvSpPr>
        <p:spPr>
          <a:xfrm>
            <a:off x="965369" y="3975561"/>
            <a:ext cx="564229" cy="56422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uble Bracket 37">
            <a:extLst>
              <a:ext uri="{FF2B5EF4-FFF2-40B4-BE49-F238E27FC236}">
                <a16:creationId xmlns:a16="http://schemas.microsoft.com/office/drawing/2014/main" id="{883D82E0-8859-A5D4-6634-7836E3540D91}"/>
              </a:ext>
            </a:extLst>
          </p:cNvPr>
          <p:cNvSpPr/>
          <p:nvPr/>
        </p:nvSpPr>
        <p:spPr>
          <a:xfrm>
            <a:off x="3292086" y="3370613"/>
            <a:ext cx="3216686" cy="459526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(0,0),(0,1),(1,0)</a:t>
            </a:r>
            <a:endParaRPr lang="en-US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6712D49-F402-B715-DC10-A3B0C6A53C44}"/>
              </a:ext>
            </a:extLst>
          </p:cNvPr>
          <p:cNvSpPr txBox="1"/>
          <p:nvPr/>
        </p:nvSpPr>
        <p:spPr>
          <a:xfrm>
            <a:off x="860885" y="5432885"/>
            <a:ext cx="200097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Uninfected=4</a:t>
            </a:r>
          </a:p>
          <a:p>
            <a:endParaRPr lang="en-US" dirty="0">
              <a:cs typeface="Calibri" panose="020F0502020204030204"/>
            </a:endParaRPr>
          </a:p>
          <a:p>
            <a:r>
              <a:rPr lang="en-US" dirty="0">
                <a:cs typeface="Calibri" panose="020F0502020204030204"/>
              </a:rPr>
              <a:t>At end days =4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285CBB-9BC5-DC27-E042-05088BFFACAD}"/>
              </a:ext>
            </a:extLst>
          </p:cNvPr>
          <p:cNvSpPr txBox="1"/>
          <p:nvPr/>
        </p:nvSpPr>
        <p:spPr>
          <a:xfrm>
            <a:off x="2117313" y="3036366"/>
            <a:ext cx="8957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queue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62B70D-2155-9E3B-F02E-D396A499FD11}"/>
              </a:ext>
            </a:extLst>
          </p:cNvPr>
          <p:cNvSpPr txBox="1"/>
          <p:nvPr/>
        </p:nvSpPr>
        <p:spPr>
          <a:xfrm>
            <a:off x="4182274" y="3001464"/>
            <a:ext cx="8957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vis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503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Virus spreading General hospital problem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153</cp:revision>
  <dcterms:created xsi:type="dcterms:W3CDTF">2022-10-30T15:13:06Z</dcterms:created>
  <dcterms:modified xsi:type="dcterms:W3CDTF">2022-10-30T16:03:50Z</dcterms:modified>
</cp:coreProperties>
</file>