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0" r:id="rId2"/>
    <p:sldId id="256" r:id="rId3"/>
    <p:sldId id="257" r:id="rId4"/>
    <p:sldId id="344" r:id="rId5"/>
    <p:sldId id="262" r:id="rId6"/>
    <p:sldId id="267" r:id="rId7"/>
    <p:sldId id="271" r:id="rId8"/>
    <p:sldId id="270" r:id="rId9"/>
    <p:sldId id="268" r:id="rId10"/>
    <p:sldId id="269" r:id="rId11"/>
    <p:sldId id="272" r:id="rId12"/>
    <p:sldId id="274" r:id="rId13"/>
    <p:sldId id="273" r:id="rId14"/>
    <p:sldId id="276" r:id="rId15"/>
    <p:sldId id="277" r:id="rId16"/>
    <p:sldId id="275" r:id="rId17"/>
    <p:sldId id="278" r:id="rId18"/>
    <p:sldId id="279" r:id="rId19"/>
    <p:sldId id="307" r:id="rId20"/>
    <p:sldId id="280" r:id="rId21"/>
    <p:sldId id="335" r:id="rId22"/>
    <p:sldId id="283" r:id="rId23"/>
    <p:sldId id="290" r:id="rId24"/>
    <p:sldId id="292" r:id="rId25"/>
    <p:sldId id="293" r:id="rId26"/>
    <p:sldId id="294" r:id="rId27"/>
    <p:sldId id="295" r:id="rId28"/>
    <p:sldId id="296" r:id="rId29"/>
    <p:sldId id="308" r:id="rId30"/>
    <p:sldId id="309" r:id="rId31"/>
    <p:sldId id="310" r:id="rId32"/>
    <p:sldId id="317" r:id="rId33"/>
    <p:sldId id="318" r:id="rId34"/>
    <p:sldId id="319" r:id="rId35"/>
    <p:sldId id="320" r:id="rId36"/>
    <p:sldId id="321" r:id="rId37"/>
    <p:sldId id="337" r:id="rId38"/>
    <p:sldId id="338" r:id="rId39"/>
    <p:sldId id="339" r:id="rId40"/>
    <p:sldId id="322" r:id="rId41"/>
    <p:sldId id="323" r:id="rId42"/>
    <p:sldId id="336" r:id="rId43"/>
    <p:sldId id="329" r:id="rId44"/>
    <p:sldId id="334" r:id="rId45"/>
    <p:sldId id="333" r:id="rId46"/>
    <p:sldId id="340" r:id="rId47"/>
    <p:sldId id="341" r:id="rId48"/>
    <p:sldId id="342" r:id="rId49"/>
    <p:sldId id="332" r:id="rId50"/>
    <p:sldId id="331" r:id="rId51"/>
    <p:sldId id="330" r:id="rId52"/>
    <p:sldId id="328" r:id="rId53"/>
    <p:sldId id="325" r:id="rId54"/>
    <p:sldId id="326" r:id="rId55"/>
    <p:sldId id="343" r:id="rId5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85BFC8-BEC7-4C77-BE93-C8FE9A4329F2}">
      <dgm:prSet custT="1"/>
      <dgm:spPr>
        <a:solidFill>
          <a:srgbClr val="FF0000"/>
        </a:solidFill>
      </dgm:spPr>
      <dgm:t>
        <a:bodyPr/>
        <a:lstStyle/>
        <a:p>
          <a:r>
            <a:rPr lang="fr-FR" sz="1500" dirty="0" smtClean="0"/>
            <a:t>Equipements pour voitures/pistes</a:t>
          </a:r>
          <a:endParaRPr lang="fr-FR" sz="1500" dirty="0"/>
        </a:p>
      </dgm:t>
    </dgm:pt>
    <dgm:pt modelId="{2AD7E136-2AC5-4E48-AD76-279BAD303EA9}" type="parTrans" cxnId="{C2A1ABFD-4B91-46E5-B428-1674A8A0A8B9}">
      <dgm:prSet custT="1"/>
      <dgm:spPr/>
      <dgm:t>
        <a:bodyPr/>
        <a:lstStyle/>
        <a:p>
          <a:endParaRPr lang="fr-FR" sz="1500"/>
        </a:p>
      </dgm:t>
    </dgm:pt>
    <dgm:pt modelId="{2B890B55-4995-4C04-B2DA-87A22CAADF6A}" type="sibTrans" cxnId="{C2A1ABFD-4B91-46E5-B428-1674A8A0A8B9}">
      <dgm:prSet/>
      <dgm:spPr/>
      <dgm:t>
        <a:bodyPr/>
        <a:lstStyle/>
        <a:p>
          <a:endParaRPr lang="fr-FR"/>
        </a:p>
      </dgm:t>
    </dgm:pt>
    <dgm:pt modelId="{2CA621DF-F139-4A99-9704-F9CB81F3D286}">
      <dgm:prSet custT="1"/>
      <dgm:spPr/>
      <dgm:t>
        <a:bodyPr/>
        <a:lstStyle/>
        <a:p>
          <a:r>
            <a:rPr lang="fr-FR" sz="1500" dirty="0" smtClean="0"/>
            <a:t>Tâches effectuer</a:t>
          </a:r>
          <a:endParaRPr lang="fr-FR" sz="1500" dirty="0"/>
        </a:p>
      </dgm:t>
    </dgm:pt>
    <dgm:pt modelId="{E4F5334B-95FD-43B1-B0A1-38F55940DBC3}" type="parTrans" cxnId="{B7112F57-DD0C-46DB-AD9A-2F318AA50B37}">
      <dgm:prSet/>
      <dgm:spPr/>
      <dgm:t>
        <a:bodyPr/>
        <a:lstStyle/>
        <a:p>
          <a:endParaRPr lang="fr-FR"/>
        </a:p>
      </dgm:t>
    </dgm:pt>
    <dgm:pt modelId="{F68854EF-A558-4753-974C-25548FFFB3FB}" type="sibTrans" cxnId="{B7112F57-DD0C-46DB-AD9A-2F318AA50B37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D66CC05-D302-4857-985F-7F81F0C1C275}" type="pres">
      <dgm:prSet presAssocID="{2CA621DF-F139-4A99-9704-F9CB81F3D286}" presName="root1" presStyleCnt="0"/>
      <dgm:spPr/>
    </dgm:pt>
    <dgm:pt modelId="{FC6823DF-FDD6-4FB3-A246-C00A3830EEB6}" type="pres">
      <dgm:prSet presAssocID="{2CA621DF-F139-4A99-9704-F9CB81F3D286}" presName="LevelOneTextNode" presStyleLbl="node0" presStyleIdx="0" presStyleCnt="1" custScaleX="22946" custScaleY="22059" custLinFactNeighborX="-11153" custLinFactNeighborY="-3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E3AA00-2FDE-41BA-84B1-FB346FFC3507}" type="pres">
      <dgm:prSet presAssocID="{2CA621DF-F139-4A99-9704-F9CB81F3D286}" presName="level2hierChild" presStyleCnt="0"/>
      <dgm:spPr/>
    </dgm:pt>
    <dgm:pt modelId="{AAE51CCC-A3DA-441E-828F-3EB3C86E0B28}" type="pres">
      <dgm:prSet presAssocID="{2AD7E136-2AC5-4E48-AD76-279BAD303EA9}" presName="conn2-1" presStyleLbl="parChTrans1D2" presStyleIdx="0" presStyleCnt="1" custScaleX="2000000" custScaleY="68024"/>
      <dgm:spPr/>
      <dgm:t>
        <a:bodyPr/>
        <a:lstStyle/>
        <a:p>
          <a:endParaRPr lang="fr-FR"/>
        </a:p>
      </dgm:t>
    </dgm:pt>
    <dgm:pt modelId="{9CCC91A2-5A8A-48F4-984C-CAF5CC387F52}" type="pres">
      <dgm:prSet presAssocID="{2AD7E136-2AC5-4E48-AD76-279BAD303EA9}" presName="connTx" presStyleLbl="parChTrans1D2" presStyleIdx="0" presStyleCnt="1"/>
      <dgm:spPr/>
      <dgm:t>
        <a:bodyPr/>
        <a:lstStyle/>
        <a:p>
          <a:endParaRPr lang="fr-FR"/>
        </a:p>
      </dgm:t>
    </dgm:pt>
    <dgm:pt modelId="{AAC3AFDB-B919-4DE1-BF18-0761DF04986B}" type="pres">
      <dgm:prSet presAssocID="{1485BFC8-BEC7-4C77-BE93-C8FE9A4329F2}" presName="root2" presStyleCnt="0"/>
      <dgm:spPr/>
    </dgm:pt>
    <dgm:pt modelId="{4974435E-11D5-4FD6-A009-3B8F13939C11}" type="pres">
      <dgm:prSet presAssocID="{1485BFC8-BEC7-4C77-BE93-C8FE9A4329F2}" presName="LevelTwoTextNode" presStyleLbl="node2" presStyleIdx="0" presStyleCnt="1" custScaleX="22974" custScaleY="22061" custLinFactNeighborX="-43230" custLinFactNeighborY="-37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A98F26-196B-41D3-93DE-7E109F891D6A}" type="pres">
      <dgm:prSet presAssocID="{1485BFC8-BEC7-4C77-BE93-C8FE9A4329F2}" presName="level3hierChild" presStyleCnt="0"/>
      <dgm:spPr/>
    </dgm:pt>
  </dgm:ptLst>
  <dgm:cxnLst>
    <dgm:cxn modelId="{CB6BF7C7-635D-4AC6-9B88-347D342AFB74}" type="presOf" srcId="{1485BFC8-BEC7-4C77-BE93-C8FE9A4329F2}" destId="{4974435E-11D5-4FD6-A009-3B8F13939C11}" srcOrd="0" destOrd="0" presId="urn:microsoft.com/office/officeart/2005/8/layout/hierarchy2"/>
    <dgm:cxn modelId="{C2A1ABFD-4B91-46E5-B428-1674A8A0A8B9}" srcId="{2CA621DF-F139-4A99-9704-F9CB81F3D286}" destId="{1485BFC8-BEC7-4C77-BE93-C8FE9A4329F2}" srcOrd="0" destOrd="0" parTransId="{2AD7E136-2AC5-4E48-AD76-279BAD303EA9}" sibTransId="{2B890B55-4995-4C04-B2DA-87A22CAADF6A}"/>
    <dgm:cxn modelId="{91960B89-72AA-4D82-8554-CA04899140BE}" type="presOf" srcId="{2AD7E136-2AC5-4E48-AD76-279BAD303EA9}" destId="{AAE51CCC-A3DA-441E-828F-3EB3C86E0B28}" srcOrd="0" destOrd="0" presId="urn:microsoft.com/office/officeart/2005/8/layout/hierarchy2"/>
    <dgm:cxn modelId="{B7112F57-DD0C-46DB-AD9A-2F318AA50B37}" srcId="{91F05FBA-5097-4E2F-A81D-1E5B486A6AA9}" destId="{2CA621DF-F139-4A99-9704-F9CB81F3D286}" srcOrd="0" destOrd="0" parTransId="{E4F5334B-95FD-43B1-B0A1-38F55940DBC3}" sibTransId="{F68854EF-A558-4753-974C-25548FFFB3FB}"/>
    <dgm:cxn modelId="{51ED7E61-99BE-4A51-BDEB-D4E8ABA84A86}" type="presOf" srcId="{2CA621DF-F139-4A99-9704-F9CB81F3D286}" destId="{FC6823DF-FDD6-4FB3-A246-C00A3830EEB6}" srcOrd="0" destOrd="0" presId="urn:microsoft.com/office/officeart/2005/8/layout/hierarchy2"/>
    <dgm:cxn modelId="{02107389-703E-4E61-B194-F80CE76E048B}" type="presOf" srcId="{2AD7E136-2AC5-4E48-AD76-279BAD303EA9}" destId="{9CCC91A2-5A8A-48F4-984C-CAF5CC387F52}" srcOrd="1" destOrd="0" presId="urn:microsoft.com/office/officeart/2005/8/layout/hierarchy2"/>
    <dgm:cxn modelId="{66FB9E4C-B8E3-454D-8F9B-2AAF8288DCDD}" type="presOf" srcId="{91F05FBA-5097-4E2F-A81D-1E5B486A6AA9}" destId="{DE3A4EB8-30B4-4D54-8E31-013ADA550822}" srcOrd="0" destOrd="0" presId="urn:microsoft.com/office/officeart/2005/8/layout/hierarchy2"/>
    <dgm:cxn modelId="{3ABB444A-5E52-475E-8A70-D11BE184D149}" type="presParOf" srcId="{DE3A4EB8-30B4-4D54-8E31-013ADA550822}" destId="{4D66CC05-D302-4857-985F-7F81F0C1C275}" srcOrd="0" destOrd="0" presId="urn:microsoft.com/office/officeart/2005/8/layout/hierarchy2"/>
    <dgm:cxn modelId="{25DEC003-E824-4F09-AE45-7D1E5AA2636A}" type="presParOf" srcId="{4D66CC05-D302-4857-985F-7F81F0C1C275}" destId="{FC6823DF-FDD6-4FB3-A246-C00A3830EEB6}" srcOrd="0" destOrd="0" presId="urn:microsoft.com/office/officeart/2005/8/layout/hierarchy2"/>
    <dgm:cxn modelId="{8633C973-70B6-499F-ACC4-EEF8B30F7F37}" type="presParOf" srcId="{4D66CC05-D302-4857-985F-7F81F0C1C275}" destId="{86E3AA00-2FDE-41BA-84B1-FB346FFC3507}" srcOrd="1" destOrd="0" presId="urn:microsoft.com/office/officeart/2005/8/layout/hierarchy2"/>
    <dgm:cxn modelId="{D6B08DC6-9C50-4301-808C-5EB7E6AB389E}" type="presParOf" srcId="{86E3AA00-2FDE-41BA-84B1-FB346FFC3507}" destId="{AAE51CCC-A3DA-441E-828F-3EB3C86E0B28}" srcOrd="0" destOrd="0" presId="urn:microsoft.com/office/officeart/2005/8/layout/hierarchy2"/>
    <dgm:cxn modelId="{720EBA21-0168-4D96-9030-CEB6E31E2C69}" type="presParOf" srcId="{AAE51CCC-A3DA-441E-828F-3EB3C86E0B28}" destId="{9CCC91A2-5A8A-48F4-984C-CAF5CC387F52}" srcOrd="0" destOrd="0" presId="urn:microsoft.com/office/officeart/2005/8/layout/hierarchy2"/>
    <dgm:cxn modelId="{340A25AD-F01B-4286-898F-2F2DAA240E34}" type="presParOf" srcId="{86E3AA00-2FDE-41BA-84B1-FB346FFC3507}" destId="{AAC3AFDB-B919-4DE1-BF18-0761DF04986B}" srcOrd="1" destOrd="0" presId="urn:microsoft.com/office/officeart/2005/8/layout/hierarchy2"/>
    <dgm:cxn modelId="{AA76CB11-516A-4187-97D2-50DA0B46861C}" type="presParOf" srcId="{AAC3AFDB-B919-4DE1-BF18-0761DF04986B}" destId="{4974435E-11D5-4FD6-A009-3B8F13939C11}" srcOrd="0" destOrd="0" presId="urn:microsoft.com/office/officeart/2005/8/layout/hierarchy2"/>
    <dgm:cxn modelId="{08980FF0-A59B-4D62-BD34-3879397283B9}" type="presParOf" srcId="{AAC3AFDB-B919-4DE1-BF18-0761DF04986B}" destId="{C7A98F26-196B-41D3-93DE-7E109F891D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 custScaleX="23504" custScaleY="183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 custScaleX="23504" custScaleY="18379" custLinFactNeighborX="-3561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 custScaleX="23504" custScaleY="18379" custLinFactNeighborX="-699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</dgm:ptLst>
  <dgm:cxnLst>
    <dgm:cxn modelId="{1AEA2EB6-D365-46A5-9D0E-88383DC8B2C8}" type="presOf" srcId="{A8F1B03F-2706-42AF-862D-020DFF9943EE}" destId="{66722FBF-31C4-477E-8B2A-72AE57AE521F}" srcOrd="1" destOrd="0" presId="urn:microsoft.com/office/officeart/2005/8/layout/hierarchy2"/>
    <dgm:cxn modelId="{DD4F8C39-80D4-4766-A167-5283510BFF67}" type="presOf" srcId="{00BC24B6-F7C2-4B7D-ABEE-986A51634242}" destId="{A42F1CCC-D5DD-42C9-A7D0-E2C8B703FB22}" srcOrd="0" destOrd="0" presId="urn:microsoft.com/office/officeart/2005/8/layout/hierarchy2"/>
    <dgm:cxn modelId="{BDCB9119-FE31-4D30-B696-567B36D19BEE}" type="presOf" srcId="{39F3332A-F7E5-44D6-9E74-50DA7FA51320}" destId="{CEBF293F-B107-416F-820A-D3D6B73AFFAC}" srcOrd="0" destOrd="0" presId="urn:microsoft.com/office/officeart/2005/8/layout/hierarchy2"/>
    <dgm:cxn modelId="{465B6565-3DDA-4D5F-83FE-016002C7BE5B}" type="presOf" srcId="{A8F1B03F-2706-42AF-862D-020DFF9943EE}" destId="{B8DC59FE-805B-4F07-85D1-7D868E67334B}" srcOrd="0" destOrd="0" presId="urn:microsoft.com/office/officeart/2005/8/layout/hierarchy2"/>
    <dgm:cxn modelId="{1212AD82-08E1-400D-B5AE-EA59DDB741E8}" type="presOf" srcId="{6106D40F-484B-4D5E-857F-C2AE4B0D6829}" destId="{24F432DF-77EA-4A6F-8B81-EE1F14022DF6}" srcOrd="0" destOrd="0" presId="urn:microsoft.com/office/officeart/2005/8/layout/hierarchy2"/>
    <dgm:cxn modelId="{96D3F76A-1E5D-4801-8774-9D74E3F46C1B}" type="presOf" srcId="{BF8DF10A-E5BE-4CF1-972D-F216AE31070B}" destId="{D85F8EEA-194D-4736-86D0-16453358CAE9}" srcOrd="0" destOrd="0" presId="urn:microsoft.com/office/officeart/2005/8/layout/hierarchy2"/>
    <dgm:cxn modelId="{4A27809A-179A-4BBE-9639-F7A2B749FE24}" type="presOf" srcId="{A5A9E1EE-1723-427B-8D68-81123869322D}" destId="{06F0D304-E61E-4E32-A022-EA7553ED279C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9BEDE986-F61B-40DB-8A4B-4A2D460A9B9E}" type="presOf" srcId="{A5A9E1EE-1723-427B-8D68-81123869322D}" destId="{51301D18-F954-4C99-8B12-EBDA5635154E}" srcOrd="1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95170C1F-5F3D-4A5C-B001-2F4449CFADDC}" type="presParOf" srcId="{D85F8EEA-194D-4736-86D0-16453358CAE9}" destId="{5B2A03F1-4138-46EC-B727-68397C844DC6}" srcOrd="0" destOrd="0" presId="urn:microsoft.com/office/officeart/2005/8/layout/hierarchy2"/>
    <dgm:cxn modelId="{C99C3CD9-6427-48CA-9055-3A22CC19D72B}" type="presParOf" srcId="{5B2A03F1-4138-46EC-B727-68397C844DC6}" destId="{A42F1CCC-D5DD-42C9-A7D0-E2C8B703FB22}" srcOrd="0" destOrd="0" presId="urn:microsoft.com/office/officeart/2005/8/layout/hierarchy2"/>
    <dgm:cxn modelId="{E01A3D38-698E-417B-AC81-1E2FED7514E0}" type="presParOf" srcId="{5B2A03F1-4138-46EC-B727-68397C844DC6}" destId="{367E83B0-D520-454A-91BF-0ED9BDA7E816}" srcOrd="1" destOrd="0" presId="urn:microsoft.com/office/officeart/2005/8/layout/hierarchy2"/>
    <dgm:cxn modelId="{DC0FBEF8-43EA-4584-8427-D9F55CA72877}" type="presParOf" srcId="{367E83B0-D520-454A-91BF-0ED9BDA7E816}" destId="{06F0D304-E61E-4E32-A022-EA7553ED279C}" srcOrd="0" destOrd="0" presId="urn:microsoft.com/office/officeart/2005/8/layout/hierarchy2"/>
    <dgm:cxn modelId="{37108EE1-7D22-463B-A01B-EFA4790A6213}" type="presParOf" srcId="{06F0D304-E61E-4E32-A022-EA7553ED279C}" destId="{51301D18-F954-4C99-8B12-EBDA5635154E}" srcOrd="0" destOrd="0" presId="urn:microsoft.com/office/officeart/2005/8/layout/hierarchy2"/>
    <dgm:cxn modelId="{E9268685-797B-4C98-B32B-F5A50F204115}" type="presParOf" srcId="{367E83B0-D520-454A-91BF-0ED9BDA7E816}" destId="{DEC900CA-8BC1-46D7-8943-DDADC760E1B9}" srcOrd="1" destOrd="0" presId="urn:microsoft.com/office/officeart/2005/8/layout/hierarchy2"/>
    <dgm:cxn modelId="{EB5A4F76-B571-4CFC-8360-A7ECD63E4A8A}" type="presParOf" srcId="{DEC900CA-8BC1-46D7-8943-DDADC760E1B9}" destId="{24F432DF-77EA-4A6F-8B81-EE1F14022DF6}" srcOrd="0" destOrd="0" presId="urn:microsoft.com/office/officeart/2005/8/layout/hierarchy2"/>
    <dgm:cxn modelId="{75E6BC02-E5D8-4154-8A56-4D8255BE1D17}" type="presParOf" srcId="{DEC900CA-8BC1-46D7-8943-DDADC760E1B9}" destId="{83C6C931-CF64-4FB7-8691-EE44E7693DE4}" srcOrd="1" destOrd="0" presId="urn:microsoft.com/office/officeart/2005/8/layout/hierarchy2"/>
    <dgm:cxn modelId="{5B22B459-617E-46EF-AF7F-694A27021C1C}" type="presParOf" srcId="{83C6C931-CF64-4FB7-8691-EE44E7693DE4}" destId="{B8DC59FE-805B-4F07-85D1-7D868E67334B}" srcOrd="0" destOrd="0" presId="urn:microsoft.com/office/officeart/2005/8/layout/hierarchy2"/>
    <dgm:cxn modelId="{672B1FC0-57DC-4D75-B0F0-2A789B1F395C}" type="presParOf" srcId="{B8DC59FE-805B-4F07-85D1-7D868E67334B}" destId="{66722FBF-31C4-477E-8B2A-72AE57AE521F}" srcOrd="0" destOrd="0" presId="urn:microsoft.com/office/officeart/2005/8/layout/hierarchy2"/>
    <dgm:cxn modelId="{0CD4E54A-C765-4F27-96E2-34AA54520B66}" type="presParOf" srcId="{83C6C931-CF64-4FB7-8691-EE44E7693DE4}" destId="{8CF700A9-7799-44A5-86E4-AA319A5598B5}" srcOrd="1" destOrd="0" presId="urn:microsoft.com/office/officeart/2005/8/layout/hierarchy2"/>
    <dgm:cxn modelId="{93F99297-3B86-4D58-9E4B-19FEFC377AAB}" type="presParOf" srcId="{8CF700A9-7799-44A5-86E4-AA319A5598B5}" destId="{CEBF293F-B107-416F-820A-D3D6B73AFFAC}" srcOrd="0" destOrd="0" presId="urn:microsoft.com/office/officeart/2005/8/layout/hierarchy2"/>
    <dgm:cxn modelId="{97A14D2C-D796-4E52-91D2-4F26DDE4AD10}" type="presParOf" srcId="{8CF700A9-7799-44A5-86E4-AA319A5598B5}" destId="{617D31F5-CF20-46F0-8E0F-7DD01A94E8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94278C0A-0EB9-4523-8C76-DAB6A17C893B}">
      <dgm:prSet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01BACBEB-D208-4D2B-9844-6DD06F1C7C4C}" type="parTrans" cxnId="{1EBA87BD-3B14-4BC8-AD65-CB5CFCC86162}">
      <dgm:prSet/>
      <dgm:spPr/>
      <dgm:t>
        <a:bodyPr/>
        <a:lstStyle/>
        <a:p>
          <a:endParaRPr lang="fr-FR"/>
        </a:p>
      </dgm:t>
    </dgm:pt>
    <dgm:pt modelId="{95864D97-2E35-4F07-B6DC-E32D50A5DA98}" type="sibTrans" cxnId="{1EBA87BD-3B14-4BC8-AD65-CB5CFCC86162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 custScaleX="23504" custScaleY="183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 custScaleX="23504" custScaleY="18379" custLinFactNeighborX="-3561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 custScaleX="23504" custScaleY="18379" custLinFactNeighborX="-699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36FC02F4-235D-440D-A239-4219967F17C8}" type="pres">
      <dgm:prSet presAssocID="{01BACBEB-D208-4D2B-9844-6DD06F1C7C4C}" presName="conn2-1" presStyleLbl="parChTrans1D4" presStyleIdx="0" presStyleCnt="1"/>
      <dgm:spPr/>
      <dgm:t>
        <a:bodyPr/>
        <a:lstStyle/>
        <a:p>
          <a:endParaRPr lang="fr-FR"/>
        </a:p>
      </dgm:t>
    </dgm:pt>
    <dgm:pt modelId="{619AED05-595E-4C78-B6CE-AC025DF43D8D}" type="pres">
      <dgm:prSet presAssocID="{01BACBEB-D208-4D2B-9844-6DD06F1C7C4C}" presName="connTx" presStyleLbl="parChTrans1D4" presStyleIdx="0" presStyleCnt="1"/>
      <dgm:spPr/>
      <dgm:t>
        <a:bodyPr/>
        <a:lstStyle/>
        <a:p>
          <a:endParaRPr lang="fr-FR"/>
        </a:p>
      </dgm:t>
    </dgm:pt>
    <dgm:pt modelId="{93BC5586-3035-486A-989B-B23122F70F40}" type="pres">
      <dgm:prSet presAssocID="{94278C0A-0EB9-4523-8C76-DAB6A17C893B}" presName="root2" presStyleCnt="0"/>
      <dgm:spPr/>
    </dgm:pt>
    <dgm:pt modelId="{E6C610F6-1518-438D-8D02-DC031B355504}" type="pres">
      <dgm:prSet presAssocID="{94278C0A-0EB9-4523-8C76-DAB6A17C893B}" presName="LevelTwoTextNode" presStyleLbl="node4" presStyleIdx="0" presStyleCnt="1" custScaleX="26785" custScaleY="19902" custLinFactX="-3536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CE6F4E4-9B5B-46D2-9410-FFF23EEE01C4}" type="pres">
      <dgm:prSet presAssocID="{94278C0A-0EB9-4523-8C76-DAB6A17C893B}" presName="level3hierChild" presStyleCnt="0"/>
      <dgm:spPr/>
    </dgm:pt>
  </dgm:ptLst>
  <dgm:cxnLst>
    <dgm:cxn modelId="{567B3167-9452-4BC1-B318-48793C12F8F9}" type="presOf" srcId="{39F3332A-F7E5-44D6-9E74-50DA7FA51320}" destId="{CEBF293F-B107-416F-820A-D3D6B73AFFAC}" srcOrd="0" destOrd="0" presId="urn:microsoft.com/office/officeart/2005/8/layout/hierarchy2"/>
    <dgm:cxn modelId="{FEAD64BD-ADF6-4CEC-BCED-CC5C914D3CAA}" type="presOf" srcId="{01BACBEB-D208-4D2B-9844-6DD06F1C7C4C}" destId="{619AED05-595E-4C78-B6CE-AC025DF43D8D}" srcOrd="1" destOrd="0" presId="urn:microsoft.com/office/officeart/2005/8/layout/hierarchy2"/>
    <dgm:cxn modelId="{C7C261EB-9F28-4181-9BE1-8CB71CD2590A}" type="presOf" srcId="{A8F1B03F-2706-42AF-862D-020DFF9943EE}" destId="{B8DC59FE-805B-4F07-85D1-7D868E67334B}" srcOrd="0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75926642-2396-4CFB-8C29-8E73FB382DF9}" type="presOf" srcId="{01BACBEB-D208-4D2B-9844-6DD06F1C7C4C}" destId="{36FC02F4-235D-440D-A239-4219967F17C8}" srcOrd="0" destOrd="0" presId="urn:microsoft.com/office/officeart/2005/8/layout/hierarchy2"/>
    <dgm:cxn modelId="{95CE3CA5-33F2-4B5F-BD79-470C2A82D512}" type="presOf" srcId="{A8F1B03F-2706-42AF-862D-020DFF9943EE}" destId="{66722FBF-31C4-477E-8B2A-72AE57AE521F}" srcOrd="1" destOrd="0" presId="urn:microsoft.com/office/officeart/2005/8/layout/hierarchy2"/>
    <dgm:cxn modelId="{6AC59103-4E8F-4EAE-8540-89C3AFBFCED9}" type="presOf" srcId="{A5A9E1EE-1723-427B-8D68-81123869322D}" destId="{06F0D304-E61E-4E32-A022-EA7553ED279C}" srcOrd="0" destOrd="0" presId="urn:microsoft.com/office/officeart/2005/8/layout/hierarchy2"/>
    <dgm:cxn modelId="{30A3BA99-7A2A-41F7-945A-8441825FE06C}" type="presOf" srcId="{6106D40F-484B-4D5E-857F-C2AE4B0D6829}" destId="{24F432DF-77EA-4A6F-8B81-EE1F14022DF6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924542D8-694B-4A8F-9483-CB353D8D6CDC}" type="presOf" srcId="{A5A9E1EE-1723-427B-8D68-81123869322D}" destId="{51301D18-F954-4C99-8B12-EBDA5635154E}" srcOrd="1" destOrd="0" presId="urn:microsoft.com/office/officeart/2005/8/layout/hierarchy2"/>
    <dgm:cxn modelId="{185D8AC5-7B33-471C-B707-1AC3767D2564}" type="presOf" srcId="{94278C0A-0EB9-4523-8C76-DAB6A17C893B}" destId="{E6C610F6-1518-438D-8D02-DC031B355504}" srcOrd="0" destOrd="0" presId="urn:microsoft.com/office/officeart/2005/8/layout/hierarchy2"/>
    <dgm:cxn modelId="{C0A8FC44-13A9-4DAF-9EA4-9482234864C7}" type="presOf" srcId="{00BC24B6-F7C2-4B7D-ABEE-986A51634242}" destId="{A42F1CCC-D5DD-42C9-A7D0-E2C8B703FB22}" srcOrd="0" destOrd="0" presId="urn:microsoft.com/office/officeart/2005/8/layout/hierarchy2"/>
    <dgm:cxn modelId="{1EBA87BD-3B14-4BC8-AD65-CB5CFCC86162}" srcId="{39F3332A-F7E5-44D6-9E74-50DA7FA51320}" destId="{94278C0A-0EB9-4523-8C76-DAB6A17C893B}" srcOrd="0" destOrd="0" parTransId="{01BACBEB-D208-4D2B-9844-6DD06F1C7C4C}" sibTransId="{95864D97-2E35-4F07-B6DC-E32D50A5DA98}"/>
    <dgm:cxn modelId="{0ECB7A19-ABAE-4A90-9D8A-2950C87D68BF}" type="presOf" srcId="{BF8DF10A-E5BE-4CF1-972D-F216AE31070B}" destId="{D85F8EEA-194D-4736-86D0-16453358CAE9}" srcOrd="0" destOrd="0" presId="urn:microsoft.com/office/officeart/2005/8/layout/hierarchy2"/>
    <dgm:cxn modelId="{4B41CF9B-205F-4624-B71A-3A33E8B387A7}" type="presParOf" srcId="{D85F8EEA-194D-4736-86D0-16453358CAE9}" destId="{5B2A03F1-4138-46EC-B727-68397C844DC6}" srcOrd="0" destOrd="0" presId="urn:microsoft.com/office/officeart/2005/8/layout/hierarchy2"/>
    <dgm:cxn modelId="{7027D1BF-763B-4B4E-964E-D29D1B01FA3C}" type="presParOf" srcId="{5B2A03F1-4138-46EC-B727-68397C844DC6}" destId="{A42F1CCC-D5DD-42C9-A7D0-E2C8B703FB22}" srcOrd="0" destOrd="0" presId="urn:microsoft.com/office/officeart/2005/8/layout/hierarchy2"/>
    <dgm:cxn modelId="{B9942380-AF46-490E-B625-6F2E951B3DC2}" type="presParOf" srcId="{5B2A03F1-4138-46EC-B727-68397C844DC6}" destId="{367E83B0-D520-454A-91BF-0ED9BDA7E816}" srcOrd="1" destOrd="0" presId="urn:microsoft.com/office/officeart/2005/8/layout/hierarchy2"/>
    <dgm:cxn modelId="{3C8078F9-B833-4B09-9EA4-063A8111E8D8}" type="presParOf" srcId="{367E83B0-D520-454A-91BF-0ED9BDA7E816}" destId="{06F0D304-E61E-4E32-A022-EA7553ED279C}" srcOrd="0" destOrd="0" presId="urn:microsoft.com/office/officeart/2005/8/layout/hierarchy2"/>
    <dgm:cxn modelId="{29C3AEE7-10C4-4666-B15F-1DC19237A4DB}" type="presParOf" srcId="{06F0D304-E61E-4E32-A022-EA7553ED279C}" destId="{51301D18-F954-4C99-8B12-EBDA5635154E}" srcOrd="0" destOrd="0" presId="urn:microsoft.com/office/officeart/2005/8/layout/hierarchy2"/>
    <dgm:cxn modelId="{7EBB275F-FB70-4CB2-AF53-694383B210B6}" type="presParOf" srcId="{367E83B0-D520-454A-91BF-0ED9BDA7E816}" destId="{DEC900CA-8BC1-46D7-8943-DDADC760E1B9}" srcOrd="1" destOrd="0" presId="urn:microsoft.com/office/officeart/2005/8/layout/hierarchy2"/>
    <dgm:cxn modelId="{7DCD115F-3E67-4BC4-8553-16261A437AE7}" type="presParOf" srcId="{DEC900CA-8BC1-46D7-8943-DDADC760E1B9}" destId="{24F432DF-77EA-4A6F-8B81-EE1F14022DF6}" srcOrd="0" destOrd="0" presId="urn:microsoft.com/office/officeart/2005/8/layout/hierarchy2"/>
    <dgm:cxn modelId="{C6D183C4-D13F-4C0A-8501-C1E426A95671}" type="presParOf" srcId="{DEC900CA-8BC1-46D7-8943-DDADC760E1B9}" destId="{83C6C931-CF64-4FB7-8691-EE44E7693DE4}" srcOrd="1" destOrd="0" presId="urn:microsoft.com/office/officeart/2005/8/layout/hierarchy2"/>
    <dgm:cxn modelId="{923DD186-305C-47DB-94AC-E66AE7BA7468}" type="presParOf" srcId="{83C6C931-CF64-4FB7-8691-EE44E7693DE4}" destId="{B8DC59FE-805B-4F07-85D1-7D868E67334B}" srcOrd="0" destOrd="0" presId="urn:microsoft.com/office/officeart/2005/8/layout/hierarchy2"/>
    <dgm:cxn modelId="{B1E9D6D8-7A95-485D-9A91-06D1CFB2A283}" type="presParOf" srcId="{B8DC59FE-805B-4F07-85D1-7D868E67334B}" destId="{66722FBF-31C4-477E-8B2A-72AE57AE521F}" srcOrd="0" destOrd="0" presId="urn:microsoft.com/office/officeart/2005/8/layout/hierarchy2"/>
    <dgm:cxn modelId="{A33C410F-3B0E-4438-B6DF-C256AF858D0A}" type="presParOf" srcId="{83C6C931-CF64-4FB7-8691-EE44E7693DE4}" destId="{8CF700A9-7799-44A5-86E4-AA319A5598B5}" srcOrd="1" destOrd="0" presId="urn:microsoft.com/office/officeart/2005/8/layout/hierarchy2"/>
    <dgm:cxn modelId="{720DF412-0A56-45CB-B70F-E56E4D9854C3}" type="presParOf" srcId="{8CF700A9-7799-44A5-86E4-AA319A5598B5}" destId="{CEBF293F-B107-416F-820A-D3D6B73AFFAC}" srcOrd="0" destOrd="0" presId="urn:microsoft.com/office/officeart/2005/8/layout/hierarchy2"/>
    <dgm:cxn modelId="{876F1A85-9CF8-4EFC-9B54-AC148BB3BBDB}" type="presParOf" srcId="{8CF700A9-7799-44A5-86E4-AA319A5598B5}" destId="{617D31F5-CF20-46F0-8E0F-7DD01A94E86A}" srcOrd="1" destOrd="0" presId="urn:microsoft.com/office/officeart/2005/8/layout/hierarchy2"/>
    <dgm:cxn modelId="{824991D6-B42E-4CEB-8D23-885003CE3A2A}" type="presParOf" srcId="{617D31F5-CF20-46F0-8E0F-7DD01A94E86A}" destId="{36FC02F4-235D-440D-A239-4219967F17C8}" srcOrd="0" destOrd="0" presId="urn:microsoft.com/office/officeart/2005/8/layout/hierarchy2"/>
    <dgm:cxn modelId="{9C16683D-D2EE-4A94-A90A-4C60080A0AF1}" type="presParOf" srcId="{36FC02F4-235D-440D-A239-4219967F17C8}" destId="{619AED05-595E-4C78-B6CE-AC025DF43D8D}" srcOrd="0" destOrd="0" presId="urn:microsoft.com/office/officeart/2005/8/layout/hierarchy2"/>
    <dgm:cxn modelId="{7D1201C5-87D3-4C92-9FB3-1CC109804185}" type="presParOf" srcId="{617D31F5-CF20-46F0-8E0F-7DD01A94E86A}" destId="{93BC5586-3035-486A-989B-B23122F70F40}" srcOrd="1" destOrd="0" presId="urn:microsoft.com/office/officeart/2005/8/layout/hierarchy2"/>
    <dgm:cxn modelId="{C5F6A6C4-E33F-49A8-BFCC-B26B4B086C49}" type="presParOf" srcId="{93BC5586-3035-486A-989B-B23122F70F40}" destId="{E6C610F6-1518-438D-8D02-DC031B355504}" srcOrd="0" destOrd="0" presId="urn:microsoft.com/office/officeart/2005/8/layout/hierarchy2"/>
    <dgm:cxn modelId="{AEF5A9FD-2A36-4B0F-8865-C0FA897CF1BA}" type="presParOf" srcId="{93BC5586-3035-486A-989B-B23122F70F40}" destId="{3CE6F4E4-9B5B-46D2-9410-FFF23EEE01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 custT="1"/>
      <dgm:spPr/>
      <dgm:t>
        <a:bodyPr/>
        <a:lstStyle/>
        <a:p>
          <a:r>
            <a:rPr lang="fr-FR" sz="1000" dirty="0" smtClean="0"/>
            <a:t>Implémenter une application</a:t>
          </a:r>
          <a:endParaRPr lang="fr-FR" sz="1000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 custT="1"/>
      <dgm:spPr/>
      <dgm:t>
        <a:bodyPr/>
        <a:lstStyle/>
        <a:p>
          <a:r>
            <a:rPr lang="fr-FR" sz="1000" dirty="0" smtClean="0"/>
            <a:t>SOLUTION ?</a:t>
          </a:r>
          <a:endParaRPr lang="fr-FR" sz="1000" dirty="0"/>
        </a:p>
      </dgm:t>
    </dgm:pt>
    <dgm:pt modelId="{A5A9E1EE-1723-427B-8D68-81123869322D}" type="parTrans" cxnId="{3461B398-0917-4F55-9254-B1E415514452}">
      <dgm:prSet custT="1"/>
      <dgm:spPr/>
      <dgm:t>
        <a:bodyPr/>
        <a:lstStyle/>
        <a:p>
          <a:endParaRPr lang="fr-FR" sz="1000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 custT="1"/>
      <dgm:spPr/>
      <dgm:t>
        <a:bodyPr/>
        <a:lstStyle/>
        <a:p>
          <a:r>
            <a:rPr lang="fr-FR" sz="1000" dirty="0" smtClean="0"/>
            <a:t>Création d’un site web</a:t>
          </a:r>
          <a:endParaRPr lang="fr-FR" sz="1000" dirty="0"/>
        </a:p>
      </dgm:t>
    </dgm:pt>
    <dgm:pt modelId="{A8F1B03F-2706-42AF-862D-020DFF9943EE}" type="parTrans" cxnId="{19A1EC40-F328-497F-89AA-C83C4FBE3DCE}">
      <dgm:prSet custT="1"/>
      <dgm:spPr/>
      <dgm:t>
        <a:bodyPr/>
        <a:lstStyle/>
        <a:p>
          <a:endParaRPr lang="fr-FR" sz="1000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94278C0A-0EB9-4523-8C76-DAB6A17C893B}">
      <dgm:prSet custT="1"/>
      <dgm:spPr/>
      <dgm:t>
        <a:bodyPr/>
        <a:lstStyle/>
        <a:p>
          <a:r>
            <a:rPr lang="fr-FR" sz="1000" dirty="0" smtClean="0"/>
            <a:t>Inscription des pilotes à une série</a:t>
          </a:r>
          <a:endParaRPr lang="fr-FR" sz="1000" dirty="0"/>
        </a:p>
      </dgm:t>
    </dgm:pt>
    <dgm:pt modelId="{01BACBEB-D208-4D2B-9844-6DD06F1C7C4C}" type="parTrans" cxnId="{1EBA87BD-3B14-4BC8-AD65-CB5CFCC86162}">
      <dgm:prSet custT="1"/>
      <dgm:spPr/>
      <dgm:t>
        <a:bodyPr/>
        <a:lstStyle/>
        <a:p>
          <a:endParaRPr lang="fr-FR" sz="1000"/>
        </a:p>
      </dgm:t>
    </dgm:pt>
    <dgm:pt modelId="{95864D97-2E35-4F07-B6DC-E32D50A5DA98}" type="sibTrans" cxnId="{1EBA87BD-3B14-4BC8-AD65-CB5CFCC86162}">
      <dgm:prSet/>
      <dgm:spPr/>
      <dgm:t>
        <a:bodyPr/>
        <a:lstStyle/>
        <a:p>
          <a:endParaRPr lang="fr-FR"/>
        </a:p>
      </dgm:t>
    </dgm:pt>
    <dgm:pt modelId="{7B71905C-A292-4DC3-969F-6987D2E6A0F4}">
      <dgm:prSet custT="1"/>
      <dgm:spPr>
        <a:solidFill>
          <a:srgbClr val="FF0000"/>
        </a:solidFill>
      </dgm:spPr>
      <dgm:t>
        <a:bodyPr/>
        <a:lstStyle/>
        <a:p>
          <a:r>
            <a:rPr lang="fr-FR" sz="1000" dirty="0" smtClean="0"/>
            <a:t>Création d’un formulaire en HTML/CSS - JS</a:t>
          </a:r>
          <a:endParaRPr lang="fr-FR" sz="1000" dirty="0"/>
        </a:p>
      </dgm:t>
    </dgm:pt>
    <dgm:pt modelId="{3BDE228C-84D9-48C5-B368-DB4591CD2B01}" type="parTrans" cxnId="{C3D4FBFE-6907-426F-82D6-0589366ECACC}">
      <dgm:prSet custT="1"/>
      <dgm:spPr/>
      <dgm:t>
        <a:bodyPr/>
        <a:lstStyle/>
        <a:p>
          <a:endParaRPr lang="fr-FR" sz="1000"/>
        </a:p>
      </dgm:t>
    </dgm:pt>
    <dgm:pt modelId="{F69CAD2C-81D2-4F4F-9F3A-1097295AB02C}" type="sibTrans" cxnId="{C3D4FBFE-6907-426F-82D6-0589366ECACC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 custScaleX="52997" custScaleY="4290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 custSzX="4882" custScaleY="882758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 custScaleX="47834" custScaleY="41738" custLinFactNeighborX="-347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 custSzX="6285" custScaleY="882758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 custScaleX="53098" custScaleY="40942" custLinFactNeighborX="-6725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36FC02F4-235D-440D-A239-4219967F17C8}" type="pres">
      <dgm:prSet presAssocID="{01BACBEB-D208-4D2B-9844-6DD06F1C7C4C}" presName="conn2-1" presStyleLbl="parChTrans1D4" presStyleIdx="0" presStyleCnt="2" custSzX="7164" custScaleY="882758"/>
      <dgm:spPr/>
      <dgm:t>
        <a:bodyPr/>
        <a:lstStyle/>
        <a:p>
          <a:endParaRPr lang="fr-FR"/>
        </a:p>
      </dgm:t>
    </dgm:pt>
    <dgm:pt modelId="{619AED05-595E-4C78-B6CE-AC025DF43D8D}" type="pres">
      <dgm:prSet presAssocID="{01BACBEB-D208-4D2B-9844-6DD06F1C7C4C}" presName="connTx" presStyleLbl="parChTrans1D4" presStyleIdx="0" presStyleCnt="2"/>
      <dgm:spPr/>
      <dgm:t>
        <a:bodyPr/>
        <a:lstStyle/>
        <a:p>
          <a:endParaRPr lang="fr-FR"/>
        </a:p>
      </dgm:t>
    </dgm:pt>
    <dgm:pt modelId="{93BC5586-3035-486A-989B-B23122F70F40}" type="pres">
      <dgm:prSet presAssocID="{94278C0A-0EB9-4523-8C76-DAB6A17C893B}" presName="root2" presStyleCnt="0"/>
      <dgm:spPr/>
    </dgm:pt>
    <dgm:pt modelId="{E6C610F6-1518-438D-8D02-DC031B355504}" type="pres">
      <dgm:prSet presAssocID="{94278C0A-0EB9-4523-8C76-DAB6A17C893B}" presName="LevelTwoTextNode" presStyleLbl="node4" presStyleIdx="0" presStyleCnt="2" custScaleX="61528" custScaleY="42355" custLinFactNeighborX="-96805" custLinFactNeighborY="97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CE6F4E4-9B5B-46D2-9410-FFF23EEE01C4}" type="pres">
      <dgm:prSet presAssocID="{94278C0A-0EB9-4523-8C76-DAB6A17C893B}" presName="level3hierChild" presStyleCnt="0"/>
      <dgm:spPr/>
    </dgm:pt>
    <dgm:pt modelId="{C60D29BC-536B-4FF6-97BC-045D5F310658}" type="pres">
      <dgm:prSet presAssocID="{3BDE228C-84D9-48C5-B368-DB4591CD2B01}" presName="conn2-1" presStyleLbl="parChTrans1D4" presStyleIdx="1" presStyleCnt="2" custSzX="115078" custScaleY="882758"/>
      <dgm:spPr/>
      <dgm:t>
        <a:bodyPr/>
        <a:lstStyle/>
        <a:p>
          <a:endParaRPr lang="fr-FR"/>
        </a:p>
      </dgm:t>
    </dgm:pt>
    <dgm:pt modelId="{E0517048-AC05-4370-936C-E255BCCB4D93}" type="pres">
      <dgm:prSet presAssocID="{3BDE228C-84D9-48C5-B368-DB4591CD2B01}" presName="connTx" presStyleLbl="parChTrans1D4" presStyleIdx="1" presStyleCnt="2"/>
      <dgm:spPr/>
      <dgm:t>
        <a:bodyPr/>
        <a:lstStyle/>
        <a:p>
          <a:endParaRPr lang="fr-FR"/>
        </a:p>
      </dgm:t>
    </dgm:pt>
    <dgm:pt modelId="{653B135B-8ADC-49A0-AF30-1693B429FC60}" type="pres">
      <dgm:prSet presAssocID="{7B71905C-A292-4DC3-969F-6987D2E6A0F4}" presName="root2" presStyleCnt="0"/>
      <dgm:spPr/>
    </dgm:pt>
    <dgm:pt modelId="{1A2CAC79-069E-4B35-8789-A4D7EEB37B70}" type="pres">
      <dgm:prSet presAssocID="{7B71905C-A292-4DC3-969F-6987D2E6A0F4}" presName="LevelTwoTextNode" presStyleLbl="node4" presStyleIdx="1" presStyleCnt="2" custScaleX="76100" custScaleY="48695" custLinFactX="-21220" custLinFactNeighborX="-100000" custLinFactNeighborY="-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6640C1-C8A6-4BEA-B3E6-176F7852F81C}" type="pres">
      <dgm:prSet presAssocID="{7B71905C-A292-4DC3-969F-6987D2E6A0F4}" presName="level3hierChild" presStyleCnt="0"/>
      <dgm:spPr/>
    </dgm:pt>
  </dgm:ptLst>
  <dgm:cxnLst>
    <dgm:cxn modelId="{049BB0F9-D0B1-42BC-8070-8A923432BAEF}" type="presOf" srcId="{A5A9E1EE-1723-427B-8D68-81123869322D}" destId="{06F0D304-E61E-4E32-A022-EA7553ED279C}" srcOrd="0" destOrd="0" presId="urn:microsoft.com/office/officeart/2005/8/layout/hierarchy2"/>
    <dgm:cxn modelId="{B8D67559-10FD-413A-AB74-7BCB829F68EA}" type="presOf" srcId="{7B71905C-A292-4DC3-969F-6987D2E6A0F4}" destId="{1A2CAC79-069E-4B35-8789-A4D7EEB37B70}" srcOrd="0" destOrd="0" presId="urn:microsoft.com/office/officeart/2005/8/layout/hierarchy2"/>
    <dgm:cxn modelId="{B1108AEC-ADC3-449F-9985-CF1524BE2B51}" type="presOf" srcId="{3BDE228C-84D9-48C5-B368-DB4591CD2B01}" destId="{E0517048-AC05-4370-936C-E255BCCB4D93}" srcOrd="1" destOrd="0" presId="urn:microsoft.com/office/officeart/2005/8/layout/hierarchy2"/>
    <dgm:cxn modelId="{8A46BF41-948F-4FDE-B397-995AE6EA110C}" type="presOf" srcId="{A5A9E1EE-1723-427B-8D68-81123869322D}" destId="{51301D18-F954-4C99-8B12-EBDA5635154E}" srcOrd="1" destOrd="0" presId="urn:microsoft.com/office/officeart/2005/8/layout/hierarchy2"/>
    <dgm:cxn modelId="{FF5C3C3C-377E-4079-9DE0-65F16C8C7B2F}" type="presOf" srcId="{01BACBEB-D208-4D2B-9844-6DD06F1C7C4C}" destId="{36FC02F4-235D-440D-A239-4219967F17C8}" srcOrd="0" destOrd="0" presId="urn:microsoft.com/office/officeart/2005/8/layout/hierarchy2"/>
    <dgm:cxn modelId="{C3D4FBFE-6907-426F-82D6-0589366ECACC}" srcId="{94278C0A-0EB9-4523-8C76-DAB6A17C893B}" destId="{7B71905C-A292-4DC3-969F-6987D2E6A0F4}" srcOrd="0" destOrd="0" parTransId="{3BDE228C-84D9-48C5-B368-DB4591CD2B01}" sibTransId="{F69CAD2C-81D2-4F4F-9F3A-1097295AB02C}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BBE35618-AF73-4E37-8B2F-12E032E21401}" type="presOf" srcId="{00BC24B6-F7C2-4B7D-ABEE-986A51634242}" destId="{A42F1CCC-D5DD-42C9-A7D0-E2C8B703FB22}" srcOrd="0" destOrd="0" presId="urn:microsoft.com/office/officeart/2005/8/layout/hierarchy2"/>
    <dgm:cxn modelId="{7CACD739-929D-4D81-B32B-B46681C5736F}" type="presOf" srcId="{BF8DF10A-E5BE-4CF1-972D-F216AE31070B}" destId="{D85F8EEA-194D-4736-86D0-16453358CAE9}" srcOrd="0" destOrd="0" presId="urn:microsoft.com/office/officeart/2005/8/layout/hierarchy2"/>
    <dgm:cxn modelId="{FCF396DB-69C4-41FB-B15A-1F5BD823E946}" type="presOf" srcId="{01BACBEB-D208-4D2B-9844-6DD06F1C7C4C}" destId="{619AED05-595E-4C78-B6CE-AC025DF43D8D}" srcOrd="1" destOrd="0" presId="urn:microsoft.com/office/officeart/2005/8/layout/hierarchy2"/>
    <dgm:cxn modelId="{2AD71839-484F-4D26-87A4-255D3E98DFB9}" type="presOf" srcId="{94278C0A-0EB9-4523-8C76-DAB6A17C893B}" destId="{E6C610F6-1518-438D-8D02-DC031B355504}" srcOrd="0" destOrd="0" presId="urn:microsoft.com/office/officeart/2005/8/layout/hierarchy2"/>
    <dgm:cxn modelId="{DC8D3039-C36D-4CA8-9271-046851D8A8AB}" type="presOf" srcId="{3BDE228C-84D9-48C5-B368-DB4591CD2B01}" destId="{C60D29BC-536B-4FF6-97BC-045D5F310658}" srcOrd="0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1EBA87BD-3B14-4BC8-AD65-CB5CFCC86162}" srcId="{39F3332A-F7E5-44D6-9E74-50DA7FA51320}" destId="{94278C0A-0EB9-4523-8C76-DAB6A17C893B}" srcOrd="0" destOrd="0" parTransId="{01BACBEB-D208-4D2B-9844-6DD06F1C7C4C}" sibTransId="{95864D97-2E35-4F07-B6DC-E32D50A5DA98}"/>
    <dgm:cxn modelId="{5F1DC366-4018-4483-B954-0E11A2E49A04}" type="presOf" srcId="{A8F1B03F-2706-42AF-862D-020DFF9943EE}" destId="{66722FBF-31C4-477E-8B2A-72AE57AE521F}" srcOrd="1" destOrd="0" presId="urn:microsoft.com/office/officeart/2005/8/layout/hierarchy2"/>
    <dgm:cxn modelId="{46E74109-2F58-4918-BEC0-84C741C720C8}" type="presOf" srcId="{6106D40F-484B-4D5E-857F-C2AE4B0D6829}" destId="{24F432DF-77EA-4A6F-8B81-EE1F14022DF6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D68D3928-3D48-4515-944F-4B9C0C5ADE52}" type="presOf" srcId="{A8F1B03F-2706-42AF-862D-020DFF9943EE}" destId="{B8DC59FE-805B-4F07-85D1-7D868E67334B}" srcOrd="0" destOrd="0" presId="urn:microsoft.com/office/officeart/2005/8/layout/hierarchy2"/>
    <dgm:cxn modelId="{B7583B65-4870-44C8-A118-FAF9457F831E}" type="presOf" srcId="{39F3332A-F7E5-44D6-9E74-50DA7FA51320}" destId="{CEBF293F-B107-416F-820A-D3D6B73AFFAC}" srcOrd="0" destOrd="0" presId="urn:microsoft.com/office/officeart/2005/8/layout/hierarchy2"/>
    <dgm:cxn modelId="{AA76A69F-6BB6-4F2C-8661-7317F71D1212}" type="presParOf" srcId="{D85F8EEA-194D-4736-86D0-16453358CAE9}" destId="{5B2A03F1-4138-46EC-B727-68397C844DC6}" srcOrd="0" destOrd="0" presId="urn:microsoft.com/office/officeart/2005/8/layout/hierarchy2"/>
    <dgm:cxn modelId="{FB48F7DF-2B85-49C8-9F45-BEC7F91B82B0}" type="presParOf" srcId="{5B2A03F1-4138-46EC-B727-68397C844DC6}" destId="{A42F1CCC-D5DD-42C9-A7D0-E2C8B703FB22}" srcOrd="0" destOrd="0" presId="urn:microsoft.com/office/officeart/2005/8/layout/hierarchy2"/>
    <dgm:cxn modelId="{C6F0B9E5-882A-4819-AACD-88C2B868D5B4}" type="presParOf" srcId="{5B2A03F1-4138-46EC-B727-68397C844DC6}" destId="{367E83B0-D520-454A-91BF-0ED9BDA7E816}" srcOrd="1" destOrd="0" presId="urn:microsoft.com/office/officeart/2005/8/layout/hierarchy2"/>
    <dgm:cxn modelId="{AE8046E7-90AD-4333-ADCE-1B093FA21E18}" type="presParOf" srcId="{367E83B0-D520-454A-91BF-0ED9BDA7E816}" destId="{06F0D304-E61E-4E32-A022-EA7553ED279C}" srcOrd="0" destOrd="0" presId="urn:microsoft.com/office/officeart/2005/8/layout/hierarchy2"/>
    <dgm:cxn modelId="{820FAD9B-4378-480D-BF1D-1C654E0661BB}" type="presParOf" srcId="{06F0D304-E61E-4E32-A022-EA7553ED279C}" destId="{51301D18-F954-4C99-8B12-EBDA5635154E}" srcOrd="0" destOrd="0" presId="urn:microsoft.com/office/officeart/2005/8/layout/hierarchy2"/>
    <dgm:cxn modelId="{2045CB0B-8F5F-493D-AAFC-1234B04F9806}" type="presParOf" srcId="{367E83B0-D520-454A-91BF-0ED9BDA7E816}" destId="{DEC900CA-8BC1-46D7-8943-DDADC760E1B9}" srcOrd="1" destOrd="0" presId="urn:microsoft.com/office/officeart/2005/8/layout/hierarchy2"/>
    <dgm:cxn modelId="{D44D0E08-70F5-43FC-A32C-69B71C683DBE}" type="presParOf" srcId="{DEC900CA-8BC1-46D7-8943-DDADC760E1B9}" destId="{24F432DF-77EA-4A6F-8B81-EE1F14022DF6}" srcOrd="0" destOrd="0" presId="urn:microsoft.com/office/officeart/2005/8/layout/hierarchy2"/>
    <dgm:cxn modelId="{04A84C6F-63A4-4DD3-AD81-A38BD8C9D8B7}" type="presParOf" srcId="{DEC900CA-8BC1-46D7-8943-DDADC760E1B9}" destId="{83C6C931-CF64-4FB7-8691-EE44E7693DE4}" srcOrd="1" destOrd="0" presId="urn:microsoft.com/office/officeart/2005/8/layout/hierarchy2"/>
    <dgm:cxn modelId="{0090E7FB-0969-4243-8341-B80CFD15544A}" type="presParOf" srcId="{83C6C931-CF64-4FB7-8691-EE44E7693DE4}" destId="{B8DC59FE-805B-4F07-85D1-7D868E67334B}" srcOrd="0" destOrd="0" presId="urn:microsoft.com/office/officeart/2005/8/layout/hierarchy2"/>
    <dgm:cxn modelId="{CAEB0908-03FA-44BF-BD7D-A75632FCA1C6}" type="presParOf" srcId="{B8DC59FE-805B-4F07-85D1-7D868E67334B}" destId="{66722FBF-31C4-477E-8B2A-72AE57AE521F}" srcOrd="0" destOrd="0" presId="urn:microsoft.com/office/officeart/2005/8/layout/hierarchy2"/>
    <dgm:cxn modelId="{305D52BD-2490-463F-8398-EBFAAB9BAC4A}" type="presParOf" srcId="{83C6C931-CF64-4FB7-8691-EE44E7693DE4}" destId="{8CF700A9-7799-44A5-86E4-AA319A5598B5}" srcOrd="1" destOrd="0" presId="urn:microsoft.com/office/officeart/2005/8/layout/hierarchy2"/>
    <dgm:cxn modelId="{BEBE2ED4-2B91-4545-8001-FC26A975BF8E}" type="presParOf" srcId="{8CF700A9-7799-44A5-86E4-AA319A5598B5}" destId="{CEBF293F-B107-416F-820A-D3D6B73AFFAC}" srcOrd="0" destOrd="0" presId="urn:microsoft.com/office/officeart/2005/8/layout/hierarchy2"/>
    <dgm:cxn modelId="{4A3CF658-BDAB-4D29-8A5F-C49AE82310F9}" type="presParOf" srcId="{8CF700A9-7799-44A5-86E4-AA319A5598B5}" destId="{617D31F5-CF20-46F0-8E0F-7DD01A94E86A}" srcOrd="1" destOrd="0" presId="urn:microsoft.com/office/officeart/2005/8/layout/hierarchy2"/>
    <dgm:cxn modelId="{D848225F-8AD1-41EF-8A9C-C91FAA8DAA27}" type="presParOf" srcId="{617D31F5-CF20-46F0-8E0F-7DD01A94E86A}" destId="{36FC02F4-235D-440D-A239-4219967F17C8}" srcOrd="0" destOrd="0" presId="urn:microsoft.com/office/officeart/2005/8/layout/hierarchy2"/>
    <dgm:cxn modelId="{273C9DEC-3BA5-49D8-BD32-197FAC322987}" type="presParOf" srcId="{36FC02F4-235D-440D-A239-4219967F17C8}" destId="{619AED05-595E-4C78-B6CE-AC025DF43D8D}" srcOrd="0" destOrd="0" presId="urn:microsoft.com/office/officeart/2005/8/layout/hierarchy2"/>
    <dgm:cxn modelId="{56B8A549-7A19-40AE-9B33-0A6D3E679BE5}" type="presParOf" srcId="{617D31F5-CF20-46F0-8E0F-7DD01A94E86A}" destId="{93BC5586-3035-486A-989B-B23122F70F40}" srcOrd="1" destOrd="0" presId="urn:microsoft.com/office/officeart/2005/8/layout/hierarchy2"/>
    <dgm:cxn modelId="{965A2E11-D0AB-4609-8F10-79E3D7A7B756}" type="presParOf" srcId="{93BC5586-3035-486A-989B-B23122F70F40}" destId="{E6C610F6-1518-438D-8D02-DC031B355504}" srcOrd="0" destOrd="0" presId="urn:microsoft.com/office/officeart/2005/8/layout/hierarchy2"/>
    <dgm:cxn modelId="{A2A9505D-C139-4934-A85B-20F1076D41A1}" type="presParOf" srcId="{93BC5586-3035-486A-989B-B23122F70F40}" destId="{3CE6F4E4-9B5B-46D2-9410-FFF23EEE01C4}" srcOrd="1" destOrd="0" presId="urn:microsoft.com/office/officeart/2005/8/layout/hierarchy2"/>
    <dgm:cxn modelId="{1659A42D-5246-471F-9531-0C240CADA1C7}" type="presParOf" srcId="{3CE6F4E4-9B5B-46D2-9410-FFF23EEE01C4}" destId="{C60D29BC-536B-4FF6-97BC-045D5F310658}" srcOrd="0" destOrd="0" presId="urn:microsoft.com/office/officeart/2005/8/layout/hierarchy2"/>
    <dgm:cxn modelId="{1E1EC0D4-D313-4184-A734-4A8897238823}" type="presParOf" srcId="{C60D29BC-536B-4FF6-97BC-045D5F310658}" destId="{E0517048-AC05-4370-936C-E255BCCB4D93}" srcOrd="0" destOrd="0" presId="urn:microsoft.com/office/officeart/2005/8/layout/hierarchy2"/>
    <dgm:cxn modelId="{9A2CBAF6-CDDE-4A0B-B732-845E8B7A38DB}" type="presParOf" srcId="{3CE6F4E4-9B5B-46D2-9410-FFF23EEE01C4}" destId="{653B135B-8ADC-49A0-AF30-1693B429FC60}" srcOrd="1" destOrd="0" presId="urn:microsoft.com/office/officeart/2005/8/layout/hierarchy2"/>
    <dgm:cxn modelId="{7803F4FE-8B02-456B-BBB7-A7485B56DEDD}" type="presParOf" srcId="{653B135B-8ADC-49A0-AF30-1693B429FC60}" destId="{1A2CAC79-069E-4B35-8789-A4D7EEB37B70}" srcOrd="0" destOrd="0" presId="urn:microsoft.com/office/officeart/2005/8/layout/hierarchy2"/>
    <dgm:cxn modelId="{FC47B5A9-34DD-4251-8D8E-8768D4EE7C68}" type="presParOf" srcId="{653B135B-8ADC-49A0-AF30-1693B429FC60}" destId="{E06640C1-C8A6-4BEA-B3E6-176F7852F8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7B2F308B-F9B8-4B83-B205-1786F45B6549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Encaissement des résultats</a:t>
          </a:r>
          <a:endParaRPr lang="fr-FR" dirty="0"/>
        </a:p>
      </dgm:t>
    </dgm:pt>
    <dgm:pt modelId="{6DA46529-06B7-4293-AEE3-9E6169B19A0C}" type="parTrans" cxnId="{BC1F5B9F-79EB-49A9-85FA-DBCF58265870}">
      <dgm:prSet/>
      <dgm:spPr/>
      <dgm:t>
        <a:bodyPr/>
        <a:lstStyle/>
        <a:p>
          <a:endParaRPr lang="fr-FR"/>
        </a:p>
      </dgm:t>
    </dgm:pt>
    <dgm:pt modelId="{C0AC8DB7-BEA6-47AE-92B7-95DBD6DE7A93}" type="sibTrans" cxnId="{BC1F5B9F-79EB-49A9-85FA-DBCF58265870}">
      <dgm:prSet/>
      <dgm:spPr/>
      <dgm:t>
        <a:bodyPr/>
        <a:lstStyle/>
        <a:p>
          <a:endParaRPr lang="fr-FR"/>
        </a:p>
      </dgm:t>
    </dgm:pt>
    <dgm:pt modelId="{9E999E81-B3A1-431F-A8BF-401880D6278F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9A001323-4F9A-4F49-A73D-353A794FB2FA}" type="parTrans" cxnId="{D6F27B83-5025-4880-B61E-DBB85969B909}">
      <dgm:prSet/>
      <dgm:spPr/>
      <dgm:t>
        <a:bodyPr/>
        <a:lstStyle/>
        <a:p>
          <a:endParaRPr lang="fr-FR"/>
        </a:p>
      </dgm:t>
    </dgm:pt>
    <dgm:pt modelId="{30C51015-5820-4357-BA2B-DD6C891393EF}" type="sibTrans" cxnId="{D6F27B83-5025-4880-B61E-DBB85969B909}">
      <dgm:prSet/>
      <dgm:spPr/>
      <dgm:t>
        <a:bodyPr/>
        <a:lstStyle/>
        <a:p>
          <a:endParaRPr lang="fr-FR"/>
        </a:p>
      </dgm:t>
    </dgm:pt>
    <dgm:pt modelId="{561798B6-F202-4521-9A8F-8E4D88483B3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Impression des résultats</a:t>
          </a:r>
          <a:endParaRPr lang="fr-FR" dirty="0"/>
        </a:p>
      </dgm:t>
    </dgm:pt>
    <dgm:pt modelId="{ABBBB129-4042-441B-8F6D-6C1E77573E7C}" type="parTrans" cxnId="{02A0E0D0-341F-4774-9A7B-86328EF85726}">
      <dgm:prSet/>
      <dgm:spPr/>
      <dgm:t>
        <a:bodyPr/>
        <a:lstStyle/>
        <a:p>
          <a:endParaRPr lang="fr-FR"/>
        </a:p>
      </dgm:t>
    </dgm:pt>
    <dgm:pt modelId="{6BFFE1AC-2715-41BC-B487-DF306C07AFB3}" type="sibTrans" cxnId="{02A0E0D0-341F-4774-9A7B-86328EF85726}">
      <dgm:prSet/>
      <dgm:spPr/>
      <dgm:t>
        <a:bodyPr/>
        <a:lstStyle/>
        <a:p>
          <a:endParaRPr lang="fr-FR"/>
        </a:p>
      </dgm:t>
    </dgm:pt>
    <dgm:pt modelId="{2F375BF6-C46D-4776-8E05-51D15F34ED67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C6F99290-C23C-499E-993F-A6DC1D34A1AE}" type="parTrans" cxnId="{D391477D-889A-419C-84B1-44EBCD0EE9A0}">
      <dgm:prSet/>
      <dgm:spPr/>
      <dgm:t>
        <a:bodyPr/>
        <a:lstStyle/>
        <a:p>
          <a:endParaRPr lang="fr-FR"/>
        </a:p>
      </dgm:t>
    </dgm:pt>
    <dgm:pt modelId="{4F440D73-BDD2-4DC0-BF3E-A29FF014BEBE}" type="sibTrans" cxnId="{D391477D-889A-419C-84B1-44EBCD0EE9A0}">
      <dgm:prSet/>
      <dgm:spPr/>
      <dgm:t>
        <a:bodyPr/>
        <a:lstStyle/>
        <a:p>
          <a:endParaRPr lang="fr-FR"/>
        </a:p>
      </dgm:t>
    </dgm:pt>
    <dgm:pt modelId="{DBA88F1A-07F7-48E1-8D57-4C988A4C6DA2}">
      <dgm:prSet phldrT="[Texte]"/>
      <dgm:spPr/>
      <dgm:t>
        <a:bodyPr/>
        <a:lstStyle/>
        <a:p>
          <a:r>
            <a:rPr lang="fr-FR" dirty="0" smtClean="0"/>
            <a:t>Création d’un formulaire en HTML/CSS - JS</a:t>
          </a:r>
          <a:endParaRPr lang="fr-FR" dirty="0"/>
        </a:p>
      </dgm:t>
    </dgm:pt>
    <dgm:pt modelId="{092FBA98-0839-43D2-8A97-85C44E460AC4}" type="parTrans" cxnId="{B4E89A5A-8164-4347-9C66-D9002B58510D}">
      <dgm:prSet/>
      <dgm:spPr/>
      <dgm:t>
        <a:bodyPr/>
        <a:lstStyle/>
        <a:p>
          <a:endParaRPr lang="fr-FR"/>
        </a:p>
      </dgm:t>
    </dgm:pt>
    <dgm:pt modelId="{499C701A-2CBD-4721-A1B7-285E3B5785D4}" type="sibTrans" cxnId="{B4E89A5A-8164-4347-9C66-D9002B58510D}">
      <dgm:prSet/>
      <dgm:spPr/>
      <dgm:t>
        <a:bodyPr/>
        <a:lstStyle/>
        <a:p>
          <a:endParaRPr lang="fr-FR"/>
        </a:p>
      </dgm:t>
    </dgm:pt>
    <dgm:pt modelId="{9D60E3C5-750F-4EFE-8937-88B39B045B9A}">
      <dgm:prSet phldrT="[Texte]"/>
      <dgm:spPr/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3AE2F9B1-EB02-4EBD-BF20-A526F7813337}" type="parTrans" cxnId="{013EF7D8-4B0C-4639-8A8F-EC2808517C2F}">
      <dgm:prSet/>
      <dgm:spPr/>
      <dgm:t>
        <a:bodyPr/>
        <a:lstStyle/>
        <a:p>
          <a:endParaRPr lang="fr-FR"/>
        </a:p>
      </dgm:t>
    </dgm:pt>
    <dgm:pt modelId="{4B81D1BB-4CBA-4B7E-9F90-A731BD92209C}" type="sibTrans" cxnId="{013EF7D8-4B0C-4639-8A8F-EC2808517C2F}">
      <dgm:prSet/>
      <dgm:spPr/>
      <dgm:t>
        <a:bodyPr/>
        <a:lstStyle/>
        <a:p>
          <a:endParaRPr lang="fr-FR"/>
        </a:p>
      </dgm:t>
    </dgm:pt>
    <dgm:pt modelId="{40D89AB3-4C84-4B8C-8A99-55D98C0B76AB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95480A0C-1EF8-45D7-84D2-93BECB4A6072}" type="sibTrans" cxnId="{2B9E7924-172C-48D7-84CE-E199E5B382E7}">
      <dgm:prSet/>
      <dgm:spPr/>
      <dgm:t>
        <a:bodyPr/>
        <a:lstStyle/>
        <a:p>
          <a:endParaRPr lang="fr-FR"/>
        </a:p>
      </dgm:t>
    </dgm:pt>
    <dgm:pt modelId="{788DB6B7-525E-4CC6-84E1-D837219FC4DB}" type="parTrans" cxnId="{2B9E7924-172C-48D7-84CE-E199E5B382E7}">
      <dgm:prSet/>
      <dgm:spPr/>
      <dgm:t>
        <a:bodyPr/>
        <a:lstStyle/>
        <a:p>
          <a:endParaRPr lang="fr-FR"/>
        </a:p>
      </dgm:t>
    </dgm:pt>
    <dgm:pt modelId="{200A90F8-69AE-472A-9C77-637F886EF198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Sauvegarde des données dans la BDD du PC SERVEUR</a:t>
          </a:r>
          <a:endParaRPr lang="fr-FR" dirty="0"/>
        </a:p>
      </dgm:t>
    </dgm:pt>
    <dgm:pt modelId="{5C6D04B0-BE9B-4936-A108-E4D55B2AABEA}" type="sibTrans" cxnId="{A20A42FB-EDE8-4FBF-A220-3119351E89CB}">
      <dgm:prSet/>
      <dgm:spPr/>
      <dgm:t>
        <a:bodyPr/>
        <a:lstStyle/>
        <a:p>
          <a:endParaRPr lang="fr-FR"/>
        </a:p>
      </dgm:t>
    </dgm:pt>
    <dgm:pt modelId="{BAFA72D6-0C69-433C-B8BF-46941C0AE47B}" type="parTrans" cxnId="{A20A42FB-EDE8-4FBF-A220-3119351E89CB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8D1A31EB-4101-4CD6-BAE9-77D566CE2C2F}" type="pres">
      <dgm:prSet presAssocID="{3AE2F9B1-EB02-4EBD-BF20-A526F7813337}" presName="conn2-1" presStyleLbl="parChTrans1D4" presStyleIdx="0" presStyleCnt="8"/>
      <dgm:spPr/>
      <dgm:t>
        <a:bodyPr/>
        <a:lstStyle/>
        <a:p>
          <a:endParaRPr lang="fr-FR"/>
        </a:p>
      </dgm:t>
    </dgm:pt>
    <dgm:pt modelId="{BACF6046-6D4B-48AD-849D-DBD307210E7C}" type="pres">
      <dgm:prSet presAssocID="{3AE2F9B1-EB02-4EBD-BF20-A526F7813337}" presName="connTx" presStyleLbl="parChTrans1D4" presStyleIdx="0" presStyleCnt="8"/>
      <dgm:spPr/>
      <dgm:t>
        <a:bodyPr/>
        <a:lstStyle/>
        <a:p>
          <a:endParaRPr lang="fr-FR"/>
        </a:p>
      </dgm:t>
    </dgm:pt>
    <dgm:pt modelId="{21A85BD1-6B8F-48E2-AA85-E71C019F315F}" type="pres">
      <dgm:prSet presAssocID="{9D60E3C5-750F-4EFE-8937-88B39B045B9A}" presName="root2" presStyleCnt="0"/>
      <dgm:spPr/>
    </dgm:pt>
    <dgm:pt modelId="{46CC679B-9B5E-48D9-AD36-DD39401D1CDD}" type="pres">
      <dgm:prSet presAssocID="{9D60E3C5-750F-4EFE-8937-88B39B045B9A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CBD87-D81D-431E-86E4-812E933CDA7C}" type="pres">
      <dgm:prSet presAssocID="{9D60E3C5-750F-4EFE-8937-88B39B045B9A}" presName="level3hierChild" presStyleCnt="0"/>
      <dgm:spPr/>
    </dgm:pt>
    <dgm:pt modelId="{CCFF767B-EC0C-4A5D-AD26-4826E9F4DEAB}" type="pres">
      <dgm:prSet presAssocID="{092FBA98-0839-43D2-8A97-85C44E460AC4}" presName="conn2-1" presStyleLbl="parChTrans1D4" presStyleIdx="1" presStyleCnt="8"/>
      <dgm:spPr/>
      <dgm:t>
        <a:bodyPr/>
        <a:lstStyle/>
        <a:p>
          <a:endParaRPr lang="fr-FR"/>
        </a:p>
      </dgm:t>
    </dgm:pt>
    <dgm:pt modelId="{687EB9E2-F3D1-4A1D-94CF-472182687037}" type="pres">
      <dgm:prSet presAssocID="{092FBA98-0839-43D2-8A97-85C44E460AC4}" presName="connTx" presStyleLbl="parChTrans1D4" presStyleIdx="1" presStyleCnt="8"/>
      <dgm:spPr/>
      <dgm:t>
        <a:bodyPr/>
        <a:lstStyle/>
        <a:p>
          <a:endParaRPr lang="fr-FR"/>
        </a:p>
      </dgm:t>
    </dgm:pt>
    <dgm:pt modelId="{8FCCA3DF-10D2-4A8A-96D4-000E9FFCFA3A}" type="pres">
      <dgm:prSet presAssocID="{DBA88F1A-07F7-48E1-8D57-4C988A4C6DA2}" presName="root2" presStyleCnt="0"/>
      <dgm:spPr/>
    </dgm:pt>
    <dgm:pt modelId="{BDF70705-82E7-4133-9D58-997F64C0F0FE}" type="pres">
      <dgm:prSet presAssocID="{DBA88F1A-07F7-48E1-8D57-4C988A4C6DA2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B545EF5-8C8F-4659-BFB1-9F5191A8420C}" type="pres">
      <dgm:prSet presAssocID="{DBA88F1A-07F7-48E1-8D57-4C988A4C6DA2}" presName="level3hierChild" presStyleCnt="0"/>
      <dgm:spPr/>
    </dgm:pt>
    <dgm:pt modelId="{C564CAEF-E081-4091-9AB9-E07FA62CAB11}" type="pres">
      <dgm:prSet presAssocID="{6DA46529-06B7-4293-AEE3-9E6169B19A0C}" presName="conn2-1" presStyleLbl="parChTrans1D4" presStyleIdx="2" presStyleCnt="8"/>
      <dgm:spPr/>
      <dgm:t>
        <a:bodyPr/>
        <a:lstStyle/>
        <a:p>
          <a:endParaRPr lang="fr-FR"/>
        </a:p>
      </dgm:t>
    </dgm:pt>
    <dgm:pt modelId="{573CD035-E445-47BC-91FE-80B32CCD94C0}" type="pres">
      <dgm:prSet presAssocID="{6DA46529-06B7-4293-AEE3-9E6169B19A0C}" presName="connTx" presStyleLbl="parChTrans1D4" presStyleIdx="2" presStyleCnt="8"/>
      <dgm:spPr/>
      <dgm:t>
        <a:bodyPr/>
        <a:lstStyle/>
        <a:p>
          <a:endParaRPr lang="fr-FR"/>
        </a:p>
      </dgm:t>
    </dgm:pt>
    <dgm:pt modelId="{12D61143-E6DA-4D2C-818B-6F3EA5AFC6B5}" type="pres">
      <dgm:prSet presAssocID="{7B2F308B-F9B8-4B83-B205-1786F45B6549}" presName="root2" presStyleCnt="0"/>
      <dgm:spPr/>
    </dgm:pt>
    <dgm:pt modelId="{89835A15-E0EB-4E13-81CA-21C2738AB7C8}" type="pres">
      <dgm:prSet presAssocID="{7B2F308B-F9B8-4B83-B205-1786F45B6549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0DDF3E-0104-4447-BDB3-CE4C121253A8}" type="pres">
      <dgm:prSet presAssocID="{7B2F308B-F9B8-4B83-B205-1786F45B6549}" presName="level3hierChild" presStyleCnt="0"/>
      <dgm:spPr/>
    </dgm:pt>
    <dgm:pt modelId="{21D5F94B-D0C0-4AE2-8307-782E49C18037}" type="pres">
      <dgm:prSet presAssocID="{9A001323-4F9A-4F49-A73D-353A794FB2FA}" presName="conn2-1" presStyleLbl="parChTrans1D4" presStyleIdx="3" presStyleCnt="8"/>
      <dgm:spPr/>
      <dgm:t>
        <a:bodyPr/>
        <a:lstStyle/>
        <a:p>
          <a:endParaRPr lang="fr-FR"/>
        </a:p>
      </dgm:t>
    </dgm:pt>
    <dgm:pt modelId="{6E10118F-36EF-4536-B292-7280A6591BE1}" type="pres">
      <dgm:prSet presAssocID="{9A001323-4F9A-4F49-A73D-353A794FB2FA}" presName="connTx" presStyleLbl="parChTrans1D4" presStyleIdx="3" presStyleCnt="8"/>
      <dgm:spPr/>
      <dgm:t>
        <a:bodyPr/>
        <a:lstStyle/>
        <a:p>
          <a:endParaRPr lang="fr-FR"/>
        </a:p>
      </dgm:t>
    </dgm:pt>
    <dgm:pt modelId="{6CE39BCC-20B6-43E1-88EC-C655808FF32A}" type="pres">
      <dgm:prSet presAssocID="{9E999E81-B3A1-431F-A8BF-401880D6278F}" presName="root2" presStyleCnt="0"/>
      <dgm:spPr/>
    </dgm:pt>
    <dgm:pt modelId="{B486B21F-41C8-4A60-803D-D2CE60E82D96}" type="pres">
      <dgm:prSet presAssocID="{9E999E81-B3A1-431F-A8BF-401880D6278F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0F7B1F-4A5C-4158-8677-6AAC6C2FE406}" type="pres">
      <dgm:prSet presAssocID="{9E999E81-B3A1-431F-A8BF-401880D6278F}" presName="level3hierChild" presStyleCnt="0"/>
      <dgm:spPr/>
    </dgm:pt>
    <dgm:pt modelId="{9192F255-A0B4-420C-BB42-CAE00698DDC8}" type="pres">
      <dgm:prSet presAssocID="{ABBBB129-4042-441B-8F6D-6C1E77573E7C}" presName="conn2-1" presStyleLbl="parChTrans1D4" presStyleIdx="4" presStyleCnt="8"/>
      <dgm:spPr/>
      <dgm:t>
        <a:bodyPr/>
        <a:lstStyle/>
        <a:p>
          <a:endParaRPr lang="fr-FR"/>
        </a:p>
      </dgm:t>
    </dgm:pt>
    <dgm:pt modelId="{07E6A41C-8E26-49CD-A6DC-08783004765D}" type="pres">
      <dgm:prSet presAssocID="{ABBBB129-4042-441B-8F6D-6C1E77573E7C}" presName="connTx" presStyleLbl="parChTrans1D4" presStyleIdx="4" presStyleCnt="8"/>
      <dgm:spPr/>
      <dgm:t>
        <a:bodyPr/>
        <a:lstStyle/>
        <a:p>
          <a:endParaRPr lang="fr-FR"/>
        </a:p>
      </dgm:t>
    </dgm:pt>
    <dgm:pt modelId="{A963AA56-6ABD-4BC7-90C1-03CA7C7AFB19}" type="pres">
      <dgm:prSet presAssocID="{561798B6-F202-4521-9A8F-8E4D88483B31}" presName="root2" presStyleCnt="0"/>
      <dgm:spPr/>
    </dgm:pt>
    <dgm:pt modelId="{58A0EB4A-2450-4EEB-B467-4FF7852DBDE9}" type="pres">
      <dgm:prSet presAssocID="{561798B6-F202-4521-9A8F-8E4D88483B31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7DC5661-7003-4C41-BAAF-CB1D26CA5EAF}" type="pres">
      <dgm:prSet presAssocID="{561798B6-F202-4521-9A8F-8E4D88483B31}" presName="level3hierChild" presStyleCnt="0"/>
      <dgm:spPr/>
    </dgm:pt>
    <dgm:pt modelId="{874FE5DC-6D4F-4F02-B3DA-0B994671B18C}" type="pres">
      <dgm:prSet presAssocID="{C6F99290-C23C-499E-993F-A6DC1D34A1AE}" presName="conn2-1" presStyleLbl="parChTrans1D4" presStyleIdx="5" presStyleCnt="8"/>
      <dgm:spPr/>
      <dgm:t>
        <a:bodyPr/>
        <a:lstStyle/>
        <a:p>
          <a:endParaRPr lang="fr-FR"/>
        </a:p>
      </dgm:t>
    </dgm:pt>
    <dgm:pt modelId="{9DB644DC-A5E8-40EF-A305-7217F5EB2901}" type="pres">
      <dgm:prSet presAssocID="{C6F99290-C23C-499E-993F-A6DC1D34A1AE}" presName="connTx" presStyleLbl="parChTrans1D4" presStyleIdx="5" presStyleCnt="8"/>
      <dgm:spPr/>
      <dgm:t>
        <a:bodyPr/>
        <a:lstStyle/>
        <a:p>
          <a:endParaRPr lang="fr-FR"/>
        </a:p>
      </dgm:t>
    </dgm:pt>
    <dgm:pt modelId="{F104B833-9430-463C-B061-187C55DB5004}" type="pres">
      <dgm:prSet presAssocID="{2F375BF6-C46D-4776-8E05-51D15F34ED67}" presName="root2" presStyleCnt="0"/>
      <dgm:spPr/>
    </dgm:pt>
    <dgm:pt modelId="{8AB086FC-2100-49B0-81E7-B80C6CC6491A}" type="pres">
      <dgm:prSet presAssocID="{2F375BF6-C46D-4776-8E05-51D15F34ED67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9D4DEE-17C8-4C60-9C5E-A58F95A3CA9D}" type="pres">
      <dgm:prSet presAssocID="{2F375BF6-C46D-4776-8E05-51D15F34ED67}" presName="level3hierChild" presStyleCnt="0"/>
      <dgm:spPr/>
    </dgm:pt>
    <dgm:pt modelId="{C163AE5E-CDD1-43BD-9112-12946FD85CBD}" type="pres">
      <dgm:prSet presAssocID="{BAFA72D6-0C69-433C-B8BF-46941C0AE47B}" presName="conn2-1" presStyleLbl="parChTrans1D4" presStyleIdx="6" presStyleCnt="8"/>
      <dgm:spPr/>
      <dgm:t>
        <a:bodyPr/>
        <a:lstStyle/>
        <a:p>
          <a:endParaRPr lang="fr-FR"/>
        </a:p>
      </dgm:t>
    </dgm:pt>
    <dgm:pt modelId="{C4A7319A-2A9B-4814-BF46-C7F4CC49D192}" type="pres">
      <dgm:prSet presAssocID="{BAFA72D6-0C69-433C-B8BF-46941C0AE47B}" presName="connTx" presStyleLbl="parChTrans1D4" presStyleIdx="6" presStyleCnt="8"/>
      <dgm:spPr/>
      <dgm:t>
        <a:bodyPr/>
        <a:lstStyle/>
        <a:p>
          <a:endParaRPr lang="fr-FR"/>
        </a:p>
      </dgm:t>
    </dgm:pt>
    <dgm:pt modelId="{22E0FA92-209A-4285-9A93-960B54E9F2B6}" type="pres">
      <dgm:prSet presAssocID="{200A90F8-69AE-472A-9C77-637F886EF198}" presName="root2" presStyleCnt="0"/>
      <dgm:spPr/>
    </dgm:pt>
    <dgm:pt modelId="{5169640A-8A1F-4E08-AFAE-F800B838FD2A}" type="pres">
      <dgm:prSet presAssocID="{200A90F8-69AE-472A-9C77-637F886EF198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D6F538-8221-420F-A14D-290A0EB5E42F}" type="pres">
      <dgm:prSet presAssocID="{200A90F8-69AE-472A-9C77-637F886EF198}" presName="level3hierChild" presStyleCnt="0"/>
      <dgm:spPr/>
    </dgm:pt>
    <dgm:pt modelId="{AE1E7D96-6436-4BD8-B23F-8477EA012635}" type="pres">
      <dgm:prSet presAssocID="{788DB6B7-525E-4CC6-84E1-D837219FC4DB}" presName="conn2-1" presStyleLbl="parChTrans1D4" presStyleIdx="7" presStyleCnt="8"/>
      <dgm:spPr/>
      <dgm:t>
        <a:bodyPr/>
        <a:lstStyle/>
        <a:p>
          <a:endParaRPr lang="fr-FR"/>
        </a:p>
      </dgm:t>
    </dgm:pt>
    <dgm:pt modelId="{AE83B28D-A089-4D2D-AC65-A221BF6E80AE}" type="pres">
      <dgm:prSet presAssocID="{788DB6B7-525E-4CC6-84E1-D837219FC4DB}" presName="connTx" presStyleLbl="parChTrans1D4" presStyleIdx="7" presStyleCnt="8"/>
      <dgm:spPr/>
      <dgm:t>
        <a:bodyPr/>
        <a:lstStyle/>
        <a:p>
          <a:endParaRPr lang="fr-FR"/>
        </a:p>
      </dgm:t>
    </dgm:pt>
    <dgm:pt modelId="{940B0E36-27F5-4380-B85E-1346CBACB61A}" type="pres">
      <dgm:prSet presAssocID="{40D89AB3-4C84-4B8C-8A99-55D98C0B76AB}" presName="root2" presStyleCnt="0"/>
      <dgm:spPr/>
    </dgm:pt>
    <dgm:pt modelId="{32D8F30E-4027-43AF-A0A8-7F55CD7EAF1D}" type="pres">
      <dgm:prSet presAssocID="{40D89AB3-4C84-4B8C-8A99-55D98C0B76AB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B81C72-B9A4-4FE4-8F3E-6AB643563370}" type="pres">
      <dgm:prSet presAssocID="{40D89AB3-4C84-4B8C-8A99-55D98C0B76AB}" presName="level3hierChild" presStyleCnt="0"/>
      <dgm:spPr/>
    </dgm:pt>
  </dgm:ptLst>
  <dgm:cxnLst>
    <dgm:cxn modelId="{CF2F0F26-0A08-41F3-B7AF-BEE8624FE03A}" type="presOf" srcId="{092FBA98-0839-43D2-8A97-85C44E460AC4}" destId="{687EB9E2-F3D1-4A1D-94CF-472182687037}" srcOrd="1" destOrd="0" presId="urn:microsoft.com/office/officeart/2005/8/layout/hierarchy2"/>
    <dgm:cxn modelId="{9B0336E3-0B34-440B-9BC6-560BD1D3AD1C}" type="presOf" srcId="{9E999E81-B3A1-431F-A8BF-401880D6278F}" destId="{B486B21F-41C8-4A60-803D-D2CE60E82D96}" srcOrd="0" destOrd="0" presId="urn:microsoft.com/office/officeart/2005/8/layout/hierarchy2"/>
    <dgm:cxn modelId="{F5E2C020-CF48-4542-BAC7-37CE62AC00B6}" type="presOf" srcId="{7B2F308B-F9B8-4B83-B205-1786F45B6549}" destId="{89835A15-E0EB-4E13-81CA-21C2738AB7C8}" srcOrd="0" destOrd="0" presId="urn:microsoft.com/office/officeart/2005/8/layout/hierarchy2"/>
    <dgm:cxn modelId="{D391477D-889A-419C-84B1-44EBCD0EE9A0}" srcId="{561798B6-F202-4521-9A8F-8E4D88483B31}" destId="{2F375BF6-C46D-4776-8E05-51D15F34ED67}" srcOrd="0" destOrd="0" parTransId="{C6F99290-C23C-499E-993F-A6DC1D34A1AE}" sibTransId="{4F440D73-BDD2-4DC0-BF3E-A29FF014BEBE}"/>
    <dgm:cxn modelId="{A20A42FB-EDE8-4FBF-A220-3119351E89CB}" srcId="{39F3332A-F7E5-44D6-9E74-50DA7FA51320}" destId="{200A90F8-69AE-472A-9C77-637F886EF198}" srcOrd="3" destOrd="0" parTransId="{BAFA72D6-0C69-433C-B8BF-46941C0AE47B}" sibTransId="{5C6D04B0-BE9B-4936-A108-E4D55B2AABEA}"/>
    <dgm:cxn modelId="{CAF551A5-2471-4CB4-B48C-B227DAC88CC2}" type="presOf" srcId="{9D60E3C5-750F-4EFE-8937-88B39B045B9A}" destId="{46CC679B-9B5E-48D9-AD36-DD39401D1CDD}" srcOrd="0" destOrd="0" presId="urn:microsoft.com/office/officeart/2005/8/layout/hierarchy2"/>
    <dgm:cxn modelId="{CE3D1ACB-F3DB-400C-84FE-F76217DA3959}" type="presOf" srcId="{6DA46529-06B7-4293-AEE3-9E6169B19A0C}" destId="{573CD035-E445-47BC-91FE-80B32CCD94C0}" srcOrd="1" destOrd="0" presId="urn:microsoft.com/office/officeart/2005/8/layout/hierarchy2"/>
    <dgm:cxn modelId="{8B979D3F-0ECC-4FBE-BBE4-1E3724538019}" type="presOf" srcId="{3AE2F9B1-EB02-4EBD-BF20-A526F7813337}" destId="{BACF6046-6D4B-48AD-849D-DBD307210E7C}" srcOrd="1" destOrd="0" presId="urn:microsoft.com/office/officeart/2005/8/layout/hierarchy2"/>
    <dgm:cxn modelId="{06211F45-B1A2-4BE3-A23B-A4DEA1D80353}" type="presOf" srcId="{788DB6B7-525E-4CC6-84E1-D837219FC4DB}" destId="{AE1E7D96-6436-4BD8-B23F-8477EA012635}" srcOrd="0" destOrd="0" presId="urn:microsoft.com/office/officeart/2005/8/layout/hierarchy2"/>
    <dgm:cxn modelId="{EF1DC6B0-917F-4141-A63E-45C3BF4284D0}" type="presOf" srcId="{C6F99290-C23C-499E-993F-A6DC1D34A1AE}" destId="{874FE5DC-6D4F-4F02-B3DA-0B994671B18C}" srcOrd="0" destOrd="0" presId="urn:microsoft.com/office/officeart/2005/8/layout/hierarchy2"/>
    <dgm:cxn modelId="{4584D643-A72E-4792-8FF9-C049143D7D95}" type="presOf" srcId="{6106D40F-484B-4D5E-857F-C2AE4B0D6829}" destId="{24F432DF-77EA-4A6F-8B81-EE1F14022DF6}" srcOrd="0" destOrd="0" presId="urn:microsoft.com/office/officeart/2005/8/layout/hierarchy2"/>
    <dgm:cxn modelId="{B4E89A5A-8164-4347-9C66-D9002B58510D}" srcId="{9D60E3C5-750F-4EFE-8937-88B39B045B9A}" destId="{DBA88F1A-07F7-48E1-8D57-4C988A4C6DA2}" srcOrd="0" destOrd="0" parTransId="{092FBA98-0839-43D2-8A97-85C44E460AC4}" sibTransId="{499C701A-2CBD-4721-A1B7-285E3B5785D4}"/>
    <dgm:cxn modelId="{3DD30666-F85F-4BF6-9DDF-D5A9C3E8F7F5}" type="presOf" srcId="{3AE2F9B1-EB02-4EBD-BF20-A526F7813337}" destId="{8D1A31EB-4101-4CD6-BAE9-77D566CE2C2F}" srcOrd="0" destOrd="0" presId="urn:microsoft.com/office/officeart/2005/8/layout/hierarchy2"/>
    <dgm:cxn modelId="{CBDD4D4A-46C8-4D2A-9779-2B9CD64798AD}" type="presOf" srcId="{A5A9E1EE-1723-427B-8D68-81123869322D}" destId="{06F0D304-E61E-4E32-A022-EA7553ED279C}" srcOrd="0" destOrd="0" presId="urn:microsoft.com/office/officeart/2005/8/layout/hierarchy2"/>
    <dgm:cxn modelId="{D2C98D63-87C0-4195-B606-9AB9C5A1AA26}" type="presOf" srcId="{40D89AB3-4C84-4B8C-8A99-55D98C0B76AB}" destId="{32D8F30E-4027-43AF-A0A8-7F55CD7EAF1D}" srcOrd="0" destOrd="0" presId="urn:microsoft.com/office/officeart/2005/8/layout/hierarchy2"/>
    <dgm:cxn modelId="{02A0E0D0-341F-4774-9A7B-86328EF85726}" srcId="{39F3332A-F7E5-44D6-9E74-50DA7FA51320}" destId="{561798B6-F202-4521-9A8F-8E4D88483B31}" srcOrd="2" destOrd="0" parTransId="{ABBBB129-4042-441B-8F6D-6C1E77573E7C}" sibTransId="{6BFFE1AC-2715-41BC-B487-DF306C07AFB3}"/>
    <dgm:cxn modelId="{013EF7D8-4B0C-4639-8A8F-EC2808517C2F}" srcId="{39F3332A-F7E5-44D6-9E74-50DA7FA51320}" destId="{9D60E3C5-750F-4EFE-8937-88B39B045B9A}" srcOrd="0" destOrd="0" parTransId="{3AE2F9B1-EB02-4EBD-BF20-A526F7813337}" sibTransId="{4B81D1BB-4CBA-4B7E-9F90-A731BD92209C}"/>
    <dgm:cxn modelId="{EA7C7F34-4518-4287-BFB0-F7389F639AED}" type="presOf" srcId="{9A001323-4F9A-4F49-A73D-353A794FB2FA}" destId="{21D5F94B-D0C0-4AE2-8307-782E49C18037}" srcOrd="0" destOrd="0" presId="urn:microsoft.com/office/officeart/2005/8/layout/hierarchy2"/>
    <dgm:cxn modelId="{6D3B7CAD-81F9-475F-A12C-0F8887031905}" type="presOf" srcId="{6DA46529-06B7-4293-AEE3-9E6169B19A0C}" destId="{C564CAEF-E081-4091-9AB9-E07FA62CAB11}" srcOrd="0" destOrd="0" presId="urn:microsoft.com/office/officeart/2005/8/layout/hierarchy2"/>
    <dgm:cxn modelId="{B4D66E86-AD6E-4BE4-8E31-65A9AC5C7653}" type="presOf" srcId="{BAFA72D6-0C69-433C-B8BF-46941C0AE47B}" destId="{C163AE5E-CDD1-43BD-9112-12946FD85CBD}" srcOrd="0" destOrd="0" presId="urn:microsoft.com/office/officeart/2005/8/layout/hierarchy2"/>
    <dgm:cxn modelId="{3425D314-D009-45BC-BA60-042880783653}" type="presOf" srcId="{9A001323-4F9A-4F49-A73D-353A794FB2FA}" destId="{6E10118F-36EF-4536-B292-7280A6591BE1}" srcOrd="1" destOrd="0" presId="urn:microsoft.com/office/officeart/2005/8/layout/hierarchy2"/>
    <dgm:cxn modelId="{BC1F5B9F-79EB-49A9-85FA-DBCF58265870}" srcId="{39F3332A-F7E5-44D6-9E74-50DA7FA51320}" destId="{7B2F308B-F9B8-4B83-B205-1786F45B6549}" srcOrd="1" destOrd="0" parTransId="{6DA46529-06B7-4293-AEE3-9E6169B19A0C}" sibTransId="{C0AC8DB7-BEA6-47AE-92B7-95DBD6DE7A93}"/>
    <dgm:cxn modelId="{8EFE841B-62E2-461A-8A36-35E3768E6455}" type="presOf" srcId="{A8F1B03F-2706-42AF-862D-020DFF9943EE}" destId="{66722FBF-31C4-477E-8B2A-72AE57AE521F}" srcOrd="1" destOrd="0" presId="urn:microsoft.com/office/officeart/2005/8/layout/hierarchy2"/>
    <dgm:cxn modelId="{D6F27B83-5025-4880-B61E-DBB85969B909}" srcId="{7B2F308B-F9B8-4B83-B205-1786F45B6549}" destId="{9E999E81-B3A1-431F-A8BF-401880D6278F}" srcOrd="0" destOrd="0" parTransId="{9A001323-4F9A-4F49-A73D-353A794FB2FA}" sibTransId="{30C51015-5820-4357-BA2B-DD6C891393EF}"/>
    <dgm:cxn modelId="{2B9E7924-172C-48D7-84CE-E199E5B382E7}" srcId="{200A90F8-69AE-472A-9C77-637F886EF198}" destId="{40D89AB3-4C84-4B8C-8A99-55D98C0B76AB}" srcOrd="0" destOrd="0" parTransId="{788DB6B7-525E-4CC6-84E1-D837219FC4DB}" sibTransId="{95480A0C-1EF8-45D7-84D2-93BECB4A6072}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DFD0AEFF-531B-4AB3-A6E6-885FD64D34EF}" type="presOf" srcId="{BF8DF10A-E5BE-4CF1-972D-F216AE31070B}" destId="{D85F8EEA-194D-4736-86D0-16453358CAE9}" srcOrd="0" destOrd="0" presId="urn:microsoft.com/office/officeart/2005/8/layout/hierarchy2"/>
    <dgm:cxn modelId="{BF521630-4BA3-4185-B22C-6534D2C280D0}" type="presOf" srcId="{39F3332A-F7E5-44D6-9E74-50DA7FA51320}" destId="{CEBF293F-B107-416F-820A-D3D6B73AFFAC}" srcOrd="0" destOrd="0" presId="urn:microsoft.com/office/officeart/2005/8/layout/hierarchy2"/>
    <dgm:cxn modelId="{DB2D7EFE-B445-4049-8054-BA4F7DF8C512}" type="presOf" srcId="{788DB6B7-525E-4CC6-84E1-D837219FC4DB}" destId="{AE83B28D-A089-4D2D-AC65-A221BF6E80AE}" srcOrd="1" destOrd="0" presId="urn:microsoft.com/office/officeart/2005/8/layout/hierarchy2"/>
    <dgm:cxn modelId="{D14F455C-5E02-413B-A639-F298A26B80A0}" type="presOf" srcId="{ABBBB129-4042-441B-8F6D-6C1E77573E7C}" destId="{9192F255-A0B4-420C-BB42-CAE00698DDC8}" srcOrd="0" destOrd="0" presId="urn:microsoft.com/office/officeart/2005/8/layout/hierarchy2"/>
    <dgm:cxn modelId="{603166CD-87DE-4A20-BDA9-21A3335F79FE}" type="presOf" srcId="{BAFA72D6-0C69-433C-B8BF-46941C0AE47B}" destId="{C4A7319A-2A9B-4814-BF46-C7F4CC49D192}" srcOrd="1" destOrd="0" presId="urn:microsoft.com/office/officeart/2005/8/layout/hierarchy2"/>
    <dgm:cxn modelId="{4C4D065B-1086-4062-8A90-C41A89B8E98D}" type="presOf" srcId="{C6F99290-C23C-499E-993F-A6DC1D34A1AE}" destId="{9DB644DC-A5E8-40EF-A305-7217F5EB2901}" srcOrd="1" destOrd="0" presId="urn:microsoft.com/office/officeart/2005/8/layout/hierarchy2"/>
    <dgm:cxn modelId="{A73683A2-15E1-4F59-BD14-00E12146DD54}" type="presOf" srcId="{561798B6-F202-4521-9A8F-8E4D88483B31}" destId="{58A0EB4A-2450-4EEB-B467-4FF7852DBDE9}" srcOrd="0" destOrd="0" presId="urn:microsoft.com/office/officeart/2005/8/layout/hierarchy2"/>
    <dgm:cxn modelId="{2F9DC945-124F-4179-9C75-08A1F7330B41}" type="presOf" srcId="{092FBA98-0839-43D2-8A97-85C44E460AC4}" destId="{CCFF767B-EC0C-4A5D-AD26-4826E9F4DEAB}" srcOrd="0" destOrd="0" presId="urn:microsoft.com/office/officeart/2005/8/layout/hierarchy2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F0B6C469-FCF6-4503-8A3A-41930AAEE63E}" type="presOf" srcId="{A5A9E1EE-1723-427B-8D68-81123869322D}" destId="{51301D18-F954-4C99-8B12-EBDA5635154E}" srcOrd="1" destOrd="0" presId="urn:microsoft.com/office/officeart/2005/8/layout/hierarchy2"/>
    <dgm:cxn modelId="{2F1022DA-44D6-40BC-AC5E-779605A0088B}" type="presOf" srcId="{DBA88F1A-07F7-48E1-8D57-4C988A4C6DA2}" destId="{BDF70705-82E7-4133-9D58-997F64C0F0FE}" srcOrd="0" destOrd="0" presId="urn:microsoft.com/office/officeart/2005/8/layout/hierarchy2"/>
    <dgm:cxn modelId="{4FCD3000-537E-4C7C-B24D-3FA2B8D1FD48}" type="presOf" srcId="{A8F1B03F-2706-42AF-862D-020DFF9943EE}" destId="{B8DC59FE-805B-4F07-85D1-7D868E67334B}" srcOrd="0" destOrd="0" presId="urn:microsoft.com/office/officeart/2005/8/layout/hierarchy2"/>
    <dgm:cxn modelId="{A03B30B3-FCAF-466D-B65E-60AAFB133BE6}" type="presOf" srcId="{200A90F8-69AE-472A-9C77-637F886EF198}" destId="{5169640A-8A1F-4E08-AFAE-F800B838FD2A}" srcOrd="0" destOrd="0" presId="urn:microsoft.com/office/officeart/2005/8/layout/hierarchy2"/>
    <dgm:cxn modelId="{92859D02-2133-42DA-9335-67A9636B58A2}" type="presOf" srcId="{2F375BF6-C46D-4776-8E05-51D15F34ED67}" destId="{8AB086FC-2100-49B0-81E7-B80C6CC6491A}" srcOrd="0" destOrd="0" presId="urn:microsoft.com/office/officeart/2005/8/layout/hierarchy2"/>
    <dgm:cxn modelId="{257C136E-EC6A-4D43-A262-39E0B3CE80D7}" type="presOf" srcId="{ABBBB129-4042-441B-8F6D-6C1E77573E7C}" destId="{07E6A41C-8E26-49CD-A6DC-08783004765D}" srcOrd="1" destOrd="0" presId="urn:microsoft.com/office/officeart/2005/8/layout/hierarchy2"/>
    <dgm:cxn modelId="{2FB01B76-9A73-4CCD-83BF-9F0F93B94B67}" type="presOf" srcId="{00BC24B6-F7C2-4B7D-ABEE-986A51634242}" destId="{A42F1CCC-D5DD-42C9-A7D0-E2C8B703FB22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815C3221-1442-447B-9E1B-07AA58B22795}" type="presParOf" srcId="{D85F8EEA-194D-4736-86D0-16453358CAE9}" destId="{5B2A03F1-4138-46EC-B727-68397C844DC6}" srcOrd="0" destOrd="0" presId="urn:microsoft.com/office/officeart/2005/8/layout/hierarchy2"/>
    <dgm:cxn modelId="{3C898B33-18B5-46D9-B48C-5680F2CB9C0A}" type="presParOf" srcId="{5B2A03F1-4138-46EC-B727-68397C844DC6}" destId="{A42F1CCC-D5DD-42C9-A7D0-E2C8B703FB22}" srcOrd="0" destOrd="0" presId="urn:microsoft.com/office/officeart/2005/8/layout/hierarchy2"/>
    <dgm:cxn modelId="{FE737313-6873-4CA5-895C-5E08830C2E52}" type="presParOf" srcId="{5B2A03F1-4138-46EC-B727-68397C844DC6}" destId="{367E83B0-D520-454A-91BF-0ED9BDA7E816}" srcOrd="1" destOrd="0" presId="urn:microsoft.com/office/officeart/2005/8/layout/hierarchy2"/>
    <dgm:cxn modelId="{4F54D849-B604-4D14-A965-A5100EB38CF8}" type="presParOf" srcId="{367E83B0-D520-454A-91BF-0ED9BDA7E816}" destId="{06F0D304-E61E-4E32-A022-EA7553ED279C}" srcOrd="0" destOrd="0" presId="urn:microsoft.com/office/officeart/2005/8/layout/hierarchy2"/>
    <dgm:cxn modelId="{52CD42C6-91A3-4751-815D-A24BDEED83BA}" type="presParOf" srcId="{06F0D304-E61E-4E32-A022-EA7553ED279C}" destId="{51301D18-F954-4C99-8B12-EBDA5635154E}" srcOrd="0" destOrd="0" presId="urn:microsoft.com/office/officeart/2005/8/layout/hierarchy2"/>
    <dgm:cxn modelId="{850380B4-8855-47FC-9C51-D73830C7F669}" type="presParOf" srcId="{367E83B0-D520-454A-91BF-0ED9BDA7E816}" destId="{DEC900CA-8BC1-46D7-8943-DDADC760E1B9}" srcOrd="1" destOrd="0" presId="urn:microsoft.com/office/officeart/2005/8/layout/hierarchy2"/>
    <dgm:cxn modelId="{E55FC42E-96F1-4891-BB2F-F93511D4FA77}" type="presParOf" srcId="{DEC900CA-8BC1-46D7-8943-DDADC760E1B9}" destId="{24F432DF-77EA-4A6F-8B81-EE1F14022DF6}" srcOrd="0" destOrd="0" presId="urn:microsoft.com/office/officeart/2005/8/layout/hierarchy2"/>
    <dgm:cxn modelId="{AEB1DC81-B7C6-475A-9178-57F6039D8B3A}" type="presParOf" srcId="{DEC900CA-8BC1-46D7-8943-DDADC760E1B9}" destId="{83C6C931-CF64-4FB7-8691-EE44E7693DE4}" srcOrd="1" destOrd="0" presId="urn:microsoft.com/office/officeart/2005/8/layout/hierarchy2"/>
    <dgm:cxn modelId="{46936CD6-D3D5-4FFC-8D18-66326B7CAA2B}" type="presParOf" srcId="{83C6C931-CF64-4FB7-8691-EE44E7693DE4}" destId="{B8DC59FE-805B-4F07-85D1-7D868E67334B}" srcOrd="0" destOrd="0" presId="urn:microsoft.com/office/officeart/2005/8/layout/hierarchy2"/>
    <dgm:cxn modelId="{D2D00205-837D-4048-B2AC-01B270B8160C}" type="presParOf" srcId="{B8DC59FE-805B-4F07-85D1-7D868E67334B}" destId="{66722FBF-31C4-477E-8B2A-72AE57AE521F}" srcOrd="0" destOrd="0" presId="urn:microsoft.com/office/officeart/2005/8/layout/hierarchy2"/>
    <dgm:cxn modelId="{FE64639F-0FD4-445B-8380-98E891ABE27E}" type="presParOf" srcId="{83C6C931-CF64-4FB7-8691-EE44E7693DE4}" destId="{8CF700A9-7799-44A5-86E4-AA319A5598B5}" srcOrd="1" destOrd="0" presId="urn:microsoft.com/office/officeart/2005/8/layout/hierarchy2"/>
    <dgm:cxn modelId="{427CFFDA-5FD4-4549-8067-6E884ADDEFBF}" type="presParOf" srcId="{8CF700A9-7799-44A5-86E4-AA319A5598B5}" destId="{CEBF293F-B107-416F-820A-D3D6B73AFFAC}" srcOrd="0" destOrd="0" presId="urn:microsoft.com/office/officeart/2005/8/layout/hierarchy2"/>
    <dgm:cxn modelId="{61AB96C8-FF7D-4919-8883-24DD8E2AFA14}" type="presParOf" srcId="{8CF700A9-7799-44A5-86E4-AA319A5598B5}" destId="{617D31F5-CF20-46F0-8E0F-7DD01A94E86A}" srcOrd="1" destOrd="0" presId="urn:microsoft.com/office/officeart/2005/8/layout/hierarchy2"/>
    <dgm:cxn modelId="{8CEEE9CC-4806-4FCD-84CC-6898C5C9CE04}" type="presParOf" srcId="{617D31F5-CF20-46F0-8E0F-7DD01A94E86A}" destId="{8D1A31EB-4101-4CD6-BAE9-77D566CE2C2F}" srcOrd="0" destOrd="0" presId="urn:microsoft.com/office/officeart/2005/8/layout/hierarchy2"/>
    <dgm:cxn modelId="{62CFE9D9-365D-4F64-BE87-ACA01B870FF9}" type="presParOf" srcId="{8D1A31EB-4101-4CD6-BAE9-77D566CE2C2F}" destId="{BACF6046-6D4B-48AD-849D-DBD307210E7C}" srcOrd="0" destOrd="0" presId="urn:microsoft.com/office/officeart/2005/8/layout/hierarchy2"/>
    <dgm:cxn modelId="{A7B07DF2-D5A3-4943-A199-4019C683B936}" type="presParOf" srcId="{617D31F5-CF20-46F0-8E0F-7DD01A94E86A}" destId="{21A85BD1-6B8F-48E2-AA85-E71C019F315F}" srcOrd="1" destOrd="0" presId="urn:microsoft.com/office/officeart/2005/8/layout/hierarchy2"/>
    <dgm:cxn modelId="{E591F479-469A-43D7-ACC6-797F78B51A89}" type="presParOf" srcId="{21A85BD1-6B8F-48E2-AA85-E71C019F315F}" destId="{46CC679B-9B5E-48D9-AD36-DD39401D1CDD}" srcOrd="0" destOrd="0" presId="urn:microsoft.com/office/officeart/2005/8/layout/hierarchy2"/>
    <dgm:cxn modelId="{74DB5AC7-D03F-44DC-BB51-2B67A44EDC84}" type="presParOf" srcId="{21A85BD1-6B8F-48E2-AA85-E71C019F315F}" destId="{869CBD87-D81D-431E-86E4-812E933CDA7C}" srcOrd="1" destOrd="0" presId="urn:microsoft.com/office/officeart/2005/8/layout/hierarchy2"/>
    <dgm:cxn modelId="{C057DAA9-F433-428B-B9B8-CC14E1B8C979}" type="presParOf" srcId="{869CBD87-D81D-431E-86E4-812E933CDA7C}" destId="{CCFF767B-EC0C-4A5D-AD26-4826E9F4DEAB}" srcOrd="0" destOrd="0" presId="urn:microsoft.com/office/officeart/2005/8/layout/hierarchy2"/>
    <dgm:cxn modelId="{3BF34811-F633-4079-B2F3-858D2BB7A5B7}" type="presParOf" srcId="{CCFF767B-EC0C-4A5D-AD26-4826E9F4DEAB}" destId="{687EB9E2-F3D1-4A1D-94CF-472182687037}" srcOrd="0" destOrd="0" presId="urn:microsoft.com/office/officeart/2005/8/layout/hierarchy2"/>
    <dgm:cxn modelId="{8C990B4D-3294-47BC-A155-E95E5974A620}" type="presParOf" srcId="{869CBD87-D81D-431E-86E4-812E933CDA7C}" destId="{8FCCA3DF-10D2-4A8A-96D4-000E9FFCFA3A}" srcOrd="1" destOrd="0" presId="urn:microsoft.com/office/officeart/2005/8/layout/hierarchy2"/>
    <dgm:cxn modelId="{58CD1CFA-42D3-4F05-B2F6-46642158336D}" type="presParOf" srcId="{8FCCA3DF-10D2-4A8A-96D4-000E9FFCFA3A}" destId="{BDF70705-82E7-4133-9D58-997F64C0F0FE}" srcOrd="0" destOrd="0" presId="urn:microsoft.com/office/officeart/2005/8/layout/hierarchy2"/>
    <dgm:cxn modelId="{FCB6B297-0A14-4489-8B55-8CD2FFEDA0FF}" type="presParOf" srcId="{8FCCA3DF-10D2-4A8A-96D4-000E9FFCFA3A}" destId="{3B545EF5-8C8F-4659-BFB1-9F5191A8420C}" srcOrd="1" destOrd="0" presId="urn:microsoft.com/office/officeart/2005/8/layout/hierarchy2"/>
    <dgm:cxn modelId="{6F88245C-29B7-47C3-8667-C317D32E843C}" type="presParOf" srcId="{617D31F5-CF20-46F0-8E0F-7DD01A94E86A}" destId="{C564CAEF-E081-4091-9AB9-E07FA62CAB11}" srcOrd="2" destOrd="0" presId="urn:microsoft.com/office/officeart/2005/8/layout/hierarchy2"/>
    <dgm:cxn modelId="{3524D96F-9D59-42B2-A710-6B2572EF979F}" type="presParOf" srcId="{C564CAEF-E081-4091-9AB9-E07FA62CAB11}" destId="{573CD035-E445-47BC-91FE-80B32CCD94C0}" srcOrd="0" destOrd="0" presId="urn:microsoft.com/office/officeart/2005/8/layout/hierarchy2"/>
    <dgm:cxn modelId="{3B05D0DF-F789-44D2-BF8F-5D726441DE35}" type="presParOf" srcId="{617D31F5-CF20-46F0-8E0F-7DD01A94E86A}" destId="{12D61143-E6DA-4D2C-818B-6F3EA5AFC6B5}" srcOrd="3" destOrd="0" presId="urn:microsoft.com/office/officeart/2005/8/layout/hierarchy2"/>
    <dgm:cxn modelId="{3222CB7A-31EA-45FB-9976-86ED4C88A363}" type="presParOf" srcId="{12D61143-E6DA-4D2C-818B-6F3EA5AFC6B5}" destId="{89835A15-E0EB-4E13-81CA-21C2738AB7C8}" srcOrd="0" destOrd="0" presId="urn:microsoft.com/office/officeart/2005/8/layout/hierarchy2"/>
    <dgm:cxn modelId="{3BA8C179-2130-43DA-8AD1-FBDC00A9A00A}" type="presParOf" srcId="{12D61143-E6DA-4D2C-818B-6F3EA5AFC6B5}" destId="{BB0DDF3E-0104-4447-BDB3-CE4C121253A8}" srcOrd="1" destOrd="0" presId="urn:microsoft.com/office/officeart/2005/8/layout/hierarchy2"/>
    <dgm:cxn modelId="{77EC6B03-B793-4F75-9E43-CF5C4622F8F2}" type="presParOf" srcId="{BB0DDF3E-0104-4447-BDB3-CE4C121253A8}" destId="{21D5F94B-D0C0-4AE2-8307-782E49C18037}" srcOrd="0" destOrd="0" presId="urn:microsoft.com/office/officeart/2005/8/layout/hierarchy2"/>
    <dgm:cxn modelId="{A52548F8-4129-4CDA-A26A-264DC828404E}" type="presParOf" srcId="{21D5F94B-D0C0-4AE2-8307-782E49C18037}" destId="{6E10118F-36EF-4536-B292-7280A6591BE1}" srcOrd="0" destOrd="0" presId="urn:microsoft.com/office/officeart/2005/8/layout/hierarchy2"/>
    <dgm:cxn modelId="{21253B85-30D1-4D52-BE55-06FE6087207E}" type="presParOf" srcId="{BB0DDF3E-0104-4447-BDB3-CE4C121253A8}" destId="{6CE39BCC-20B6-43E1-88EC-C655808FF32A}" srcOrd="1" destOrd="0" presId="urn:microsoft.com/office/officeart/2005/8/layout/hierarchy2"/>
    <dgm:cxn modelId="{BD53596B-4476-418A-9F9D-C2A7FF4A29B6}" type="presParOf" srcId="{6CE39BCC-20B6-43E1-88EC-C655808FF32A}" destId="{B486B21F-41C8-4A60-803D-D2CE60E82D96}" srcOrd="0" destOrd="0" presId="urn:microsoft.com/office/officeart/2005/8/layout/hierarchy2"/>
    <dgm:cxn modelId="{EB51CA17-DD10-426E-959E-819CCC1C995C}" type="presParOf" srcId="{6CE39BCC-20B6-43E1-88EC-C655808FF32A}" destId="{8B0F7B1F-4A5C-4158-8677-6AAC6C2FE406}" srcOrd="1" destOrd="0" presId="urn:microsoft.com/office/officeart/2005/8/layout/hierarchy2"/>
    <dgm:cxn modelId="{2C79BB1A-9D2B-4BBD-BAFE-EA8FA187E7DD}" type="presParOf" srcId="{617D31F5-CF20-46F0-8E0F-7DD01A94E86A}" destId="{9192F255-A0B4-420C-BB42-CAE00698DDC8}" srcOrd="4" destOrd="0" presId="urn:microsoft.com/office/officeart/2005/8/layout/hierarchy2"/>
    <dgm:cxn modelId="{ECE9EE11-F70F-4668-898F-60A3D487C09E}" type="presParOf" srcId="{9192F255-A0B4-420C-BB42-CAE00698DDC8}" destId="{07E6A41C-8E26-49CD-A6DC-08783004765D}" srcOrd="0" destOrd="0" presId="urn:microsoft.com/office/officeart/2005/8/layout/hierarchy2"/>
    <dgm:cxn modelId="{ECE9E7FB-888A-4406-AF33-64A5FACF12A7}" type="presParOf" srcId="{617D31F5-CF20-46F0-8E0F-7DD01A94E86A}" destId="{A963AA56-6ABD-4BC7-90C1-03CA7C7AFB19}" srcOrd="5" destOrd="0" presId="urn:microsoft.com/office/officeart/2005/8/layout/hierarchy2"/>
    <dgm:cxn modelId="{5617986D-B813-4191-BC47-1F24EA19690B}" type="presParOf" srcId="{A963AA56-6ABD-4BC7-90C1-03CA7C7AFB19}" destId="{58A0EB4A-2450-4EEB-B467-4FF7852DBDE9}" srcOrd="0" destOrd="0" presId="urn:microsoft.com/office/officeart/2005/8/layout/hierarchy2"/>
    <dgm:cxn modelId="{8AB3D65F-90BB-45A5-B194-A0DD62AA89CA}" type="presParOf" srcId="{A963AA56-6ABD-4BC7-90C1-03CA7C7AFB19}" destId="{97DC5661-7003-4C41-BAAF-CB1D26CA5EAF}" srcOrd="1" destOrd="0" presId="urn:microsoft.com/office/officeart/2005/8/layout/hierarchy2"/>
    <dgm:cxn modelId="{87731410-A72F-4E4B-A2F8-5E62D7523267}" type="presParOf" srcId="{97DC5661-7003-4C41-BAAF-CB1D26CA5EAF}" destId="{874FE5DC-6D4F-4F02-B3DA-0B994671B18C}" srcOrd="0" destOrd="0" presId="urn:microsoft.com/office/officeart/2005/8/layout/hierarchy2"/>
    <dgm:cxn modelId="{796F33C1-7491-4F41-8962-FCBE2E9D0C0A}" type="presParOf" srcId="{874FE5DC-6D4F-4F02-B3DA-0B994671B18C}" destId="{9DB644DC-A5E8-40EF-A305-7217F5EB2901}" srcOrd="0" destOrd="0" presId="urn:microsoft.com/office/officeart/2005/8/layout/hierarchy2"/>
    <dgm:cxn modelId="{CC96143C-031C-4185-8509-62A415C67B13}" type="presParOf" srcId="{97DC5661-7003-4C41-BAAF-CB1D26CA5EAF}" destId="{F104B833-9430-463C-B061-187C55DB5004}" srcOrd="1" destOrd="0" presId="urn:microsoft.com/office/officeart/2005/8/layout/hierarchy2"/>
    <dgm:cxn modelId="{011C4504-D14D-4332-8F3D-D7B8BA9CC10B}" type="presParOf" srcId="{F104B833-9430-463C-B061-187C55DB5004}" destId="{8AB086FC-2100-49B0-81E7-B80C6CC6491A}" srcOrd="0" destOrd="0" presId="urn:microsoft.com/office/officeart/2005/8/layout/hierarchy2"/>
    <dgm:cxn modelId="{CF1205B8-33DB-4F4E-8396-0C4DB3D54CBE}" type="presParOf" srcId="{F104B833-9430-463C-B061-187C55DB5004}" destId="{899D4DEE-17C8-4C60-9C5E-A58F95A3CA9D}" srcOrd="1" destOrd="0" presId="urn:microsoft.com/office/officeart/2005/8/layout/hierarchy2"/>
    <dgm:cxn modelId="{FA10DE78-C9FE-4844-B74C-8857B7B3909D}" type="presParOf" srcId="{617D31F5-CF20-46F0-8E0F-7DD01A94E86A}" destId="{C163AE5E-CDD1-43BD-9112-12946FD85CBD}" srcOrd="6" destOrd="0" presId="urn:microsoft.com/office/officeart/2005/8/layout/hierarchy2"/>
    <dgm:cxn modelId="{BE0319D7-DDE1-47EC-A83D-F32B0F4A8568}" type="presParOf" srcId="{C163AE5E-CDD1-43BD-9112-12946FD85CBD}" destId="{C4A7319A-2A9B-4814-BF46-C7F4CC49D192}" srcOrd="0" destOrd="0" presId="urn:microsoft.com/office/officeart/2005/8/layout/hierarchy2"/>
    <dgm:cxn modelId="{E38D4C77-001D-441B-A92B-8A66CD0FA3D9}" type="presParOf" srcId="{617D31F5-CF20-46F0-8E0F-7DD01A94E86A}" destId="{22E0FA92-209A-4285-9A93-960B54E9F2B6}" srcOrd="7" destOrd="0" presId="urn:microsoft.com/office/officeart/2005/8/layout/hierarchy2"/>
    <dgm:cxn modelId="{87ED1626-E642-4072-AA9F-D8D159B5F04A}" type="presParOf" srcId="{22E0FA92-209A-4285-9A93-960B54E9F2B6}" destId="{5169640A-8A1F-4E08-AFAE-F800B838FD2A}" srcOrd="0" destOrd="0" presId="urn:microsoft.com/office/officeart/2005/8/layout/hierarchy2"/>
    <dgm:cxn modelId="{05FB1FAA-DD6E-410D-A2EF-227733344D9E}" type="presParOf" srcId="{22E0FA92-209A-4285-9A93-960B54E9F2B6}" destId="{BAD6F538-8221-420F-A14D-290A0EB5E42F}" srcOrd="1" destOrd="0" presId="urn:microsoft.com/office/officeart/2005/8/layout/hierarchy2"/>
    <dgm:cxn modelId="{58D4956C-5899-4E41-84FD-E92709BC20B5}" type="presParOf" srcId="{BAD6F538-8221-420F-A14D-290A0EB5E42F}" destId="{AE1E7D96-6436-4BD8-B23F-8477EA012635}" srcOrd="0" destOrd="0" presId="urn:microsoft.com/office/officeart/2005/8/layout/hierarchy2"/>
    <dgm:cxn modelId="{A0CB5ACB-1095-451D-A56E-34DD2D7D82D0}" type="presParOf" srcId="{AE1E7D96-6436-4BD8-B23F-8477EA012635}" destId="{AE83B28D-A089-4D2D-AC65-A221BF6E80AE}" srcOrd="0" destOrd="0" presId="urn:microsoft.com/office/officeart/2005/8/layout/hierarchy2"/>
    <dgm:cxn modelId="{2C166506-E77F-42E6-8475-9FB5CF1889C0}" type="presParOf" srcId="{BAD6F538-8221-420F-A14D-290A0EB5E42F}" destId="{940B0E36-27F5-4380-B85E-1346CBACB61A}" srcOrd="1" destOrd="0" presId="urn:microsoft.com/office/officeart/2005/8/layout/hierarchy2"/>
    <dgm:cxn modelId="{116FAAD6-EBDA-48CC-92A9-FEE04931C8CF}" type="presParOf" srcId="{940B0E36-27F5-4380-B85E-1346CBACB61A}" destId="{32D8F30E-4027-43AF-A0A8-7F55CD7EAF1D}" srcOrd="0" destOrd="0" presId="urn:microsoft.com/office/officeart/2005/8/layout/hierarchy2"/>
    <dgm:cxn modelId="{C1555D8B-878F-4C73-87F8-025313697940}" type="presParOf" srcId="{940B0E36-27F5-4380-B85E-1346CBACB61A}" destId="{5FB81C72-B9A4-4FE4-8F3E-6AB6435633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85BFC8-BEC7-4C77-BE93-C8FE9A4329F2}">
      <dgm:prSet custT="1"/>
      <dgm:spPr/>
      <dgm:t>
        <a:bodyPr/>
        <a:lstStyle/>
        <a:p>
          <a:r>
            <a:rPr lang="fr-FR" sz="1500" dirty="0" smtClean="0"/>
            <a:t>Equipements pour voitures/pistes</a:t>
          </a:r>
          <a:endParaRPr lang="fr-FR" sz="1500" dirty="0"/>
        </a:p>
      </dgm:t>
    </dgm:pt>
    <dgm:pt modelId="{2AD7E136-2AC5-4E48-AD76-279BAD303EA9}" type="parTrans" cxnId="{C2A1ABFD-4B91-46E5-B428-1674A8A0A8B9}">
      <dgm:prSet custT="1"/>
      <dgm:spPr/>
      <dgm:t>
        <a:bodyPr/>
        <a:lstStyle/>
        <a:p>
          <a:endParaRPr lang="fr-FR" sz="1500"/>
        </a:p>
      </dgm:t>
    </dgm:pt>
    <dgm:pt modelId="{2B890B55-4995-4C04-B2DA-87A22CAADF6A}" type="sibTrans" cxnId="{C2A1ABFD-4B91-46E5-B428-1674A8A0A8B9}">
      <dgm:prSet/>
      <dgm:spPr/>
      <dgm:t>
        <a:bodyPr/>
        <a:lstStyle/>
        <a:p>
          <a:endParaRPr lang="fr-FR"/>
        </a:p>
      </dgm:t>
    </dgm:pt>
    <dgm:pt modelId="{3D9BA867-DCBF-4253-BC9E-C91C05660932}">
      <dgm:prSet custT="1"/>
      <dgm:spPr>
        <a:solidFill>
          <a:srgbClr val="FF0000"/>
        </a:solidFill>
      </dgm:spPr>
      <dgm:t>
        <a:bodyPr/>
        <a:lstStyle/>
        <a:p>
          <a:r>
            <a:rPr lang="fr-FR" sz="1500" dirty="0" smtClean="0"/>
            <a:t>Lecteur de transpondeur pour la/les pistes</a:t>
          </a:r>
          <a:endParaRPr lang="fr-FR" sz="1500" dirty="0"/>
        </a:p>
      </dgm:t>
    </dgm:pt>
    <dgm:pt modelId="{B1DB5D2A-7397-48BC-A1D7-8821C4590BFC}" type="parTrans" cxnId="{284847CC-1D6A-4B7D-A1AA-E3DE137C320F}">
      <dgm:prSet custT="1"/>
      <dgm:spPr/>
      <dgm:t>
        <a:bodyPr/>
        <a:lstStyle/>
        <a:p>
          <a:endParaRPr lang="fr-FR" sz="1500"/>
        </a:p>
      </dgm:t>
    </dgm:pt>
    <dgm:pt modelId="{B3980C0A-AD7E-4F4A-8155-76FF51D2804D}" type="sibTrans" cxnId="{284847CC-1D6A-4B7D-A1AA-E3DE137C320F}">
      <dgm:prSet/>
      <dgm:spPr/>
      <dgm:t>
        <a:bodyPr/>
        <a:lstStyle/>
        <a:p>
          <a:endParaRPr lang="fr-FR"/>
        </a:p>
      </dgm:t>
    </dgm:pt>
    <dgm:pt modelId="{BDB5999E-14F2-4F87-AEC7-2B09B82C538A}">
      <dgm:prSet custT="1"/>
      <dgm:spPr>
        <a:solidFill>
          <a:srgbClr val="FF0000"/>
        </a:solidFill>
      </dgm:spPr>
      <dgm:t>
        <a:bodyPr/>
        <a:lstStyle/>
        <a:p>
          <a:r>
            <a:rPr lang="fr-FR" sz="1500" dirty="0" smtClean="0"/>
            <a:t>Lecteur de transpondeur pour la/les pistes</a:t>
          </a:r>
          <a:endParaRPr lang="fr-FR" sz="1500" dirty="0"/>
        </a:p>
      </dgm:t>
    </dgm:pt>
    <dgm:pt modelId="{7F1A1155-EFC5-466A-BE7B-C65EC74BAD10}" type="parTrans" cxnId="{C1048A61-C68D-4DBA-B3CB-EB84962B6A13}">
      <dgm:prSet custT="1"/>
      <dgm:spPr/>
      <dgm:t>
        <a:bodyPr/>
        <a:lstStyle/>
        <a:p>
          <a:endParaRPr lang="fr-FR" sz="1500"/>
        </a:p>
      </dgm:t>
    </dgm:pt>
    <dgm:pt modelId="{E40282A9-AE93-43A7-A506-107FA9237ABC}" type="sibTrans" cxnId="{C1048A61-C68D-4DBA-B3CB-EB84962B6A13}">
      <dgm:prSet/>
      <dgm:spPr/>
      <dgm:t>
        <a:bodyPr/>
        <a:lstStyle/>
        <a:p>
          <a:endParaRPr lang="fr-FR"/>
        </a:p>
      </dgm:t>
    </dgm:pt>
    <dgm:pt modelId="{2CA621DF-F139-4A99-9704-F9CB81F3D286}">
      <dgm:prSet custT="1"/>
      <dgm:spPr/>
      <dgm:t>
        <a:bodyPr/>
        <a:lstStyle/>
        <a:p>
          <a:r>
            <a:rPr lang="fr-FR" sz="1500" dirty="0" smtClean="0"/>
            <a:t>Tâches effectuer</a:t>
          </a:r>
          <a:endParaRPr lang="fr-FR" sz="1500" dirty="0"/>
        </a:p>
      </dgm:t>
    </dgm:pt>
    <dgm:pt modelId="{E4F5334B-95FD-43B1-B0A1-38F55940DBC3}" type="parTrans" cxnId="{B7112F57-DD0C-46DB-AD9A-2F318AA50B37}">
      <dgm:prSet/>
      <dgm:spPr/>
      <dgm:t>
        <a:bodyPr/>
        <a:lstStyle/>
        <a:p>
          <a:endParaRPr lang="fr-FR"/>
        </a:p>
      </dgm:t>
    </dgm:pt>
    <dgm:pt modelId="{F68854EF-A558-4753-974C-25548FFFB3FB}" type="sibTrans" cxnId="{B7112F57-DD0C-46DB-AD9A-2F318AA50B37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D66CC05-D302-4857-985F-7F81F0C1C275}" type="pres">
      <dgm:prSet presAssocID="{2CA621DF-F139-4A99-9704-F9CB81F3D286}" presName="root1" presStyleCnt="0"/>
      <dgm:spPr/>
    </dgm:pt>
    <dgm:pt modelId="{FC6823DF-FDD6-4FB3-A246-C00A3830EEB6}" type="pres">
      <dgm:prSet presAssocID="{2CA621DF-F139-4A99-9704-F9CB81F3D286}" presName="LevelOneTextNode" presStyleLbl="node0" presStyleIdx="0" presStyleCnt="1" custScaleX="47983" custScaleY="4677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E3AA00-2FDE-41BA-84B1-FB346FFC3507}" type="pres">
      <dgm:prSet presAssocID="{2CA621DF-F139-4A99-9704-F9CB81F3D286}" presName="level2hierChild" presStyleCnt="0"/>
      <dgm:spPr/>
    </dgm:pt>
    <dgm:pt modelId="{AAE51CCC-A3DA-441E-828F-3EB3C86E0B28}" type="pres">
      <dgm:prSet presAssocID="{2AD7E136-2AC5-4E48-AD76-279BAD303EA9}" presName="conn2-1" presStyleLbl="parChTrans1D2" presStyleIdx="0" presStyleCnt="1" custScaleX="2000000" custScaleY="68024"/>
      <dgm:spPr/>
      <dgm:t>
        <a:bodyPr/>
        <a:lstStyle/>
        <a:p>
          <a:endParaRPr lang="fr-FR"/>
        </a:p>
      </dgm:t>
    </dgm:pt>
    <dgm:pt modelId="{9CCC91A2-5A8A-48F4-984C-CAF5CC387F52}" type="pres">
      <dgm:prSet presAssocID="{2AD7E136-2AC5-4E48-AD76-279BAD303EA9}" presName="connTx" presStyleLbl="parChTrans1D2" presStyleIdx="0" presStyleCnt="1"/>
      <dgm:spPr/>
      <dgm:t>
        <a:bodyPr/>
        <a:lstStyle/>
        <a:p>
          <a:endParaRPr lang="fr-FR"/>
        </a:p>
      </dgm:t>
    </dgm:pt>
    <dgm:pt modelId="{AAC3AFDB-B919-4DE1-BF18-0761DF04986B}" type="pres">
      <dgm:prSet presAssocID="{1485BFC8-BEC7-4C77-BE93-C8FE9A4329F2}" presName="root2" presStyleCnt="0"/>
      <dgm:spPr/>
    </dgm:pt>
    <dgm:pt modelId="{4974435E-11D5-4FD6-A009-3B8F13939C11}" type="pres">
      <dgm:prSet presAssocID="{1485BFC8-BEC7-4C77-BE93-C8FE9A4329F2}" presName="LevelTwoTextNode" presStyleLbl="node2" presStyleIdx="0" presStyleCnt="1" custScaleX="47549" custScaleY="46772" custLinFactNeighborX="-23303" custLinFactNeighborY="46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A98F26-196B-41D3-93DE-7E109F891D6A}" type="pres">
      <dgm:prSet presAssocID="{1485BFC8-BEC7-4C77-BE93-C8FE9A4329F2}" presName="level3hierChild" presStyleCnt="0"/>
      <dgm:spPr/>
    </dgm:pt>
    <dgm:pt modelId="{DFCEBD3F-150B-4C2D-8A04-2860751CA2F5}" type="pres">
      <dgm:prSet presAssocID="{B1DB5D2A-7397-48BC-A1D7-8821C4590BFC}" presName="conn2-1" presStyleLbl="parChTrans1D3" presStyleIdx="0" presStyleCnt="2" custScaleX="2000000" custScaleY="68024"/>
      <dgm:spPr/>
      <dgm:t>
        <a:bodyPr/>
        <a:lstStyle/>
        <a:p>
          <a:endParaRPr lang="fr-FR"/>
        </a:p>
      </dgm:t>
    </dgm:pt>
    <dgm:pt modelId="{82CCDCAA-BDD5-4042-B1B3-23066D16CC81}" type="pres">
      <dgm:prSet presAssocID="{B1DB5D2A-7397-48BC-A1D7-8821C4590BFC}" presName="connTx" presStyleLbl="parChTrans1D3" presStyleIdx="0" presStyleCnt="2"/>
      <dgm:spPr/>
      <dgm:t>
        <a:bodyPr/>
        <a:lstStyle/>
        <a:p>
          <a:endParaRPr lang="fr-FR"/>
        </a:p>
      </dgm:t>
    </dgm:pt>
    <dgm:pt modelId="{E7F01392-DD1E-4C48-853C-896818D5B582}" type="pres">
      <dgm:prSet presAssocID="{3D9BA867-DCBF-4253-BC9E-C91C05660932}" presName="root2" presStyleCnt="0"/>
      <dgm:spPr/>
    </dgm:pt>
    <dgm:pt modelId="{A4FE82C5-91F9-44F8-B905-D0E5CEB73CD4}" type="pres">
      <dgm:prSet presAssocID="{3D9BA867-DCBF-4253-BC9E-C91C05660932}" presName="LevelTwoTextNode" presStyleLbl="node3" presStyleIdx="0" presStyleCnt="2" custScaleX="50616" custScaleY="46772" custLinFactNeighborX="-52131" custLinFactNeighborY="-136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014A66-99A4-40B7-A64D-787636DB4301}" type="pres">
      <dgm:prSet presAssocID="{3D9BA867-DCBF-4253-BC9E-C91C05660932}" presName="level3hierChild" presStyleCnt="0"/>
      <dgm:spPr/>
    </dgm:pt>
    <dgm:pt modelId="{28B3FDA9-AA4A-4B4D-89E6-5DEDAC552BA4}" type="pres">
      <dgm:prSet presAssocID="{7F1A1155-EFC5-466A-BE7B-C65EC74BAD10}" presName="conn2-1" presStyleLbl="parChTrans1D3" presStyleIdx="1" presStyleCnt="2" custScaleX="2000000" custScaleY="68024"/>
      <dgm:spPr/>
      <dgm:t>
        <a:bodyPr/>
        <a:lstStyle/>
        <a:p>
          <a:endParaRPr lang="fr-FR"/>
        </a:p>
      </dgm:t>
    </dgm:pt>
    <dgm:pt modelId="{71AFAEC5-D608-463B-8C8C-84C92CF6AF0E}" type="pres">
      <dgm:prSet presAssocID="{7F1A1155-EFC5-466A-BE7B-C65EC74BAD10}" presName="connTx" presStyleLbl="parChTrans1D3" presStyleIdx="1" presStyleCnt="2"/>
      <dgm:spPr/>
      <dgm:t>
        <a:bodyPr/>
        <a:lstStyle/>
        <a:p>
          <a:endParaRPr lang="fr-FR"/>
        </a:p>
      </dgm:t>
    </dgm:pt>
    <dgm:pt modelId="{C36679D4-A097-45B6-924A-540CC53EE3F3}" type="pres">
      <dgm:prSet presAssocID="{BDB5999E-14F2-4F87-AEC7-2B09B82C538A}" presName="root2" presStyleCnt="0"/>
      <dgm:spPr/>
    </dgm:pt>
    <dgm:pt modelId="{E45A47C8-3FEB-4959-B569-4592C9CCCE15}" type="pres">
      <dgm:prSet presAssocID="{BDB5999E-14F2-4F87-AEC7-2B09B82C538A}" presName="LevelTwoTextNode" presStyleLbl="node3" presStyleIdx="1" presStyleCnt="2" custScaleX="50551" custScaleY="46772" custLinFactNeighborX="-51302" custLinFactNeighborY="167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98CBEF-7FA1-47CE-8A8A-BC62079B4DBF}" type="pres">
      <dgm:prSet presAssocID="{BDB5999E-14F2-4F87-AEC7-2B09B82C538A}" presName="level3hierChild" presStyleCnt="0"/>
      <dgm:spPr/>
    </dgm:pt>
  </dgm:ptLst>
  <dgm:cxnLst>
    <dgm:cxn modelId="{C1048A61-C68D-4DBA-B3CB-EB84962B6A13}" srcId="{1485BFC8-BEC7-4C77-BE93-C8FE9A4329F2}" destId="{BDB5999E-14F2-4F87-AEC7-2B09B82C538A}" srcOrd="1" destOrd="0" parTransId="{7F1A1155-EFC5-466A-BE7B-C65EC74BAD10}" sibTransId="{E40282A9-AE93-43A7-A506-107FA9237ABC}"/>
    <dgm:cxn modelId="{67E9AB53-6BD5-498A-A324-FE0BC41CD5F1}" type="presOf" srcId="{2AD7E136-2AC5-4E48-AD76-279BAD303EA9}" destId="{AAE51CCC-A3DA-441E-828F-3EB3C86E0B28}" srcOrd="0" destOrd="0" presId="urn:microsoft.com/office/officeart/2005/8/layout/hierarchy2"/>
    <dgm:cxn modelId="{C2A1ABFD-4B91-46E5-B428-1674A8A0A8B9}" srcId="{2CA621DF-F139-4A99-9704-F9CB81F3D286}" destId="{1485BFC8-BEC7-4C77-BE93-C8FE9A4329F2}" srcOrd="0" destOrd="0" parTransId="{2AD7E136-2AC5-4E48-AD76-279BAD303EA9}" sibTransId="{2B890B55-4995-4C04-B2DA-87A22CAADF6A}"/>
    <dgm:cxn modelId="{A2C8A085-37CB-431D-8E70-9D5D8781F371}" type="presOf" srcId="{7F1A1155-EFC5-466A-BE7B-C65EC74BAD10}" destId="{28B3FDA9-AA4A-4B4D-89E6-5DEDAC552BA4}" srcOrd="0" destOrd="0" presId="urn:microsoft.com/office/officeart/2005/8/layout/hierarchy2"/>
    <dgm:cxn modelId="{B7112F57-DD0C-46DB-AD9A-2F318AA50B37}" srcId="{91F05FBA-5097-4E2F-A81D-1E5B486A6AA9}" destId="{2CA621DF-F139-4A99-9704-F9CB81F3D286}" srcOrd="0" destOrd="0" parTransId="{E4F5334B-95FD-43B1-B0A1-38F55940DBC3}" sibTransId="{F68854EF-A558-4753-974C-25548FFFB3FB}"/>
    <dgm:cxn modelId="{12202138-A082-4CC7-BF9E-6E03F0F253EA}" type="presOf" srcId="{B1DB5D2A-7397-48BC-A1D7-8821C4590BFC}" destId="{DFCEBD3F-150B-4C2D-8A04-2860751CA2F5}" srcOrd="0" destOrd="0" presId="urn:microsoft.com/office/officeart/2005/8/layout/hierarchy2"/>
    <dgm:cxn modelId="{284847CC-1D6A-4B7D-A1AA-E3DE137C320F}" srcId="{1485BFC8-BEC7-4C77-BE93-C8FE9A4329F2}" destId="{3D9BA867-DCBF-4253-BC9E-C91C05660932}" srcOrd="0" destOrd="0" parTransId="{B1DB5D2A-7397-48BC-A1D7-8821C4590BFC}" sibTransId="{B3980C0A-AD7E-4F4A-8155-76FF51D2804D}"/>
    <dgm:cxn modelId="{11DCA29D-1C89-4358-8E40-7FF8A5CF4EF1}" type="presOf" srcId="{1485BFC8-BEC7-4C77-BE93-C8FE9A4329F2}" destId="{4974435E-11D5-4FD6-A009-3B8F13939C11}" srcOrd="0" destOrd="0" presId="urn:microsoft.com/office/officeart/2005/8/layout/hierarchy2"/>
    <dgm:cxn modelId="{9DA160D7-166D-4FA6-8AEE-684F51B485BA}" type="presOf" srcId="{B1DB5D2A-7397-48BC-A1D7-8821C4590BFC}" destId="{82CCDCAA-BDD5-4042-B1B3-23066D16CC81}" srcOrd="1" destOrd="0" presId="urn:microsoft.com/office/officeart/2005/8/layout/hierarchy2"/>
    <dgm:cxn modelId="{611DC38F-BC11-4459-B2DB-46F6F8AF54C4}" type="presOf" srcId="{BDB5999E-14F2-4F87-AEC7-2B09B82C538A}" destId="{E45A47C8-3FEB-4959-B569-4592C9CCCE15}" srcOrd="0" destOrd="0" presId="urn:microsoft.com/office/officeart/2005/8/layout/hierarchy2"/>
    <dgm:cxn modelId="{D05DCEDE-F9C3-4106-BC79-09687472FB6A}" type="presOf" srcId="{2CA621DF-F139-4A99-9704-F9CB81F3D286}" destId="{FC6823DF-FDD6-4FB3-A246-C00A3830EEB6}" srcOrd="0" destOrd="0" presId="urn:microsoft.com/office/officeart/2005/8/layout/hierarchy2"/>
    <dgm:cxn modelId="{D0F251B8-2FC8-46B1-9D69-F74199CCFC3A}" type="presOf" srcId="{3D9BA867-DCBF-4253-BC9E-C91C05660932}" destId="{A4FE82C5-91F9-44F8-B905-D0E5CEB73CD4}" srcOrd="0" destOrd="0" presId="urn:microsoft.com/office/officeart/2005/8/layout/hierarchy2"/>
    <dgm:cxn modelId="{378D1E01-B383-4900-845D-CC989759B1CB}" type="presOf" srcId="{91F05FBA-5097-4E2F-A81D-1E5B486A6AA9}" destId="{DE3A4EB8-30B4-4D54-8E31-013ADA550822}" srcOrd="0" destOrd="0" presId="urn:microsoft.com/office/officeart/2005/8/layout/hierarchy2"/>
    <dgm:cxn modelId="{64ECBEC5-0654-4CA6-9BAE-CE12EDDF5D0A}" type="presOf" srcId="{2AD7E136-2AC5-4E48-AD76-279BAD303EA9}" destId="{9CCC91A2-5A8A-48F4-984C-CAF5CC387F52}" srcOrd="1" destOrd="0" presId="urn:microsoft.com/office/officeart/2005/8/layout/hierarchy2"/>
    <dgm:cxn modelId="{B68069CB-B29B-4C8C-A60C-C0AF3B9E86FC}" type="presOf" srcId="{7F1A1155-EFC5-466A-BE7B-C65EC74BAD10}" destId="{71AFAEC5-D608-463B-8C8C-84C92CF6AF0E}" srcOrd="1" destOrd="0" presId="urn:microsoft.com/office/officeart/2005/8/layout/hierarchy2"/>
    <dgm:cxn modelId="{CA656D03-D827-4954-A7C4-90BD3BBCE9F3}" type="presParOf" srcId="{DE3A4EB8-30B4-4D54-8E31-013ADA550822}" destId="{4D66CC05-D302-4857-985F-7F81F0C1C275}" srcOrd="0" destOrd="0" presId="urn:microsoft.com/office/officeart/2005/8/layout/hierarchy2"/>
    <dgm:cxn modelId="{89298458-7F4C-40E5-837D-B2DB392F4FD1}" type="presParOf" srcId="{4D66CC05-D302-4857-985F-7F81F0C1C275}" destId="{FC6823DF-FDD6-4FB3-A246-C00A3830EEB6}" srcOrd="0" destOrd="0" presId="urn:microsoft.com/office/officeart/2005/8/layout/hierarchy2"/>
    <dgm:cxn modelId="{EC5F4B0E-253C-4E02-BA7D-54E2E53E0D09}" type="presParOf" srcId="{4D66CC05-D302-4857-985F-7F81F0C1C275}" destId="{86E3AA00-2FDE-41BA-84B1-FB346FFC3507}" srcOrd="1" destOrd="0" presId="urn:microsoft.com/office/officeart/2005/8/layout/hierarchy2"/>
    <dgm:cxn modelId="{67D9B84B-B4DB-49B2-968C-D5D9B4388F55}" type="presParOf" srcId="{86E3AA00-2FDE-41BA-84B1-FB346FFC3507}" destId="{AAE51CCC-A3DA-441E-828F-3EB3C86E0B28}" srcOrd="0" destOrd="0" presId="urn:microsoft.com/office/officeart/2005/8/layout/hierarchy2"/>
    <dgm:cxn modelId="{42186BB1-4AD9-4073-9E3E-30CD15D59CA0}" type="presParOf" srcId="{AAE51CCC-A3DA-441E-828F-3EB3C86E0B28}" destId="{9CCC91A2-5A8A-48F4-984C-CAF5CC387F52}" srcOrd="0" destOrd="0" presId="urn:microsoft.com/office/officeart/2005/8/layout/hierarchy2"/>
    <dgm:cxn modelId="{A0321F76-44F2-4CB3-B5AF-E773947DE21E}" type="presParOf" srcId="{86E3AA00-2FDE-41BA-84B1-FB346FFC3507}" destId="{AAC3AFDB-B919-4DE1-BF18-0761DF04986B}" srcOrd="1" destOrd="0" presId="urn:microsoft.com/office/officeart/2005/8/layout/hierarchy2"/>
    <dgm:cxn modelId="{4B553764-6302-49CA-A686-754A89218ED8}" type="presParOf" srcId="{AAC3AFDB-B919-4DE1-BF18-0761DF04986B}" destId="{4974435E-11D5-4FD6-A009-3B8F13939C11}" srcOrd="0" destOrd="0" presId="urn:microsoft.com/office/officeart/2005/8/layout/hierarchy2"/>
    <dgm:cxn modelId="{531E4CCA-DD75-4651-ACA6-37893D60328E}" type="presParOf" srcId="{AAC3AFDB-B919-4DE1-BF18-0761DF04986B}" destId="{C7A98F26-196B-41D3-93DE-7E109F891D6A}" srcOrd="1" destOrd="0" presId="urn:microsoft.com/office/officeart/2005/8/layout/hierarchy2"/>
    <dgm:cxn modelId="{465B4A80-E342-448E-ADB3-120733344911}" type="presParOf" srcId="{C7A98F26-196B-41D3-93DE-7E109F891D6A}" destId="{DFCEBD3F-150B-4C2D-8A04-2860751CA2F5}" srcOrd="0" destOrd="0" presId="urn:microsoft.com/office/officeart/2005/8/layout/hierarchy2"/>
    <dgm:cxn modelId="{61451E77-71B5-42B5-8071-688FDD0C53D8}" type="presParOf" srcId="{DFCEBD3F-150B-4C2D-8A04-2860751CA2F5}" destId="{82CCDCAA-BDD5-4042-B1B3-23066D16CC81}" srcOrd="0" destOrd="0" presId="urn:microsoft.com/office/officeart/2005/8/layout/hierarchy2"/>
    <dgm:cxn modelId="{A54A0A84-7AC2-4441-AF8A-5B6E53F1EAAA}" type="presParOf" srcId="{C7A98F26-196B-41D3-93DE-7E109F891D6A}" destId="{E7F01392-DD1E-4C48-853C-896818D5B582}" srcOrd="1" destOrd="0" presId="urn:microsoft.com/office/officeart/2005/8/layout/hierarchy2"/>
    <dgm:cxn modelId="{9D0A9EC9-ED17-4E1D-B31D-2AD0224933BD}" type="presParOf" srcId="{E7F01392-DD1E-4C48-853C-896818D5B582}" destId="{A4FE82C5-91F9-44F8-B905-D0E5CEB73CD4}" srcOrd="0" destOrd="0" presId="urn:microsoft.com/office/officeart/2005/8/layout/hierarchy2"/>
    <dgm:cxn modelId="{6B7FD9A2-88B6-44DF-9F1C-6865B969C94F}" type="presParOf" srcId="{E7F01392-DD1E-4C48-853C-896818D5B582}" destId="{A5014A66-99A4-40B7-A64D-787636DB4301}" srcOrd="1" destOrd="0" presId="urn:microsoft.com/office/officeart/2005/8/layout/hierarchy2"/>
    <dgm:cxn modelId="{237F55CD-B47C-4CB3-966A-731D734E2594}" type="presParOf" srcId="{C7A98F26-196B-41D3-93DE-7E109F891D6A}" destId="{28B3FDA9-AA4A-4B4D-89E6-5DEDAC552BA4}" srcOrd="2" destOrd="0" presId="urn:microsoft.com/office/officeart/2005/8/layout/hierarchy2"/>
    <dgm:cxn modelId="{89959334-E8E4-403F-AE49-19AEE548092E}" type="presParOf" srcId="{28B3FDA9-AA4A-4B4D-89E6-5DEDAC552BA4}" destId="{71AFAEC5-D608-463B-8C8C-84C92CF6AF0E}" srcOrd="0" destOrd="0" presId="urn:microsoft.com/office/officeart/2005/8/layout/hierarchy2"/>
    <dgm:cxn modelId="{F2DCE565-6F0C-4C3A-A4C5-6067C7E12BE7}" type="presParOf" srcId="{C7A98F26-196B-41D3-93DE-7E109F891D6A}" destId="{C36679D4-A097-45B6-924A-540CC53EE3F3}" srcOrd="3" destOrd="0" presId="urn:microsoft.com/office/officeart/2005/8/layout/hierarchy2"/>
    <dgm:cxn modelId="{F1992201-7EDB-437B-BDB2-020336FF98A8}" type="presParOf" srcId="{C36679D4-A097-45B6-924A-540CC53EE3F3}" destId="{E45A47C8-3FEB-4959-B569-4592C9CCCE15}" srcOrd="0" destOrd="0" presId="urn:microsoft.com/office/officeart/2005/8/layout/hierarchy2"/>
    <dgm:cxn modelId="{6C561483-9092-4C1F-BC3E-2CF62BB5FDBC}" type="presParOf" srcId="{C36679D4-A097-45B6-924A-540CC53EE3F3}" destId="{2998CBEF-7FA1-47CE-8A8A-BC62079B4D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85BFC8-BEC7-4C77-BE93-C8FE9A4329F2}">
      <dgm:prSet custT="1"/>
      <dgm:spPr/>
      <dgm:t>
        <a:bodyPr/>
        <a:lstStyle/>
        <a:p>
          <a:r>
            <a:rPr lang="fr-FR" sz="1500" dirty="0" smtClean="0"/>
            <a:t>Equipements pour voitures/pistes</a:t>
          </a:r>
          <a:endParaRPr lang="fr-FR" sz="1500" dirty="0"/>
        </a:p>
      </dgm:t>
    </dgm:pt>
    <dgm:pt modelId="{2AD7E136-2AC5-4E48-AD76-279BAD303EA9}" type="parTrans" cxnId="{C2A1ABFD-4B91-46E5-B428-1674A8A0A8B9}">
      <dgm:prSet custT="1"/>
      <dgm:spPr/>
      <dgm:t>
        <a:bodyPr/>
        <a:lstStyle/>
        <a:p>
          <a:endParaRPr lang="fr-FR" sz="1500"/>
        </a:p>
      </dgm:t>
    </dgm:pt>
    <dgm:pt modelId="{2B890B55-4995-4C04-B2DA-87A22CAADF6A}" type="sibTrans" cxnId="{C2A1ABFD-4B91-46E5-B428-1674A8A0A8B9}">
      <dgm:prSet/>
      <dgm:spPr/>
      <dgm:t>
        <a:bodyPr/>
        <a:lstStyle/>
        <a:p>
          <a:endParaRPr lang="fr-FR"/>
        </a:p>
      </dgm:t>
    </dgm:pt>
    <dgm:pt modelId="{3D9BA867-DCBF-4253-BC9E-C91C05660932}">
      <dgm:prSet custT="1"/>
      <dgm:spPr/>
      <dgm:t>
        <a:bodyPr/>
        <a:lstStyle/>
        <a:p>
          <a:r>
            <a:rPr lang="fr-FR" sz="1500" dirty="0" smtClean="0"/>
            <a:t>Lecteur de transpondeur pour la/les pistes</a:t>
          </a:r>
          <a:endParaRPr lang="fr-FR" sz="1500" dirty="0"/>
        </a:p>
      </dgm:t>
    </dgm:pt>
    <dgm:pt modelId="{B1DB5D2A-7397-48BC-A1D7-8821C4590BFC}" type="parTrans" cxnId="{284847CC-1D6A-4B7D-A1AA-E3DE137C320F}">
      <dgm:prSet custT="1"/>
      <dgm:spPr/>
      <dgm:t>
        <a:bodyPr/>
        <a:lstStyle/>
        <a:p>
          <a:endParaRPr lang="fr-FR" sz="1500"/>
        </a:p>
      </dgm:t>
    </dgm:pt>
    <dgm:pt modelId="{B3980C0A-AD7E-4F4A-8155-76FF51D2804D}" type="sibTrans" cxnId="{284847CC-1D6A-4B7D-A1AA-E3DE137C320F}">
      <dgm:prSet/>
      <dgm:spPr/>
      <dgm:t>
        <a:bodyPr/>
        <a:lstStyle/>
        <a:p>
          <a:endParaRPr lang="fr-FR"/>
        </a:p>
      </dgm:t>
    </dgm:pt>
    <dgm:pt modelId="{BDB5999E-14F2-4F87-AEC7-2B09B82C538A}">
      <dgm:prSet custT="1"/>
      <dgm:spPr/>
      <dgm:t>
        <a:bodyPr/>
        <a:lstStyle/>
        <a:p>
          <a:r>
            <a:rPr lang="fr-FR" sz="1500" dirty="0" smtClean="0"/>
            <a:t>Lecteur de transpondeur pour la/les pistes</a:t>
          </a:r>
          <a:endParaRPr lang="fr-FR" sz="1500" dirty="0"/>
        </a:p>
      </dgm:t>
    </dgm:pt>
    <dgm:pt modelId="{7F1A1155-EFC5-466A-BE7B-C65EC74BAD10}" type="parTrans" cxnId="{C1048A61-C68D-4DBA-B3CB-EB84962B6A13}">
      <dgm:prSet custT="1"/>
      <dgm:spPr/>
      <dgm:t>
        <a:bodyPr/>
        <a:lstStyle/>
        <a:p>
          <a:endParaRPr lang="fr-FR" sz="1500"/>
        </a:p>
      </dgm:t>
    </dgm:pt>
    <dgm:pt modelId="{E40282A9-AE93-43A7-A506-107FA9237ABC}" type="sibTrans" cxnId="{C1048A61-C68D-4DBA-B3CB-EB84962B6A13}">
      <dgm:prSet/>
      <dgm:spPr/>
      <dgm:t>
        <a:bodyPr/>
        <a:lstStyle/>
        <a:p>
          <a:endParaRPr lang="fr-FR"/>
        </a:p>
      </dgm:t>
    </dgm:pt>
    <dgm:pt modelId="{5FCF390B-F002-4373-9309-BC588F6A49AB}">
      <dgm:prSet custT="1"/>
      <dgm:spPr>
        <a:solidFill>
          <a:srgbClr val="FF0000"/>
        </a:solidFill>
      </dgm:spPr>
      <dgm:t>
        <a:bodyPr/>
        <a:lstStyle/>
        <a:p>
          <a:r>
            <a:rPr lang="fr-FR" sz="1500" dirty="0" smtClean="0"/>
            <a:t>Problèmes/Solutions</a:t>
          </a:r>
          <a:endParaRPr lang="fr-FR" sz="1500" dirty="0"/>
        </a:p>
      </dgm:t>
    </dgm:pt>
    <dgm:pt modelId="{46287B5A-89CA-403F-969A-764C4977C8B4}" type="parTrans" cxnId="{90256D20-4396-488F-B934-A73E152FEF64}">
      <dgm:prSet custT="1"/>
      <dgm:spPr/>
      <dgm:t>
        <a:bodyPr/>
        <a:lstStyle/>
        <a:p>
          <a:endParaRPr lang="fr-FR" sz="1500"/>
        </a:p>
      </dgm:t>
    </dgm:pt>
    <dgm:pt modelId="{E9D10741-F565-48E7-AE93-FB05DA38D8FC}" type="sibTrans" cxnId="{90256D20-4396-488F-B934-A73E152FEF64}">
      <dgm:prSet/>
      <dgm:spPr/>
      <dgm:t>
        <a:bodyPr/>
        <a:lstStyle/>
        <a:p>
          <a:endParaRPr lang="fr-FR"/>
        </a:p>
      </dgm:t>
    </dgm:pt>
    <dgm:pt modelId="{C094CD6F-9632-463C-B3B5-279DFC1586E2}">
      <dgm:prSet custT="1"/>
      <dgm:spPr/>
      <dgm:t>
        <a:bodyPr/>
        <a:lstStyle/>
        <a:p>
          <a:endParaRPr lang="fr-FR" sz="1500" dirty="0"/>
        </a:p>
      </dgm:t>
    </dgm:pt>
    <dgm:pt modelId="{719E83F8-462D-4CF3-9B22-3B7D5B2FE367}" type="parTrans" cxnId="{0238AA74-B13E-448F-A697-AA6D659EC222}">
      <dgm:prSet custT="1"/>
      <dgm:spPr/>
      <dgm:t>
        <a:bodyPr/>
        <a:lstStyle/>
        <a:p>
          <a:endParaRPr lang="fr-FR" sz="1500"/>
        </a:p>
      </dgm:t>
    </dgm:pt>
    <dgm:pt modelId="{C5CD8A22-409A-42BC-89D3-7206AE1E0DE3}" type="sibTrans" cxnId="{0238AA74-B13E-448F-A697-AA6D659EC222}">
      <dgm:prSet/>
      <dgm:spPr/>
      <dgm:t>
        <a:bodyPr/>
        <a:lstStyle/>
        <a:p>
          <a:endParaRPr lang="fr-FR"/>
        </a:p>
      </dgm:t>
    </dgm:pt>
    <dgm:pt modelId="{2CA621DF-F139-4A99-9704-F9CB81F3D286}">
      <dgm:prSet custT="1"/>
      <dgm:spPr/>
      <dgm:t>
        <a:bodyPr/>
        <a:lstStyle/>
        <a:p>
          <a:r>
            <a:rPr lang="fr-FR" sz="1500" dirty="0" smtClean="0"/>
            <a:t>Tâches effectuer</a:t>
          </a:r>
          <a:endParaRPr lang="fr-FR" sz="1500" dirty="0"/>
        </a:p>
      </dgm:t>
    </dgm:pt>
    <dgm:pt modelId="{E4F5334B-95FD-43B1-B0A1-38F55940DBC3}" type="parTrans" cxnId="{B7112F57-DD0C-46DB-AD9A-2F318AA50B37}">
      <dgm:prSet/>
      <dgm:spPr/>
      <dgm:t>
        <a:bodyPr/>
        <a:lstStyle/>
        <a:p>
          <a:endParaRPr lang="fr-FR"/>
        </a:p>
      </dgm:t>
    </dgm:pt>
    <dgm:pt modelId="{F68854EF-A558-4753-974C-25548FFFB3FB}" type="sibTrans" cxnId="{B7112F57-DD0C-46DB-AD9A-2F318AA50B37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D66CC05-D302-4857-985F-7F81F0C1C275}" type="pres">
      <dgm:prSet presAssocID="{2CA621DF-F139-4A99-9704-F9CB81F3D286}" presName="root1" presStyleCnt="0"/>
      <dgm:spPr/>
    </dgm:pt>
    <dgm:pt modelId="{FC6823DF-FDD6-4FB3-A246-C00A3830EEB6}" type="pres">
      <dgm:prSet presAssocID="{2CA621DF-F139-4A99-9704-F9CB81F3D2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E3AA00-2FDE-41BA-84B1-FB346FFC3507}" type="pres">
      <dgm:prSet presAssocID="{2CA621DF-F139-4A99-9704-F9CB81F3D286}" presName="level2hierChild" presStyleCnt="0"/>
      <dgm:spPr/>
    </dgm:pt>
    <dgm:pt modelId="{AAE51CCC-A3DA-441E-828F-3EB3C86E0B28}" type="pres">
      <dgm:prSet presAssocID="{2AD7E136-2AC5-4E48-AD76-279BAD303EA9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9CCC91A2-5A8A-48F4-984C-CAF5CC387F52}" type="pres">
      <dgm:prSet presAssocID="{2AD7E136-2AC5-4E48-AD76-279BAD303EA9}" presName="connTx" presStyleLbl="parChTrans1D2" presStyleIdx="0" presStyleCnt="1"/>
      <dgm:spPr/>
      <dgm:t>
        <a:bodyPr/>
        <a:lstStyle/>
        <a:p>
          <a:endParaRPr lang="fr-FR"/>
        </a:p>
      </dgm:t>
    </dgm:pt>
    <dgm:pt modelId="{AAC3AFDB-B919-4DE1-BF18-0761DF04986B}" type="pres">
      <dgm:prSet presAssocID="{1485BFC8-BEC7-4C77-BE93-C8FE9A4329F2}" presName="root2" presStyleCnt="0"/>
      <dgm:spPr/>
    </dgm:pt>
    <dgm:pt modelId="{4974435E-11D5-4FD6-A009-3B8F13939C11}" type="pres">
      <dgm:prSet presAssocID="{1485BFC8-BEC7-4C77-BE93-C8FE9A4329F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A98F26-196B-41D3-93DE-7E109F891D6A}" type="pres">
      <dgm:prSet presAssocID="{1485BFC8-BEC7-4C77-BE93-C8FE9A4329F2}" presName="level3hierChild" presStyleCnt="0"/>
      <dgm:spPr/>
    </dgm:pt>
    <dgm:pt modelId="{DFCEBD3F-150B-4C2D-8A04-2860751CA2F5}" type="pres">
      <dgm:prSet presAssocID="{B1DB5D2A-7397-48BC-A1D7-8821C4590BFC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82CCDCAA-BDD5-4042-B1B3-23066D16CC81}" type="pres">
      <dgm:prSet presAssocID="{B1DB5D2A-7397-48BC-A1D7-8821C4590BFC}" presName="connTx" presStyleLbl="parChTrans1D3" presStyleIdx="0" presStyleCnt="2"/>
      <dgm:spPr/>
      <dgm:t>
        <a:bodyPr/>
        <a:lstStyle/>
        <a:p>
          <a:endParaRPr lang="fr-FR"/>
        </a:p>
      </dgm:t>
    </dgm:pt>
    <dgm:pt modelId="{E7F01392-DD1E-4C48-853C-896818D5B582}" type="pres">
      <dgm:prSet presAssocID="{3D9BA867-DCBF-4253-BC9E-C91C05660932}" presName="root2" presStyleCnt="0"/>
      <dgm:spPr/>
    </dgm:pt>
    <dgm:pt modelId="{A4FE82C5-91F9-44F8-B905-D0E5CEB73CD4}" type="pres">
      <dgm:prSet presAssocID="{3D9BA867-DCBF-4253-BC9E-C91C05660932}" presName="LevelTwoTextNode" presStyleLbl="node3" presStyleIdx="0" presStyleCnt="2" custLinFactNeighborX="5171" custLinFactNeighborY="-3782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014A66-99A4-40B7-A64D-787636DB4301}" type="pres">
      <dgm:prSet presAssocID="{3D9BA867-DCBF-4253-BC9E-C91C05660932}" presName="level3hierChild" presStyleCnt="0"/>
      <dgm:spPr/>
    </dgm:pt>
    <dgm:pt modelId="{8E59182E-60DE-4274-A2F7-06A326E1794D}" type="pres">
      <dgm:prSet presAssocID="{719E83F8-462D-4CF3-9B22-3B7D5B2FE367}" presName="conn2-1" presStyleLbl="parChTrans1D4" presStyleIdx="0" presStyleCnt="2"/>
      <dgm:spPr/>
      <dgm:t>
        <a:bodyPr/>
        <a:lstStyle/>
        <a:p>
          <a:endParaRPr lang="fr-FR"/>
        </a:p>
      </dgm:t>
    </dgm:pt>
    <dgm:pt modelId="{7CE0C798-2EDF-4EBF-908D-FA0DEAB983D2}" type="pres">
      <dgm:prSet presAssocID="{719E83F8-462D-4CF3-9B22-3B7D5B2FE367}" presName="connTx" presStyleLbl="parChTrans1D4" presStyleIdx="0" presStyleCnt="2"/>
      <dgm:spPr/>
      <dgm:t>
        <a:bodyPr/>
        <a:lstStyle/>
        <a:p>
          <a:endParaRPr lang="fr-FR"/>
        </a:p>
      </dgm:t>
    </dgm:pt>
    <dgm:pt modelId="{C5F422EE-FB0F-4CCB-A5ED-F9B221A17B8B}" type="pres">
      <dgm:prSet presAssocID="{C094CD6F-9632-463C-B3B5-279DFC1586E2}" presName="root2" presStyleCnt="0"/>
      <dgm:spPr/>
    </dgm:pt>
    <dgm:pt modelId="{F661E650-46CF-4D41-AA42-F7BAB43E0605}" type="pres">
      <dgm:prSet presAssocID="{C094CD6F-9632-463C-B3B5-279DFC1586E2}" presName="LevelTwoTextNode" presStyleLbl="node4" presStyleIdx="0" presStyleCnt="2" custLinFactNeighborX="-4962" custLinFactNeighborY="4875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B23AAB-E3A3-4B2E-B0F7-9D0367CFE233}" type="pres">
      <dgm:prSet presAssocID="{C094CD6F-9632-463C-B3B5-279DFC1586E2}" presName="level3hierChild" presStyleCnt="0"/>
      <dgm:spPr/>
    </dgm:pt>
    <dgm:pt modelId="{28B3FDA9-AA4A-4B4D-89E6-5DEDAC552BA4}" type="pres">
      <dgm:prSet presAssocID="{7F1A1155-EFC5-466A-BE7B-C65EC74BAD10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71AFAEC5-D608-463B-8C8C-84C92CF6AF0E}" type="pres">
      <dgm:prSet presAssocID="{7F1A1155-EFC5-466A-BE7B-C65EC74BAD10}" presName="connTx" presStyleLbl="parChTrans1D3" presStyleIdx="1" presStyleCnt="2"/>
      <dgm:spPr/>
      <dgm:t>
        <a:bodyPr/>
        <a:lstStyle/>
        <a:p>
          <a:endParaRPr lang="fr-FR"/>
        </a:p>
      </dgm:t>
    </dgm:pt>
    <dgm:pt modelId="{C36679D4-A097-45B6-924A-540CC53EE3F3}" type="pres">
      <dgm:prSet presAssocID="{BDB5999E-14F2-4F87-AEC7-2B09B82C538A}" presName="root2" presStyleCnt="0"/>
      <dgm:spPr/>
    </dgm:pt>
    <dgm:pt modelId="{E45A47C8-3FEB-4959-B569-4592C9CCCE15}" type="pres">
      <dgm:prSet presAssocID="{BDB5999E-14F2-4F87-AEC7-2B09B82C538A}" presName="LevelTwoTextNode" presStyleLbl="node3" presStyleIdx="1" presStyleCnt="2" custLinFactNeighborX="5171" custLinFactNeighborY="2032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98CBEF-7FA1-47CE-8A8A-BC62079B4DBF}" type="pres">
      <dgm:prSet presAssocID="{BDB5999E-14F2-4F87-AEC7-2B09B82C538A}" presName="level3hierChild" presStyleCnt="0"/>
      <dgm:spPr/>
    </dgm:pt>
    <dgm:pt modelId="{5207AE7E-8848-46B0-BF9C-6F21A563CE96}" type="pres">
      <dgm:prSet presAssocID="{46287B5A-89CA-403F-969A-764C4977C8B4}" presName="conn2-1" presStyleLbl="parChTrans1D4" presStyleIdx="1" presStyleCnt="2"/>
      <dgm:spPr/>
      <dgm:t>
        <a:bodyPr/>
        <a:lstStyle/>
        <a:p>
          <a:endParaRPr lang="fr-FR"/>
        </a:p>
      </dgm:t>
    </dgm:pt>
    <dgm:pt modelId="{5880C7DE-408A-44A8-9C1F-55E27253CF9C}" type="pres">
      <dgm:prSet presAssocID="{46287B5A-89CA-403F-969A-764C4977C8B4}" presName="connTx" presStyleLbl="parChTrans1D4" presStyleIdx="1" presStyleCnt="2"/>
      <dgm:spPr/>
      <dgm:t>
        <a:bodyPr/>
        <a:lstStyle/>
        <a:p>
          <a:endParaRPr lang="fr-FR"/>
        </a:p>
      </dgm:t>
    </dgm:pt>
    <dgm:pt modelId="{846ECC7B-0803-41E8-89F4-B377DD08C011}" type="pres">
      <dgm:prSet presAssocID="{5FCF390B-F002-4373-9309-BC588F6A49AB}" presName="root2" presStyleCnt="0"/>
      <dgm:spPr/>
    </dgm:pt>
    <dgm:pt modelId="{BD587C62-2B85-4DF3-AC6D-B350E1BB9EC8}" type="pres">
      <dgm:prSet presAssocID="{5FCF390B-F002-4373-9309-BC588F6A49AB}" presName="LevelTwoTextNode" presStyleLbl="node4" presStyleIdx="1" presStyleCnt="2" custLinFactNeighborX="-4962" custLinFactNeighborY="-6624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71CC72-AE31-412F-B12A-B8DBF9A99CBE}" type="pres">
      <dgm:prSet presAssocID="{5FCF390B-F002-4373-9309-BC588F6A49AB}" presName="level3hierChild" presStyleCnt="0"/>
      <dgm:spPr/>
    </dgm:pt>
  </dgm:ptLst>
  <dgm:cxnLst>
    <dgm:cxn modelId="{C1048A61-C68D-4DBA-B3CB-EB84962B6A13}" srcId="{1485BFC8-BEC7-4C77-BE93-C8FE9A4329F2}" destId="{BDB5999E-14F2-4F87-AEC7-2B09B82C538A}" srcOrd="1" destOrd="0" parTransId="{7F1A1155-EFC5-466A-BE7B-C65EC74BAD10}" sibTransId="{E40282A9-AE93-43A7-A506-107FA9237ABC}"/>
    <dgm:cxn modelId="{DAC7F227-1612-4B31-9FAD-D728B61D2BBC}" type="presOf" srcId="{2AD7E136-2AC5-4E48-AD76-279BAD303EA9}" destId="{9CCC91A2-5A8A-48F4-984C-CAF5CC387F52}" srcOrd="1" destOrd="0" presId="urn:microsoft.com/office/officeart/2005/8/layout/hierarchy2"/>
    <dgm:cxn modelId="{B7112F57-DD0C-46DB-AD9A-2F318AA50B37}" srcId="{91F05FBA-5097-4E2F-A81D-1E5B486A6AA9}" destId="{2CA621DF-F139-4A99-9704-F9CB81F3D286}" srcOrd="0" destOrd="0" parTransId="{E4F5334B-95FD-43B1-B0A1-38F55940DBC3}" sibTransId="{F68854EF-A558-4753-974C-25548FFFB3FB}"/>
    <dgm:cxn modelId="{E897A2AF-BEF5-4D3F-B849-2AC0AB3EBB63}" type="presOf" srcId="{719E83F8-462D-4CF3-9B22-3B7D5B2FE367}" destId="{8E59182E-60DE-4274-A2F7-06A326E1794D}" srcOrd="0" destOrd="0" presId="urn:microsoft.com/office/officeart/2005/8/layout/hierarchy2"/>
    <dgm:cxn modelId="{E20D0CEB-F894-495E-86BA-6C4AD8EA8DB7}" type="presOf" srcId="{2CA621DF-F139-4A99-9704-F9CB81F3D286}" destId="{FC6823DF-FDD6-4FB3-A246-C00A3830EEB6}" srcOrd="0" destOrd="0" presId="urn:microsoft.com/office/officeart/2005/8/layout/hierarchy2"/>
    <dgm:cxn modelId="{14EAEA29-8919-4CFA-A67B-CABC42CE2597}" type="presOf" srcId="{46287B5A-89CA-403F-969A-764C4977C8B4}" destId="{5880C7DE-408A-44A8-9C1F-55E27253CF9C}" srcOrd="1" destOrd="0" presId="urn:microsoft.com/office/officeart/2005/8/layout/hierarchy2"/>
    <dgm:cxn modelId="{256D25AB-1EF1-4C23-8153-09E231EC0B68}" type="presOf" srcId="{B1DB5D2A-7397-48BC-A1D7-8821C4590BFC}" destId="{82CCDCAA-BDD5-4042-B1B3-23066D16CC81}" srcOrd="1" destOrd="0" presId="urn:microsoft.com/office/officeart/2005/8/layout/hierarchy2"/>
    <dgm:cxn modelId="{284847CC-1D6A-4B7D-A1AA-E3DE137C320F}" srcId="{1485BFC8-BEC7-4C77-BE93-C8FE9A4329F2}" destId="{3D9BA867-DCBF-4253-BC9E-C91C05660932}" srcOrd="0" destOrd="0" parTransId="{B1DB5D2A-7397-48BC-A1D7-8821C4590BFC}" sibTransId="{B3980C0A-AD7E-4F4A-8155-76FF51D2804D}"/>
    <dgm:cxn modelId="{4277C68C-CAC1-43C1-A722-EB75CC7AE617}" type="presOf" srcId="{3D9BA867-DCBF-4253-BC9E-C91C05660932}" destId="{A4FE82C5-91F9-44F8-B905-D0E5CEB73CD4}" srcOrd="0" destOrd="0" presId="urn:microsoft.com/office/officeart/2005/8/layout/hierarchy2"/>
    <dgm:cxn modelId="{0238AA74-B13E-448F-A697-AA6D659EC222}" srcId="{3D9BA867-DCBF-4253-BC9E-C91C05660932}" destId="{C094CD6F-9632-463C-B3B5-279DFC1586E2}" srcOrd="0" destOrd="0" parTransId="{719E83F8-462D-4CF3-9B22-3B7D5B2FE367}" sibTransId="{C5CD8A22-409A-42BC-89D3-7206AE1E0DE3}"/>
    <dgm:cxn modelId="{25585D53-866D-4868-AF85-FC0B6D086B39}" type="presOf" srcId="{719E83F8-462D-4CF3-9B22-3B7D5B2FE367}" destId="{7CE0C798-2EDF-4EBF-908D-FA0DEAB983D2}" srcOrd="1" destOrd="0" presId="urn:microsoft.com/office/officeart/2005/8/layout/hierarchy2"/>
    <dgm:cxn modelId="{3D86BC42-57B7-4483-A8F4-CBAA0920C410}" type="presOf" srcId="{B1DB5D2A-7397-48BC-A1D7-8821C4590BFC}" destId="{DFCEBD3F-150B-4C2D-8A04-2860751CA2F5}" srcOrd="0" destOrd="0" presId="urn:microsoft.com/office/officeart/2005/8/layout/hierarchy2"/>
    <dgm:cxn modelId="{355AC546-D49F-44C7-B651-5C9A7B7CF6DC}" type="presOf" srcId="{1485BFC8-BEC7-4C77-BE93-C8FE9A4329F2}" destId="{4974435E-11D5-4FD6-A009-3B8F13939C11}" srcOrd="0" destOrd="0" presId="urn:microsoft.com/office/officeart/2005/8/layout/hierarchy2"/>
    <dgm:cxn modelId="{112BA9A0-4155-4548-8C83-0A317FF7B822}" type="presOf" srcId="{5FCF390B-F002-4373-9309-BC588F6A49AB}" destId="{BD587C62-2B85-4DF3-AC6D-B350E1BB9EC8}" srcOrd="0" destOrd="0" presId="urn:microsoft.com/office/officeart/2005/8/layout/hierarchy2"/>
    <dgm:cxn modelId="{D56BECAE-8607-40B0-B794-76A69525700E}" type="presOf" srcId="{7F1A1155-EFC5-466A-BE7B-C65EC74BAD10}" destId="{71AFAEC5-D608-463B-8C8C-84C92CF6AF0E}" srcOrd="1" destOrd="0" presId="urn:microsoft.com/office/officeart/2005/8/layout/hierarchy2"/>
    <dgm:cxn modelId="{90256D20-4396-488F-B934-A73E152FEF64}" srcId="{BDB5999E-14F2-4F87-AEC7-2B09B82C538A}" destId="{5FCF390B-F002-4373-9309-BC588F6A49AB}" srcOrd="0" destOrd="0" parTransId="{46287B5A-89CA-403F-969A-764C4977C8B4}" sibTransId="{E9D10741-F565-48E7-AE93-FB05DA38D8FC}"/>
    <dgm:cxn modelId="{54638353-3470-4DE5-ADFE-0B8B730F3AD6}" type="presOf" srcId="{2AD7E136-2AC5-4E48-AD76-279BAD303EA9}" destId="{AAE51CCC-A3DA-441E-828F-3EB3C86E0B28}" srcOrd="0" destOrd="0" presId="urn:microsoft.com/office/officeart/2005/8/layout/hierarchy2"/>
    <dgm:cxn modelId="{C2A1ABFD-4B91-46E5-B428-1674A8A0A8B9}" srcId="{2CA621DF-F139-4A99-9704-F9CB81F3D286}" destId="{1485BFC8-BEC7-4C77-BE93-C8FE9A4329F2}" srcOrd="0" destOrd="0" parTransId="{2AD7E136-2AC5-4E48-AD76-279BAD303EA9}" sibTransId="{2B890B55-4995-4C04-B2DA-87A22CAADF6A}"/>
    <dgm:cxn modelId="{918AC51C-87FC-4FC2-8447-366AF5A4AD79}" type="presOf" srcId="{46287B5A-89CA-403F-969A-764C4977C8B4}" destId="{5207AE7E-8848-46B0-BF9C-6F21A563CE96}" srcOrd="0" destOrd="0" presId="urn:microsoft.com/office/officeart/2005/8/layout/hierarchy2"/>
    <dgm:cxn modelId="{BEE24F46-09BC-408B-9849-2139198786BE}" type="presOf" srcId="{91F05FBA-5097-4E2F-A81D-1E5B486A6AA9}" destId="{DE3A4EB8-30B4-4D54-8E31-013ADA550822}" srcOrd="0" destOrd="0" presId="urn:microsoft.com/office/officeart/2005/8/layout/hierarchy2"/>
    <dgm:cxn modelId="{59705065-4705-48D2-94B1-581417FD2B22}" type="presOf" srcId="{BDB5999E-14F2-4F87-AEC7-2B09B82C538A}" destId="{E45A47C8-3FEB-4959-B569-4592C9CCCE15}" srcOrd="0" destOrd="0" presId="urn:microsoft.com/office/officeart/2005/8/layout/hierarchy2"/>
    <dgm:cxn modelId="{8E3B2120-640E-4AF9-84D5-A679E8634988}" type="presOf" srcId="{7F1A1155-EFC5-466A-BE7B-C65EC74BAD10}" destId="{28B3FDA9-AA4A-4B4D-89E6-5DEDAC552BA4}" srcOrd="0" destOrd="0" presId="urn:microsoft.com/office/officeart/2005/8/layout/hierarchy2"/>
    <dgm:cxn modelId="{0398CC1F-120F-4BB6-B98D-1D197797A726}" type="presOf" srcId="{C094CD6F-9632-463C-B3B5-279DFC1586E2}" destId="{F661E650-46CF-4D41-AA42-F7BAB43E0605}" srcOrd="0" destOrd="0" presId="urn:microsoft.com/office/officeart/2005/8/layout/hierarchy2"/>
    <dgm:cxn modelId="{032253FD-4E49-4F5E-910E-B5544695971D}" type="presParOf" srcId="{DE3A4EB8-30B4-4D54-8E31-013ADA550822}" destId="{4D66CC05-D302-4857-985F-7F81F0C1C275}" srcOrd="0" destOrd="0" presId="urn:microsoft.com/office/officeart/2005/8/layout/hierarchy2"/>
    <dgm:cxn modelId="{51C9438E-18D0-45B1-8CA7-B06C654FCE1B}" type="presParOf" srcId="{4D66CC05-D302-4857-985F-7F81F0C1C275}" destId="{FC6823DF-FDD6-4FB3-A246-C00A3830EEB6}" srcOrd="0" destOrd="0" presId="urn:microsoft.com/office/officeart/2005/8/layout/hierarchy2"/>
    <dgm:cxn modelId="{F350E159-0DB5-467A-8A40-3DF05F584199}" type="presParOf" srcId="{4D66CC05-D302-4857-985F-7F81F0C1C275}" destId="{86E3AA00-2FDE-41BA-84B1-FB346FFC3507}" srcOrd="1" destOrd="0" presId="urn:microsoft.com/office/officeart/2005/8/layout/hierarchy2"/>
    <dgm:cxn modelId="{430D5D05-1BD1-4E6F-BF4A-DE0493F35ADB}" type="presParOf" srcId="{86E3AA00-2FDE-41BA-84B1-FB346FFC3507}" destId="{AAE51CCC-A3DA-441E-828F-3EB3C86E0B28}" srcOrd="0" destOrd="0" presId="urn:microsoft.com/office/officeart/2005/8/layout/hierarchy2"/>
    <dgm:cxn modelId="{61137528-2EDA-49D6-91B7-92E62A5835A7}" type="presParOf" srcId="{AAE51CCC-A3DA-441E-828F-3EB3C86E0B28}" destId="{9CCC91A2-5A8A-48F4-984C-CAF5CC387F52}" srcOrd="0" destOrd="0" presId="urn:microsoft.com/office/officeart/2005/8/layout/hierarchy2"/>
    <dgm:cxn modelId="{125C1CFF-AD64-4D0C-A7A0-BE0B14F965AD}" type="presParOf" srcId="{86E3AA00-2FDE-41BA-84B1-FB346FFC3507}" destId="{AAC3AFDB-B919-4DE1-BF18-0761DF04986B}" srcOrd="1" destOrd="0" presId="urn:microsoft.com/office/officeart/2005/8/layout/hierarchy2"/>
    <dgm:cxn modelId="{1C18EAFB-1A74-410A-A034-CA2775A56905}" type="presParOf" srcId="{AAC3AFDB-B919-4DE1-BF18-0761DF04986B}" destId="{4974435E-11D5-4FD6-A009-3B8F13939C11}" srcOrd="0" destOrd="0" presId="urn:microsoft.com/office/officeart/2005/8/layout/hierarchy2"/>
    <dgm:cxn modelId="{AC528BF9-D1E1-4E25-BD4C-27391B19D86C}" type="presParOf" srcId="{AAC3AFDB-B919-4DE1-BF18-0761DF04986B}" destId="{C7A98F26-196B-41D3-93DE-7E109F891D6A}" srcOrd="1" destOrd="0" presId="urn:microsoft.com/office/officeart/2005/8/layout/hierarchy2"/>
    <dgm:cxn modelId="{DF116994-7AB4-49C9-9A15-83BEBC470924}" type="presParOf" srcId="{C7A98F26-196B-41D3-93DE-7E109F891D6A}" destId="{DFCEBD3F-150B-4C2D-8A04-2860751CA2F5}" srcOrd="0" destOrd="0" presId="urn:microsoft.com/office/officeart/2005/8/layout/hierarchy2"/>
    <dgm:cxn modelId="{8BB92989-C374-4A70-80AA-E73A7962E11C}" type="presParOf" srcId="{DFCEBD3F-150B-4C2D-8A04-2860751CA2F5}" destId="{82CCDCAA-BDD5-4042-B1B3-23066D16CC81}" srcOrd="0" destOrd="0" presId="urn:microsoft.com/office/officeart/2005/8/layout/hierarchy2"/>
    <dgm:cxn modelId="{B78273C9-C2F4-4B47-AFBF-A8F36F1D1503}" type="presParOf" srcId="{C7A98F26-196B-41D3-93DE-7E109F891D6A}" destId="{E7F01392-DD1E-4C48-853C-896818D5B582}" srcOrd="1" destOrd="0" presId="urn:microsoft.com/office/officeart/2005/8/layout/hierarchy2"/>
    <dgm:cxn modelId="{1424CD10-3FC9-4FBD-9BFD-7D12D26695A8}" type="presParOf" srcId="{E7F01392-DD1E-4C48-853C-896818D5B582}" destId="{A4FE82C5-91F9-44F8-B905-D0E5CEB73CD4}" srcOrd="0" destOrd="0" presId="urn:microsoft.com/office/officeart/2005/8/layout/hierarchy2"/>
    <dgm:cxn modelId="{F2022BE3-606D-4A9D-9F8F-272385C1F863}" type="presParOf" srcId="{E7F01392-DD1E-4C48-853C-896818D5B582}" destId="{A5014A66-99A4-40B7-A64D-787636DB4301}" srcOrd="1" destOrd="0" presId="urn:microsoft.com/office/officeart/2005/8/layout/hierarchy2"/>
    <dgm:cxn modelId="{7AFFFE7A-111E-4016-AF50-3B203DD4F3EE}" type="presParOf" srcId="{A5014A66-99A4-40B7-A64D-787636DB4301}" destId="{8E59182E-60DE-4274-A2F7-06A326E1794D}" srcOrd="0" destOrd="0" presId="urn:microsoft.com/office/officeart/2005/8/layout/hierarchy2"/>
    <dgm:cxn modelId="{6D483084-8BE0-4530-BB58-12A02CF5A98E}" type="presParOf" srcId="{8E59182E-60DE-4274-A2F7-06A326E1794D}" destId="{7CE0C798-2EDF-4EBF-908D-FA0DEAB983D2}" srcOrd="0" destOrd="0" presId="urn:microsoft.com/office/officeart/2005/8/layout/hierarchy2"/>
    <dgm:cxn modelId="{D9972140-014A-4A13-851D-CBCB0A4B8906}" type="presParOf" srcId="{A5014A66-99A4-40B7-A64D-787636DB4301}" destId="{C5F422EE-FB0F-4CCB-A5ED-F9B221A17B8B}" srcOrd="1" destOrd="0" presId="urn:microsoft.com/office/officeart/2005/8/layout/hierarchy2"/>
    <dgm:cxn modelId="{90A70442-E59E-4197-BD06-703BA3B71667}" type="presParOf" srcId="{C5F422EE-FB0F-4CCB-A5ED-F9B221A17B8B}" destId="{F661E650-46CF-4D41-AA42-F7BAB43E0605}" srcOrd="0" destOrd="0" presId="urn:microsoft.com/office/officeart/2005/8/layout/hierarchy2"/>
    <dgm:cxn modelId="{5F317925-DE81-4F85-8D9A-079D4F881393}" type="presParOf" srcId="{C5F422EE-FB0F-4CCB-A5ED-F9B221A17B8B}" destId="{2CB23AAB-E3A3-4B2E-B0F7-9D0367CFE233}" srcOrd="1" destOrd="0" presId="urn:microsoft.com/office/officeart/2005/8/layout/hierarchy2"/>
    <dgm:cxn modelId="{74C15F9B-E41E-4AC7-9AB2-9B9A0725F4DE}" type="presParOf" srcId="{C7A98F26-196B-41D3-93DE-7E109F891D6A}" destId="{28B3FDA9-AA4A-4B4D-89E6-5DEDAC552BA4}" srcOrd="2" destOrd="0" presId="urn:microsoft.com/office/officeart/2005/8/layout/hierarchy2"/>
    <dgm:cxn modelId="{BC1780AB-0661-48EA-9EFF-D0B429A76A37}" type="presParOf" srcId="{28B3FDA9-AA4A-4B4D-89E6-5DEDAC552BA4}" destId="{71AFAEC5-D608-463B-8C8C-84C92CF6AF0E}" srcOrd="0" destOrd="0" presId="urn:microsoft.com/office/officeart/2005/8/layout/hierarchy2"/>
    <dgm:cxn modelId="{016DBF09-B7FE-4F57-98FD-6597240A4EBA}" type="presParOf" srcId="{C7A98F26-196B-41D3-93DE-7E109F891D6A}" destId="{C36679D4-A097-45B6-924A-540CC53EE3F3}" srcOrd="3" destOrd="0" presId="urn:microsoft.com/office/officeart/2005/8/layout/hierarchy2"/>
    <dgm:cxn modelId="{7544D79B-9E6E-4558-94DF-27F4C324F397}" type="presParOf" srcId="{C36679D4-A097-45B6-924A-540CC53EE3F3}" destId="{E45A47C8-3FEB-4959-B569-4592C9CCCE15}" srcOrd="0" destOrd="0" presId="urn:microsoft.com/office/officeart/2005/8/layout/hierarchy2"/>
    <dgm:cxn modelId="{F9FD94F9-80E7-4FBE-82AA-23C4CD0DBC8E}" type="presParOf" srcId="{C36679D4-A097-45B6-924A-540CC53EE3F3}" destId="{2998CBEF-7FA1-47CE-8A8A-BC62079B4DBF}" srcOrd="1" destOrd="0" presId="urn:microsoft.com/office/officeart/2005/8/layout/hierarchy2"/>
    <dgm:cxn modelId="{FE27E4EA-F201-4812-8297-92767A16AEDD}" type="presParOf" srcId="{2998CBEF-7FA1-47CE-8A8A-BC62079B4DBF}" destId="{5207AE7E-8848-46B0-BF9C-6F21A563CE96}" srcOrd="0" destOrd="0" presId="urn:microsoft.com/office/officeart/2005/8/layout/hierarchy2"/>
    <dgm:cxn modelId="{86C73586-37A2-48F4-A5AF-8784185A3D1C}" type="presParOf" srcId="{5207AE7E-8848-46B0-BF9C-6F21A563CE96}" destId="{5880C7DE-408A-44A8-9C1F-55E27253CF9C}" srcOrd="0" destOrd="0" presId="urn:microsoft.com/office/officeart/2005/8/layout/hierarchy2"/>
    <dgm:cxn modelId="{5FC379F8-FD27-4E30-8C12-BC163AA7750F}" type="presParOf" srcId="{2998CBEF-7FA1-47CE-8A8A-BC62079B4DBF}" destId="{846ECC7B-0803-41E8-89F4-B377DD08C011}" srcOrd="1" destOrd="0" presId="urn:microsoft.com/office/officeart/2005/8/layout/hierarchy2"/>
    <dgm:cxn modelId="{619864FF-AF8C-4DA1-93B5-A1FF3CDFE2A9}" type="presParOf" srcId="{846ECC7B-0803-41E8-89F4-B377DD08C011}" destId="{BD587C62-2B85-4DF3-AC6D-B350E1BB9EC8}" srcOrd="0" destOrd="0" presId="urn:microsoft.com/office/officeart/2005/8/layout/hierarchy2"/>
    <dgm:cxn modelId="{9723C215-DC2C-47E2-8662-F3041AB84D2C}" type="presParOf" srcId="{846ECC7B-0803-41E8-89F4-B377DD08C011}" destId="{4371CC72-AE31-412F-B12A-B8DBF9A99C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85BFC8-BEC7-4C77-BE93-C8FE9A4329F2}">
      <dgm:prSet/>
      <dgm:spPr/>
      <dgm:t>
        <a:bodyPr/>
        <a:lstStyle/>
        <a:p>
          <a:r>
            <a:rPr lang="fr-FR" dirty="0" smtClean="0"/>
            <a:t>Equipements pour voitures/pistes</a:t>
          </a:r>
          <a:endParaRPr lang="fr-FR" dirty="0"/>
        </a:p>
      </dgm:t>
    </dgm:pt>
    <dgm:pt modelId="{2AD7E136-2AC5-4E48-AD76-279BAD303EA9}" type="parTrans" cxnId="{C2A1ABFD-4B91-46E5-B428-1674A8A0A8B9}">
      <dgm:prSet/>
      <dgm:spPr/>
      <dgm:t>
        <a:bodyPr/>
        <a:lstStyle/>
        <a:p>
          <a:endParaRPr lang="fr-FR"/>
        </a:p>
      </dgm:t>
    </dgm:pt>
    <dgm:pt modelId="{2B890B55-4995-4C04-B2DA-87A22CAADF6A}" type="sibTrans" cxnId="{C2A1ABFD-4B91-46E5-B428-1674A8A0A8B9}">
      <dgm:prSet/>
      <dgm:spPr/>
      <dgm:t>
        <a:bodyPr/>
        <a:lstStyle/>
        <a:p>
          <a:endParaRPr lang="fr-FR"/>
        </a:p>
      </dgm:t>
    </dgm:pt>
    <dgm:pt modelId="{3D9BA867-DCBF-4253-BC9E-C91C05660932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B1DB5D2A-7397-48BC-A1D7-8821C4590BFC}" type="parTrans" cxnId="{284847CC-1D6A-4B7D-A1AA-E3DE137C320F}">
      <dgm:prSet/>
      <dgm:spPr/>
      <dgm:t>
        <a:bodyPr/>
        <a:lstStyle/>
        <a:p>
          <a:endParaRPr lang="fr-FR"/>
        </a:p>
      </dgm:t>
    </dgm:pt>
    <dgm:pt modelId="{B3980C0A-AD7E-4F4A-8155-76FF51D2804D}" type="sibTrans" cxnId="{284847CC-1D6A-4B7D-A1AA-E3DE137C320F}">
      <dgm:prSet/>
      <dgm:spPr/>
      <dgm:t>
        <a:bodyPr/>
        <a:lstStyle/>
        <a:p>
          <a:endParaRPr lang="fr-FR"/>
        </a:p>
      </dgm:t>
    </dgm:pt>
    <dgm:pt modelId="{BDB5999E-14F2-4F87-AEC7-2B09B82C538A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7F1A1155-EFC5-466A-BE7B-C65EC74BAD10}" type="parTrans" cxnId="{C1048A61-C68D-4DBA-B3CB-EB84962B6A13}">
      <dgm:prSet/>
      <dgm:spPr/>
      <dgm:t>
        <a:bodyPr/>
        <a:lstStyle/>
        <a:p>
          <a:endParaRPr lang="fr-FR"/>
        </a:p>
      </dgm:t>
    </dgm:pt>
    <dgm:pt modelId="{E40282A9-AE93-43A7-A506-107FA9237ABC}" type="sibTrans" cxnId="{C1048A61-C68D-4DBA-B3CB-EB84962B6A13}">
      <dgm:prSet/>
      <dgm:spPr/>
      <dgm:t>
        <a:bodyPr/>
        <a:lstStyle/>
        <a:p>
          <a:endParaRPr lang="fr-FR"/>
        </a:p>
      </dgm:t>
    </dgm:pt>
    <dgm:pt modelId="{5FCF390B-F002-4373-9309-BC588F6A49AB}">
      <dgm:prSet/>
      <dgm:spPr/>
      <dgm:t>
        <a:bodyPr/>
        <a:lstStyle/>
        <a:p>
          <a:r>
            <a:rPr lang="fr-FR" dirty="0" smtClean="0"/>
            <a:t>Problèmes/Solutions</a:t>
          </a:r>
          <a:endParaRPr lang="fr-FR" dirty="0"/>
        </a:p>
      </dgm:t>
    </dgm:pt>
    <dgm:pt modelId="{46287B5A-89CA-403F-969A-764C4977C8B4}" type="parTrans" cxnId="{90256D20-4396-488F-B934-A73E152FEF64}">
      <dgm:prSet/>
      <dgm:spPr/>
      <dgm:t>
        <a:bodyPr/>
        <a:lstStyle/>
        <a:p>
          <a:endParaRPr lang="fr-FR"/>
        </a:p>
      </dgm:t>
    </dgm:pt>
    <dgm:pt modelId="{E9D10741-F565-48E7-AE93-FB05DA38D8FC}" type="sibTrans" cxnId="{90256D20-4396-488F-B934-A73E152FEF64}">
      <dgm:prSet/>
      <dgm:spPr/>
      <dgm:t>
        <a:bodyPr/>
        <a:lstStyle/>
        <a:p>
          <a:endParaRPr lang="fr-FR"/>
        </a:p>
      </dgm:t>
    </dgm:pt>
    <dgm:pt modelId="{C094CD6F-9632-463C-B3B5-279DFC1586E2}">
      <dgm:prSet/>
      <dgm:spPr/>
      <dgm:t>
        <a:bodyPr/>
        <a:lstStyle/>
        <a:p>
          <a:endParaRPr lang="fr-FR" dirty="0"/>
        </a:p>
      </dgm:t>
    </dgm:pt>
    <dgm:pt modelId="{719E83F8-462D-4CF3-9B22-3B7D5B2FE367}" type="parTrans" cxnId="{0238AA74-B13E-448F-A697-AA6D659EC222}">
      <dgm:prSet/>
      <dgm:spPr/>
      <dgm:t>
        <a:bodyPr/>
        <a:lstStyle/>
        <a:p>
          <a:endParaRPr lang="fr-FR"/>
        </a:p>
      </dgm:t>
    </dgm:pt>
    <dgm:pt modelId="{C5CD8A22-409A-42BC-89D3-7206AE1E0DE3}" type="sibTrans" cxnId="{0238AA74-B13E-448F-A697-AA6D659EC222}">
      <dgm:prSet/>
      <dgm:spPr/>
      <dgm:t>
        <a:bodyPr/>
        <a:lstStyle/>
        <a:p>
          <a:endParaRPr lang="fr-FR"/>
        </a:p>
      </dgm:t>
    </dgm:pt>
    <dgm:pt modelId="{153BC8B7-3F62-4270-BA5B-14F5CC4921DA}">
      <dgm:prSet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Bande RFID </a:t>
          </a:r>
          <a:r>
            <a:rPr lang="fr-FR" dirty="0" smtClean="0"/>
            <a:t>?(antenne)</a:t>
          </a:r>
          <a:endParaRPr lang="fr-FR" dirty="0" smtClean="0"/>
        </a:p>
      </dgm:t>
    </dgm:pt>
    <dgm:pt modelId="{80EEBE58-3DAE-4144-BDE3-C700C7B45853}" type="parTrans" cxnId="{26CBE65B-DA1E-497E-BB15-B904748EEF49}">
      <dgm:prSet/>
      <dgm:spPr/>
      <dgm:t>
        <a:bodyPr/>
        <a:lstStyle/>
        <a:p>
          <a:endParaRPr lang="fr-FR"/>
        </a:p>
      </dgm:t>
    </dgm:pt>
    <dgm:pt modelId="{B53E992B-860B-4A81-AA3B-AA93ECC476F4}" type="sibTrans" cxnId="{26CBE65B-DA1E-497E-BB15-B904748EEF49}">
      <dgm:prSet/>
      <dgm:spPr/>
      <dgm:t>
        <a:bodyPr/>
        <a:lstStyle/>
        <a:p>
          <a:endParaRPr lang="fr-FR"/>
        </a:p>
      </dgm:t>
    </dgm:pt>
    <dgm:pt modelId="{91C62CAE-01FD-44B4-B4C1-6D659C22BFF4}">
      <dgm:prSet/>
      <dgm:spPr>
        <a:solidFill>
          <a:srgbClr val="FF0000"/>
        </a:solidFill>
      </dgm:spPr>
      <dgm:t>
        <a:bodyPr/>
        <a:lstStyle/>
        <a:p>
          <a:r>
            <a:rPr lang="fr-FR" dirty="0" smtClean="0"/>
            <a:t>RFID active ?</a:t>
          </a:r>
          <a:endParaRPr lang="fr-FR" dirty="0"/>
        </a:p>
      </dgm:t>
    </dgm:pt>
    <dgm:pt modelId="{36B84D46-7754-4891-90D6-DEE7BF6795D3}" type="parTrans" cxnId="{6F64791C-E83B-4FDE-9D9D-8DC4BEBE3DB5}">
      <dgm:prSet/>
      <dgm:spPr/>
      <dgm:t>
        <a:bodyPr/>
        <a:lstStyle/>
        <a:p>
          <a:endParaRPr lang="fr-FR"/>
        </a:p>
      </dgm:t>
    </dgm:pt>
    <dgm:pt modelId="{23CB794A-DD40-41C9-BB22-CC6687DFFA6C}" type="sibTrans" cxnId="{6F64791C-E83B-4FDE-9D9D-8DC4BEBE3DB5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34CE3D7-BA25-4FED-AEC5-40ADD51E2B5E}" type="pres">
      <dgm:prSet presAssocID="{1485BFC8-BEC7-4C77-BE93-C8FE9A4329F2}" presName="root1" presStyleCnt="0"/>
      <dgm:spPr/>
    </dgm:pt>
    <dgm:pt modelId="{2BC2308E-9E44-4759-AFB4-22B2F343278B}" type="pres">
      <dgm:prSet presAssocID="{1485BFC8-BEC7-4C77-BE93-C8FE9A4329F2}" presName="LevelOneTextNode" presStyleLbl="node0" presStyleIdx="0" presStyleCnt="1" custLinFactNeighborX="6928" custLinFactNeighborY="299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C92E01-5A20-4DA9-AC44-83987DDE5AB2}" type="pres">
      <dgm:prSet presAssocID="{1485BFC8-BEC7-4C77-BE93-C8FE9A4329F2}" presName="level2hierChild" presStyleCnt="0"/>
      <dgm:spPr/>
    </dgm:pt>
    <dgm:pt modelId="{DFCEBD3F-150B-4C2D-8A04-2860751CA2F5}" type="pres">
      <dgm:prSet presAssocID="{B1DB5D2A-7397-48BC-A1D7-8821C4590BFC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82CCDCAA-BDD5-4042-B1B3-23066D16CC81}" type="pres">
      <dgm:prSet presAssocID="{B1DB5D2A-7397-48BC-A1D7-8821C4590BFC}" presName="connTx" presStyleLbl="parChTrans1D2" presStyleIdx="0" presStyleCnt="2"/>
      <dgm:spPr/>
      <dgm:t>
        <a:bodyPr/>
        <a:lstStyle/>
        <a:p>
          <a:endParaRPr lang="fr-FR"/>
        </a:p>
      </dgm:t>
    </dgm:pt>
    <dgm:pt modelId="{E7F01392-DD1E-4C48-853C-896818D5B582}" type="pres">
      <dgm:prSet presAssocID="{3D9BA867-DCBF-4253-BC9E-C91C05660932}" presName="root2" presStyleCnt="0"/>
      <dgm:spPr/>
    </dgm:pt>
    <dgm:pt modelId="{A4FE82C5-91F9-44F8-B905-D0E5CEB73CD4}" type="pres">
      <dgm:prSet presAssocID="{3D9BA867-DCBF-4253-BC9E-C91C05660932}" presName="LevelTwoTextNode" presStyleLbl="node2" presStyleIdx="0" presStyleCnt="2" custLinFactNeighborX="6764" custLinFactNeighborY="4815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014A66-99A4-40B7-A64D-787636DB4301}" type="pres">
      <dgm:prSet presAssocID="{3D9BA867-DCBF-4253-BC9E-C91C05660932}" presName="level3hierChild" presStyleCnt="0"/>
      <dgm:spPr/>
    </dgm:pt>
    <dgm:pt modelId="{8E59182E-60DE-4274-A2F7-06A326E1794D}" type="pres">
      <dgm:prSet presAssocID="{719E83F8-462D-4CF3-9B22-3B7D5B2FE367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7CE0C798-2EDF-4EBF-908D-FA0DEAB983D2}" type="pres">
      <dgm:prSet presAssocID="{719E83F8-462D-4CF3-9B22-3B7D5B2FE367}" presName="connTx" presStyleLbl="parChTrans1D3" presStyleIdx="0" presStyleCnt="2"/>
      <dgm:spPr/>
      <dgm:t>
        <a:bodyPr/>
        <a:lstStyle/>
        <a:p>
          <a:endParaRPr lang="fr-FR"/>
        </a:p>
      </dgm:t>
    </dgm:pt>
    <dgm:pt modelId="{C5F422EE-FB0F-4CCB-A5ED-F9B221A17B8B}" type="pres">
      <dgm:prSet presAssocID="{C094CD6F-9632-463C-B3B5-279DFC1586E2}" presName="root2" presStyleCnt="0"/>
      <dgm:spPr/>
    </dgm:pt>
    <dgm:pt modelId="{F661E650-46CF-4D41-AA42-F7BAB43E0605}" type="pres">
      <dgm:prSet presAssocID="{C094CD6F-9632-463C-B3B5-279DFC1586E2}" presName="LevelTwoTextNode" presStyleLbl="node3" presStyleIdx="0" presStyleCnt="2" custLinFactY="18448" custLinFactNeighborX="-518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B23AAB-E3A3-4B2E-B0F7-9D0367CFE233}" type="pres">
      <dgm:prSet presAssocID="{C094CD6F-9632-463C-B3B5-279DFC1586E2}" presName="level3hierChild" presStyleCnt="0"/>
      <dgm:spPr/>
    </dgm:pt>
    <dgm:pt modelId="{28B3FDA9-AA4A-4B4D-89E6-5DEDAC552BA4}" type="pres">
      <dgm:prSet presAssocID="{7F1A1155-EFC5-466A-BE7B-C65EC74BAD10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71AFAEC5-D608-463B-8C8C-84C92CF6AF0E}" type="pres">
      <dgm:prSet presAssocID="{7F1A1155-EFC5-466A-BE7B-C65EC74BAD10}" presName="connTx" presStyleLbl="parChTrans1D2" presStyleIdx="1" presStyleCnt="2"/>
      <dgm:spPr/>
      <dgm:t>
        <a:bodyPr/>
        <a:lstStyle/>
        <a:p>
          <a:endParaRPr lang="fr-FR"/>
        </a:p>
      </dgm:t>
    </dgm:pt>
    <dgm:pt modelId="{C36679D4-A097-45B6-924A-540CC53EE3F3}" type="pres">
      <dgm:prSet presAssocID="{BDB5999E-14F2-4F87-AEC7-2B09B82C538A}" presName="root2" presStyleCnt="0"/>
      <dgm:spPr/>
    </dgm:pt>
    <dgm:pt modelId="{E45A47C8-3FEB-4959-B569-4592C9CCCE15}" type="pres">
      <dgm:prSet presAssocID="{BDB5999E-14F2-4F87-AEC7-2B09B82C538A}" presName="LevelTwoTextNode" presStyleLbl="node2" presStyleIdx="1" presStyleCnt="2" custLinFactNeighborX="6764" custLinFactNeighborY="2369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98CBEF-7FA1-47CE-8A8A-BC62079B4DBF}" type="pres">
      <dgm:prSet presAssocID="{BDB5999E-14F2-4F87-AEC7-2B09B82C538A}" presName="level3hierChild" presStyleCnt="0"/>
      <dgm:spPr/>
    </dgm:pt>
    <dgm:pt modelId="{5207AE7E-8848-46B0-BF9C-6F21A563CE96}" type="pres">
      <dgm:prSet presAssocID="{46287B5A-89CA-403F-969A-764C4977C8B4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5880C7DE-408A-44A8-9C1F-55E27253CF9C}" type="pres">
      <dgm:prSet presAssocID="{46287B5A-89CA-403F-969A-764C4977C8B4}" presName="connTx" presStyleLbl="parChTrans1D3" presStyleIdx="1" presStyleCnt="2"/>
      <dgm:spPr/>
      <dgm:t>
        <a:bodyPr/>
        <a:lstStyle/>
        <a:p>
          <a:endParaRPr lang="fr-FR"/>
        </a:p>
      </dgm:t>
    </dgm:pt>
    <dgm:pt modelId="{846ECC7B-0803-41E8-89F4-B377DD08C011}" type="pres">
      <dgm:prSet presAssocID="{5FCF390B-F002-4373-9309-BC588F6A49AB}" presName="root2" presStyleCnt="0"/>
      <dgm:spPr/>
    </dgm:pt>
    <dgm:pt modelId="{BD587C62-2B85-4DF3-AC6D-B350E1BB9EC8}" type="pres">
      <dgm:prSet presAssocID="{5FCF390B-F002-4373-9309-BC588F6A49AB}" presName="LevelTwoTextNode" presStyleLbl="node3" presStyleIdx="1" presStyleCnt="2" custLinFactNeighborX="-5180" custLinFactNeighborY="-5405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71CC72-AE31-412F-B12A-B8DBF9A99CBE}" type="pres">
      <dgm:prSet presAssocID="{5FCF390B-F002-4373-9309-BC588F6A49AB}" presName="level3hierChild" presStyleCnt="0"/>
      <dgm:spPr/>
    </dgm:pt>
    <dgm:pt modelId="{9E98FD4D-753F-4251-8E33-67C9E689FE14}" type="pres">
      <dgm:prSet presAssocID="{80EEBE58-3DAE-4144-BDE3-C700C7B45853}" presName="conn2-1" presStyleLbl="parChTrans1D4" presStyleIdx="0" presStyleCnt="2"/>
      <dgm:spPr/>
      <dgm:t>
        <a:bodyPr/>
        <a:lstStyle/>
        <a:p>
          <a:endParaRPr lang="fr-FR"/>
        </a:p>
      </dgm:t>
    </dgm:pt>
    <dgm:pt modelId="{8A7679F5-B395-431B-8649-66B88217D50C}" type="pres">
      <dgm:prSet presAssocID="{80EEBE58-3DAE-4144-BDE3-C700C7B45853}" presName="connTx" presStyleLbl="parChTrans1D4" presStyleIdx="0" presStyleCnt="2"/>
      <dgm:spPr/>
      <dgm:t>
        <a:bodyPr/>
        <a:lstStyle/>
        <a:p>
          <a:endParaRPr lang="fr-FR"/>
        </a:p>
      </dgm:t>
    </dgm:pt>
    <dgm:pt modelId="{2AEB29B1-285F-40A1-BF3E-8433F24BD73B}" type="pres">
      <dgm:prSet presAssocID="{153BC8B7-3F62-4270-BA5B-14F5CC4921DA}" presName="root2" presStyleCnt="0"/>
      <dgm:spPr/>
    </dgm:pt>
    <dgm:pt modelId="{9476169C-F839-43C2-B3CB-0B68FAAB7568}" type="pres">
      <dgm:prSet presAssocID="{153BC8B7-3F62-4270-BA5B-14F5CC4921DA}" presName="LevelTwoTextNode" presStyleLbl="node4" presStyleIdx="0" presStyleCnt="2" custScaleX="111331" custLinFactNeighborX="-25115" custLinFactNeighborY="-8119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D54C7F-682E-4662-A753-8A46117D40A6}" type="pres">
      <dgm:prSet presAssocID="{153BC8B7-3F62-4270-BA5B-14F5CC4921DA}" presName="level3hierChild" presStyleCnt="0"/>
      <dgm:spPr/>
    </dgm:pt>
    <dgm:pt modelId="{78DBE89F-7D84-4391-90F2-FD1E7C4AF729}" type="pres">
      <dgm:prSet presAssocID="{36B84D46-7754-4891-90D6-DEE7BF6795D3}" presName="conn2-1" presStyleLbl="parChTrans1D4" presStyleIdx="1" presStyleCnt="2"/>
      <dgm:spPr/>
      <dgm:t>
        <a:bodyPr/>
        <a:lstStyle/>
        <a:p>
          <a:endParaRPr lang="fr-FR"/>
        </a:p>
      </dgm:t>
    </dgm:pt>
    <dgm:pt modelId="{6D314814-5808-4703-A1BA-443711C032A3}" type="pres">
      <dgm:prSet presAssocID="{36B84D46-7754-4891-90D6-DEE7BF6795D3}" presName="connTx" presStyleLbl="parChTrans1D4" presStyleIdx="1" presStyleCnt="2"/>
      <dgm:spPr/>
      <dgm:t>
        <a:bodyPr/>
        <a:lstStyle/>
        <a:p>
          <a:endParaRPr lang="fr-FR"/>
        </a:p>
      </dgm:t>
    </dgm:pt>
    <dgm:pt modelId="{6B6BC68B-0080-433A-A242-A79118C394D7}" type="pres">
      <dgm:prSet presAssocID="{91C62CAE-01FD-44B4-B4C1-6D659C22BFF4}" presName="root2" presStyleCnt="0"/>
      <dgm:spPr/>
    </dgm:pt>
    <dgm:pt modelId="{E1AFC6C6-BBE4-414F-87AF-8EC3770FC26F}" type="pres">
      <dgm:prSet presAssocID="{91C62CAE-01FD-44B4-B4C1-6D659C22BFF4}" presName="LevelTwoTextNode" presStyleLbl="node4" presStyleIdx="1" presStyleCnt="2" custScaleX="108165" custLinFactNeighborX="-22452" custLinFactNeighborY="-5230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C05FD8-9926-499C-9FD9-6DA58AB7D18B}" type="pres">
      <dgm:prSet presAssocID="{91C62CAE-01FD-44B4-B4C1-6D659C22BFF4}" presName="level3hierChild" presStyleCnt="0"/>
      <dgm:spPr/>
    </dgm:pt>
  </dgm:ptLst>
  <dgm:cxnLst>
    <dgm:cxn modelId="{BA285401-93B9-49B6-B5BD-2C5195064F44}" type="presOf" srcId="{80EEBE58-3DAE-4144-BDE3-C700C7B45853}" destId="{9E98FD4D-753F-4251-8E33-67C9E689FE14}" srcOrd="0" destOrd="0" presId="urn:microsoft.com/office/officeart/2005/8/layout/hierarchy2"/>
    <dgm:cxn modelId="{C1048A61-C68D-4DBA-B3CB-EB84962B6A13}" srcId="{1485BFC8-BEC7-4C77-BE93-C8FE9A4329F2}" destId="{BDB5999E-14F2-4F87-AEC7-2B09B82C538A}" srcOrd="1" destOrd="0" parTransId="{7F1A1155-EFC5-466A-BE7B-C65EC74BAD10}" sibTransId="{E40282A9-AE93-43A7-A506-107FA9237ABC}"/>
    <dgm:cxn modelId="{BABE7997-56D3-4D99-B23F-761D55E7BDA7}" type="presOf" srcId="{36B84D46-7754-4891-90D6-DEE7BF6795D3}" destId="{78DBE89F-7D84-4391-90F2-FD1E7C4AF729}" srcOrd="0" destOrd="0" presId="urn:microsoft.com/office/officeart/2005/8/layout/hierarchy2"/>
    <dgm:cxn modelId="{C91FA77A-050C-4669-9552-F8F6804655D1}" type="presOf" srcId="{B1DB5D2A-7397-48BC-A1D7-8821C4590BFC}" destId="{82CCDCAA-BDD5-4042-B1B3-23066D16CC81}" srcOrd="1" destOrd="0" presId="urn:microsoft.com/office/officeart/2005/8/layout/hierarchy2"/>
    <dgm:cxn modelId="{53B7102D-4693-4F0E-ADD8-397A9A0BF242}" type="presOf" srcId="{91C62CAE-01FD-44B4-B4C1-6D659C22BFF4}" destId="{E1AFC6C6-BBE4-414F-87AF-8EC3770FC26F}" srcOrd="0" destOrd="0" presId="urn:microsoft.com/office/officeart/2005/8/layout/hierarchy2"/>
    <dgm:cxn modelId="{B26E75F3-DF87-480E-806A-3E89586D9A6D}" type="presOf" srcId="{5FCF390B-F002-4373-9309-BC588F6A49AB}" destId="{BD587C62-2B85-4DF3-AC6D-B350E1BB9EC8}" srcOrd="0" destOrd="0" presId="urn:microsoft.com/office/officeart/2005/8/layout/hierarchy2"/>
    <dgm:cxn modelId="{7AA203CD-8DFC-47CF-A94C-E7B97DF58156}" type="presOf" srcId="{91F05FBA-5097-4E2F-A81D-1E5B486A6AA9}" destId="{DE3A4EB8-30B4-4D54-8E31-013ADA550822}" srcOrd="0" destOrd="0" presId="urn:microsoft.com/office/officeart/2005/8/layout/hierarchy2"/>
    <dgm:cxn modelId="{27FB6035-CB03-47C1-A99B-C73BD6FB7BDE}" type="presOf" srcId="{7F1A1155-EFC5-466A-BE7B-C65EC74BAD10}" destId="{28B3FDA9-AA4A-4B4D-89E6-5DEDAC552BA4}" srcOrd="0" destOrd="0" presId="urn:microsoft.com/office/officeart/2005/8/layout/hierarchy2"/>
    <dgm:cxn modelId="{6F64791C-E83B-4FDE-9D9D-8DC4BEBE3DB5}" srcId="{5FCF390B-F002-4373-9309-BC588F6A49AB}" destId="{91C62CAE-01FD-44B4-B4C1-6D659C22BFF4}" srcOrd="1" destOrd="0" parTransId="{36B84D46-7754-4891-90D6-DEE7BF6795D3}" sibTransId="{23CB794A-DD40-41C9-BB22-CC6687DFFA6C}"/>
    <dgm:cxn modelId="{26CBE65B-DA1E-497E-BB15-B904748EEF49}" srcId="{5FCF390B-F002-4373-9309-BC588F6A49AB}" destId="{153BC8B7-3F62-4270-BA5B-14F5CC4921DA}" srcOrd="0" destOrd="0" parTransId="{80EEBE58-3DAE-4144-BDE3-C700C7B45853}" sibTransId="{B53E992B-860B-4A81-AA3B-AA93ECC476F4}"/>
    <dgm:cxn modelId="{1DB2F19E-F79C-4413-9399-A23005BF01F5}" type="presOf" srcId="{7F1A1155-EFC5-466A-BE7B-C65EC74BAD10}" destId="{71AFAEC5-D608-463B-8C8C-84C92CF6AF0E}" srcOrd="1" destOrd="0" presId="urn:microsoft.com/office/officeart/2005/8/layout/hierarchy2"/>
    <dgm:cxn modelId="{8EE79048-B576-491E-87F8-A2CD4935E476}" type="presOf" srcId="{36B84D46-7754-4891-90D6-DEE7BF6795D3}" destId="{6D314814-5808-4703-A1BA-443711C032A3}" srcOrd="1" destOrd="0" presId="urn:microsoft.com/office/officeart/2005/8/layout/hierarchy2"/>
    <dgm:cxn modelId="{284847CC-1D6A-4B7D-A1AA-E3DE137C320F}" srcId="{1485BFC8-BEC7-4C77-BE93-C8FE9A4329F2}" destId="{3D9BA867-DCBF-4253-BC9E-C91C05660932}" srcOrd="0" destOrd="0" parTransId="{B1DB5D2A-7397-48BC-A1D7-8821C4590BFC}" sibTransId="{B3980C0A-AD7E-4F4A-8155-76FF51D2804D}"/>
    <dgm:cxn modelId="{0238AA74-B13E-448F-A697-AA6D659EC222}" srcId="{3D9BA867-DCBF-4253-BC9E-C91C05660932}" destId="{C094CD6F-9632-463C-B3B5-279DFC1586E2}" srcOrd="0" destOrd="0" parTransId="{719E83F8-462D-4CF3-9B22-3B7D5B2FE367}" sibTransId="{C5CD8A22-409A-42BC-89D3-7206AE1E0DE3}"/>
    <dgm:cxn modelId="{967AEEA0-72D9-4354-BB1C-4497C464668D}" type="presOf" srcId="{719E83F8-462D-4CF3-9B22-3B7D5B2FE367}" destId="{8E59182E-60DE-4274-A2F7-06A326E1794D}" srcOrd="0" destOrd="0" presId="urn:microsoft.com/office/officeart/2005/8/layout/hierarchy2"/>
    <dgm:cxn modelId="{777E8312-1BF0-4DFB-9FA6-4970A7F306C4}" type="presOf" srcId="{46287B5A-89CA-403F-969A-764C4977C8B4}" destId="{5880C7DE-408A-44A8-9C1F-55E27253CF9C}" srcOrd="1" destOrd="0" presId="urn:microsoft.com/office/officeart/2005/8/layout/hierarchy2"/>
    <dgm:cxn modelId="{E4D74886-7846-4CC0-87CD-173575501E12}" type="presOf" srcId="{153BC8B7-3F62-4270-BA5B-14F5CC4921DA}" destId="{9476169C-F839-43C2-B3CB-0B68FAAB7568}" srcOrd="0" destOrd="0" presId="urn:microsoft.com/office/officeart/2005/8/layout/hierarchy2"/>
    <dgm:cxn modelId="{F8AD9B77-9C64-4313-880D-325EE65FEFEF}" type="presOf" srcId="{1485BFC8-BEC7-4C77-BE93-C8FE9A4329F2}" destId="{2BC2308E-9E44-4759-AFB4-22B2F343278B}" srcOrd="0" destOrd="0" presId="urn:microsoft.com/office/officeart/2005/8/layout/hierarchy2"/>
    <dgm:cxn modelId="{D840436E-F4FE-41DE-8B5E-F4C2E8BFA4F3}" type="presOf" srcId="{719E83F8-462D-4CF3-9B22-3B7D5B2FE367}" destId="{7CE0C798-2EDF-4EBF-908D-FA0DEAB983D2}" srcOrd="1" destOrd="0" presId="urn:microsoft.com/office/officeart/2005/8/layout/hierarchy2"/>
    <dgm:cxn modelId="{5EC96323-DDB0-4752-8778-F4D4355BF9E6}" type="presOf" srcId="{3D9BA867-DCBF-4253-BC9E-C91C05660932}" destId="{A4FE82C5-91F9-44F8-B905-D0E5CEB73CD4}" srcOrd="0" destOrd="0" presId="urn:microsoft.com/office/officeart/2005/8/layout/hierarchy2"/>
    <dgm:cxn modelId="{B900689C-BFC4-41EE-A68C-3926D9EBBF64}" type="presOf" srcId="{80EEBE58-3DAE-4144-BDE3-C700C7B45853}" destId="{8A7679F5-B395-431B-8649-66B88217D50C}" srcOrd="1" destOrd="0" presId="urn:microsoft.com/office/officeart/2005/8/layout/hierarchy2"/>
    <dgm:cxn modelId="{90256D20-4396-488F-B934-A73E152FEF64}" srcId="{BDB5999E-14F2-4F87-AEC7-2B09B82C538A}" destId="{5FCF390B-F002-4373-9309-BC588F6A49AB}" srcOrd="0" destOrd="0" parTransId="{46287B5A-89CA-403F-969A-764C4977C8B4}" sibTransId="{E9D10741-F565-48E7-AE93-FB05DA38D8FC}"/>
    <dgm:cxn modelId="{CFBA9555-4137-47A2-BE4A-85720654FDB5}" type="presOf" srcId="{BDB5999E-14F2-4F87-AEC7-2B09B82C538A}" destId="{E45A47C8-3FEB-4959-B569-4592C9CCCE15}" srcOrd="0" destOrd="0" presId="urn:microsoft.com/office/officeart/2005/8/layout/hierarchy2"/>
    <dgm:cxn modelId="{93120481-4AB8-4596-8A44-A518C2A23BD2}" type="presOf" srcId="{C094CD6F-9632-463C-B3B5-279DFC1586E2}" destId="{F661E650-46CF-4D41-AA42-F7BAB43E0605}" srcOrd="0" destOrd="0" presId="urn:microsoft.com/office/officeart/2005/8/layout/hierarchy2"/>
    <dgm:cxn modelId="{E7B580C0-B291-4A1B-820B-9AED3873D84E}" type="presOf" srcId="{B1DB5D2A-7397-48BC-A1D7-8821C4590BFC}" destId="{DFCEBD3F-150B-4C2D-8A04-2860751CA2F5}" srcOrd="0" destOrd="0" presId="urn:microsoft.com/office/officeart/2005/8/layout/hierarchy2"/>
    <dgm:cxn modelId="{C2A1ABFD-4B91-46E5-B428-1674A8A0A8B9}" srcId="{91F05FBA-5097-4E2F-A81D-1E5B486A6AA9}" destId="{1485BFC8-BEC7-4C77-BE93-C8FE9A4329F2}" srcOrd="0" destOrd="0" parTransId="{2AD7E136-2AC5-4E48-AD76-279BAD303EA9}" sibTransId="{2B890B55-4995-4C04-B2DA-87A22CAADF6A}"/>
    <dgm:cxn modelId="{D4C46E79-C603-41A3-B878-034EF28AA36D}" type="presOf" srcId="{46287B5A-89CA-403F-969A-764C4977C8B4}" destId="{5207AE7E-8848-46B0-BF9C-6F21A563CE96}" srcOrd="0" destOrd="0" presId="urn:microsoft.com/office/officeart/2005/8/layout/hierarchy2"/>
    <dgm:cxn modelId="{389C7A96-08E7-4C4E-A728-AC442514CDAE}" type="presParOf" srcId="{DE3A4EB8-30B4-4D54-8E31-013ADA550822}" destId="{534CE3D7-BA25-4FED-AEC5-40ADD51E2B5E}" srcOrd="0" destOrd="0" presId="urn:microsoft.com/office/officeart/2005/8/layout/hierarchy2"/>
    <dgm:cxn modelId="{5D7FE40E-9051-4F04-88B0-F005647CD508}" type="presParOf" srcId="{534CE3D7-BA25-4FED-AEC5-40ADD51E2B5E}" destId="{2BC2308E-9E44-4759-AFB4-22B2F343278B}" srcOrd="0" destOrd="0" presId="urn:microsoft.com/office/officeart/2005/8/layout/hierarchy2"/>
    <dgm:cxn modelId="{A3B1C040-D609-47D3-8D99-3440F4D9A2E1}" type="presParOf" srcId="{534CE3D7-BA25-4FED-AEC5-40ADD51E2B5E}" destId="{3EC92E01-5A20-4DA9-AC44-83987DDE5AB2}" srcOrd="1" destOrd="0" presId="urn:microsoft.com/office/officeart/2005/8/layout/hierarchy2"/>
    <dgm:cxn modelId="{38A601DA-A2A6-439F-9DD3-327D5558D4FC}" type="presParOf" srcId="{3EC92E01-5A20-4DA9-AC44-83987DDE5AB2}" destId="{DFCEBD3F-150B-4C2D-8A04-2860751CA2F5}" srcOrd="0" destOrd="0" presId="urn:microsoft.com/office/officeart/2005/8/layout/hierarchy2"/>
    <dgm:cxn modelId="{34BB99B1-73A7-4727-BCCF-3B4056009C59}" type="presParOf" srcId="{DFCEBD3F-150B-4C2D-8A04-2860751CA2F5}" destId="{82CCDCAA-BDD5-4042-B1B3-23066D16CC81}" srcOrd="0" destOrd="0" presId="urn:microsoft.com/office/officeart/2005/8/layout/hierarchy2"/>
    <dgm:cxn modelId="{90BAD3F4-8E6B-4F7A-9D65-A9AA19BC1708}" type="presParOf" srcId="{3EC92E01-5A20-4DA9-AC44-83987DDE5AB2}" destId="{E7F01392-DD1E-4C48-853C-896818D5B582}" srcOrd="1" destOrd="0" presId="urn:microsoft.com/office/officeart/2005/8/layout/hierarchy2"/>
    <dgm:cxn modelId="{5F62865B-7241-43C5-B539-3A76E0800DCD}" type="presParOf" srcId="{E7F01392-DD1E-4C48-853C-896818D5B582}" destId="{A4FE82C5-91F9-44F8-B905-D0E5CEB73CD4}" srcOrd="0" destOrd="0" presId="urn:microsoft.com/office/officeart/2005/8/layout/hierarchy2"/>
    <dgm:cxn modelId="{20B89D2A-12BB-4DFE-B5FF-09340BEE484D}" type="presParOf" srcId="{E7F01392-DD1E-4C48-853C-896818D5B582}" destId="{A5014A66-99A4-40B7-A64D-787636DB4301}" srcOrd="1" destOrd="0" presId="urn:microsoft.com/office/officeart/2005/8/layout/hierarchy2"/>
    <dgm:cxn modelId="{744CE5CC-2C91-4191-ACE8-B773CA375E24}" type="presParOf" srcId="{A5014A66-99A4-40B7-A64D-787636DB4301}" destId="{8E59182E-60DE-4274-A2F7-06A326E1794D}" srcOrd="0" destOrd="0" presId="urn:microsoft.com/office/officeart/2005/8/layout/hierarchy2"/>
    <dgm:cxn modelId="{3EAC5ADE-DA2B-4AB8-83AB-CF8ABEADEA1C}" type="presParOf" srcId="{8E59182E-60DE-4274-A2F7-06A326E1794D}" destId="{7CE0C798-2EDF-4EBF-908D-FA0DEAB983D2}" srcOrd="0" destOrd="0" presId="urn:microsoft.com/office/officeart/2005/8/layout/hierarchy2"/>
    <dgm:cxn modelId="{43996A70-D160-4F03-B76D-F51FB2FC6749}" type="presParOf" srcId="{A5014A66-99A4-40B7-A64D-787636DB4301}" destId="{C5F422EE-FB0F-4CCB-A5ED-F9B221A17B8B}" srcOrd="1" destOrd="0" presId="urn:microsoft.com/office/officeart/2005/8/layout/hierarchy2"/>
    <dgm:cxn modelId="{43C3E3D3-3E54-400A-B6E2-4A0F6D4CC207}" type="presParOf" srcId="{C5F422EE-FB0F-4CCB-A5ED-F9B221A17B8B}" destId="{F661E650-46CF-4D41-AA42-F7BAB43E0605}" srcOrd="0" destOrd="0" presId="urn:microsoft.com/office/officeart/2005/8/layout/hierarchy2"/>
    <dgm:cxn modelId="{14A4CE74-6152-45B0-B174-8881D8BACAF2}" type="presParOf" srcId="{C5F422EE-FB0F-4CCB-A5ED-F9B221A17B8B}" destId="{2CB23AAB-E3A3-4B2E-B0F7-9D0367CFE233}" srcOrd="1" destOrd="0" presId="urn:microsoft.com/office/officeart/2005/8/layout/hierarchy2"/>
    <dgm:cxn modelId="{B3DEC734-FC37-463B-94CB-FAD192A7CDE1}" type="presParOf" srcId="{3EC92E01-5A20-4DA9-AC44-83987DDE5AB2}" destId="{28B3FDA9-AA4A-4B4D-89E6-5DEDAC552BA4}" srcOrd="2" destOrd="0" presId="urn:microsoft.com/office/officeart/2005/8/layout/hierarchy2"/>
    <dgm:cxn modelId="{54FC5D20-1353-4C7E-8147-FF6A26F9CD3F}" type="presParOf" srcId="{28B3FDA9-AA4A-4B4D-89E6-5DEDAC552BA4}" destId="{71AFAEC5-D608-463B-8C8C-84C92CF6AF0E}" srcOrd="0" destOrd="0" presId="urn:microsoft.com/office/officeart/2005/8/layout/hierarchy2"/>
    <dgm:cxn modelId="{FAFBBF50-6DF4-4B78-9EFB-8FB2CE539887}" type="presParOf" srcId="{3EC92E01-5A20-4DA9-AC44-83987DDE5AB2}" destId="{C36679D4-A097-45B6-924A-540CC53EE3F3}" srcOrd="3" destOrd="0" presId="urn:microsoft.com/office/officeart/2005/8/layout/hierarchy2"/>
    <dgm:cxn modelId="{09D7C14D-9A14-429F-8766-FED8AD84AA04}" type="presParOf" srcId="{C36679D4-A097-45B6-924A-540CC53EE3F3}" destId="{E45A47C8-3FEB-4959-B569-4592C9CCCE15}" srcOrd="0" destOrd="0" presId="urn:microsoft.com/office/officeart/2005/8/layout/hierarchy2"/>
    <dgm:cxn modelId="{404554E7-F5E4-4562-8DAD-A94F822D2F1D}" type="presParOf" srcId="{C36679D4-A097-45B6-924A-540CC53EE3F3}" destId="{2998CBEF-7FA1-47CE-8A8A-BC62079B4DBF}" srcOrd="1" destOrd="0" presId="urn:microsoft.com/office/officeart/2005/8/layout/hierarchy2"/>
    <dgm:cxn modelId="{A2999F65-F43D-4E7E-8A0E-16440F2BCDAF}" type="presParOf" srcId="{2998CBEF-7FA1-47CE-8A8A-BC62079B4DBF}" destId="{5207AE7E-8848-46B0-BF9C-6F21A563CE96}" srcOrd="0" destOrd="0" presId="urn:microsoft.com/office/officeart/2005/8/layout/hierarchy2"/>
    <dgm:cxn modelId="{7AD97F12-3FAE-4170-99EB-FD42F7918BE3}" type="presParOf" srcId="{5207AE7E-8848-46B0-BF9C-6F21A563CE96}" destId="{5880C7DE-408A-44A8-9C1F-55E27253CF9C}" srcOrd="0" destOrd="0" presId="urn:microsoft.com/office/officeart/2005/8/layout/hierarchy2"/>
    <dgm:cxn modelId="{FE51B0CA-3F19-426D-B9D5-EA7304C16FA2}" type="presParOf" srcId="{2998CBEF-7FA1-47CE-8A8A-BC62079B4DBF}" destId="{846ECC7B-0803-41E8-89F4-B377DD08C011}" srcOrd="1" destOrd="0" presId="urn:microsoft.com/office/officeart/2005/8/layout/hierarchy2"/>
    <dgm:cxn modelId="{EDB921B6-1150-46DA-897D-6BBF944B553F}" type="presParOf" srcId="{846ECC7B-0803-41E8-89F4-B377DD08C011}" destId="{BD587C62-2B85-4DF3-AC6D-B350E1BB9EC8}" srcOrd="0" destOrd="0" presId="urn:microsoft.com/office/officeart/2005/8/layout/hierarchy2"/>
    <dgm:cxn modelId="{11BB893B-0B97-4D23-8969-D3FF8175CE14}" type="presParOf" srcId="{846ECC7B-0803-41E8-89F4-B377DD08C011}" destId="{4371CC72-AE31-412F-B12A-B8DBF9A99CBE}" srcOrd="1" destOrd="0" presId="urn:microsoft.com/office/officeart/2005/8/layout/hierarchy2"/>
    <dgm:cxn modelId="{BDC40E6A-94F3-461E-8942-8C197C7E1C5B}" type="presParOf" srcId="{4371CC72-AE31-412F-B12A-B8DBF9A99CBE}" destId="{9E98FD4D-753F-4251-8E33-67C9E689FE14}" srcOrd="0" destOrd="0" presId="urn:microsoft.com/office/officeart/2005/8/layout/hierarchy2"/>
    <dgm:cxn modelId="{DB9968A7-1384-4B9B-B874-482BA4198A93}" type="presParOf" srcId="{9E98FD4D-753F-4251-8E33-67C9E689FE14}" destId="{8A7679F5-B395-431B-8649-66B88217D50C}" srcOrd="0" destOrd="0" presId="urn:microsoft.com/office/officeart/2005/8/layout/hierarchy2"/>
    <dgm:cxn modelId="{6F7F99FA-1671-41A9-B6BE-80109A302FEE}" type="presParOf" srcId="{4371CC72-AE31-412F-B12A-B8DBF9A99CBE}" destId="{2AEB29B1-285F-40A1-BF3E-8433F24BD73B}" srcOrd="1" destOrd="0" presId="urn:microsoft.com/office/officeart/2005/8/layout/hierarchy2"/>
    <dgm:cxn modelId="{61CB66DC-169F-417A-A615-45DD3F4258D9}" type="presParOf" srcId="{2AEB29B1-285F-40A1-BF3E-8433F24BD73B}" destId="{9476169C-F839-43C2-B3CB-0B68FAAB7568}" srcOrd="0" destOrd="0" presId="urn:microsoft.com/office/officeart/2005/8/layout/hierarchy2"/>
    <dgm:cxn modelId="{706D33BE-C516-407E-BC43-EAA1C1297E91}" type="presParOf" srcId="{2AEB29B1-285F-40A1-BF3E-8433F24BD73B}" destId="{5DD54C7F-682E-4662-A753-8A46117D40A6}" srcOrd="1" destOrd="0" presId="urn:microsoft.com/office/officeart/2005/8/layout/hierarchy2"/>
    <dgm:cxn modelId="{0F6B8BFD-A861-426E-9ECA-50EF53581DB5}" type="presParOf" srcId="{4371CC72-AE31-412F-B12A-B8DBF9A99CBE}" destId="{78DBE89F-7D84-4391-90F2-FD1E7C4AF729}" srcOrd="2" destOrd="0" presId="urn:microsoft.com/office/officeart/2005/8/layout/hierarchy2"/>
    <dgm:cxn modelId="{E0415631-3814-40AF-8599-0F48113917B0}" type="presParOf" srcId="{78DBE89F-7D84-4391-90F2-FD1E7C4AF729}" destId="{6D314814-5808-4703-A1BA-443711C032A3}" srcOrd="0" destOrd="0" presId="urn:microsoft.com/office/officeart/2005/8/layout/hierarchy2"/>
    <dgm:cxn modelId="{327B6230-D02F-460E-B71E-83CD0965BF88}" type="presParOf" srcId="{4371CC72-AE31-412F-B12A-B8DBF9A99CBE}" destId="{6B6BC68B-0080-433A-A242-A79118C394D7}" srcOrd="3" destOrd="0" presId="urn:microsoft.com/office/officeart/2005/8/layout/hierarchy2"/>
    <dgm:cxn modelId="{60FF2849-5FAA-4E6B-8C9B-CAEA296A6005}" type="presParOf" srcId="{6B6BC68B-0080-433A-A242-A79118C394D7}" destId="{E1AFC6C6-BBE4-414F-87AF-8EC3770FC26F}" srcOrd="0" destOrd="0" presId="urn:microsoft.com/office/officeart/2005/8/layout/hierarchy2"/>
    <dgm:cxn modelId="{B4D69A91-9FE9-4215-A440-2FADFD27C7ED}" type="presParOf" srcId="{6B6BC68B-0080-433A-A242-A79118C394D7}" destId="{AAC05FD8-9926-499C-9FD9-6DA58AB7D1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85BFC8-BEC7-4C77-BE93-C8FE9A4329F2}">
      <dgm:prSet/>
      <dgm:spPr/>
      <dgm:t>
        <a:bodyPr/>
        <a:lstStyle/>
        <a:p>
          <a:r>
            <a:rPr lang="fr-FR" dirty="0" smtClean="0"/>
            <a:t>Equipements pour voitures/pistes</a:t>
          </a:r>
          <a:endParaRPr lang="fr-FR" dirty="0"/>
        </a:p>
      </dgm:t>
    </dgm:pt>
    <dgm:pt modelId="{2AD7E136-2AC5-4E48-AD76-279BAD303EA9}" type="parTrans" cxnId="{C2A1ABFD-4B91-46E5-B428-1674A8A0A8B9}">
      <dgm:prSet/>
      <dgm:spPr/>
      <dgm:t>
        <a:bodyPr/>
        <a:lstStyle/>
        <a:p>
          <a:endParaRPr lang="fr-FR"/>
        </a:p>
      </dgm:t>
    </dgm:pt>
    <dgm:pt modelId="{2B890B55-4995-4C04-B2DA-87A22CAADF6A}" type="sibTrans" cxnId="{C2A1ABFD-4B91-46E5-B428-1674A8A0A8B9}">
      <dgm:prSet/>
      <dgm:spPr/>
      <dgm:t>
        <a:bodyPr/>
        <a:lstStyle/>
        <a:p>
          <a:endParaRPr lang="fr-FR"/>
        </a:p>
      </dgm:t>
    </dgm:pt>
    <dgm:pt modelId="{3D9BA867-DCBF-4253-BC9E-C91C05660932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B1DB5D2A-7397-48BC-A1D7-8821C4590BFC}" type="parTrans" cxnId="{284847CC-1D6A-4B7D-A1AA-E3DE137C320F}">
      <dgm:prSet/>
      <dgm:spPr/>
      <dgm:t>
        <a:bodyPr/>
        <a:lstStyle/>
        <a:p>
          <a:endParaRPr lang="fr-FR"/>
        </a:p>
      </dgm:t>
    </dgm:pt>
    <dgm:pt modelId="{B3980C0A-AD7E-4F4A-8155-76FF51D2804D}" type="sibTrans" cxnId="{284847CC-1D6A-4B7D-A1AA-E3DE137C320F}">
      <dgm:prSet/>
      <dgm:spPr/>
      <dgm:t>
        <a:bodyPr/>
        <a:lstStyle/>
        <a:p>
          <a:endParaRPr lang="fr-FR"/>
        </a:p>
      </dgm:t>
    </dgm:pt>
    <dgm:pt modelId="{BDB5999E-14F2-4F87-AEC7-2B09B82C538A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7F1A1155-EFC5-466A-BE7B-C65EC74BAD10}" type="parTrans" cxnId="{C1048A61-C68D-4DBA-B3CB-EB84962B6A13}">
      <dgm:prSet/>
      <dgm:spPr/>
      <dgm:t>
        <a:bodyPr/>
        <a:lstStyle/>
        <a:p>
          <a:endParaRPr lang="fr-FR"/>
        </a:p>
      </dgm:t>
    </dgm:pt>
    <dgm:pt modelId="{E40282A9-AE93-43A7-A506-107FA9237ABC}" type="sibTrans" cxnId="{C1048A61-C68D-4DBA-B3CB-EB84962B6A13}">
      <dgm:prSet/>
      <dgm:spPr/>
      <dgm:t>
        <a:bodyPr/>
        <a:lstStyle/>
        <a:p>
          <a:endParaRPr lang="fr-FR"/>
        </a:p>
      </dgm:t>
    </dgm:pt>
    <dgm:pt modelId="{5FCF390B-F002-4373-9309-BC588F6A49AB}">
      <dgm:prSet/>
      <dgm:spPr/>
      <dgm:t>
        <a:bodyPr/>
        <a:lstStyle/>
        <a:p>
          <a:r>
            <a:rPr lang="fr-FR" dirty="0" smtClean="0"/>
            <a:t>Problèmes/Solutions</a:t>
          </a:r>
          <a:endParaRPr lang="fr-FR" dirty="0"/>
        </a:p>
      </dgm:t>
    </dgm:pt>
    <dgm:pt modelId="{46287B5A-89CA-403F-969A-764C4977C8B4}" type="parTrans" cxnId="{90256D20-4396-488F-B934-A73E152FEF64}">
      <dgm:prSet/>
      <dgm:spPr/>
      <dgm:t>
        <a:bodyPr/>
        <a:lstStyle/>
        <a:p>
          <a:endParaRPr lang="fr-FR"/>
        </a:p>
      </dgm:t>
    </dgm:pt>
    <dgm:pt modelId="{E9D10741-F565-48E7-AE93-FB05DA38D8FC}" type="sibTrans" cxnId="{90256D20-4396-488F-B934-A73E152FEF64}">
      <dgm:prSet/>
      <dgm:spPr/>
      <dgm:t>
        <a:bodyPr/>
        <a:lstStyle/>
        <a:p>
          <a:endParaRPr lang="fr-FR"/>
        </a:p>
      </dgm:t>
    </dgm:pt>
    <dgm:pt modelId="{C094CD6F-9632-463C-B3B5-279DFC1586E2}">
      <dgm:prSet/>
      <dgm:spPr/>
      <dgm:t>
        <a:bodyPr/>
        <a:lstStyle/>
        <a:p>
          <a:endParaRPr lang="fr-FR" dirty="0"/>
        </a:p>
      </dgm:t>
    </dgm:pt>
    <dgm:pt modelId="{719E83F8-462D-4CF3-9B22-3B7D5B2FE367}" type="parTrans" cxnId="{0238AA74-B13E-448F-A697-AA6D659EC222}">
      <dgm:prSet/>
      <dgm:spPr/>
      <dgm:t>
        <a:bodyPr/>
        <a:lstStyle/>
        <a:p>
          <a:endParaRPr lang="fr-FR"/>
        </a:p>
      </dgm:t>
    </dgm:pt>
    <dgm:pt modelId="{C5CD8A22-409A-42BC-89D3-7206AE1E0DE3}" type="sibTrans" cxnId="{0238AA74-B13E-448F-A697-AA6D659EC222}">
      <dgm:prSet/>
      <dgm:spPr/>
      <dgm:t>
        <a:bodyPr/>
        <a:lstStyle/>
        <a:p>
          <a:endParaRPr lang="fr-FR"/>
        </a:p>
      </dgm:t>
    </dgm:pt>
    <dgm:pt modelId="{153BC8B7-3F62-4270-BA5B-14F5CC4921DA}">
      <dgm:prSet/>
      <dgm:spPr/>
      <dgm:t>
        <a:bodyPr/>
        <a:lstStyle/>
        <a:p>
          <a:r>
            <a:rPr lang="fr-FR" dirty="0" smtClean="0"/>
            <a:t>Bande RFID ?</a:t>
          </a:r>
        </a:p>
      </dgm:t>
    </dgm:pt>
    <dgm:pt modelId="{80EEBE58-3DAE-4144-BDE3-C700C7B45853}" type="parTrans" cxnId="{26CBE65B-DA1E-497E-BB15-B904748EEF49}">
      <dgm:prSet/>
      <dgm:spPr/>
      <dgm:t>
        <a:bodyPr/>
        <a:lstStyle/>
        <a:p>
          <a:endParaRPr lang="fr-FR"/>
        </a:p>
      </dgm:t>
    </dgm:pt>
    <dgm:pt modelId="{B53E992B-860B-4A81-AA3B-AA93ECC476F4}" type="sibTrans" cxnId="{26CBE65B-DA1E-497E-BB15-B904748EEF49}">
      <dgm:prSet/>
      <dgm:spPr/>
      <dgm:t>
        <a:bodyPr/>
        <a:lstStyle/>
        <a:p>
          <a:endParaRPr lang="fr-FR"/>
        </a:p>
      </dgm:t>
    </dgm:pt>
    <dgm:pt modelId="{91C62CAE-01FD-44B4-B4C1-6D659C22BFF4}">
      <dgm:prSet/>
      <dgm:spPr/>
      <dgm:t>
        <a:bodyPr/>
        <a:lstStyle/>
        <a:p>
          <a:r>
            <a:rPr lang="fr-FR" dirty="0" smtClean="0"/>
            <a:t>RFID active ?</a:t>
          </a:r>
          <a:endParaRPr lang="fr-FR" dirty="0"/>
        </a:p>
      </dgm:t>
    </dgm:pt>
    <dgm:pt modelId="{36B84D46-7754-4891-90D6-DEE7BF6795D3}" type="parTrans" cxnId="{6F64791C-E83B-4FDE-9D9D-8DC4BEBE3DB5}">
      <dgm:prSet/>
      <dgm:spPr/>
      <dgm:t>
        <a:bodyPr/>
        <a:lstStyle/>
        <a:p>
          <a:endParaRPr lang="fr-FR"/>
        </a:p>
      </dgm:t>
    </dgm:pt>
    <dgm:pt modelId="{23CB794A-DD40-41C9-BB22-CC6687DFFA6C}" type="sibTrans" cxnId="{6F64791C-E83B-4FDE-9D9D-8DC4BEBE3DB5}">
      <dgm:prSet/>
      <dgm:spPr/>
      <dgm:t>
        <a:bodyPr/>
        <a:lstStyle/>
        <a:p>
          <a:endParaRPr lang="fr-FR"/>
        </a:p>
      </dgm:t>
    </dgm:pt>
    <dgm:pt modelId="{67ED5BAF-4770-44BE-9B2F-989EE362BB69}">
      <dgm:prSet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Achat </a:t>
          </a:r>
          <a:endParaRPr lang="fr-FR" dirty="0"/>
        </a:p>
      </dgm:t>
    </dgm:pt>
    <dgm:pt modelId="{E268D3A0-4A02-43C8-AAD3-BDEB51ECFA03}" type="parTrans" cxnId="{324D507D-B277-4F08-AAC3-C915FEB34F27}">
      <dgm:prSet/>
      <dgm:spPr/>
      <dgm:t>
        <a:bodyPr/>
        <a:lstStyle/>
        <a:p>
          <a:endParaRPr lang="fr-FR"/>
        </a:p>
      </dgm:t>
    </dgm:pt>
    <dgm:pt modelId="{205E8700-7188-4DC5-88ED-D5841933A7FA}" type="sibTrans" cxnId="{324D507D-B277-4F08-AAC3-C915FEB34F27}">
      <dgm:prSet/>
      <dgm:spPr/>
      <dgm:t>
        <a:bodyPr/>
        <a:lstStyle/>
        <a:p>
          <a:endParaRPr lang="fr-FR"/>
        </a:p>
      </dgm:t>
    </dgm:pt>
    <dgm:pt modelId="{CE13A0F6-92A9-43C4-967F-3AB2E6566B30}">
      <dgm:prSet/>
      <dgm:spPr>
        <a:solidFill>
          <a:srgbClr val="FF0000"/>
        </a:solidFill>
      </dgm:spPr>
      <dgm:t>
        <a:bodyPr/>
        <a:lstStyle/>
        <a:p>
          <a:r>
            <a:rPr lang="fr-FR" dirty="0" smtClean="0"/>
            <a:t>Fabrication</a:t>
          </a:r>
          <a:endParaRPr lang="fr-FR" dirty="0"/>
        </a:p>
      </dgm:t>
    </dgm:pt>
    <dgm:pt modelId="{E10960E8-72C0-4D1D-90F7-59FCE9B48B20}" type="parTrans" cxnId="{4A170CA2-9E70-4C0F-A01D-9B7B388B97AE}">
      <dgm:prSet/>
      <dgm:spPr/>
      <dgm:t>
        <a:bodyPr/>
        <a:lstStyle/>
        <a:p>
          <a:endParaRPr lang="fr-FR"/>
        </a:p>
      </dgm:t>
    </dgm:pt>
    <dgm:pt modelId="{1EED699A-9953-4047-B7F9-D40DABEE43AD}" type="sibTrans" cxnId="{4A170CA2-9E70-4C0F-A01D-9B7B388B97AE}">
      <dgm:prSet/>
      <dgm:spPr/>
      <dgm:t>
        <a:bodyPr/>
        <a:lstStyle/>
        <a:p>
          <a:endParaRPr lang="fr-FR"/>
        </a:p>
      </dgm:t>
    </dgm:pt>
    <dgm:pt modelId="{0FC230D4-B7DD-4392-9B2E-71A9BB1CF867}">
      <dgm:prSet/>
      <dgm:spPr>
        <a:solidFill>
          <a:srgbClr val="FF0000"/>
        </a:solidFill>
      </dgm:spPr>
      <dgm:t>
        <a:bodyPr/>
        <a:lstStyle/>
        <a:p>
          <a:r>
            <a:rPr lang="fr-FR" dirty="0" smtClean="0"/>
            <a:t>Régler l’angle du lecteur pour détecter la voiture sur la ligne d’arrivée</a:t>
          </a:r>
          <a:endParaRPr lang="fr-FR" dirty="0"/>
        </a:p>
      </dgm:t>
    </dgm:pt>
    <dgm:pt modelId="{948C9286-E6E6-4375-9961-045B95CC7711}" type="parTrans" cxnId="{02325A50-D131-4048-995E-3A0093793747}">
      <dgm:prSet/>
      <dgm:spPr/>
      <dgm:t>
        <a:bodyPr/>
        <a:lstStyle/>
        <a:p>
          <a:endParaRPr lang="fr-FR"/>
        </a:p>
      </dgm:t>
    </dgm:pt>
    <dgm:pt modelId="{545F2970-C1FB-4EB9-B5C5-83D3557B08EF}" type="sibTrans" cxnId="{02325A50-D131-4048-995E-3A0093793747}">
      <dgm:prSet/>
      <dgm:spPr/>
      <dgm:t>
        <a:bodyPr/>
        <a:lstStyle/>
        <a:p>
          <a:endParaRPr lang="fr-FR"/>
        </a:p>
      </dgm:t>
    </dgm:pt>
    <dgm:pt modelId="{7DBE1AC7-F997-4271-8257-ACBE61E8470F}">
      <dgm:prSet/>
      <dgm:spPr>
        <a:solidFill>
          <a:srgbClr val="FF0000"/>
        </a:solidFill>
      </dgm:spPr>
      <dgm:t>
        <a:bodyPr/>
        <a:lstStyle/>
        <a:p>
          <a:r>
            <a:rPr lang="fr-FR" dirty="0" smtClean="0"/>
            <a:t>Mettre des obstacles pour rediriger les ondes sur le lecteur</a:t>
          </a:r>
          <a:endParaRPr lang="fr-FR" dirty="0"/>
        </a:p>
      </dgm:t>
    </dgm:pt>
    <dgm:pt modelId="{806DEA5F-D0E6-46F5-8D00-616A4C7E5907}" type="parTrans" cxnId="{4CF7B22F-62DE-4349-AD16-C95B40B391AC}">
      <dgm:prSet/>
      <dgm:spPr/>
      <dgm:t>
        <a:bodyPr/>
        <a:lstStyle/>
        <a:p>
          <a:endParaRPr lang="fr-FR"/>
        </a:p>
      </dgm:t>
    </dgm:pt>
    <dgm:pt modelId="{4DD3191A-2EB4-4CEF-B5E3-04A6135DC9B4}" type="sibTrans" cxnId="{4CF7B22F-62DE-4349-AD16-C95B40B391AC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34CE3D7-BA25-4FED-AEC5-40ADD51E2B5E}" type="pres">
      <dgm:prSet presAssocID="{1485BFC8-BEC7-4C77-BE93-C8FE9A4329F2}" presName="root1" presStyleCnt="0"/>
      <dgm:spPr/>
    </dgm:pt>
    <dgm:pt modelId="{2BC2308E-9E44-4759-AFB4-22B2F343278B}" type="pres">
      <dgm:prSet presAssocID="{1485BFC8-BEC7-4C77-BE93-C8FE9A4329F2}" presName="LevelOneTextNode" presStyleLbl="node0" presStyleIdx="0" presStyleCnt="1" custLinFactNeighborX="6928" custLinFactNeighborY="8458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C92E01-5A20-4DA9-AC44-83987DDE5AB2}" type="pres">
      <dgm:prSet presAssocID="{1485BFC8-BEC7-4C77-BE93-C8FE9A4329F2}" presName="level2hierChild" presStyleCnt="0"/>
      <dgm:spPr/>
    </dgm:pt>
    <dgm:pt modelId="{DFCEBD3F-150B-4C2D-8A04-2860751CA2F5}" type="pres">
      <dgm:prSet presAssocID="{B1DB5D2A-7397-48BC-A1D7-8821C4590BFC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82CCDCAA-BDD5-4042-B1B3-23066D16CC81}" type="pres">
      <dgm:prSet presAssocID="{B1DB5D2A-7397-48BC-A1D7-8821C4590BFC}" presName="connTx" presStyleLbl="parChTrans1D2" presStyleIdx="0" presStyleCnt="2"/>
      <dgm:spPr/>
      <dgm:t>
        <a:bodyPr/>
        <a:lstStyle/>
        <a:p>
          <a:endParaRPr lang="fr-FR"/>
        </a:p>
      </dgm:t>
    </dgm:pt>
    <dgm:pt modelId="{E7F01392-DD1E-4C48-853C-896818D5B582}" type="pres">
      <dgm:prSet presAssocID="{3D9BA867-DCBF-4253-BC9E-C91C05660932}" presName="root2" presStyleCnt="0"/>
      <dgm:spPr/>
    </dgm:pt>
    <dgm:pt modelId="{A4FE82C5-91F9-44F8-B905-D0E5CEB73CD4}" type="pres">
      <dgm:prSet presAssocID="{3D9BA867-DCBF-4253-BC9E-C91C05660932}" presName="LevelTwoTextNode" presStyleLbl="node2" presStyleIdx="0" presStyleCnt="2" custLinFactY="2765" custLinFactNeighborX="676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014A66-99A4-40B7-A64D-787636DB4301}" type="pres">
      <dgm:prSet presAssocID="{3D9BA867-DCBF-4253-BC9E-C91C05660932}" presName="level3hierChild" presStyleCnt="0"/>
      <dgm:spPr/>
    </dgm:pt>
    <dgm:pt modelId="{8E59182E-60DE-4274-A2F7-06A326E1794D}" type="pres">
      <dgm:prSet presAssocID="{719E83F8-462D-4CF3-9B22-3B7D5B2FE367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7CE0C798-2EDF-4EBF-908D-FA0DEAB983D2}" type="pres">
      <dgm:prSet presAssocID="{719E83F8-462D-4CF3-9B22-3B7D5B2FE367}" presName="connTx" presStyleLbl="parChTrans1D3" presStyleIdx="0" presStyleCnt="2"/>
      <dgm:spPr/>
      <dgm:t>
        <a:bodyPr/>
        <a:lstStyle/>
        <a:p>
          <a:endParaRPr lang="fr-FR"/>
        </a:p>
      </dgm:t>
    </dgm:pt>
    <dgm:pt modelId="{C5F422EE-FB0F-4CCB-A5ED-F9B221A17B8B}" type="pres">
      <dgm:prSet presAssocID="{C094CD6F-9632-463C-B3B5-279DFC1586E2}" presName="root2" presStyleCnt="0"/>
      <dgm:spPr/>
    </dgm:pt>
    <dgm:pt modelId="{F661E650-46CF-4D41-AA42-F7BAB43E0605}" type="pres">
      <dgm:prSet presAssocID="{C094CD6F-9632-463C-B3B5-279DFC1586E2}" presName="LevelTwoTextNode" presStyleLbl="node3" presStyleIdx="0" presStyleCnt="2" custLinFactY="100000" custLinFactNeighborX="11773" custLinFactNeighborY="12856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B23AAB-E3A3-4B2E-B0F7-9D0367CFE233}" type="pres">
      <dgm:prSet presAssocID="{C094CD6F-9632-463C-B3B5-279DFC1586E2}" presName="level3hierChild" presStyleCnt="0"/>
      <dgm:spPr/>
    </dgm:pt>
    <dgm:pt modelId="{28B3FDA9-AA4A-4B4D-89E6-5DEDAC552BA4}" type="pres">
      <dgm:prSet presAssocID="{7F1A1155-EFC5-466A-BE7B-C65EC74BAD10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71AFAEC5-D608-463B-8C8C-84C92CF6AF0E}" type="pres">
      <dgm:prSet presAssocID="{7F1A1155-EFC5-466A-BE7B-C65EC74BAD10}" presName="connTx" presStyleLbl="parChTrans1D2" presStyleIdx="1" presStyleCnt="2"/>
      <dgm:spPr/>
      <dgm:t>
        <a:bodyPr/>
        <a:lstStyle/>
        <a:p>
          <a:endParaRPr lang="fr-FR"/>
        </a:p>
      </dgm:t>
    </dgm:pt>
    <dgm:pt modelId="{C36679D4-A097-45B6-924A-540CC53EE3F3}" type="pres">
      <dgm:prSet presAssocID="{BDB5999E-14F2-4F87-AEC7-2B09B82C538A}" presName="root2" presStyleCnt="0"/>
      <dgm:spPr/>
    </dgm:pt>
    <dgm:pt modelId="{E45A47C8-3FEB-4959-B569-4592C9CCCE15}" type="pres">
      <dgm:prSet presAssocID="{BDB5999E-14F2-4F87-AEC7-2B09B82C538A}" presName="LevelTwoTextNode" presStyleLbl="node2" presStyleIdx="1" presStyleCnt="2" custLinFactNeighborX="6764" custLinFactNeighborY="783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98CBEF-7FA1-47CE-8A8A-BC62079B4DBF}" type="pres">
      <dgm:prSet presAssocID="{BDB5999E-14F2-4F87-AEC7-2B09B82C538A}" presName="level3hierChild" presStyleCnt="0"/>
      <dgm:spPr/>
    </dgm:pt>
    <dgm:pt modelId="{5207AE7E-8848-46B0-BF9C-6F21A563CE96}" type="pres">
      <dgm:prSet presAssocID="{46287B5A-89CA-403F-969A-764C4977C8B4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5880C7DE-408A-44A8-9C1F-55E27253CF9C}" type="pres">
      <dgm:prSet presAssocID="{46287B5A-89CA-403F-969A-764C4977C8B4}" presName="connTx" presStyleLbl="parChTrans1D3" presStyleIdx="1" presStyleCnt="2"/>
      <dgm:spPr/>
      <dgm:t>
        <a:bodyPr/>
        <a:lstStyle/>
        <a:p>
          <a:endParaRPr lang="fr-FR"/>
        </a:p>
      </dgm:t>
    </dgm:pt>
    <dgm:pt modelId="{846ECC7B-0803-41E8-89F4-B377DD08C011}" type="pres">
      <dgm:prSet presAssocID="{5FCF390B-F002-4373-9309-BC588F6A49AB}" presName="root2" presStyleCnt="0"/>
      <dgm:spPr/>
    </dgm:pt>
    <dgm:pt modelId="{BD587C62-2B85-4DF3-AC6D-B350E1BB9EC8}" type="pres">
      <dgm:prSet presAssocID="{5FCF390B-F002-4373-9309-BC588F6A49AB}" presName="LevelTwoTextNode" presStyleLbl="node3" presStyleIdx="1" presStyleCnt="2" custLinFactNeighborX="11773" custLinFactNeighborY="-5893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71CC72-AE31-412F-B12A-B8DBF9A99CBE}" type="pres">
      <dgm:prSet presAssocID="{5FCF390B-F002-4373-9309-BC588F6A49AB}" presName="level3hierChild" presStyleCnt="0"/>
      <dgm:spPr/>
    </dgm:pt>
    <dgm:pt modelId="{9E98FD4D-753F-4251-8E33-67C9E689FE14}" type="pres">
      <dgm:prSet presAssocID="{80EEBE58-3DAE-4144-BDE3-C700C7B45853}" presName="conn2-1" presStyleLbl="parChTrans1D4" presStyleIdx="0" presStyleCnt="6"/>
      <dgm:spPr/>
      <dgm:t>
        <a:bodyPr/>
        <a:lstStyle/>
        <a:p>
          <a:endParaRPr lang="fr-FR"/>
        </a:p>
      </dgm:t>
    </dgm:pt>
    <dgm:pt modelId="{8A7679F5-B395-431B-8649-66B88217D50C}" type="pres">
      <dgm:prSet presAssocID="{80EEBE58-3DAE-4144-BDE3-C700C7B45853}" presName="connTx" presStyleLbl="parChTrans1D4" presStyleIdx="0" presStyleCnt="6"/>
      <dgm:spPr/>
      <dgm:t>
        <a:bodyPr/>
        <a:lstStyle/>
        <a:p>
          <a:endParaRPr lang="fr-FR"/>
        </a:p>
      </dgm:t>
    </dgm:pt>
    <dgm:pt modelId="{2AEB29B1-285F-40A1-BF3E-8433F24BD73B}" type="pres">
      <dgm:prSet presAssocID="{153BC8B7-3F62-4270-BA5B-14F5CC4921DA}" presName="root2" presStyleCnt="0"/>
      <dgm:spPr/>
    </dgm:pt>
    <dgm:pt modelId="{9476169C-F839-43C2-B3CB-0B68FAAB7568}" type="pres">
      <dgm:prSet presAssocID="{153BC8B7-3F62-4270-BA5B-14F5CC4921DA}" presName="LevelTwoTextNode" presStyleLbl="node4" presStyleIdx="0" presStyleCnt="6" custLinFactNeighborX="-7075" custLinFactNeighborY="-6973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D54C7F-682E-4662-A753-8A46117D40A6}" type="pres">
      <dgm:prSet presAssocID="{153BC8B7-3F62-4270-BA5B-14F5CC4921DA}" presName="level3hierChild" presStyleCnt="0"/>
      <dgm:spPr/>
    </dgm:pt>
    <dgm:pt modelId="{3957F077-7C65-4648-94E0-8F641A647CC1}" type="pres">
      <dgm:prSet presAssocID="{E268D3A0-4A02-43C8-AAD3-BDEB51ECFA03}" presName="conn2-1" presStyleLbl="parChTrans1D4" presStyleIdx="1" presStyleCnt="6"/>
      <dgm:spPr/>
      <dgm:t>
        <a:bodyPr/>
        <a:lstStyle/>
        <a:p>
          <a:endParaRPr lang="fr-FR"/>
        </a:p>
      </dgm:t>
    </dgm:pt>
    <dgm:pt modelId="{6394850E-3137-4231-81A0-24EC85A5898B}" type="pres">
      <dgm:prSet presAssocID="{E268D3A0-4A02-43C8-AAD3-BDEB51ECFA03}" presName="connTx" presStyleLbl="parChTrans1D4" presStyleIdx="1" presStyleCnt="6"/>
      <dgm:spPr/>
      <dgm:t>
        <a:bodyPr/>
        <a:lstStyle/>
        <a:p>
          <a:endParaRPr lang="fr-FR"/>
        </a:p>
      </dgm:t>
    </dgm:pt>
    <dgm:pt modelId="{84057C64-2995-429B-B17A-CFF99DA8E75F}" type="pres">
      <dgm:prSet presAssocID="{67ED5BAF-4770-44BE-9B2F-989EE362BB69}" presName="root2" presStyleCnt="0"/>
      <dgm:spPr/>
    </dgm:pt>
    <dgm:pt modelId="{5ED0205B-2F77-4235-8076-8CE863070625}" type="pres">
      <dgm:prSet presAssocID="{67ED5BAF-4770-44BE-9B2F-989EE362BB69}" presName="LevelTwoTextNode" presStyleLbl="node4" presStyleIdx="1" presStyleCnt="6" custLinFactNeighborX="1600" custLinFactNeighborY="-6941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35CE7AB-F5E1-4E35-B8C0-05370DA32D17}" type="pres">
      <dgm:prSet presAssocID="{67ED5BAF-4770-44BE-9B2F-989EE362BB69}" presName="level3hierChild" presStyleCnt="0"/>
      <dgm:spPr/>
    </dgm:pt>
    <dgm:pt modelId="{F7DC1E7C-E50C-4077-BA0C-E8CDC9D00303}" type="pres">
      <dgm:prSet presAssocID="{E10960E8-72C0-4D1D-90F7-59FCE9B48B20}" presName="conn2-1" presStyleLbl="parChTrans1D4" presStyleIdx="2" presStyleCnt="6"/>
      <dgm:spPr/>
      <dgm:t>
        <a:bodyPr/>
        <a:lstStyle/>
        <a:p>
          <a:endParaRPr lang="fr-FR"/>
        </a:p>
      </dgm:t>
    </dgm:pt>
    <dgm:pt modelId="{B8C3F67C-9D32-4002-9DC8-547CE3A265D9}" type="pres">
      <dgm:prSet presAssocID="{E10960E8-72C0-4D1D-90F7-59FCE9B48B20}" presName="connTx" presStyleLbl="parChTrans1D4" presStyleIdx="2" presStyleCnt="6"/>
      <dgm:spPr/>
      <dgm:t>
        <a:bodyPr/>
        <a:lstStyle/>
        <a:p>
          <a:endParaRPr lang="fr-FR"/>
        </a:p>
      </dgm:t>
    </dgm:pt>
    <dgm:pt modelId="{6893DF39-E937-4838-8B0C-418A4C7A70F3}" type="pres">
      <dgm:prSet presAssocID="{CE13A0F6-92A9-43C4-967F-3AB2E6566B30}" presName="root2" presStyleCnt="0"/>
      <dgm:spPr/>
    </dgm:pt>
    <dgm:pt modelId="{8B5BE146-B67D-448D-BD14-73D3E3D568E4}" type="pres">
      <dgm:prSet presAssocID="{CE13A0F6-92A9-43C4-967F-3AB2E6566B30}" presName="LevelTwoTextNode" presStyleLbl="node4" presStyleIdx="2" presStyleCnt="6" custLinFactNeighborX="1601" custLinFactNeighborY="-7005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977579-FD4D-4F5F-B007-ABAC867C4A53}" type="pres">
      <dgm:prSet presAssocID="{CE13A0F6-92A9-43C4-967F-3AB2E6566B30}" presName="level3hierChild" presStyleCnt="0"/>
      <dgm:spPr/>
    </dgm:pt>
    <dgm:pt modelId="{78DBE89F-7D84-4391-90F2-FD1E7C4AF729}" type="pres">
      <dgm:prSet presAssocID="{36B84D46-7754-4891-90D6-DEE7BF6795D3}" presName="conn2-1" presStyleLbl="parChTrans1D4" presStyleIdx="3" presStyleCnt="6"/>
      <dgm:spPr/>
      <dgm:t>
        <a:bodyPr/>
        <a:lstStyle/>
        <a:p>
          <a:endParaRPr lang="fr-FR"/>
        </a:p>
      </dgm:t>
    </dgm:pt>
    <dgm:pt modelId="{6D314814-5808-4703-A1BA-443711C032A3}" type="pres">
      <dgm:prSet presAssocID="{36B84D46-7754-4891-90D6-DEE7BF6795D3}" presName="connTx" presStyleLbl="parChTrans1D4" presStyleIdx="3" presStyleCnt="6"/>
      <dgm:spPr/>
      <dgm:t>
        <a:bodyPr/>
        <a:lstStyle/>
        <a:p>
          <a:endParaRPr lang="fr-FR"/>
        </a:p>
      </dgm:t>
    </dgm:pt>
    <dgm:pt modelId="{6B6BC68B-0080-433A-A242-A79118C394D7}" type="pres">
      <dgm:prSet presAssocID="{91C62CAE-01FD-44B4-B4C1-6D659C22BFF4}" presName="root2" presStyleCnt="0"/>
      <dgm:spPr/>
    </dgm:pt>
    <dgm:pt modelId="{E1AFC6C6-BBE4-414F-87AF-8EC3770FC26F}" type="pres">
      <dgm:prSet presAssocID="{91C62CAE-01FD-44B4-B4C1-6D659C22BFF4}" presName="LevelTwoTextNode" presStyleLbl="node4" presStyleIdx="3" presStyleCnt="6" custLinFactNeighborX="-1356" custLinFactNeighborY="-366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C05FD8-9926-499C-9FD9-6DA58AB7D18B}" type="pres">
      <dgm:prSet presAssocID="{91C62CAE-01FD-44B4-B4C1-6D659C22BFF4}" presName="level3hierChild" presStyleCnt="0"/>
      <dgm:spPr/>
    </dgm:pt>
    <dgm:pt modelId="{15683281-3A98-4627-BAEF-5D0324633DBB}" type="pres">
      <dgm:prSet presAssocID="{948C9286-E6E6-4375-9961-045B95CC7711}" presName="conn2-1" presStyleLbl="parChTrans1D4" presStyleIdx="4" presStyleCnt="6"/>
      <dgm:spPr/>
      <dgm:t>
        <a:bodyPr/>
        <a:lstStyle/>
        <a:p>
          <a:endParaRPr lang="fr-FR"/>
        </a:p>
      </dgm:t>
    </dgm:pt>
    <dgm:pt modelId="{850D42EF-DA67-45D0-B6AD-9808BFA5C537}" type="pres">
      <dgm:prSet presAssocID="{948C9286-E6E6-4375-9961-045B95CC7711}" presName="connTx" presStyleLbl="parChTrans1D4" presStyleIdx="4" presStyleCnt="6"/>
      <dgm:spPr/>
      <dgm:t>
        <a:bodyPr/>
        <a:lstStyle/>
        <a:p>
          <a:endParaRPr lang="fr-FR"/>
        </a:p>
      </dgm:t>
    </dgm:pt>
    <dgm:pt modelId="{095EE214-B74F-4986-A5E8-E0A60DBD9BB5}" type="pres">
      <dgm:prSet presAssocID="{0FC230D4-B7DD-4392-9B2E-71A9BB1CF867}" presName="root2" presStyleCnt="0"/>
      <dgm:spPr/>
    </dgm:pt>
    <dgm:pt modelId="{DB3D1EDA-12CF-4DBC-8B90-4A296A272B47}" type="pres">
      <dgm:prSet presAssocID="{0FC230D4-B7DD-4392-9B2E-71A9BB1CF867}" presName="LevelTwoTextNode" presStyleLbl="node4" presStyleIdx="4" presStyleCnt="6" custLinFactNeighborX="7319" custLinFactNeighborY="-3637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B6679F-4D48-4CD0-9E6B-F5E53970B254}" type="pres">
      <dgm:prSet presAssocID="{0FC230D4-B7DD-4392-9B2E-71A9BB1CF867}" presName="level3hierChild" presStyleCnt="0"/>
      <dgm:spPr/>
    </dgm:pt>
    <dgm:pt modelId="{A7666F4B-A5E6-498D-BF4A-815E102FE1A6}" type="pres">
      <dgm:prSet presAssocID="{806DEA5F-D0E6-46F5-8D00-616A4C7E5907}" presName="conn2-1" presStyleLbl="parChTrans1D4" presStyleIdx="5" presStyleCnt="6"/>
      <dgm:spPr/>
      <dgm:t>
        <a:bodyPr/>
        <a:lstStyle/>
        <a:p>
          <a:endParaRPr lang="fr-FR"/>
        </a:p>
      </dgm:t>
    </dgm:pt>
    <dgm:pt modelId="{04ABA6F6-7390-4A2C-8C9C-478C8A0E8CBA}" type="pres">
      <dgm:prSet presAssocID="{806DEA5F-D0E6-46F5-8D00-616A4C7E5907}" presName="connTx" presStyleLbl="parChTrans1D4" presStyleIdx="5" presStyleCnt="6"/>
      <dgm:spPr/>
      <dgm:t>
        <a:bodyPr/>
        <a:lstStyle/>
        <a:p>
          <a:endParaRPr lang="fr-FR"/>
        </a:p>
      </dgm:t>
    </dgm:pt>
    <dgm:pt modelId="{E574D25B-6EDE-464C-987B-66BEE7369CFD}" type="pres">
      <dgm:prSet presAssocID="{7DBE1AC7-F997-4271-8257-ACBE61E8470F}" presName="root2" presStyleCnt="0"/>
      <dgm:spPr/>
    </dgm:pt>
    <dgm:pt modelId="{E32ED423-FE68-46F8-8474-FE697D795EBF}" type="pres">
      <dgm:prSet presAssocID="{7DBE1AC7-F997-4271-8257-ACBE61E8470F}" presName="LevelTwoTextNode" presStyleLbl="node4" presStyleIdx="5" presStyleCnt="6" custLinFactNeighborX="7319" custLinFactNeighborY="-370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2222FEA-286C-43F1-8CC5-217AB8966E1E}" type="pres">
      <dgm:prSet presAssocID="{7DBE1AC7-F997-4271-8257-ACBE61E8470F}" presName="level3hierChild" presStyleCnt="0"/>
      <dgm:spPr/>
    </dgm:pt>
  </dgm:ptLst>
  <dgm:cxnLst>
    <dgm:cxn modelId="{6F64791C-E83B-4FDE-9D9D-8DC4BEBE3DB5}" srcId="{5FCF390B-F002-4373-9309-BC588F6A49AB}" destId="{91C62CAE-01FD-44B4-B4C1-6D659C22BFF4}" srcOrd="1" destOrd="0" parTransId="{36B84D46-7754-4891-90D6-DEE7BF6795D3}" sibTransId="{23CB794A-DD40-41C9-BB22-CC6687DFFA6C}"/>
    <dgm:cxn modelId="{8B0E0AE7-03A6-433C-84A5-40A4F1A2D610}" type="presOf" srcId="{BDB5999E-14F2-4F87-AEC7-2B09B82C538A}" destId="{E45A47C8-3FEB-4959-B569-4592C9CCCE15}" srcOrd="0" destOrd="0" presId="urn:microsoft.com/office/officeart/2005/8/layout/hierarchy2"/>
    <dgm:cxn modelId="{8BDBAE81-724A-41A5-93EF-4CD46DDA48EA}" type="presOf" srcId="{719E83F8-462D-4CF3-9B22-3B7D5B2FE367}" destId="{8E59182E-60DE-4274-A2F7-06A326E1794D}" srcOrd="0" destOrd="0" presId="urn:microsoft.com/office/officeart/2005/8/layout/hierarchy2"/>
    <dgm:cxn modelId="{4A8B0AEC-EB9A-4E21-A06D-A83A50031A10}" type="presOf" srcId="{80EEBE58-3DAE-4144-BDE3-C700C7B45853}" destId="{9E98FD4D-753F-4251-8E33-67C9E689FE14}" srcOrd="0" destOrd="0" presId="urn:microsoft.com/office/officeart/2005/8/layout/hierarchy2"/>
    <dgm:cxn modelId="{9318F4F0-2294-4257-902B-F82D7C4618CC}" type="presOf" srcId="{719E83F8-462D-4CF3-9B22-3B7D5B2FE367}" destId="{7CE0C798-2EDF-4EBF-908D-FA0DEAB983D2}" srcOrd="1" destOrd="0" presId="urn:microsoft.com/office/officeart/2005/8/layout/hierarchy2"/>
    <dgm:cxn modelId="{A754627E-23A9-4A68-AF3B-8EA907946ED9}" type="presOf" srcId="{B1DB5D2A-7397-48BC-A1D7-8821C4590BFC}" destId="{DFCEBD3F-150B-4C2D-8A04-2860751CA2F5}" srcOrd="0" destOrd="0" presId="urn:microsoft.com/office/officeart/2005/8/layout/hierarchy2"/>
    <dgm:cxn modelId="{0681DC44-EFE2-4931-806F-8104F8A37396}" type="presOf" srcId="{948C9286-E6E6-4375-9961-045B95CC7711}" destId="{15683281-3A98-4627-BAEF-5D0324633DBB}" srcOrd="0" destOrd="0" presId="urn:microsoft.com/office/officeart/2005/8/layout/hierarchy2"/>
    <dgm:cxn modelId="{A41A6D22-A58E-41E9-AD4B-26D2E7E68C2A}" type="presOf" srcId="{5FCF390B-F002-4373-9309-BC588F6A49AB}" destId="{BD587C62-2B85-4DF3-AC6D-B350E1BB9EC8}" srcOrd="0" destOrd="0" presId="urn:microsoft.com/office/officeart/2005/8/layout/hierarchy2"/>
    <dgm:cxn modelId="{02325A50-D131-4048-995E-3A0093793747}" srcId="{91C62CAE-01FD-44B4-B4C1-6D659C22BFF4}" destId="{0FC230D4-B7DD-4392-9B2E-71A9BB1CF867}" srcOrd="0" destOrd="0" parTransId="{948C9286-E6E6-4375-9961-045B95CC7711}" sibTransId="{545F2970-C1FB-4EB9-B5C5-83D3557B08EF}"/>
    <dgm:cxn modelId="{314C9972-4B54-4A9D-8DD2-D35972C72426}" type="presOf" srcId="{CE13A0F6-92A9-43C4-967F-3AB2E6566B30}" destId="{8B5BE146-B67D-448D-BD14-73D3E3D568E4}" srcOrd="0" destOrd="0" presId="urn:microsoft.com/office/officeart/2005/8/layout/hierarchy2"/>
    <dgm:cxn modelId="{442020E5-C8BE-4E25-95E1-C3F48871A194}" type="presOf" srcId="{E10960E8-72C0-4D1D-90F7-59FCE9B48B20}" destId="{F7DC1E7C-E50C-4077-BA0C-E8CDC9D00303}" srcOrd="0" destOrd="0" presId="urn:microsoft.com/office/officeart/2005/8/layout/hierarchy2"/>
    <dgm:cxn modelId="{284847CC-1D6A-4B7D-A1AA-E3DE137C320F}" srcId="{1485BFC8-BEC7-4C77-BE93-C8FE9A4329F2}" destId="{3D9BA867-DCBF-4253-BC9E-C91C05660932}" srcOrd="0" destOrd="0" parTransId="{B1DB5D2A-7397-48BC-A1D7-8821C4590BFC}" sibTransId="{B3980C0A-AD7E-4F4A-8155-76FF51D2804D}"/>
    <dgm:cxn modelId="{90256D20-4396-488F-B934-A73E152FEF64}" srcId="{BDB5999E-14F2-4F87-AEC7-2B09B82C538A}" destId="{5FCF390B-F002-4373-9309-BC588F6A49AB}" srcOrd="0" destOrd="0" parTransId="{46287B5A-89CA-403F-969A-764C4977C8B4}" sibTransId="{E9D10741-F565-48E7-AE93-FB05DA38D8FC}"/>
    <dgm:cxn modelId="{866CA6A9-BAB5-48C8-BE03-6FFD4BCFB584}" type="presOf" srcId="{E268D3A0-4A02-43C8-AAD3-BDEB51ECFA03}" destId="{3957F077-7C65-4648-94E0-8F641A647CC1}" srcOrd="0" destOrd="0" presId="urn:microsoft.com/office/officeart/2005/8/layout/hierarchy2"/>
    <dgm:cxn modelId="{5DF2753F-ACF6-4042-9D3E-8F5D18CBF83D}" type="presOf" srcId="{806DEA5F-D0E6-46F5-8D00-616A4C7E5907}" destId="{A7666F4B-A5E6-498D-BF4A-815E102FE1A6}" srcOrd="0" destOrd="0" presId="urn:microsoft.com/office/officeart/2005/8/layout/hierarchy2"/>
    <dgm:cxn modelId="{559A5944-B060-4F99-8FA7-1A62237D849A}" type="presOf" srcId="{806DEA5F-D0E6-46F5-8D00-616A4C7E5907}" destId="{04ABA6F6-7390-4A2C-8C9C-478C8A0E8CBA}" srcOrd="1" destOrd="0" presId="urn:microsoft.com/office/officeart/2005/8/layout/hierarchy2"/>
    <dgm:cxn modelId="{1EC44761-594E-445F-8497-F59E97FDDAA7}" type="presOf" srcId="{B1DB5D2A-7397-48BC-A1D7-8821C4590BFC}" destId="{82CCDCAA-BDD5-4042-B1B3-23066D16CC81}" srcOrd="1" destOrd="0" presId="urn:microsoft.com/office/officeart/2005/8/layout/hierarchy2"/>
    <dgm:cxn modelId="{C1048A61-C68D-4DBA-B3CB-EB84962B6A13}" srcId="{1485BFC8-BEC7-4C77-BE93-C8FE9A4329F2}" destId="{BDB5999E-14F2-4F87-AEC7-2B09B82C538A}" srcOrd="1" destOrd="0" parTransId="{7F1A1155-EFC5-466A-BE7B-C65EC74BAD10}" sibTransId="{E40282A9-AE93-43A7-A506-107FA9237ABC}"/>
    <dgm:cxn modelId="{85BBB700-C2E8-472E-96F2-047C97ECCD57}" type="presOf" srcId="{36B84D46-7754-4891-90D6-DEE7BF6795D3}" destId="{6D314814-5808-4703-A1BA-443711C032A3}" srcOrd="1" destOrd="0" presId="urn:microsoft.com/office/officeart/2005/8/layout/hierarchy2"/>
    <dgm:cxn modelId="{26CBE65B-DA1E-497E-BB15-B904748EEF49}" srcId="{5FCF390B-F002-4373-9309-BC588F6A49AB}" destId="{153BC8B7-3F62-4270-BA5B-14F5CC4921DA}" srcOrd="0" destOrd="0" parTransId="{80EEBE58-3DAE-4144-BDE3-C700C7B45853}" sibTransId="{B53E992B-860B-4A81-AA3B-AA93ECC476F4}"/>
    <dgm:cxn modelId="{2421FA30-C75D-44DE-B70D-A2C11F51FF1A}" type="presOf" srcId="{1485BFC8-BEC7-4C77-BE93-C8FE9A4329F2}" destId="{2BC2308E-9E44-4759-AFB4-22B2F343278B}" srcOrd="0" destOrd="0" presId="urn:microsoft.com/office/officeart/2005/8/layout/hierarchy2"/>
    <dgm:cxn modelId="{674382A0-D8C5-40B8-9BDB-26197CE3C5BC}" type="presOf" srcId="{153BC8B7-3F62-4270-BA5B-14F5CC4921DA}" destId="{9476169C-F839-43C2-B3CB-0B68FAAB7568}" srcOrd="0" destOrd="0" presId="urn:microsoft.com/office/officeart/2005/8/layout/hierarchy2"/>
    <dgm:cxn modelId="{1614D06E-5EAD-4382-AFF9-16BCA4BDE8E7}" type="presOf" srcId="{E10960E8-72C0-4D1D-90F7-59FCE9B48B20}" destId="{B8C3F67C-9D32-4002-9DC8-547CE3A265D9}" srcOrd="1" destOrd="0" presId="urn:microsoft.com/office/officeart/2005/8/layout/hierarchy2"/>
    <dgm:cxn modelId="{C1A00A2A-85EB-471A-973C-10130CC89A46}" type="presOf" srcId="{46287B5A-89CA-403F-969A-764C4977C8B4}" destId="{5880C7DE-408A-44A8-9C1F-55E27253CF9C}" srcOrd="1" destOrd="0" presId="urn:microsoft.com/office/officeart/2005/8/layout/hierarchy2"/>
    <dgm:cxn modelId="{6B2E1A62-0CAC-421C-90E1-FB3D70B56BF9}" type="presOf" srcId="{3D9BA867-DCBF-4253-BC9E-C91C05660932}" destId="{A4FE82C5-91F9-44F8-B905-D0E5CEB73CD4}" srcOrd="0" destOrd="0" presId="urn:microsoft.com/office/officeart/2005/8/layout/hierarchy2"/>
    <dgm:cxn modelId="{B95ED6B9-5F43-40D1-BFE0-5031FF758D5C}" type="presOf" srcId="{948C9286-E6E6-4375-9961-045B95CC7711}" destId="{850D42EF-DA67-45D0-B6AD-9808BFA5C537}" srcOrd="1" destOrd="0" presId="urn:microsoft.com/office/officeart/2005/8/layout/hierarchy2"/>
    <dgm:cxn modelId="{C2A1ABFD-4B91-46E5-B428-1674A8A0A8B9}" srcId="{91F05FBA-5097-4E2F-A81D-1E5B486A6AA9}" destId="{1485BFC8-BEC7-4C77-BE93-C8FE9A4329F2}" srcOrd="0" destOrd="0" parTransId="{2AD7E136-2AC5-4E48-AD76-279BAD303EA9}" sibTransId="{2B890B55-4995-4C04-B2DA-87A22CAADF6A}"/>
    <dgm:cxn modelId="{13366AC6-3AF3-40ED-8C5F-EB8E462B36F6}" type="presOf" srcId="{7F1A1155-EFC5-466A-BE7B-C65EC74BAD10}" destId="{71AFAEC5-D608-463B-8C8C-84C92CF6AF0E}" srcOrd="1" destOrd="0" presId="urn:microsoft.com/office/officeart/2005/8/layout/hierarchy2"/>
    <dgm:cxn modelId="{DA597E7D-CD31-4A9C-9B08-2326530E1687}" type="presOf" srcId="{E268D3A0-4A02-43C8-AAD3-BDEB51ECFA03}" destId="{6394850E-3137-4231-81A0-24EC85A5898B}" srcOrd="1" destOrd="0" presId="urn:microsoft.com/office/officeart/2005/8/layout/hierarchy2"/>
    <dgm:cxn modelId="{93F112CB-7328-476E-A300-6F8C63A78B2D}" type="presOf" srcId="{7F1A1155-EFC5-466A-BE7B-C65EC74BAD10}" destId="{28B3FDA9-AA4A-4B4D-89E6-5DEDAC552BA4}" srcOrd="0" destOrd="0" presId="urn:microsoft.com/office/officeart/2005/8/layout/hierarchy2"/>
    <dgm:cxn modelId="{324D507D-B277-4F08-AAC3-C915FEB34F27}" srcId="{153BC8B7-3F62-4270-BA5B-14F5CC4921DA}" destId="{67ED5BAF-4770-44BE-9B2F-989EE362BB69}" srcOrd="0" destOrd="0" parTransId="{E268D3A0-4A02-43C8-AAD3-BDEB51ECFA03}" sibTransId="{205E8700-7188-4DC5-88ED-D5841933A7FA}"/>
    <dgm:cxn modelId="{4CF7B22F-62DE-4349-AD16-C95B40B391AC}" srcId="{91C62CAE-01FD-44B4-B4C1-6D659C22BFF4}" destId="{7DBE1AC7-F997-4271-8257-ACBE61E8470F}" srcOrd="1" destOrd="0" parTransId="{806DEA5F-D0E6-46F5-8D00-616A4C7E5907}" sibTransId="{4DD3191A-2EB4-4CEF-B5E3-04A6135DC9B4}"/>
    <dgm:cxn modelId="{9B7B13B4-23DD-434C-AD53-CB19D34E32FE}" type="presOf" srcId="{91C62CAE-01FD-44B4-B4C1-6D659C22BFF4}" destId="{E1AFC6C6-BBE4-414F-87AF-8EC3770FC26F}" srcOrd="0" destOrd="0" presId="urn:microsoft.com/office/officeart/2005/8/layout/hierarchy2"/>
    <dgm:cxn modelId="{33C5A588-8DA7-48E2-BAEE-E0C816AF5DD4}" type="presOf" srcId="{80EEBE58-3DAE-4144-BDE3-C700C7B45853}" destId="{8A7679F5-B395-431B-8649-66B88217D50C}" srcOrd="1" destOrd="0" presId="urn:microsoft.com/office/officeart/2005/8/layout/hierarchy2"/>
    <dgm:cxn modelId="{0E8002DF-B4AA-49EE-AE8D-94B78CB291BE}" type="presOf" srcId="{36B84D46-7754-4891-90D6-DEE7BF6795D3}" destId="{78DBE89F-7D84-4391-90F2-FD1E7C4AF729}" srcOrd="0" destOrd="0" presId="urn:microsoft.com/office/officeart/2005/8/layout/hierarchy2"/>
    <dgm:cxn modelId="{4A170CA2-9E70-4C0F-A01D-9B7B388B97AE}" srcId="{153BC8B7-3F62-4270-BA5B-14F5CC4921DA}" destId="{CE13A0F6-92A9-43C4-967F-3AB2E6566B30}" srcOrd="1" destOrd="0" parTransId="{E10960E8-72C0-4D1D-90F7-59FCE9B48B20}" sibTransId="{1EED699A-9953-4047-B7F9-D40DABEE43AD}"/>
    <dgm:cxn modelId="{0238AA74-B13E-448F-A697-AA6D659EC222}" srcId="{3D9BA867-DCBF-4253-BC9E-C91C05660932}" destId="{C094CD6F-9632-463C-B3B5-279DFC1586E2}" srcOrd="0" destOrd="0" parTransId="{719E83F8-462D-4CF3-9B22-3B7D5B2FE367}" sibTransId="{C5CD8A22-409A-42BC-89D3-7206AE1E0DE3}"/>
    <dgm:cxn modelId="{0EF6CE4F-A92D-4BD2-898E-A8291FD49388}" type="presOf" srcId="{C094CD6F-9632-463C-B3B5-279DFC1586E2}" destId="{F661E650-46CF-4D41-AA42-F7BAB43E0605}" srcOrd="0" destOrd="0" presId="urn:microsoft.com/office/officeart/2005/8/layout/hierarchy2"/>
    <dgm:cxn modelId="{B73F18AD-D249-44DA-99E4-6D5C2D556324}" type="presOf" srcId="{0FC230D4-B7DD-4392-9B2E-71A9BB1CF867}" destId="{DB3D1EDA-12CF-4DBC-8B90-4A296A272B47}" srcOrd="0" destOrd="0" presId="urn:microsoft.com/office/officeart/2005/8/layout/hierarchy2"/>
    <dgm:cxn modelId="{D4918C22-C4E6-478E-987E-0B5B9B21ECDD}" type="presOf" srcId="{67ED5BAF-4770-44BE-9B2F-989EE362BB69}" destId="{5ED0205B-2F77-4235-8076-8CE863070625}" srcOrd="0" destOrd="0" presId="urn:microsoft.com/office/officeart/2005/8/layout/hierarchy2"/>
    <dgm:cxn modelId="{63343A7E-D3F1-4FEF-AF27-496BBD4D425B}" type="presOf" srcId="{7DBE1AC7-F997-4271-8257-ACBE61E8470F}" destId="{E32ED423-FE68-46F8-8474-FE697D795EBF}" srcOrd="0" destOrd="0" presId="urn:microsoft.com/office/officeart/2005/8/layout/hierarchy2"/>
    <dgm:cxn modelId="{EC2574FF-E21E-464C-95A8-7C91F8D7B817}" type="presOf" srcId="{91F05FBA-5097-4E2F-A81D-1E5B486A6AA9}" destId="{DE3A4EB8-30B4-4D54-8E31-013ADA550822}" srcOrd="0" destOrd="0" presId="urn:microsoft.com/office/officeart/2005/8/layout/hierarchy2"/>
    <dgm:cxn modelId="{9813CEFB-76F6-4931-93A0-2080143085E1}" type="presOf" srcId="{46287B5A-89CA-403F-969A-764C4977C8B4}" destId="{5207AE7E-8848-46B0-BF9C-6F21A563CE96}" srcOrd="0" destOrd="0" presId="urn:microsoft.com/office/officeart/2005/8/layout/hierarchy2"/>
    <dgm:cxn modelId="{146122D2-2E5A-4B4A-A302-EA2BE00356A2}" type="presParOf" srcId="{DE3A4EB8-30B4-4D54-8E31-013ADA550822}" destId="{534CE3D7-BA25-4FED-AEC5-40ADD51E2B5E}" srcOrd="0" destOrd="0" presId="urn:microsoft.com/office/officeart/2005/8/layout/hierarchy2"/>
    <dgm:cxn modelId="{B36647E8-6073-4B77-BF3A-4A1F2E52A938}" type="presParOf" srcId="{534CE3D7-BA25-4FED-AEC5-40ADD51E2B5E}" destId="{2BC2308E-9E44-4759-AFB4-22B2F343278B}" srcOrd="0" destOrd="0" presId="urn:microsoft.com/office/officeart/2005/8/layout/hierarchy2"/>
    <dgm:cxn modelId="{2F5715D9-5DE9-4E31-8C99-53BF10093DA9}" type="presParOf" srcId="{534CE3D7-BA25-4FED-AEC5-40ADD51E2B5E}" destId="{3EC92E01-5A20-4DA9-AC44-83987DDE5AB2}" srcOrd="1" destOrd="0" presId="urn:microsoft.com/office/officeart/2005/8/layout/hierarchy2"/>
    <dgm:cxn modelId="{21954537-1532-4556-89F7-EC83AFEF18A4}" type="presParOf" srcId="{3EC92E01-5A20-4DA9-AC44-83987DDE5AB2}" destId="{DFCEBD3F-150B-4C2D-8A04-2860751CA2F5}" srcOrd="0" destOrd="0" presId="urn:microsoft.com/office/officeart/2005/8/layout/hierarchy2"/>
    <dgm:cxn modelId="{395DFB78-659B-4773-8B13-E7F083A2F640}" type="presParOf" srcId="{DFCEBD3F-150B-4C2D-8A04-2860751CA2F5}" destId="{82CCDCAA-BDD5-4042-B1B3-23066D16CC81}" srcOrd="0" destOrd="0" presId="urn:microsoft.com/office/officeart/2005/8/layout/hierarchy2"/>
    <dgm:cxn modelId="{8DDC5357-0B47-42F7-9090-E56DCD903DB8}" type="presParOf" srcId="{3EC92E01-5A20-4DA9-AC44-83987DDE5AB2}" destId="{E7F01392-DD1E-4C48-853C-896818D5B582}" srcOrd="1" destOrd="0" presId="urn:microsoft.com/office/officeart/2005/8/layout/hierarchy2"/>
    <dgm:cxn modelId="{52C37E86-5865-4707-9A8E-A3910C6D95E5}" type="presParOf" srcId="{E7F01392-DD1E-4C48-853C-896818D5B582}" destId="{A4FE82C5-91F9-44F8-B905-D0E5CEB73CD4}" srcOrd="0" destOrd="0" presId="urn:microsoft.com/office/officeart/2005/8/layout/hierarchy2"/>
    <dgm:cxn modelId="{B92C7F6C-FAE0-4774-A24F-9A71439763A7}" type="presParOf" srcId="{E7F01392-DD1E-4C48-853C-896818D5B582}" destId="{A5014A66-99A4-40B7-A64D-787636DB4301}" srcOrd="1" destOrd="0" presId="urn:microsoft.com/office/officeart/2005/8/layout/hierarchy2"/>
    <dgm:cxn modelId="{8EC0ABA9-506B-4284-9FE3-04DBB274413B}" type="presParOf" srcId="{A5014A66-99A4-40B7-A64D-787636DB4301}" destId="{8E59182E-60DE-4274-A2F7-06A326E1794D}" srcOrd="0" destOrd="0" presId="urn:microsoft.com/office/officeart/2005/8/layout/hierarchy2"/>
    <dgm:cxn modelId="{7BE29BE0-561F-425E-A218-5A371C32DE65}" type="presParOf" srcId="{8E59182E-60DE-4274-A2F7-06A326E1794D}" destId="{7CE0C798-2EDF-4EBF-908D-FA0DEAB983D2}" srcOrd="0" destOrd="0" presId="urn:microsoft.com/office/officeart/2005/8/layout/hierarchy2"/>
    <dgm:cxn modelId="{FEC2EFCF-F9A8-41B2-82EF-F37C45987951}" type="presParOf" srcId="{A5014A66-99A4-40B7-A64D-787636DB4301}" destId="{C5F422EE-FB0F-4CCB-A5ED-F9B221A17B8B}" srcOrd="1" destOrd="0" presId="urn:microsoft.com/office/officeart/2005/8/layout/hierarchy2"/>
    <dgm:cxn modelId="{71933020-E612-4F7D-AD04-957990E89BD7}" type="presParOf" srcId="{C5F422EE-FB0F-4CCB-A5ED-F9B221A17B8B}" destId="{F661E650-46CF-4D41-AA42-F7BAB43E0605}" srcOrd="0" destOrd="0" presId="urn:microsoft.com/office/officeart/2005/8/layout/hierarchy2"/>
    <dgm:cxn modelId="{35017FD6-AECF-4D79-A603-55A5746182AD}" type="presParOf" srcId="{C5F422EE-FB0F-4CCB-A5ED-F9B221A17B8B}" destId="{2CB23AAB-E3A3-4B2E-B0F7-9D0367CFE233}" srcOrd="1" destOrd="0" presId="urn:microsoft.com/office/officeart/2005/8/layout/hierarchy2"/>
    <dgm:cxn modelId="{7EB2EABB-2305-4E6A-8E25-D83D8D36EBBC}" type="presParOf" srcId="{3EC92E01-5A20-4DA9-AC44-83987DDE5AB2}" destId="{28B3FDA9-AA4A-4B4D-89E6-5DEDAC552BA4}" srcOrd="2" destOrd="0" presId="urn:microsoft.com/office/officeart/2005/8/layout/hierarchy2"/>
    <dgm:cxn modelId="{C09302E4-AE55-4F5A-A381-A02F821C1E13}" type="presParOf" srcId="{28B3FDA9-AA4A-4B4D-89E6-5DEDAC552BA4}" destId="{71AFAEC5-D608-463B-8C8C-84C92CF6AF0E}" srcOrd="0" destOrd="0" presId="urn:microsoft.com/office/officeart/2005/8/layout/hierarchy2"/>
    <dgm:cxn modelId="{C433E032-6EDB-46E5-8879-8EF504654F7E}" type="presParOf" srcId="{3EC92E01-5A20-4DA9-AC44-83987DDE5AB2}" destId="{C36679D4-A097-45B6-924A-540CC53EE3F3}" srcOrd="3" destOrd="0" presId="urn:microsoft.com/office/officeart/2005/8/layout/hierarchy2"/>
    <dgm:cxn modelId="{21F338C9-F549-424D-B200-85E0A23932D7}" type="presParOf" srcId="{C36679D4-A097-45B6-924A-540CC53EE3F3}" destId="{E45A47C8-3FEB-4959-B569-4592C9CCCE15}" srcOrd="0" destOrd="0" presId="urn:microsoft.com/office/officeart/2005/8/layout/hierarchy2"/>
    <dgm:cxn modelId="{0552523A-5F29-403C-8774-85D0AAF8AAFF}" type="presParOf" srcId="{C36679D4-A097-45B6-924A-540CC53EE3F3}" destId="{2998CBEF-7FA1-47CE-8A8A-BC62079B4DBF}" srcOrd="1" destOrd="0" presId="urn:microsoft.com/office/officeart/2005/8/layout/hierarchy2"/>
    <dgm:cxn modelId="{B5728241-10F3-44F4-A3F5-91F4C49EE0F7}" type="presParOf" srcId="{2998CBEF-7FA1-47CE-8A8A-BC62079B4DBF}" destId="{5207AE7E-8848-46B0-BF9C-6F21A563CE96}" srcOrd="0" destOrd="0" presId="urn:microsoft.com/office/officeart/2005/8/layout/hierarchy2"/>
    <dgm:cxn modelId="{45AD09D7-9140-4CF8-9604-F80143591515}" type="presParOf" srcId="{5207AE7E-8848-46B0-BF9C-6F21A563CE96}" destId="{5880C7DE-408A-44A8-9C1F-55E27253CF9C}" srcOrd="0" destOrd="0" presId="urn:microsoft.com/office/officeart/2005/8/layout/hierarchy2"/>
    <dgm:cxn modelId="{6EB11058-0D57-40C4-AA42-611F45B21BFD}" type="presParOf" srcId="{2998CBEF-7FA1-47CE-8A8A-BC62079B4DBF}" destId="{846ECC7B-0803-41E8-89F4-B377DD08C011}" srcOrd="1" destOrd="0" presId="urn:microsoft.com/office/officeart/2005/8/layout/hierarchy2"/>
    <dgm:cxn modelId="{4918FEE2-71EE-45EA-9796-452821E68E01}" type="presParOf" srcId="{846ECC7B-0803-41E8-89F4-B377DD08C011}" destId="{BD587C62-2B85-4DF3-AC6D-B350E1BB9EC8}" srcOrd="0" destOrd="0" presId="urn:microsoft.com/office/officeart/2005/8/layout/hierarchy2"/>
    <dgm:cxn modelId="{8ADB626F-824B-4226-9E7A-07DB73B7465F}" type="presParOf" srcId="{846ECC7B-0803-41E8-89F4-B377DD08C011}" destId="{4371CC72-AE31-412F-B12A-B8DBF9A99CBE}" srcOrd="1" destOrd="0" presId="urn:microsoft.com/office/officeart/2005/8/layout/hierarchy2"/>
    <dgm:cxn modelId="{6E8FF2E9-95BD-4D39-AF23-4762AA0A3315}" type="presParOf" srcId="{4371CC72-AE31-412F-B12A-B8DBF9A99CBE}" destId="{9E98FD4D-753F-4251-8E33-67C9E689FE14}" srcOrd="0" destOrd="0" presId="urn:microsoft.com/office/officeart/2005/8/layout/hierarchy2"/>
    <dgm:cxn modelId="{CF038287-0A94-4B71-8897-8357A155301C}" type="presParOf" srcId="{9E98FD4D-753F-4251-8E33-67C9E689FE14}" destId="{8A7679F5-B395-431B-8649-66B88217D50C}" srcOrd="0" destOrd="0" presId="urn:microsoft.com/office/officeart/2005/8/layout/hierarchy2"/>
    <dgm:cxn modelId="{779706F5-4876-4154-BD5F-0F5EE8ECCA29}" type="presParOf" srcId="{4371CC72-AE31-412F-B12A-B8DBF9A99CBE}" destId="{2AEB29B1-285F-40A1-BF3E-8433F24BD73B}" srcOrd="1" destOrd="0" presId="urn:microsoft.com/office/officeart/2005/8/layout/hierarchy2"/>
    <dgm:cxn modelId="{A4C19A40-A828-4B5F-AA0B-B986BC136FF5}" type="presParOf" srcId="{2AEB29B1-285F-40A1-BF3E-8433F24BD73B}" destId="{9476169C-F839-43C2-B3CB-0B68FAAB7568}" srcOrd="0" destOrd="0" presId="urn:microsoft.com/office/officeart/2005/8/layout/hierarchy2"/>
    <dgm:cxn modelId="{7BBFB7E2-216F-4D66-BB9B-4FCF75FC0B50}" type="presParOf" srcId="{2AEB29B1-285F-40A1-BF3E-8433F24BD73B}" destId="{5DD54C7F-682E-4662-A753-8A46117D40A6}" srcOrd="1" destOrd="0" presId="urn:microsoft.com/office/officeart/2005/8/layout/hierarchy2"/>
    <dgm:cxn modelId="{D548BA2A-D406-4142-B4EE-E0B813F179B5}" type="presParOf" srcId="{5DD54C7F-682E-4662-A753-8A46117D40A6}" destId="{3957F077-7C65-4648-94E0-8F641A647CC1}" srcOrd="0" destOrd="0" presId="urn:microsoft.com/office/officeart/2005/8/layout/hierarchy2"/>
    <dgm:cxn modelId="{2DDEFF6A-3EB7-4072-B8A8-1617F1F0300B}" type="presParOf" srcId="{3957F077-7C65-4648-94E0-8F641A647CC1}" destId="{6394850E-3137-4231-81A0-24EC85A5898B}" srcOrd="0" destOrd="0" presId="urn:microsoft.com/office/officeart/2005/8/layout/hierarchy2"/>
    <dgm:cxn modelId="{60178696-C7CD-479E-A33F-706799A82E67}" type="presParOf" srcId="{5DD54C7F-682E-4662-A753-8A46117D40A6}" destId="{84057C64-2995-429B-B17A-CFF99DA8E75F}" srcOrd="1" destOrd="0" presId="urn:microsoft.com/office/officeart/2005/8/layout/hierarchy2"/>
    <dgm:cxn modelId="{F4F2C6C4-583E-4A12-B2E8-B08ACCECF99E}" type="presParOf" srcId="{84057C64-2995-429B-B17A-CFF99DA8E75F}" destId="{5ED0205B-2F77-4235-8076-8CE863070625}" srcOrd="0" destOrd="0" presId="urn:microsoft.com/office/officeart/2005/8/layout/hierarchy2"/>
    <dgm:cxn modelId="{28E0FD96-F03C-4A02-8902-A7DF2CDF6405}" type="presParOf" srcId="{84057C64-2995-429B-B17A-CFF99DA8E75F}" destId="{F35CE7AB-F5E1-4E35-B8C0-05370DA32D17}" srcOrd="1" destOrd="0" presId="urn:microsoft.com/office/officeart/2005/8/layout/hierarchy2"/>
    <dgm:cxn modelId="{056BE1DE-01E1-4C0A-932C-84FEEAE16789}" type="presParOf" srcId="{5DD54C7F-682E-4662-A753-8A46117D40A6}" destId="{F7DC1E7C-E50C-4077-BA0C-E8CDC9D00303}" srcOrd="2" destOrd="0" presId="urn:microsoft.com/office/officeart/2005/8/layout/hierarchy2"/>
    <dgm:cxn modelId="{D170F403-B43F-42F7-82C5-35846582F884}" type="presParOf" srcId="{F7DC1E7C-E50C-4077-BA0C-E8CDC9D00303}" destId="{B8C3F67C-9D32-4002-9DC8-547CE3A265D9}" srcOrd="0" destOrd="0" presId="urn:microsoft.com/office/officeart/2005/8/layout/hierarchy2"/>
    <dgm:cxn modelId="{F4728906-A6A4-48C5-B6C1-E564C10E0F7E}" type="presParOf" srcId="{5DD54C7F-682E-4662-A753-8A46117D40A6}" destId="{6893DF39-E937-4838-8B0C-418A4C7A70F3}" srcOrd="3" destOrd="0" presId="urn:microsoft.com/office/officeart/2005/8/layout/hierarchy2"/>
    <dgm:cxn modelId="{72A9F3E0-3385-4D3B-99D2-000B6840758C}" type="presParOf" srcId="{6893DF39-E937-4838-8B0C-418A4C7A70F3}" destId="{8B5BE146-B67D-448D-BD14-73D3E3D568E4}" srcOrd="0" destOrd="0" presId="urn:microsoft.com/office/officeart/2005/8/layout/hierarchy2"/>
    <dgm:cxn modelId="{0DC94B02-C2DB-4C7C-8884-59EE3E6A4FC1}" type="presParOf" srcId="{6893DF39-E937-4838-8B0C-418A4C7A70F3}" destId="{3E977579-FD4D-4F5F-B007-ABAC867C4A53}" srcOrd="1" destOrd="0" presId="urn:microsoft.com/office/officeart/2005/8/layout/hierarchy2"/>
    <dgm:cxn modelId="{2FCA060F-BA17-4D65-A1F9-F7CA1E5B397A}" type="presParOf" srcId="{4371CC72-AE31-412F-B12A-B8DBF9A99CBE}" destId="{78DBE89F-7D84-4391-90F2-FD1E7C4AF729}" srcOrd="2" destOrd="0" presId="urn:microsoft.com/office/officeart/2005/8/layout/hierarchy2"/>
    <dgm:cxn modelId="{3F88C55C-069C-4A9C-A479-9B284BC95434}" type="presParOf" srcId="{78DBE89F-7D84-4391-90F2-FD1E7C4AF729}" destId="{6D314814-5808-4703-A1BA-443711C032A3}" srcOrd="0" destOrd="0" presId="urn:microsoft.com/office/officeart/2005/8/layout/hierarchy2"/>
    <dgm:cxn modelId="{AADF0C59-5E8F-4FE9-9F4F-A6DF0C535DB9}" type="presParOf" srcId="{4371CC72-AE31-412F-B12A-B8DBF9A99CBE}" destId="{6B6BC68B-0080-433A-A242-A79118C394D7}" srcOrd="3" destOrd="0" presId="urn:microsoft.com/office/officeart/2005/8/layout/hierarchy2"/>
    <dgm:cxn modelId="{E9FD4057-B8AD-44BA-9239-96F1C85D934C}" type="presParOf" srcId="{6B6BC68B-0080-433A-A242-A79118C394D7}" destId="{E1AFC6C6-BBE4-414F-87AF-8EC3770FC26F}" srcOrd="0" destOrd="0" presId="urn:microsoft.com/office/officeart/2005/8/layout/hierarchy2"/>
    <dgm:cxn modelId="{9D3BCB6F-0C0E-4AAC-B684-D0AFFA21BA54}" type="presParOf" srcId="{6B6BC68B-0080-433A-A242-A79118C394D7}" destId="{AAC05FD8-9926-499C-9FD9-6DA58AB7D18B}" srcOrd="1" destOrd="0" presId="urn:microsoft.com/office/officeart/2005/8/layout/hierarchy2"/>
    <dgm:cxn modelId="{A46A1187-4916-4305-8DE5-1AC6C6B5FC9C}" type="presParOf" srcId="{AAC05FD8-9926-499C-9FD9-6DA58AB7D18B}" destId="{15683281-3A98-4627-BAEF-5D0324633DBB}" srcOrd="0" destOrd="0" presId="urn:microsoft.com/office/officeart/2005/8/layout/hierarchy2"/>
    <dgm:cxn modelId="{784775A0-FA43-442A-AEDD-1511A5D5A094}" type="presParOf" srcId="{15683281-3A98-4627-BAEF-5D0324633DBB}" destId="{850D42EF-DA67-45D0-B6AD-9808BFA5C537}" srcOrd="0" destOrd="0" presId="urn:microsoft.com/office/officeart/2005/8/layout/hierarchy2"/>
    <dgm:cxn modelId="{9E4A76D1-7AF2-4680-B48F-1E04DC9A7A99}" type="presParOf" srcId="{AAC05FD8-9926-499C-9FD9-6DA58AB7D18B}" destId="{095EE214-B74F-4986-A5E8-E0A60DBD9BB5}" srcOrd="1" destOrd="0" presId="urn:microsoft.com/office/officeart/2005/8/layout/hierarchy2"/>
    <dgm:cxn modelId="{EF77F6BB-F991-41E1-9695-183A73296C7B}" type="presParOf" srcId="{095EE214-B74F-4986-A5E8-E0A60DBD9BB5}" destId="{DB3D1EDA-12CF-4DBC-8B90-4A296A272B47}" srcOrd="0" destOrd="0" presId="urn:microsoft.com/office/officeart/2005/8/layout/hierarchy2"/>
    <dgm:cxn modelId="{B582F4B2-C848-451E-9D47-F9C3F0C28D9A}" type="presParOf" srcId="{095EE214-B74F-4986-A5E8-E0A60DBD9BB5}" destId="{70B6679F-4D48-4CD0-9E6B-F5E53970B254}" srcOrd="1" destOrd="0" presId="urn:microsoft.com/office/officeart/2005/8/layout/hierarchy2"/>
    <dgm:cxn modelId="{E317DECF-7A38-4726-9544-F1C5685888C8}" type="presParOf" srcId="{AAC05FD8-9926-499C-9FD9-6DA58AB7D18B}" destId="{A7666F4B-A5E6-498D-BF4A-815E102FE1A6}" srcOrd="2" destOrd="0" presId="urn:microsoft.com/office/officeart/2005/8/layout/hierarchy2"/>
    <dgm:cxn modelId="{E0D4EB05-9C3C-4ADA-9964-27C180AF6137}" type="presParOf" srcId="{A7666F4B-A5E6-498D-BF4A-815E102FE1A6}" destId="{04ABA6F6-7390-4A2C-8C9C-478C8A0E8CBA}" srcOrd="0" destOrd="0" presId="urn:microsoft.com/office/officeart/2005/8/layout/hierarchy2"/>
    <dgm:cxn modelId="{871860CC-9E22-4A56-BA42-60E3F87A2121}" type="presParOf" srcId="{AAC05FD8-9926-499C-9FD9-6DA58AB7D18B}" destId="{E574D25B-6EDE-464C-987B-66BEE7369CFD}" srcOrd="3" destOrd="0" presId="urn:microsoft.com/office/officeart/2005/8/layout/hierarchy2"/>
    <dgm:cxn modelId="{1A07535B-7467-4CAF-899C-450C8D33404E}" type="presParOf" srcId="{E574D25B-6EDE-464C-987B-66BEE7369CFD}" destId="{E32ED423-FE68-46F8-8474-FE697D795EBF}" srcOrd="0" destOrd="0" presId="urn:microsoft.com/office/officeart/2005/8/layout/hierarchy2"/>
    <dgm:cxn modelId="{D5DE1CAB-B418-4755-A161-9ECAD0CF0EC6}" type="presParOf" srcId="{E574D25B-6EDE-464C-987B-66BEE7369CFD}" destId="{22222FEA-286C-43F1-8CC5-217AB8966E1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7A449C-016F-417A-B5AB-277C1C74FE1F}">
      <dgm:prSet phldrT="[Texte]" custT="1"/>
      <dgm:spPr/>
      <dgm:t>
        <a:bodyPr/>
        <a:lstStyle/>
        <a:p>
          <a:r>
            <a:rPr lang="fr-FR" sz="1500" dirty="0" smtClean="0"/>
            <a:t>Tâches à effectuées</a:t>
          </a:r>
          <a:endParaRPr lang="fr-FR" sz="1500" dirty="0"/>
        </a:p>
      </dgm:t>
    </dgm:pt>
    <dgm:pt modelId="{4A0CCFBE-F921-405C-9666-5F9A6A091BBD}" type="parTrans" cxnId="{9B97C3C7-6C73-4FBC-A1AE-3CD573DC73EF}">
      <dgm:prSet/>
      <dgm:spPr/>
      <dgm:t>
        <a:bodyPr/>
        <a:lstStyle/>
        <a:p>
          <a:endParaRPr lang="fr-FR"/>
        </a:p>
      </dgm:t>
    </dgm:pt>
    <dgm:pt modelId="{E59F11C9-AE71-420D-BD32-5BB290D8930C}" type="sibTrans" cxnId="{9B97C3C7-6C73-4FBC-A1AE-3CD573DC73EF}">
      <dgm:prSet/>
      <dgm:spPr/>
      <dgm:t>
        <a:bodyPr/>
        <a:lstStyle/>
        <a:p>
          <a:endParaRPr lang="fr-FR"/>
        </a:p>
      </dgm:t>
    </dgm:pt>
    <dgm:pt modelId="{730A85E1-89F1-4D77-B8D5-FF9CDA9E29E4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500" dirty="0" smtClean="0"/>
            <a:t>Implémenter une application</a:t>
          </a:r>
          <a:endParaRPr lang="fr-FR" sz="1500" dirty="0"/>
        </a:p>
      </dgm:t>
    </dgm:pt>
    <dgm:pt modelId="{0D27DB26-EE46-4954-A69F-A39E39A7DF78}" type="parTrans" cxnId="{624AC22C-F536-460D-9490-56E275C2D0D3}">
      <dgm:prSet custT="1"/>
      <dgm:spPr/>
      <dgm:t>
        <a:bodyPr/>
        <a:lstStyle/>
        <a:p>
          <a:endParaRPr lang="fr-FR" sz="1500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F15C2A-D959-4DDF-AC85-B183A210DE14}" type="pres">
      <dgm:prSet presAssocID="{A67A449C-016F-417A-B5AB-277C1C74FE1F}" presName="root1" presStyleCnt="0"/>
      <dgm:spPr/>
    </dgm:pt>
    <dgm:pt modelId="{229DAF4D-2638-4C30-93C5-F0F03EB18524}" type="pres">
      <dgm:prSet presAssocID="{A67A449C-016F-417A-B5AB-277C1C74FE1F}" presName="LevelOneTextNode" presStyleLbl="node0" presStyleIdx="0" presStyleCnt="1" custScaleX="18465" custScaleY="13206" custLinFactNeighborX="-1873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3BE023-A7B2-4E8D-B797-CC413EAA7EB5}" type="pres">
      <dgm:prSet presAssocID="{A67A449C-016F-417A-B5AB-277C1C74FE1F}" presName="level2hierChild" presStyleCnt="0"/>
      <dgm:spPr/>
    </dgm:pt>
    <dgm:pt modelId="{7449546A-2730-4005-9215-79C7C31C3A97}" type="pres">
      <dgm:prSet presAssocID="{0D27DB26-EE46-4954-A69F-A39E39A7DF78}" presName="conn2-1" presStyleLbl="parChTrans1D2" presStyleIdx="0" presStyleCnt="1" custScaleX="755692" custScaleY="77774"/>
      <dgm:spPr/>
      <dgm:t>
        <a:bodyPr/>
        <a:lstStyle/>
        <a:p>
          <a:endParaRPr lang="fr-FR"/>
        </a:p>
      </dgm:t>
    </dgm:pt>
    <dgm:pt modelId="{F15925D9-F72D-4585-A985-581C37B05C4A}" type="pres">
      <dgm:prSet presAssocID="{0D27DB26-EE46-4954-A69F-A39E39A7DF7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FE27CBB2-8838-44A0-B6DC-9D15460EE496}" type="pres">
      <dgm:prSet presAssocID="{730A85E1-89F1-4D77-B8D5-FF9CDA9E29E4}" presName="root2" presStyleCnt="0"/>
      <dgm:spPr/>
    </dgm:pt>
    <dgm:pt modelId="{E5126446-3140-46C4-8356-1F2571032AC9}" type="pres">
      <dgm:prSet presAssocID="{730A85E1-89F1-4D77-B8D5-FF9CDA9E29E4}" presName="LevelTwoTextNode" presStyleLbl="node2" presStyleIdx="0" presStyleCnt="1" custScaleX="17287" custScaleY="13206" custLinFactNeighborX="-5417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44882E-A619-4A91-A846-5D9E4ED7F86E}" type="pres">
      <dgm:prSet presAssocID="{730A85E1-89F1-4D77-B8D5-FF9CDA9E29E4}" presName="level3hierChild" presStyleCnt="0"/>
      <dgm:spPr/>
    </dgm:pt>
  </dgm:ptLst>
  <dgm:cxnLst>
    <dgm:cxn modelId="{9B97C3C7-6C73-4FBC-A1AE-3CD573DC73EF}" srcId="{91F05FBA-5097-4E2F-A81D-1E5B486A6AA9}" destId="{A67A449C-016F-417A-B5AB-277C1C74FE1F}" srcOrd="0" destOrd="0" parTransId="{4A0CCFBE-F921-405C-9666-5F9A6A091BBD}" sibTransId="{E59F11C9-AE71-420D-BD32-5BB290D8930C}"/>
    <dgm:cxn modelId="{AB0CB969-2793-4A2F-85B8-FA3355E26546}" type="presOf" srcId="{91F05FBA-5097-4E2F-A81D-1E5B486A6AA9}" destId="{DE3A4EB8-30B4-4D54-8E31-013ADA550822}" srcOrd="0" destOrd="0" presId="urn:microsoft.com/office/officeart/2005/8/layout/hierarchy2"/>
    <dgm:cxn modelId="{624AC22C-F536-460D-9490-56E275C2D0D3}" srcId="{A67A449C-016F-417A-B5AB-277C1C74FE1F}" destId="{730A85E1-89F1-4D77-B8D5-FF9CDA9E29E4}" srcOrd="0" destOrd="0" parTransId="{0D27DB26-EE46-4954-A69F-A39E39A7DF78}" sibTransId="{826E753E-9F3F-45F9-8B36-8AA30BE984F7}"/>
    <dgm:cxn modelId="{E64D9A65-AB9C-409C-91C9-B1B365FBAE7A}" type="presOf" srcId="{A67A449C-016F-417A-B5AB-277C1C74FE1F}" destId="{229DAF4D-2638-4C30-93C5-F0F03EB18524}" srcOrd="0" destOrd="0" presId="urn:microsoft.com/office/officeart/2005/8/layout/hierarchy2"/>
    <dgm:cxn modelId="{E62D47A0-3173-48C1-8D45-94252F180E20}" type="presOf" srcId="{0D27DB26-EE46-4954-A69F-A39E39A7DF78}" destId="{7449546A-2730-4005-9215-79C7C31C3A97}" srcOrd="0" destOrd="0" presId="urn:microsoft.com/office/officeart/2005/8/layout/hierarchy2"/>
    <dgm:cxn modelId="{A821DD14-74C0-4A6F-94AF-CF09DD754DDB}" type="presOf" srcId="{0D27DB26-EE46-4954-A69F-A39E39A7DF78}" destId="{F15925D9-F72D-4585-A985-581C37B05C4A}" srcOrd="1" destOrd="0" presId="urn:microsoft.com/office/officeart/2005/8/layout/hierarchy2"/>
    <dgm:cxn modelId="{CAFA9175-85F8-4D3B-B2A4-6AB0D9AD510B}" type="presOf" srcId="{730A85E1-89F1-4D77-B8D5-FF9CDA9E29E4}" destId="{E5126446-3140-46C4-8356-1F2571032AC9}" srcOrd="0" destOrd="0" presId="urn:microsoft.com/office/officeart/2005/8/layout/hierarchy2"/>
    <dgm:cxn modelId="{847A2C95-775A-4EC6-B783-86954E9A64BA}" type="presParOf" srcId="{DE3A4EB8-30B4-4D54-8E31-013ADA550822}" destId="{BAF15C2A-D959-4DDF-AC85-B183A210DE14}" srcOrd="0" destOrd="0" presId="urn:microsoft.com/office/officeart/2005/8/layout/hierarchy2"/>
    <dgm:cxn modelId="{61BB9EF1-A07D-458C-807F-CDD0AB2BEE5F}" type="presParOf" srcId="{BAF15C2A-D959-4DDF-AC85-B183A210DE14}" destId="{229DAF4D-2638-4C30-93C5-F0F03EB18524}" srcOrd="0" destOrd="0" presId="urn:microsoft.com/office/officeart/2005/8/layout/hierarchy2"/>
    <dgm:cxn modelId="{E1AF2FBC-A578-4B1F-8D1F-3E8BD9160E5E}" type="presParOf" srcId="{BAF15C2A-D959-4DDF-AC85-B183A210DE14}" destId="{3F3BE023-A7B2-4E8D-B797-CC413EAA7EB5}" srcOrd="1" destOrd="0" presId="urn:microsoft.com/office/officeart/2005/8/layout/hierarchy2"/>
    <dgm:cxn modelId="{9C4C1B51-604C-4F8E-9646-3C358AD81EB1}" type="presParOf" srcId="{3F3BE023-A7B2-4E8D-B797-CC413EAA7EB5}" destId="{7449546A-2730-4005-9215-79C7C31C3A97}" srcOrd="0" destOrd="0" presId="urn:microsoft.com/office/officeart/2005/8/layout/hierarchy2"/>
    <dgm:cxn modelId="{273A5645-4ABB-4172-BE19-73791325A163}" type="presParOf" srcId="{7449546A-2730-4005-9215-79C7C31C3A97}" destId="{F15925D9-F72D-4585-A985-581C37B05C4A}" srcOrd="0" destOrd="0" presId="urn:microsoft.com/office/officeart/2005/8/layout/hierarchy2"/>
    <dgm:cxn modelId="{D0BE944E-2F42-4171-8387-AF13D83BDBF9}" type="presParOf" srcId="{3F3BE023-A7B2-4E8D-B797-CC413EAA7EB5}" destId="{FE27CBB2-8838-44A0-B6DC-9D15460EE496}" srcOrd="1" destOrd="0" presId="urn:microsoft.com/office/officeart/2005/8/layout/hierarchy2"/>
    <dgm:cxn modelId="{13DAA1AC-8955-4807-BD2C-A030026C7DEA}" type="presParOf" srcId="{FE27CBB2-8838-44A0-B6DC-9D15460EE496}" destId="{E5126446-3140-46C4-8356-1F2571032AC9}" srcOrd="0" destOrd="0" presId="urn:microsoft.com/office/officeart/2005/8/layout/hierarchy2"/>
    <dgm:cxn modelId="{C5721D27-63EE-4BA4-BE83-8D0EA00AAB1E}" type="presParOf" srcId="{FE27CBB2-8838-44A0-B6DC-9D15460EE496}" destId="{9D44882E-A619-4A91-A846-5D9E4ED7F8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7A449C-016F-417A-B5AB-277C1C74FE1F}">
      <dgm:prSet phldrT="[Texte]" custT="1"/>
      <dgm:spPr/>
      <dgm:t>
        <a:bodyPr/>
        <a:lstStyle/>
        <a:p>
          <a:r>
            <a:rPr lang="fr-FR" sz="1500" dirty="0" smtClean="0"/>
            <a:t>Tâches à effectuées</a:t>
          </a:r>
          <a:endParaRPr lang="fr-FR" sz="1500" dirty="0"/>
        </a:p>
      </dgm:t>
    </dgm:pt>
    <dgm:pt modelId="{4A0CCFBE-F921-405C-9666-5F9A6A091BBD}" type="parTrans" cxnId="{9B97C3C7-6C73-4FBC-A1AE-3CD573DC73EF}">
      <dgm:prSet/>
      <dgm:spPr/>
      <dgm:t>
        <a:bodyPr/>
        <a:lstStyle/>
        <a:p>
          <a:endParaRPr lang="fr-FR"/>
        </a:p>
      </dgm:t>
    </dgm:pt>
    <dgm:pt modelId="{E59F11C9-AE71-420D-BD32-5BB290D8930C}" type="sibTrans" cxnId="{9B97C3C7-6C73-4FBC-A1AE-3CD573DC73EF}">
      <dgm:prSet/>
      <dgm:spPr/>
      <dgm:t>
        <a:bodyPr/>
        <a:lstStyle/>
        <a:p>
          <a:endParaRPr lang="fr-FR"/>
        </a:p>
      </dgm:t>
    </dgm:pt>
    <dgm:pt modelId="{730A85E1-89F1-4D77-B8D5-FF9CDA9E29E4}">
      <dgm:prSet phldrT="[Texte]" custT="1"/>
      <dgm:spPr/>
      <dgm:t>
        <a:bodyPr/>
        <a:lstStyle/>
        <a:p>
          <a:r>
            <a:rPr lang="fr-FR" sz="1500" dirty="0" smtClean="0"/>
            <a:t>Implémenter une application</a:t>
          </a:r>
          <a:endParaRPr lang="fr-FR" sz="1500" dirty="0"/>
        </a:p>
      </dgm:t>
    </dgm:pt>
    <dgm:pt modelId="{0D27DB26-EE46-4954-A69F-A39E39A7DF78}" type="parTrans" cxnId="{624AC22C-F536-460D-9490-56E275C2D0D3}">
      <dgm:prSet custT="1"/>
      <dgm:spPr/>
      <dgm:t>
        <a:bodyPr/>
        <a:lstStyle/>
        <a:p>
          <a:endParaRPr lang="fr-FR" sz="1200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A8EB7347-84A8-461B-A253-4CA83A90A907}">
      <dgm:prSet custT="1"/>
      <dgm:spPr>
        <a:solidFill>
          <a:srgbClr val="FF0000"/>
        </a:solidFill>
      </dgm:spPr>
      <dgm:t>
        <a:bodyPr/>
        <a:lstStyle/>
        <a:p>
          <a:r>
            <a:rPr lang="fr-FR" sz="1200" dirty="0" smtClean="0"/>
            <a:t>Calculer le temps de chaque tour</a:t>
          </a:r>
          <a:endParaRPr lang="fr-FR" sz="1200" dirty="0"/>
        </a:p>
      </dgm:t>
    </dgm:pt>
    <dgm:pt modelId="{9F7E866B-2A29-4415-BC64-929B799F9352}" type="parTrans" cxnId="{A47479BF-C20E-45AE-A2A6-0EA16C585DFB}">
      <dgm:prSet custT="1"/>
      <dgm:spPr/>
      <dgm:t>
        <a:bodyPr/>
        <a:lstStyle/>
        <a:p>
          <a:endParaRPr lang="fr-FR" sz="1200"/>
        </a:p>
      </dgm:t>
    </dgm:pt>
    <dgm:pt modelId="{B94923B9-084A-4233-8DD1-6CF73FE5C815}" type="sibTrans" cxnId="{A47479BF-C20E-45AE-A2A6-0EA16C585DFB}">
      <dgm:prSet/>
      <dgm:spPr/>
      <dgm:t>
        <a:bodyPr/>
        <a:lstStyle/>
        <a:p>
          <a:endParaRPr lang="fr-FR"/>
        </a:p>
      </dgm:t>
    </dgm:pt>
    <dgm:pt modelId="{048BFB84-701A-49AA-8C76-F1DCA8A6ACC1}">
      <dgm:prSet custT="1"/>
      <dgm:spPr>
        <a:solidFill>
          <a:srgbClr val="FF0000"/>
        </a:solidFill>
      </dgm:spPr>
      <dgm:t>
        <a:bodyPr/>
        <a:lstStyle/>
        <a:p>
          <a:r>
            <a:rPr lang="fr-FR" sz="1200" dirty="0" smtClean="0"/>
            <a:t>Calculer le meilleur temps de chaque tour</a:t>
          </a:r>
          <a:endParaRPr lang="fr-FR" sz="1200" dirty="0"/>
        </a:p>
      </dgm:t>
    </dgm:pt>
    <dgm:pt modelId="{F66DAE85-EE5A-40A5-A476-F9D8316AF7A5}" type="parTrans" cxnId="{C4D2426D-9230-46C6-A2B7-CD60B3E84C5A}">
      <dgm:prSet custT="1"/>
      <dgm:spPr/>
      <dgm:t>
        <a:bodyPr/>
        <a:lstStyle/>
        <a:p>
          <a:endParaRPr lang="fr-FR" sz="1200"/>
        </a:p>
      </dgm:t>
    </dgm:pt>
    <dgm:pt modelId="{90645409-0D19-4AF3-82E7-7B1A59C9155E}" type="sibTrans" cxnId="{C4D2426D-9230-46C6-A2B7-CD60B3E84C5A}">
      <dgm:prSet/>
      <dgm:spPr/>
      <dgm:t>
        <a:bodyPr/>
        <a:lstStyle/>
        <a:p>
          <a:endParaRPr lang="fr-FR"/>
        </a:p>
      </dgm:t>
    </dgm:pt>
    <dgm:pt modelId="{E81FABA9-5BF3-42C1-B993-E2BA68D5BD17}">
      <dgm:prSet custT="1"/>
      <dgm:spPr>
        <a:solidFill>
          <a:srgbClr val="FF0000"/>
        </a:solidFill>
      </dgm:spPr>
      <dgm:t>
        <a:bodyPr/>
        <a:lstStyle/>
        <a:p>
          <a:r>
            <a:rPr lang="fr-FR" sz="1200" dirty="0" smtClean="0"/>
            <a:t>Enregistrer les temps dans la BDD du PC SERVEUR</a:t>
          </a:r>
        </a:p>
      </dgm:t>
    </dgm:pt>
    <dgm:pt modelId="{A4E83FD3-D4C8-45DA-B935-0710DA4F5955}" type="parTrans" cxnId="{9349BD10-87E8-4A23-BB36-C0BC0775C475}">
      <dgm:prSet custT="1"/>
      <dgm:spPr/>
      <dgm:t>
        <a:bodyPr/>
        <a:lstStyle/>
        <a:p>
          <a:endParaRPr lang="fr-FR" sz="1200"/>
        </a:p>
      </dgm:t>
    </dgm:pt>
    <dgm:pt modelId="{42430968-8AE6-42B1-B4C8-CBCA36BC8ABC}" type="sibTrans" cxnId="{9349BD10-87E8-4A23-BB36-C0BC0775C475}">
      <dgm:prSet/>
      <dgm:spPr/>
      <dgm:t>
        <a:bodyPr/>
        <a:lstStyle/>
        <a:p>
          <a:endParaRPr lang="fr-FR"/>
        </a:p>
      </dgm:t>
    </dgm:pt>
    <dgm:pt modelId="{831C7CCA-6C0C-47F6-B456-4BBF0AB32CA3}">
      <dgm:prSet custT="1"/>
      <dgm:spPr>
        <a:solidFill>
          <a:srgbClr val="FF0000"/>
        </a:solidFill>
      </dgm:spPr>
      <dgm:t>
        <a:bodyPr/>
        <a:lstStyle/>
        <a:p>
          <a:r>
            <a:rPr lang="fr-FR" sz="1200" dirty="0" smtClean="0"/>
            <a:t>Affichage des temps sur deux écrans (accueil et piste)</a:t>
          </a:r>
        </a:p>
      </dgm:t>
    </dgm:pt>
    <dgm:pt modelId="{34EC5E28-2E4D-4970-928C-0A30B4E8CE5F}" type="parTrans" cxnId="{B23E3D25-E368-418F-AF87-51F09493CAB5}">
      <dgm:prSet custT="1"/>
      <dgm:spPr/>
      <dgm:t>
        <a:bodyPr/>
        <a:lstStyle/>
        <a:p>
          <a:endParaRPr lang="fr-FR" sz="1200"/>
        </a:p>
      </dgm:t>
    </dgm:pt>
    <dgm:pt modelId="{DF8355AD-5D27-44F0-BEFF-56D13F0F60EF}" type="sibTrans" cxnId="{B23E3D25-E368-418F-AF87-51F09493CAB5}">
      <dgm:prSet/>
      <dgm:spPr/>
      <dgm:t>
        <a:bodyPr/>
        <a:lstStyle/>
        <a:p>
          <a:endParaRPr lang="fr-FR"/>
        </a:p>
      </dgm:t>
    </dgm:pt>
    <dgm:pt modelId="{08D8EEB4-6EF1-4335-A182-C4B1EE90FEBD}">
      <dgm:prSet custT="1"/>
      <dgm:spPr>
        <a:solidFill>
          <a:srgbClr val="FF0000"/>
        </a:solidFill>
      </dgm:spPr>
      <dgm:t>
        <a:bodyPr/>
        <a:lstStyle/>
        <a:p>
          <a:r>
            <a:rPr lang="fr-FR" sz="1200" dirty="0" smtClean="0"/>
            <a:t>Transmission des ordres de Start et Stop (feux)</a:t>
          </a:r>
        </a:p>
      </dgm:t>
    </dgm:pt>
    <dgm:pt modelId="{7E6AD36D-2392-4E68-AF1C-2BC16158F5E3}" type="parTrans" cxnId="{E933CAD8-541D-447B-A8E2-45DAFD14969E}">
      <dgm:prSet custT="1"/>
      <dgm:spPr/>
      <dgm:t>
        <a:bodyPr/>
        <a:lstStyle/>
        <a:p>
          <a:endParaRPr lang="fr-FR" sz="1200"/>
        </a:p>
      </dgm:t>
    </dgm:pt>
    <dgm:pt modelId="{C27075AA-FDD6-47AB-A5AE-CA2D32CB107D}" type="sibTrans" cxnId="{E933CAD8-541D-447B-A8E2-45DAFD14969E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F15C2A-D959-4DDF-AC85-B183A210DE14}" type="pres">
      <dgm:prSet presAssocID="{A67A449C-016F-417A-B5AB-277C1C74FE1F}" presName="root1" presStyleCnt="0"/>
      <dgm:spPr/>
    </dgm:pt>
    <dgm:pt modelId="{229DAF4D-2638-4C30-93C5-F0F03EB18524}" type="pres">
      <dgm:prSet presAssocID="{A67A449C-016F-417A-B5AB-277C1C74FE1F}" presName="LevelOneTextNode" presStyleLbl="node0" presStyleIdx="0" presStyleCnt="1" custScaleY="74016" custLinFactX="-21284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3BE023-A7B2-4E8D-B797-CC413EAA7EB5}" type="pres">
      <dgm:prSet presAssocID="{A67A449C-016F-417A-B5AB-277C1C74FE1F}" presName="level2hierChild" presStyleCnt="0"/>
      <dgm:spPr/>
    </dgm:pt>
    <dgm:pt modelId="{7449546A-2730-4005-9215-79C7C31C3A97}" type="pres">
      <dgm:prSet presAssocID="{0D27DB26-EE46-4954-A69F-A39E39A7DF78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F15925D9-F72D-4585-A985-581C37B05C4A}" type="pres">
      <dgm:prSet presAssocID="{0D27DB26-EE46-4954-A69F-A39E39A7DF7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FE27CBB2-8838-44A0-B6DC-9D15460EE496}" type="pres">
      <dgm:prSet presAssocID="{730A85E1-89F1-4D77-B8D5-FF9CDA9E29E4}" presName="root2" presStyleCnt="0"/>
      <dgm:spPr/>
    </dgm:pt>
    <dgm:pt modelId="{E5126446-3140-46C4-8356-1F2571032AC9}" type="pres">
      <dgm:prSet presAssocID="{730A85E1-89F1-4D77-B8D5-FF9CDA9E29E4}" presName="LevelTwoTextNode" presStyleLbl="node2" presStyleIdx="0" presStyleCnt="1" custScaleY="74016" custLinFactX="-40308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44882E-A619-4A91-A846-5D9E4ED7F86E}" type="pres">
      <dgm:prSet presAssocID="{730A85E1-89F1-4D77-B8D5-FF9CDA9E29E4}" presName="level3hierChild" presStyleCnt="0"/>
      <dgm:spPr/>
    </dgm:pt>
    <dgm:pt modelId="{09AAF833-40D6-46E4-91E6-5767879DFAF0}" type="pres">
      <dgm:prSet presAssocID="{9F7E866B-2A29-4415-BC64-929B799F9352}" presName="conn2-1" presStyleLbl="parChTrans1D3" presStyleIdx="0" presStyleCnt="5"/>
      <dgm:spPr/>
      <dgm:t>
        <a:bodyPr/>
        <a:lstStyle/>
        <a:p>
          <a:endParaRPr lang="fr-FR"/>
        </a:p>
      </dgm:t>
    </dgm:pt>
    <dgm:pt modelId="{B7D9A0C3-2B4D-4F4C-8E9D-032109240AAA}" type="pres">
      <dgm:prSet presAssocID="{9F7E866B-2A29-4415-BC64-929B799F9352}" presName="connTx" presStyleLbl="parChTrans1D3" presStyleIdx="0" presStyleCnt="5"/>
      <dgm:spPr/>
      <dgm:t>
        <a:bodyPr/>
        <a:lstStyle/>
        <a:p>
          <a:endParaRPr lang="fr-FR"/>
        </a:p>
      </dgm:t>
    </dgm:pt>
    <dgm:pt modelId="{1B40B5C6-755A-44EC-A05A-34DE218218B6}" type="pres">
      <dgm:prSet presAssocID="{A8EB7347-84A8-461B-A253-4CA83A90A907}" presName="root2" presStyleCnt="0"/>
      <dgm:spPr/>
    </dgm:pt>
    <dgm:pt modelId="{E5F017F2-F93A-4BCC-9BCF-F6A5CE140DFB}" type="pres">
      <dgm:prSet presAssocID="{A8EB7347-84A8-461B-A253-4CA83A90A907}" presName="LevelTwoTextNode" presStyleLbl="node3" presStyleIdx="0" presStyleCnt="5" custLinFactX="-40308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0164EC9-FC4E-4045-94A6-18BD96ACABA3}" type="pres">
      <dgm:prSet presAssocID="{A8EB7347-84A8-461B-A253-4CA83A90A907}" presName="level3hierChild" presStyleCnt="0"/>
      <dgm:spPr/>
    </dgm:pt>
    <dgm:pt modelId="{23443691-DB17-4348-B828-707DF78848F2}" type="pres">
      <dgm:prSet presAssocID="{F66DAE85-EE5A-40A5-A476-F9D8316AF7A5}" presName="conn2-1" presStyleLbl="parChTrans1D3" presStyleIdx="1" presStyleCnt="5"/>
      <dgm:spPr/>
      <dgm:t>
        <a:bodyPr/>
        <a:lstStyle/>
        <a:p>
          <a:endParaRPr lang="fr-FR"/>
        </a:p>
      </dgm:t>
    </dgm:pt>
    <dgm:pt modelId="{44A548F8-4CDD-41CA-B96A-FECFD0C477DF}" type="pres">
      <dgm:prSet presAssocID="{F66DAE85-EE5A-40A5-A476-F9D8316AF7A5}" presName="connTx" presStyleLbl="parChTrans1D3" presStyleIdx="1" presStyleCnt="5"/>
      <dgm:spPr/>
      <dgm:t>
        <a:bodyPr/>
        <a:lstStyle/>
        <a:p>
          <a:endParaRPr lang="fr-FR"/>
        </a:p>
      </dgm:t>
    </dgm:pt>
    <dgm:pt modelId="{C10BDB16-1341-4DF9-9C46-34805D7397A8}" type="pres">
      <dgm:prSet presAssocID="{048BFB84-701A-49AA-8C76-F1DCA8A6ACC1}" presName="root2" presStyleCnt="0"/>
      <dgm:spPr/>
    </dgm:pt>
    <dgm:pt modelId="{817319E3-25DA-4E04-BABC-FE9F5C610E5B}" type="pres">
      <dgm:prSet presAssocID="{048BFB84-701A-49AA-8C76-F1DCA8A6ACC1}" presName="LevelTwoTextNode" presStyleLbl="node3" presStyleIdx="1" presStyleCnt="5" custLinFactX="-40308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48E633-D090-4B25-A72F-A97D28807EEE}" type="pres">
      <dgm:prSet presAssocID="{048BFB84-701A-49AA-8C76-F1DCA8A6ACC1}" presName="level3hierChild" presStyleCnt="0"/>
      <dgm:spPr/>
    </dgm:pt>
    <dgm:pt modelId="{A939D710-92A3-4FA8-A1DB-AAB2B88265A2}" type="pres">
      <dgm:prSet presAssocID="{A4E83FD3-D4C8-45DA-B935-0710DA4F5955}" presName="conn2-1" presStyleLbl="parChTrans1D3" presStyleIdx="2" presStyleCnt="5"/>
      <dgm:spPr/>
      <dgm:t>
        <a:bodyPr/>
        <a:lstStyle/>
        <a:p>
          <a:endParaRPr lang="fr-FR"/>
        </a:p>
      </dgm:t>
    </dgm:pt>
    <dgm:pt modelId="{0F8941A2-B00A-4987-8FDC-89009DF73783}" type="pres">
      <dgm:prSet presAssocID="{A4E83FD3-D4C8-45DA-B935-0710DA4F5955}" presName="connTx" presStyleLbl="parChTrans1D3" presStyleIdx="2" presStyleCnt="5"/>
      <dgm:spPr/>
      <dgm:t>
        <a:bodyPr/>
        <a:lstStyle/>
        <a:p>
          <a:endParaRPr lang="fr-FR"/>
        </a:p>
      </dgm:t>
    </dgm:pt>
    <dgm:pt modelId="{CC538BC6-E8C2-45F4-AB25-E6099DD664C5}" type="pres">
      <dgm:prSet presAssocID="{E81FABA9-5BF3-42C1-B993-E2BA68D5BD17}" presName="root2" presStyleCnt="0"/>
      <dgm:spPr/>
    </dgm:pt>
    <dgm:pt modelId="{EC95201B-301F-4B8C-B770-0F4F17151BDA}" type="pres">
      <dgm:prSet presAssocID="{E81FABA9-5BF3-42C1-B993-E2BA68D5BD17}" presName="LevelTwoTextNode" presStyleLbl="node3" presStyleIdx="2" presStyleCnt="5" custLinFactX="-40308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B3C78C-4071-4508-B93C-C360646D2AC6}" type="pres">
      <dgm:prSet presAssocID="{E81FABA9-5BF3-42C1-B993-E2BA68D5BD17}" presName="level3hierChild" presStyleCnt="0"/>
      <dgm:spPr/>
    </dgm:pt>
    <dgm:pt modelId="{A0EE0FC4-57EA-44AD-B4AF-3D5C2E7E576F}" type="pres">
      <dgm:prSet presAssocID="{34EC5E28-2E4D-4970-928C-0A30B4E8CE5F}" presName="conn2-1" presStyleLbl="parChTrans1D3" presStyleIdx="3" presStyleCnt="5"/>
      <dgm:spPr/>
      <dgm:t>
        <a:bodyPr/>
        <a:lstStyle/>
        <a:p>
          <a:endParaRPr lang="fr-FR"/>
        </a:p>
      </dgm:t>
    </dgm:pt>
    <dgm:pt modelId="{517A6E04-85FA-40D4-AA87-02FB434B895C}" type="pres">
      <dgm:prSet presAssocID="{34EC5E28-2E4D-4970-928C-0A30B4E8CE5F}" presName="connTx" presStyleLbl="parChTrans1D3" presStyleIdx="3" presStyleCnt="5"/>
      <dgm:spPr/>
      <dgm:t>
        <a:bodyPr/>
        <a:lstStyle/>
        <a:p>
          <a:endParaRPr lang="fr-FR"/>
        </a:p>
      </dgm:t>
    </dgm:pt>
    <dgm:pt modelId="{8D549B5F-2963-4AFB-9360-9ED0659FF0B2}" type="pres">
      <dgm:prSet presAssocID="{831C7CCA-6C0C-47F6-B456-4BBF0AB32CA3}" presName="root2" presStyleCnt="0"/>
      <dgm:spPr/>
    </dgm:pt>
    <dgm:pt modelId="{B21F61BE-7086-4FAA-9DDB-9A4BD5C86CE8}" type="pres">
      <dgm:prSet presAssocID="{831C7CCA-6C0C-47F6-B456-4BBF0AB32CA3}" presName="LevelTwoTextNode" presStyleLbl="node3" presStyleIdx="3" presStyleCnt="5" custLinFactX="-40308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446102E-A863-44AF-805F-A0F31985912C}" type="pres">
      <dgm:prSet presAssocID="{831C7CCA-6C0C-47F6-B456-4BBF0AB32CA3}" presName="level3hierChild" presStyleCnt="0"/>
      <dgm:spPr/>
    </dgm:pt>
    <dgm:pt modelId="{5C3F4EFD-9F2F-4EA1-94B2-AED308628EC7}" type="pres">
      <dgm:prSet presAssocID="{7E6AD36D-2392-4E68-AF1C-2BC16158F5E3}" presName="conn2-1" presStyleLbl="parChTrans1D3" presStyleIdx="4" presStyleCnt="5"/>
      <dgm:spPr/>
      <dgm:t>
        <a:bodyPr/>
        <a:lstStyle/>
        <a:p>
          <a:endParaRPr lang="fr-FR"/>
        </a:p>
      </dgm:t>
    </dgm:pt>
    <dgm:pt modelId="{526E4F4F-5355-46C2-BA47-4BF4B5911299}" type="pres">
      <dgm:prSet presAssocID="{7E6AD36D-2392-4E68-AF1C-2BC16158F5E3}" presName="connTx" presStyleLbl="parChTrans1D3" presStyleIdx="4" presStyleCnt="5"/>
      <dgm:spPr/>
      <dgm:t>
        <a:bodyPr/>
        <a:lstStyle/>
        <a:p>
          <a:endParaRPr lang="fr-FR"/>
        </a:p>
      </dgm:t>
    </dgm:pt>
    <dgm:pt modelId="{0BF1F9B4-3624-4BEB-BCD5-88FC8AC892DD}" type="pres">
      <dgm:prSet presAssocID="{08D8EEB4-6EF1-4335-A182-C4B1EE90FEBD}" presName="root2" presStyleCnt="0"/>
      <dgm:spPr/>
    </dgm:pt>
    <dgm:pt modelId="{1F032B42-9B75-41A0-9214-20BCC2EC3A44}" type="pres">
      <dgm:prSet presAssocID="{08D8EEB4-6EF1-4335-A182-C4B1EE90FEBD}" presName="LevelTwoTextNode" presStyleLbl="node3" presStyleIdx="4" presStyleCnt="5" custLinFactX="-37143" custLinFactNeighborX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715637-1B53-4D73-B0E7-F3A7C9E1A3F8}" type="pres">
      <dgm:prSet presAssocID="{08D8EEB4-6EF1-4335-A182-C4B1EE90FEBD}" presName="level3hierChild" presStyleCnt="0"/>
      <dgm:spPr/>
    </dgm:pt>
  </dgm:ptLst>
  <dgm:cxnLst>
    <dgm:cxn modelId="{DDBFA204-E665-4990-9302-601F99886511}" type="presOf" srcId="{08D8EEB4-6EF1-4335-A182-C4B1EE90FEBD}" destId="{1F032B42-9B75-41A0-9214-20BCC2EC3A44}" srcOrd="0" destOrd="0" presId="urn:microsoft.com/office/officeart/2005/8/layout/hierarchy2"/>
    <dgm:cxn modelId="{18EA5982-4018-4F1B-B0DC-0672A366A677}" type="presOf" srcId="{34EC5E28-2E4D-4970-928C-0A30B4E8CE5F}" destId="{517A6E04-85FA-40D4-AA87-02FB434B895C}" srcOrd="1" destOrd="0" presId="urn:microsoft.com/office/officeart/2005/8/layout/hierarchy2"/>
    <dgm:cxn modelId="{CC948385-26A5-4B13-8E0B-C689AC00471D}" type="presOf" srcId="{9F7E866B-2A29-4415-BC64-929B799F9352}" destId="{B7D9A0C3-2B4D-4F4C-8E9D-032109240AAA}" srcOrd="1" destOrd="0" presId="urn:microsoft.com/office/officeart/2005/8/layout/hierarchy2"/>
    <dgm:cxn modelId="{1DD52075-BA45-4CCD-AB70-EDC84A4B8A22}" type="presOf" srcId="{9F7E866B-2A29-4415-BC64-929B799F9352}" destId="{09AAF833-40D6-46E4-91E6-5767879DFAF0}" srcOrd="0" destOrd="0" presId="urn:microsoft.com/office/officeart/2005/8/layout/hierarchy2"/>
    <dgm:cxn modelId="{E933CAD8-541D-447B-A8E2-45DAFD14969E}" srcId="{730A85E1-89F1-4D77-B8D5-FF9CDA9E29E4}" destId="{08D8EEB4-6EF1-4335-A182-C4B1EE90FEBD}" srcOrd="4" destOrd="0" parTransId="{7E6AD36D-2392-4E68-AF1C-2BC16158F5E3}" sibTransId="{C27075AA-FDD6-47AB-A5AE-CA2D32CB107D}"/>
    <dgm:cxn modelId="{9B97C3C7-6C73-4FBC-A1AE-3CD573DC73EF}" srcId="{91F05FBA-5097-4E2F-A81D-1E5B486A6AA9}" destId="{A67A449C-016F-417A-B5AB-277C1C74FE1F}" srcOrd="0" destOrd="0" parTransId="{4A0CCFBE-F921-405C-9666-5F9A6A091BBD}" sibTransId="{E59F11C9-AE71-420D-BD32-5BB290D8930C}"/>
    <dgm:cxn modelId="{BFA97B17-A2CA-4FED-8EEB-DFAFB8AB4D92}" type="presOf" srcId="{7E6AD36D-2392-4E68-AF1C-2BC16158F5E3}" destId="{5C3F4EFD-9F2F-4EA1-94B2-AED308628EC7}" srcOrd="0" destOrd="0" presId="urn:microsoft.com/office/officeart/2005/8/layout/hierarchy2"/>
    <dgm:cxn modelId="{BB682561-B3D2-4A7F-A464-0E456B43A067}" type="presOf" srcId="{91F05FBA-5097-4E2F-A81D-1E5B486A6AA9}" destId="{DE3A4EB8-30B4-4D54-8E31-013ADA550822}" srcOrd="0" destOrd="0" presId="urn:microsoft.com/office/officeart/2005/8/layout/hierarchy2"/>
    <dgm:cxn modelId="{5F0A99F7-DD73-42B7-A177-F52A0CFB427F}" type="presOf" srcId="{A4E83FD3-D4C8-45DA-B935-0710DA4F5955}" destId="{0F8941A2-B00A-4987-8FDC-89009DF73783}" srcOrd="1" destOrd="0" presId="urn:microsoft.com/office/officeart/2005/8/layout/hierarchy2"/>
    <dgm:cxn modelId="{C4D2426D-9230-46C6-A2B7-CD60B3E84C5A}" srcId="{730A85E1-89F1-4D77-B8D5-FF9CDA9E29E4}" destId="{048BFB84-701A-49AA-8C76-F1DCA8A6ACC1}" srcOrd="1" destOrd="0" parTransId="{F66DAE85-EE5A-40A5-A476-F9D8316AF7A5}" sibTransId="{90645409-0D19-4AF3-82E7-7B1A59C9155E}"/>
    <dgm:cxn modelId="{F849614E-907B-4E6A-9714-0CBC4A080008}" type="presOf" srcId="{A67A449C-016F-417A-B5AB-277C1C74FE1F}" destId="{229DAF4D-2638-4C30-93C5-F0F03EB18524}" srcOrd="0" destOrd="0" presId="urn:microsoft.com/office/officeart/2005/8/layout/hierarchy2"/>
    <dgm:cxn modelId="{B23E3D25-E368-418F-AF87-51F09493CAB5}" srcId="{730A85E1-89F1-4D77-B8D5-FF9CDA9E29E4}" destId="{831C7CCA-6C0C-47F6-B456-4BBF0AB32CA3}" srcOrd="3" destOrd="0" parTransId="{34EC5E28-2E4D-4970-928C-0A30B4E8CE5F}" sibTransId="{DF8355AD-5D27-44F0-BEFF-56D13F0F60EF}"/>
    <dgm:cxn modelId="{29D31D5E-6E7E-49A9-8BC8-A51642C9AA3A}" type="presOf" srcId="{7E6AD36D-2392-4E68-AF1C-2BC16158F5E3}" destId="{526E4F4F-5355-46C2-BA47-4BF4B5911299}" srcOrd="1" destOrd="0" presId="urn:microsoft.com/office/officeart/2005/8/layout/hierarchy2"/>
    <dgm:cxn modelId="{933102BB-563B-4571-9938-1B4C3C93588C}" type="presOf" srcId="{E81FABA9-5BF3-42C1-B993-E2BA68D5BD17}" destId="{EC95201B-301F-4B8C-B770-0F4F17151BDA}" srcOrd="0" destOrd="0" presId="urn:microsoft.com/office/officeart/2005/8/layout/hierarchy2"/>
    <dgm:cxn modelId="{E405BD05-CE54-4AEF-AA10-9286C3128FD7}" type="presOf" srcId="{048BFB84-701A-49AA-8C76-F1DCA8A6ACC1}" destId="{817319E3-25DA-4E04-BABC-FE9F5C610E5B}" srcOrd="0" destOrd="0" presId="urn:microsoft.com/office/officeart/2005/8/layout/hierarchy2"/>
    <dgm:cxn modelId="{624AC22C-F536-460D-9490-56E275C2D0D3}" srcId="{A67A449C-016F-417A-B5AB-277C1C74FE1F}" destId="{730A85E1-89F1-4D77-B8D5-FF9CDA9E29E4}" srcOrd="0" destOrd="0" parTransId="{0D27DB26-EE46-4954-A69F-A39E39A7DF78}" sibTransId="{826E753E-9F3F-45F9-8B36-8AA30BE984F7}"/>
    <dgm:cxn modelId="{337ECC2C-E897-467B-8815-FE8FA95B303D}" type="presOf" srcId="{0D27DB26-EE46-4954-A69F-A39E39A7DF78}" destId="{7449546A-2730-4005-9215-79C7C31C3A97}" srcOrd="0" destOrd="0" presId="urn:microsoft.com/office/officeart/2005/8/layout/hierarchy2"/>
    <dgm:cxn modelId="{9349BD10-87E8-4A23-BB36-C0BC0775C475}" srcId="{730A85E1-89F1-4D77-B8D5-FF9CDA9E29E4}" destId="{E81FABA9-5BF3-42C1-B993-E2BA68D5BD17}" srcOrd="2" destOrd="0" parTransId="{A4E83FD3-D4C8-45DA-B935-0710DA4F5955}" sibTransId="{42430968-8AE6-42B1-B4C8-CBCA36BC8ABC}"/>
    <dgm:cxn modelId="{7EA7EEE5-6EC0-4D03-BB8A-FDA0EE796700}" type="presOf" srcId="{F66DAE85-EE5A-40A5-A476-F9D8316AF7A5}" destId="{44A548F8-4CDD-41CA-B96A-FECFD0C477DF}" srcOrd="1" destOrd="0" presId="urn:microsoft.com/office/officeart/2005/8/layout/hierarchy2"/>
    <dgm:cxn modelId="{E945E0D7-2355-4B96-9E85-A4919A9CA682}" type="presOf" srcId="{0D27DB26-EE46-4954-A69F-A39E39A7DF78}" destId="{F15925D9-F72D-4585-A985-581C37B05C4A}" srcOrd="1" destOrd="0" presId="urn:microsoft.com/office/officeart/2005/8/layout/hierarchy2"/>
    <dgm:cxn modelId="{D9A3F019-80F1-4596-A662-84786BC65F66}" type="presOf" srcId="{34EC5E28-2E4D-4970-928C-0A30B4E8CE5F}" destId="{A0EE0FC4-57EA-44AD-B4AF-3D5C2E7E576F}" srcOrd="0" destOrd="0" presId="urn:microsoft.com/office/officeart/2005/8/layout/hierarchy2"/>
    <dgm:cxn modelId="{C1DF52D8-AE23-4E1D-87A6-9A5AE1836BCD}" type="presOf" srcId="{A4E83FD3-D4C8-45DA-B935-0710DA4F5955}" destId="{A939D710-92A3-4FA8-A1DB-AAB2B88265A2}" srcOrd="0" destOrd="0" presId="urn:microsoft.com/office/officeart/2005/8/layout/hierarchy2"/>
    <dgm:cxn modelId="{CA3367FF-D76F-482B-B0DF-031176B15967}" type="presOf" srcId="{A8EB7347-84A8-461B-A253-4CA83A90A907}" destId="{E5F017F2-F93A-4BCC-9BCF-F6A5CE140DFB}" srcOrd="0" destOrd="0" presId="urn:microsoft.com/office/officeart/2005/8/layout/hierarchy2"/>
    <dgm:cxn modelId="{2F4FA16F-87EF-455D-B22C-DF0114EEFC74}" type="presOf" srcId="{831C7CCA-6C0C-47F6-B456-4BBF0AB32CA3}" destId="{B21F61BE-7086-4FAA-9DDB-9A4BD5C86CE8}" srcOrd="0" destOrd="0" presId="urn:microsoft.com/office/officeart/2005/8/layout/hierarchy2"/>
    <dgm:cxn modelId="{A47479BF-C20E-45AE-A2A6-0EA16C585DFB}" srcId="{730A85E1-89F1-4D77-B8D5-FF9CDA9E29E4}" destId="{A8EB7347-84A8-461B-A253-4CA83A90A907}" srcOrd="0" destOrd="0" parTransId="{9F7E866B-2A29-4415-BC64-929B799F9352}" sibTransId="{B94923B9-084A-4233-8DD1-6CF73FE5C815}"/>
    <dgm:cxn modelId="{75AD9BF5-B0EA-42F2-B454-AC4C046BD914}" type="presOf" srcId="{730A85E1-89F1-4D77-B8D5-FF9CDA9E29E4}" destId="{E5126446-3140-46C4-8356-1F2571032AC9}" srcOrd="0" destOrd="0" presId="urn:microsoft.com/office/officeart/2005/8/layout/hierarchy2"/>
    <dgm:cxn modelId="{90779BFA-6A8C-4063-9FDF-4F11055A4A8A}" type="presOf" srcId="{F66DAE85-EE5A-40A5-A476-F9D8316AF7A5}" destId="{23443691-DB17-4348-B828-707DF78848F2}" srcOrd="0" destOrd="0" presId="urn:microsoft.com/office/officeart/2005/8/layout/hierarchy2"/>
    <dgm:cxn modelId="{058E2088-3C4B-4667-83D2-C21331D07C64}" type="presParOf" srcId="{DE3A4EB8-30B4-4D54-8E31-013ADA550822}" destId="{BAF15C2A-D959-4DDF-AC85-B183A210DE14}" srcOrd="0" destOrd="0" presId="urn:microsoft.com/office/officeart/2005/8/layout/hierarchy2"/>
    <dgm:cxn modelId="{A512CC4E-DD29-4109-8983-8C494B90CAB7}" type="presParOf" srcId="{BAF15C2A-D959-4DDF-AC85-B183A210DE14}" destId="{229DAF4D-2638-4C30-93C5-F0F03EB18524}" srcOrd="0" destOrd="0" presId="urn:microsoft.com/office/officeart/2005/8/layout/hierarchy2"/>
    <dgm:cxn modelId="{338AFD90-4465-4A15-86B2-8AA5AD14E22E}" type="presParOf" srcId="{BAF15C2A-D959-4DDF-AC85-B183A210DE14}" destId="{3F3BE023-A7B2-4E8D-B797-CC413EAA7EB5}" srcOrd="1" destOrd="0" presId="urn:microsoft.com/office/officeart/2005/8/layout/hierarchy2"/>
    <dgm:cxn modelId="{E614DDFD-EB79-48AE-9D5A-22324CEBD40C}" type="presParOf" srcId="{3F3BE023-A7B2-4E8D-B797-CC413EAA7EB5}" destId="{7449546A-2730-4005-9215-79C7C31C3A97}" srcOrd="0" destOrd="0" presId="urn:microsoft.com/office/officeart/2005/8/layout/hierarchy2"/>
    <dgm:cxn modelId="{ED6C2E76-40AB-4643-BF4E-9C342F9247A2}" type="presParOf" srcId="{7449546A-2730-4005-9215-79C7C31C3A97}" destId="{F15925D9-F72D-4585-A985-581C37B05C4A}" srcOrd="0" destOrd="0" presId="urn:microsoft.com/office/officeart/2005/8/layout/hierarchy2"/>
    <dgm:cxn modelId="{8E156B2C-BA3F-45A3-8E21-A8F1D88328C8}" type="presParOf" srcId="{3F3BE023-A7B2-4E8D-B797-CC413EAA7EB5}" destId="{FE27CBB2-8838-44A0-B6DC-9D15460EE496}" srcOrd="1" destOrd="0" presId="urn:microsoft.com/office/officeart/2005/8/layout/hierarchy2"/>
    <dgm:cxn modelId="{7B4CF14B-F3DE-4D7F-BF60-65DB776DEA92}" type="presParOf" srcId="{FE27CBB2-8838-44A0-B6DC-9D15460EE496}" destId="{E5126446-3140-46C4-8356-1F2571032AC9}" srcOrd="0" destOrd="0" presId="urn:microsoft.com/office/officeart/2005/8/layout/hierarchy2"/>
    <dgm:cxn modelId="{4AD95776-879A-440B-B11B-9C3C91AF6A14}" type="presParOf" srcId="{FE27CBB2-8838-44A0-B6DC-9D15460EE496}" destId="{9D44882E-A619-4A91-A846-5D9E4ED7F86E}" srcOrd="1" destOrd="0" presId="urn:microsoft.com/office/officeart/2005/8/layout/hierarchy2"/>
    <dgm:cxn modelId="{D8271B7B-C2D7-467A-8F94-BF0A73400374}" type="presParOf" srcId="{9D44882E-A619-4A91-A846-5D9E4ED7F86E}" destId="{09AAF833-40D6-46E4-91E6-5767879DFAF0}" srcOrd="0" destOrd="0" presId="urn:microsoft.com/office/officeart/2005/8/layout/hierarchy2"/>
    <dgm:cxn modelId="{E4C2F415-8D14-416F-BFBB-3B354C466980}" type="presParOf" srcId="{09AAF833-40D6-46E4-91E6-5767879DFAF0}" destId="{B7D9A0C3-2B4D-4F4C-8E9D-032109240AAA}" srcOrd="0" destOrd="0" presId="urn:microsoft.com/office/officeart/2005/8/layout/hierarchy2"/>
    <dgm:cxn modelId="{414EA9AB-DD86-4546-A058-4106B651978F}" type="presParOf" srcId="{9D44882E-A619-4A91-A846-5D9E4ED7F86E}" destId="{1B40B5C6-755A-44EC-A05A-34DE218218B6}" srcOrd="1" destOrd="0" presId="urn:microsoft.com/office/officeart/2005/8/layout/hierarchy2"/>
    <dgm:cxn modelId="{6D1F7604-2E2C-425F-BEDC-1B56F34C199B}" type="presParOf" srcId="{1B40B5C6-755A-44EC-A05A-34DE218218B6}" destId="{E5F017F2-F93A-4BCC-9BCF-F6A5CE140DFB}" srcOrd="0" destOrd="0" presId="urn:microsoft.com/office/officeart/2005/8/layout/hierarchy2"/>
    <dgm:cxn modelId="{B25F6093-E852-4981-8366-BD0653898FF8}" type="presParOf" srcId="{1B40B5C6-755A-44EC-A05A-34DE218218B6}" destId="{10164EC9-FC4E-4045-94A6-18BD96ACABA3}" srcOrd="1" destOrd="0" presId="urn:microsoft.com/office/officeart/2005/8/layout/hierarchy2"/>
    <dgm:cxn modelId="{5200B1C9-80C3-4D05-B820-ACFEDBA871BC}" type="presParOf" srcId="{9D44882E-A619-4A91-A846-5D9E4ED7F86E}" destId="{23443691-DB17-4348-B828-707DF78848F2}" srcOrd="2" destOrd="0" presId="urn:microsoft.com/office/officeart/2005/8/layout/hierarchy2"/>
    <dgm:cxn modelId="{CD06C8CC-20E4-4D0E-ABFF-AF0AA8AEE2BC}" type="presParOf" srcId="{23443691-DB17-4348-B828-707DF78848F2}" destId="{44A548F8-4CDD-41CA-B96A-FECFD0C477DF}" srcOrd="0" destOrd="0" presId="urn:microsoft.com/office/officeart/2005/8/layout/hierarchy2"/>
    <dgm:cxn modelId="{3C1A88E0-2F09-402C-9BD1-D5C157A877B1}" type="presParOf" srcId="{9D44882E-A619-4A91-A846-5D9E4ED7F86E}" destId="{C10BDB16-1341-4DF9-9C46-34805D7397A8}" srcOrd="3" destOrd="0" presId="urn:microsoft.com/office/officeart/2005/8/layout/hierarchy2"/>
    <dgm:cxn modelId="{49C80CD2-3815-4EC6-B3BC-35D751C8811D}" type="presParOf" srcId="{C10BDB16-1341-4DF9-9C46-34805D7397A8}" destId="{817319E3-25DA-4E04-BABC-FE9F5C610E5B}" srcOrd="0" destOrd="0" presId="urn:microsoft.com/office/officeart/2005/8/layout/hierarchy2"/>
    <dgm:cxn modelId="{983F145F-ACFD-4996-8D42-7EC586C42846}" type="presParOf" srcId="{C10BDB16-1341-4DF9-9C46-34805D7397A8}" destId="{D348E633-D090-4B25-A72F-A97D28807EEE}" srcOrd="1" destOrd="0" presId="urn:microsoft.com/office/officeart/2005/8/layout/hierarchy2"/>
    <dgm:cxn modelId="{5861B3D5-8039-486E-988D-C09A159C43E4}" type="presParOf" srcId="{9D44882E-A619-4A91-A846-5D9E4ED7F86E}" destId="{A939D710-92A3-4FA8-A1DB-AAB2B88265A2}" srcOrd="4" destOrd="0" presId="urn:microsoft.com/office/officeart/2005/8/layout/hierarchy2"/>
    <dgm:cxn modelId="{E6AF6042-CFDC-47E8-88B5-C2FA7F05ECF5}" type="presParOf" srcId="{A939D710-92A3-4FA8-A1DB-AAB2B88265A2}" destId="{0F8941A2-B00A-4987-8FDC-89009DF73783}" srcOrd="0" destOrd="0" presId="urn:microsoft.com/office/officeart/2005/8/layout/hierarchy2"/>
    <dgm:cxn modelId="{156A80AB-4816-4040-96E2-9621138D6FAB}" type="presParOf" srcId="{9D44882E-A619-4A91-A846-5D9E4ED7F86E}" destId="{CC538BC6-E8C2-45F4-AB25-E6099DD664C5}" srcOrd="5" destOrd="0" presId="urn:microsoft.com/office/officeart/2005/8/layout/hierarchy2"/>
    <dgm:cxn modelId="{C48B58F8-CDFD-40E8-8E18-F3CCF34BFFB5}" type="presParOf" srcId="{CC538BC6-E8C2-45F4-AB25-E6099DD664C5}" destId="{EC95201B-301F-4B8C-B770-0F4F17151BDA}" srcOrd="0" destOrd="0" presId="urn:microsoft.com/office/officeart/2005/8/layout/hierarchy2"/>
    <dgm:cxn modelId="{5DDB907E-845D-461C-B184-AD4B217A4BDD}" type="presParOf" srcId="{CC538BC6-E8C2-45F4-AB25-E6099DD664C5}" destId="{8EB3C78C-4071-4508-B93C-C360646D2AC6}" srcOrd="1" destOrd="0" presId="urn:microsoft.com/office/officeart/2005/8/layout/hierarchy2"/>
    <dgm:cxn modelId="{5A70BCEF-D82E-48B5-88E5-B296B44A76A7}" type="presParOf" srcId="{9D44882E-A619-4A91-A846-5D9E4ED7F86E}" destId="{A0EE0FC4-57EA-44AD-B4AF-3D5C2E7E576F}" srcOrd="6" destOrd="0" presId="urn:microsoft.com/office/officeart/2005/8/layout/hierarchy2"/>
    <dgm:cxn modelId="{28BD7866-D11B-4D21-A320-72B9EB2D88D2}" type="presParOf" srcId="{A0EE0FC4-57EA-44AD-B4AF-3D5C2E7E576F}" destId="{517A6E04-85FA-40D4-AA87-02FB434B895C}" srcOrd="0" destOrd="0" presId="urn:microsoft.com/office/officeart/2005/8/layout/hierarchy2"/>
    <dgm:cxn modelId="{48CCCEB1-7D58-43FC-B157-10A2264908D1}" type="presParOf" srcId="{9D44882E-A619-4A91-A846-5D9E4ED7F86E}" destId="{8D549B5F-2963-4AFB-9360-9ED0659FF0B2}" srcOrd="7" destOrd="0" presId="urn:microsoft.com/office/officeart/2005/8/layout/hierarchy2"/>
    <dgm:cxn modelId="{8CC270D9-4876-4627-AE86-64C14F2C97EA}" type="presParOf" srcId="{8D549B5F-2963-4AFB-9360-9ED0659FF0B2}" destId="{B21F61BE-7086-4FAA-9DDB-9A4BD5C86CE8}" srcOrd="0" destOrd="0" presId="urn:microsoft.com/office/officeart/2005/8/layout/hierarchy2"/>
    <dgm:cxn modelId="{0E4C5950-29E8-432E-A6A5-D8D914DFC14F}" type="presParOf" srcId="{8D549B5F-2963-4AFB-9360-9ED0659FF0B2}" destId="{1446102E-A863-44AF-805F-A0F31985912C}" srcOrd="1" destOrd="0" presId="urn:microsoft.com/office/officeart/2005/8/layout/hierarchy2"/>
    <dgm:cxn modelId="{FEBD932F-64EE-4079-B965-7103CA537AAE}" type="presParOf" srcId="{9D44882E-A619-4A91-A846-5D9E4ED7F86E}" destId="{5C3F4EFD-9F2F-4EA1-94B2-AED308628EC7}" srcOrd="8" destOrd="0" presId="urn:microsoft.com/office/officeart/2005/8/layout/hierarchy2"/>
    <dgm:cxn modelId="{9A6F3F04-00BB-405C-B627-7738072FB39B}" type="presParOf" srcId="{5C3F4EFD-9F2F-4EA1-94B2-AED308628EC7}" destId="{526E4F4F-5355-46C2-BA47-4BF4B5911299}" srcOrd="0" destOrd="0" presId="urn:microsoft.com/office/officeart/2005/8/layout/hierarchy2"/>
    <dgm:cxn modelId="{5B40E9E9-015C-4840-8313-8907532E1F3A}" type="presParOf" srcId="{9D44882E-A619-4A91-A846-5D9E4ED7F86E}" destId="{0BF1F9B4-3624-4BEB-BCD5-88FC8AC892DD}" srcOrd="9" destOrd="0" presId="urn:microsoft.com/office/officeart/2005/8/layout/hierarchy2"/>
    <dgm:cxn modelId="{56B50170-291A-449D-90AD-2F2752894B99}" type="presParOf" srcId="{0BF1F9B4-3624-4BEB-BCD5-88FC8AC892DD}" destId="{1F032B42-9B75-41A0-9214-20BCC2EC3A44}" srcOrd="0" destOrd="0" presId="urn:microsoft.com/office/officeart/2005/8/layout/hierarchy2"/>
    <dgm:cxn modelId="{3B494F93-7AE4-4A62-AF57-8E4A18296886}" type="presParOf" srcId="{0BF1F9B4-3624-4BEB-BCD5-88FC8AC892DD}" destId="{63715637-1B53-4D73-B0E7-F3A7C9E1A3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7A449C-016F-417A-B5AB-277C1C74FE1F}">
      <dgm:prSet phldrT="[Texte]" custT="1"/>
      <dgm:spPr/>
      <dgm:t>
        <a:bodyPr/>
        <a:lstStyle/>
        <a:p>
          <a:r>
            <a:rPr lang="fr-FR" sz="1500" dirty="0" smtClean="0"/>
            <a:t>Tâches à effectuées</a:t>
          </a:r>
          <a:endParaRPr lang="fr-FR" sz="1500" dirty="0"/>
        </a:p>
      </dgm:t>
    </dgm:pt>
    <dgm:pt modelId="{4A0CCFBE-F921-405C-9666-5F9A6A091BBD}" type="parTrans" cxnId="{9B97C3C7-6C73-4FBC-A1AE-3CD573DC73EF}">
      <dgm:prSet/>
      <dgm:spPr/>
      <dgm:t>
        <a:bodyPr/>
        <a:lstStyle/>
        <a:p>
          <a:endParaRPr lang="fr-FR"/>
        </a:p>
      </dgm:t>
    </dgm:pt>
    <dgm:pt modelId="{E59F11C9-AE71-420D-BD32-5BB290D8930C}" type="sibTrans" cxnId="{9B97C3C7-6C73-4FBC-A1AE-3CD573DC73EF}">
      <dgm:prSet/>
      <dgm:spPr/>
      <dgm:t>
        <a:bodyPr/>
        <a:lstStyle/>
        <a:p>
          <a:endParaRPr lang="fr-FR"/>
        </a:p>
      </dgm:t>
    </dgm:pt>
    <dgm:pt modelId="{730A85E1-89F1-4D77-B8D5-FF9CDA9E29E4}">
      <dgm:prSet phldrT="[Texte]" custT="1"/>
      <dgm:spPr/>
      <dgm:t>
        <a:bodyPr/>
        <a:lstStyle/>
        <a:p>
          <a:r>
            <a:rPr lang="fr-FR" sz="1500" dirty="0" smtClean="0"/>
            <a:t>Implémenter une application</a:t>
          </a:r>
          <a:endParaRPr lang="fr-FR" sz="1500" dirty="0"/>
        </a:p>
      </dgm:t>
    </dgm:pt>
    <dgm:pt modelId="{0D27DB26-EE46-4954-A69F-A39E39A7DF78}" type="parTrans" cxnId="{624AC22C-F536-460D-9490-56E275C2D0D3}">
      <dgm:prSet/>
      <dgm:spPr/>
      <dgm:t>
        <a:bodyPr/>
        <a:lstStyle/>
        <a:p>
          <a:endParaRPr lang="fr-FR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A8EB7347-84A8-461B-A253-4CA83A90A907}">
      <dgm:prSet/>
      <dgm:spPr/>
      <dgm:t>
        <a:bodyPr/>
        <a:lstStyle/>
        <a:p>
          <a:r>
            <a:rPr lang="fr-FR" dirty="0" smtClean="0"/>
            <a:t>Calculer le temps de chaque tour</a:t>
          </a:r>
          <a:endParaRPr lang="fr-FR" dirty="0"/>
        </a:p>
      </dgm:t>
    </dgm:pt>
    <dgm:pt modelId="{9F7E866B-2A29-4415-BC64-929B799F9352}" type="parTrans" cxnId="{A47479BF-C20E-45AE-A2A6-0EA16C585DFB}">
      <dgm:prSet/>
      <dgm:spPr/>
      <dgm:t>
        <a:bodyPr/>
        <a:lstStyle/>
        <a:p>
          <a:endParaRPr lang="fr-FR"/>
        </a:p>
      </dgm:t>
    </dgm:pt>
    <dgm:pt modelId="{B94923B9-084A-4233-8DD1-6CF73FE5C815}" type="sibTrans" cxnId="{A47479BF-C20E-45AE-A2A6-0EA16C585DFB}">
      <dgm:prSet/>
      <dgm:spPr/>
      <dgm:t>
        <a:bodyPr/>
        <a:lstStyle/>
        <a:p>
          <a:endParaRPr lang="fr-FR"/>
        </a:p>
      </dgm:t>
    </dgm:pt>
    <dgm:pt modelId="{048BFB84-701A-49AA-8C76-F1DCA8A6ACC1}">
      <dgm:prSet/>
      <dgm:spPr/>
      <dgm:t>
        <a:bodyPr/>
        <a:lstStyle/>
        <a:p>
          <a:r>
            <a:rPr lang="fr-FR" dirty="0" smtClean="0"/>
            <a:t>Calculer le meilleur temps de chaque tour</a:t>
          </a:r>
          <a:endParaRPr lang="fr-FR" dirty="0"/>
        </a:p>
      </dgm:t>
    </dgm:pt>
    <dgm:pt modelId="{F66DAE85-EE5A-40A5-A476-F9D8316AF7A5}" type="parTrans" cxnId="{C4D2426D-9230-46C6-A2B7-CD60B3E84C5A}">
      <dgm:prSet/>
      <dgm:spPr/>
      <dgm:t>
        <a:bodyPr/>
        <a:lstStyle/>
        <a:p>
          <a:endParaRPr lang="fr-FR"/>
        </a:p>
      </dgm:t>
    </dgm:pt>
    <dgm:pt modelId="{90645409-0D19-4AF3-82E7-7B1A59C9155E}" type="sibTrans" cxnId="{C4D2426D-9230-46C6-A2B7-CD60B3E84C5A}">
      <dgm:prSet/>
      <dgm:spPr/>
      <dgm:t>
        <a:bodyPr/>
        <a:lstStyle/>
        <a:p>
          <a:endParaRPr lang="fr-FR"/>
        </a:p>
      </dgm:t>
    </dgm:pt>
    <dgm:pt modelId="{E81FABA9-5BF3-42C1-B993-E2BA68D5BD17}">
      <dgm:prSet/>
      <dgm:spPr/>
      <dgm:t>
        <a:bodyPr/>
        <a:lstStyle/>
        <a:p>
          <a:r>
            <a:rPr lang="fr-FR" dirty="0" smtClean="0"/>
            <a:t>Enregistrer les temps dans la BDD du PC SERVEUR</a:t>
          </a:r>
        </a:p>
      </dgm:t>
    </dgm:pt>
    <dgm:pt modelId="{A4E83FD3-D4C8-45DA-B935-0710DA4F5955}" type="parTrans" cxnId="{9349BD10-87E8-4A23-BB36-C0BC0775C475}">
      <dgm:prSet/>
      <dgm:spPr/>
      <dgm:t>
        <a:bodyPr/>
        <a:lstStyle/>
        <a:p>
          <a:endParaRPr lang="fr-FR"/>
        </a:p>
      </dgm:t>
    </dgm:pt>
    <dgm:pt modelId="{42430968-8AE6-42B1-B4C8-CBCA36BC8ABC}" type="sibTrans" cxnId="{9349BD10-87E8-4A23-BB36-C0BC0775C475}">
      <dgm:prSet/>
      <dgm:spPr/>
      <dgm:t>
        <a:bodyPr/>
        <a:lstStyle/>
        <a:p>
          <a:endParaRPr lang="fr-FR"/>
        </a:p>
      </dgm:t>
    </dgm:pt>
    <dgm:pt modelId="{831C7CCA-6C0C-47F6-B456-4BBF0AB32CA3}">
      <dgm:prSet/>
      <dgm:spPr/>
      <dgm:t>
        <a:bodyPr/>
        <a:lstStyle/>
        <a:p>
          <a:r>
            <a:rPr lang="fr-FR" dirty="0" smtClean="0"/>
            <a:t>Affichage des temps sur deux écrans (accueil et piste)</a:t>
          </a:r>
        </a:p>
      </dgm:t>
    </dgm:pt>
    <dgm:pt modelId="{34EC5E28-2E4D-4970-928C-0A30B4E8CE5F}" type="parTrans" cxnId="{B23E3D25-E368-418F-AF87-51F09493CAB5}">
      <dgm:prSet/>
      <dgm:spPr/>
      <dgm:t>
        <a:bodyPr/>
        <a:lstStyle/>
        <a:p>
          <a:endParaRPr lang="fr-FR"/>
        </a:p>
      </dgm:t>
    </dgm:pt>
    <dgm:pt modelId="{DF8355AD-5D27-44F0-BEFF-56D13F0F60EF}" type="sibTrans" cxnId="{B23E3D25-E368-418F-AF87-51F09493CAB5}">
      <dgm:prSet/>
      <dgm:spPr/>
      <dgm:t>
        <a:bodyPr/>
        <a:lstStyle/>
        <a:p>
          <a:endParaRPr lang="fr-FR"/>
        </a:p>
      </dgm:t>
    </dgm:pt>
    <dgm:pt modelId="{08D8EEB4-6EF1-4335-A182-C4B1EE90FEBD}">
      <dgm:prSet/>
      <dgm:spPr/>
      <dgm:t>
        <a:bodyPr/>
        <a:lstStyle/>
        <a:p>
          <a:r>
            <a:rPr lang="fr-FR" dirty="0" smtClean="0"/>
            <a:t>Transmission des ordres de Start et Stop (feux)</a:t>
          </a:r>
        </a:p>
      </dgm:t>
    </dgm:pt>
    <dgm:pt modelId="{7E6AD36D-2392-4E68-AF1C-2BC16158F5E3}" type="parTrans" cxnId="{E933CAD8-541D-447B-A8E2-45DAFD14969E}">
      <dgm:prSet/>
      <dgm:spPr/>
      <dgm:t>
        <a:bodyPr/>
        <a:lstStyle/>
        <a:p>
          <a:endParaRPr lang="fr-FR"/>
        </a:p>
      </dgm:t>
    </dgm:pt>
    <dgm:pt modelId="{C27075AA-FDD6-47AB-A5AE-CA2D32CB107D}" type="sibTrans" cxnId="{E933CAD8-541D-447B-A8E2-45DAFD14969E}">
      <dgm:prSet/>
      <dgm:spPr/>
      <dgm:t>
        <a:bodyPr/>
        <a:lstStyle/>
        <a:p>
          <a:endParaRPr lang="fr-FR"/>
        </a:p>
      </dgm:t>
    </dgm:pt>
    <dgm:pt modelId="{E91AD7E9-669E-46EA-B01A-EDD3184D18A3}">
      <dgm:prSet/>
      <dgm:spPr>
        <a:solidFill>
          <a:srgbClr val="FF0000"/>
        </a:solidFill>
      </dgm:spPr>
      <dgm:t>
        <a:bodyPr/>
        <a:lstStyle/>
        <a:p>
          <a:r>
            <a:rPr lang="fr-FR" dirty="0" smtClean="0"/>
            <a:t>Couleurs</a:t>
          </a:r>
          <a:endParaRPr lang="fr-FR" dirty="0"/>
        </a:p>
      </dgm:t>
    </dgm:pt>
    <dgm:pt modelId="{72EDDADD-62CB-4A83-8B80-4AA04DDF5C68}" type="parTrans" cxnId="{59EB21C0-F917-434C-8535-848EB1F9718A}">
      <dgm:prSet/>
      <dgm:spPr/>
      <dgm:t>
        <a:bodyPr/>
        <a:lstStyle/>
        <a:p>
          <a:endParaRPr lang="fr-FR"/>
        </a:p>
      </dgm:t>
    </dgm:pt>
    <dgm:pt modelId="{E25D1BC0-6681-4DAC-A1BE-C0DF2DD4D4F6}" type="sibTrans" cxnId="{59EB21C0-F917-434C-8535-848EB1F9718A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F15C2A-D959-4DDF-AC85-B183A210DE14}" type="pres">
      <dgm:prSet presAssocID="{A67A449C-016F-417A-B5AB-277C1C74FE1F}" presName="root1" presStyleCnt="0"/>
      <dgm:spPr/>
    </dgm:pt>
    <dgm:pt modelId="{229DAF4D-2638-4C30-93C5-F0F03EB18524}" type="pres">
      <dgm:prSet presAssocID="{A67A449C-016F-417A-B5AB-277C1C74FE1F}" presName="LevelOneTextNode" presStyleLbl="node0" presStyleIdx="0" presStyleCnt="1" custScaleX="97843" custScaleY="74016" custLinFactNeighborX="-5333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3BE023-A7B2-4E8D-B797-CC413EAA7EB5}" type="pres">
      <dgm:prSet presAssocID="{A67A449C-016F-417A-B5AB-277C1C74FE1F}" presName="level2hierChild" presStyleCnt="0"/>
      <dgm:spPr/>
    </dgm:pt>
    <dgm:pt modelId="{7449546A-2730-4005-9215-79C7C31C3A97}" type="pres">
      <dgm:prSet presAssocID="{0D27DB26-EE46-4954-A69F-A39E39A7DF78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F15925D9-F72D-4585-A985-581C37B05C4A}" type="pres">
      <dgm:prSet presAssocID="{0D27DB26-EE46-4954-A69F-A39E39A7DF7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FE27CBB2-8838-44A0-B6DC-9D15460EE496}" type="pres">
      <dgm:prSet presAssocID="{730A85E1-89F1-4D77-B8D5-FF9CDA9E29E4}" presName="root2" presStyleCnt="0"/>
      <dgm:spPr/>
    </dgm:pt>
    <dgm:pt modelId="{E5126446-3140-46C4-8356-1F2571032AC9}" type="pres">
      <dgm:prSet presAssocID="{730A85E1-89F1-4D77-B8D5-FF9CDA9E29E4}" presName="LevelTwoTextNode" presStyleLbl="node2" presStyleIdx="0" presStyleCnt="1" custScaleX="94073" custScaleY="74016" custLinFactNeighborX="-7219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44882E-A619-4A91-A846-5D9E4ED7F86E}" type="pres">
      <dgm:prSet presAssocID="{730A85E1-89F1-4D77-B8D5-FF9CDA9E29E4}" presName="level3hierChild" presStyleCnt="0"/>
      <dgm:spPr/>
    </dgm:pt>
    <dgm:pt modelId="{09AAF833-40D6-46E4-91E6-5767879DFAF0}" type="pres">
      <dgm:prSet presAssocID="{9F7E866B-2A29-4415-BC64-929B799F9352}" presName="conn2-1" presStyleLbl="parChTrans1D3" presStyleIdx="0" presStyleCnt="5"/>
      <dgm:spPr/>
      <dgm:t>
        <a:bodyPr/>
        <a:lstStyle/>
        <a:p>
          <a:endParaRPr lang="fr-FR"/>
        </a:p>
      </dgm:t>
    </dgm:pt>
    <dgm:pt modelId="{B7D9A0C3-2B4D-4F4C-8E9D-032109240AAA}" type="pres">
      <dgm:prSet presAssocID="{9F7E866B-2A29-4415-BC64-929B799F9352}" presName="connTx" presStyleLbl="parChTrans1D3" presStyleIdx="0" presStyleCnt="5"/>
      <dgm:spPr/>
      <dgm:t>
        <a:bodyPr/>
        <a:lstStyle/>
        <a:p>
          <a:endParaRPr lang="fr-FR"/>
        </a:p>
      </dgm:t>
    </dgm:pt>
    <dgm:pt modelId="{1B40B5C6-755A-44EC-A05A-34DE218218B6}" type="pres">
      <dgm:prSet presAssocID="{A8EB7347-84A8-461B-A253-4CA83A90A907}" presName="root2" presStyleCnt="0"/>
      <dgm:spPr/>
    </dgm:pt>
    <dgm:pt modelId="{E5F017F2-F93A-4BCC-9BCF-F6A5CE140DFB}" type="pres">
      <dgm:prSet presAssocID="{A8EB7347-84A8-461B-A253-4CA83A90A907}" presName="LevelTwoTextNode" presStyleLbl="node3" presStyleIdx="0" presStyleCnt="5" custLinFactNeighborX="-671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0164EC9-FC4E-4045-94A6-18BD96ACABA3}" type="pres">
      <dgm:prSet presAssocID="{A8EB7347-84A8-461B-A253-4CA83A90A907}" presName="level3hierChild" presStyleCnt="0"/>
      <dgm:spPr/>
    </dgm:pt>
    <dgm:pt modelId="{23443691-DB17-4348-B828-707DF78848F2}" type="pres">
      <dgm:prSet presAssocID="{F66DAE85-EE5A-40A5-A476-F9D8316AF7A5}" presName="conn2-1" presStyleLbl="parChTrans1D3" presStyleIdx="1" presStyleCnt="5"/>
      <dgm:spPr/>
      <dgm:t>
        <a:bodyPr/>
        <a:lstStyle/>
        <a:p>
          <a:endParaRPr lang="fr-FR"/>
        </a:p>
      </dgm:t>
    </dgm:pt>
    <dgm:pt modelId="{44A548F8-4CDD-41CA-B96A-FECFD0C477DF}" type="pres">
      <dgm:prSet presAssocID="{F66DAE85-EE5A-40A5-A476-F9D8316AF7A5}" presName="connTx" presStyleLbl="parChTrans1D3" presStyleIdx="1" presStyleCnt="5"/>
      <dgm:spPr/>
      <dgm:t>
        <a:bodyPr/>
        <a:lstStyle/>
        <a:p>
          <a:endParaRPr lang="fr-FR"/>
        </a:p>
      </dgm:t>
    </dgm:pt>
    <dgm:pt modelId="{C10BDB16-1341-4DF9-9C46-34805D7397A8}" type="pres">
      <dgm:prSet presAssocID="{048BFB84-701A-49AA-8C76-F1DCA8A6ACC1}" presName="root2" presStyleCnt="0"/>
      <dgm:spPr/>
    </dgm:pt>
    <dgm:pt modelId="{817319E3-25DA-4E04-BABC-FE9F5C610E5B}" type="pres">
      <dgm:prSet presAssocID="{048BFB84-701A-49AA-8C76-F1DCA8A6ACC1}" presName="LevelTwoTextNode" presStyleLbl="node3" presStyleIdx="1" presStyleCnt="5" custLinFactNeighborX="-671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48E633-D090-4B25-A72F-A97D28807EEE}" type="pres">
      <dgm:prSet presAssocID="{048BFB84-701A-49AA-8C76-F1DCA8A6ACC1}" presName="level3hierChild" presStyleCnt="0"/>
      <dgm:spPr/>
    </dgm:pt>
    <dgm:pt modelId="{A939D710-92A3-4FA8-A1DB-AAB2B88265A2}" type="pres">
      <dgm:prSet presAssocID="{A4E83FD3-D4C8-45DA-B935-0710DA4F5955}" presName="conn2-1" presStyleLbl="parChTrans1D3" presStyleIdx="2" presStyleCnt="5"/>
      <dgm:spPr/>
      <dgm:t>
        <a:bodyPr/>
        <a:lstStyle/>
        <a:p>
          <a:endParaRPr lang="fr-FR"/>
        </a:p>
      </dgm:t>
    </dgm:pt>
    <dgm:pt modelId="{0F8941A2-B00A-4987-8FDC-89009DF73783}" type="pres">
      <dgm:prSet presAssocID="{A4E83FD3-D4C8-45DA-B935-0710DA4F5955}" presName="connTx" presStyleLbl="parChTrans1D3" presStyleIdx="2" presStyleCnt="5"/>
      <dgm:spPr/>
      <dgm:t>
        <a:bodyPr/>
        <a:lstStyle/>
        <a:p>
          <a:endParaRPr lang="fr-FR"/>
        </a:p>
      </dgm:t>
    </dgm:pt>
    <dgm:pt modelId="{CC538BC6-E8C2-45F4-AB25-E6099DD664C5}" type="pres">
      <dgm:prSet presAssocID="{E81FABA9-5BF3-42C1-B993-E2BA68D5BD17}" presName="root2" presStyleCnt="0"/>
      <dgm:spPr/>
    </dgm:pt>
    <dgm:pt modelId="{EC95201B-301F-4B8C-B770-0F4F17151BDA}" type="pres">
      <dgm:prSet presAssocID="{E81FABA9-5BF3-42C1-B993-E2BA68D5BD17}" presName="LevelTwoTextNode" presStyleLbl="node3" presStyleIdx="2" presStyleCnt="5" custLinFactNeighborX="-671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B3C78C-4071-4508-B93C-C360646D2AC6}" type="pres">
      <dgm:prSet presAssocID="{E81FABA9-5BF3-42C1-B993-E2BA68D5BD17}" presName="level3hierChild" presStyleCnt="0"/>
      <dgm:spPr/>
    </dgm:pt>
    <dgm:pt modelId="{A0EE0FC4-57EA-44AD-B4AF-3D5C2E7E576F}" type="pres">
      <dgm:prSet presAssocID="{34EC5E28-2E4D-4970-928C-0A30B4E8CE5F}" presName="conn2-1" presStyleLbl="parChTrans1D3" presStyleIdx="3" presStyleCnt="5"/>
      <dgm:spPr/>
      <dgm:t>
        <a:bodyPr/>
        <a:lstStyle/>
        <a:p>
          <a:endParaRPr lang="fr-FR"/>
        </a:p>
      </dgm:t>
    </dgm:pt>
    <dgm:pt modelId="{517A6E04-85FA-40D4-AA87-02FB434B895C}" type="pres">
      <dgm:prSet presAssocID="{34EC5E28-2E4D-4970-928C-0A30B4E8CE5F}" presName="connTx" presStyleLbl="parChTrans1D3" presStyleIdx="3" presStyleCnt="5"/>
      <dgm:spPr/>
      <dgm:t>
        <a:bodyPr/>
        <a:lstStyle/>
        <a:p>
          <a:endParaRPr lang="fr-FR"/>
        </a:p>
      </dgm:t>
    </dgm:pt>
    <dgm:pt modelId="{8D549B5F-2963-4AFB-9360-9ED0659FF0B2}" type="pres">
      <dgm:prSet presAssocID="{831C7CCA-6C0C-47F6-B456-4BBF0AB32CA3}" presName="root2" presStyleCnt="0"/>
      <dgm:spPr/>
    </dgm:pt>
    <dgm:pt modelId="{B21F61BE-7086-4FAA-9DDB-9A4BD5C86CE8}" type="pres">
      <dgm:prSet presAssocID="{831C7CCA-6C0C-47F6-B456-4BBF0AB32CA3}" presName="LevelTwoTextNode" presStyleLbl="node3" presStyleIdx="3" presStyleCnt="5" custLinFactNeighborX="-671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446102E-A863-44AF-805F-A0F31985912C}" type="pres">
      <dgm:prSet presAssocID="{831C7CCA-6C0C-47F6-B456-4BBF0AB32CA3}" presName="level3hierChild" presStyleCnt="0"/>
      <dgm:spPr/>
    </dgm:pt>
    <dgm:pt modelId="{5C3F4EFD-9F2F-4EA1-94B2-AED308628EC7}" type="pres">
      <dgm:prSet presAssocID="{7E6AD36D-2392-4E68-AF1C-2BC16158F5E3}" presName="conn2-1" presStyleLbl="parChTrans1D3" presStyleIdx="4" presStyleCnt="5"/>
      <dgm:spPr/>
      <dgm:t>
        <a:bodyPr/>
        <a:lstStyle/>
        <a:p>
          <a:endParaRPr lang="fr-FR"/>
        </a:p>
      </dgm:t>
    </dgm:pt>
    <dgm:pt modelId="{526E4F4F-5355-46C2-BA47-4BF4B5911299}" type="pres">
      <dgm:prSet presAssocID="{7E6AD36D-2392-4E68-AF1C-2BC16158F5E3}" presName="connTx" presStyleLbl="parChTrans1D3" presStyleIdx="4" presStyleCnt="5"/>
      <dgm:spPr/>
      <dgm:t>
        <a:bodyPr/>
        <a:lstStyle/>
        <a:p>
          <a:endParaRPr lang="fr-FR"/>
        </a:p>
      </dgm:t>
    </dgm:pt>
    <dgm:pt modelId="{0BF1F9B4-3624-4BEB-BCD5-88FC8AC892DD}" type="pres">
      <dgm:prSet presAssocID="{08D8EEB4-6EF1-4335-A182-C4B1EE90FEBD}" presName="root2" presStyleCnt="0"/>
      <dgm:spPr/>
    </dgm:pt>
    <dgm:pt modelId="{1F032B42-9B75-41A0-9214-20BCC2EC3A44}" type="pres">
      <dgm:prSet presAssocID="{08D8EEB4-6EF1-4335-A182-C4B1EE90FEBD}" presName="LevelTwoTextNode" presStyleLbl="node3" presStyleIdx="4" presStyleCnt="5" custLinFactNeighborX="-652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715637-1B53-4D73-B0E7-F3A7C9E1A3F8}" type="pres">
      <dgm:prSet presAssocID="{08D8EEB4-6EF1-4335-A182-C4B1EE90FEBD}" presName="level3hierChild" presStyleCnt="0"/>
      <dgm:spPr/>
    </dgm:pt>
    <dgm:pt modelId="{4E5E5A08-846A-4BFA-ADDB-074B38251BA5}" type="pres">
      <dgm:prSet presAssocID="{72EDDADD-62CB-4A83-8B80-4AA04DDF5C68}" presName="conn2-1" presStyleLbl="parChTrans1D4" presStyleIdx="0" presStyleCnt="1"/>
      <dgm:spPr/>
      <dgm:t>
        <a:bodyPr/>
        <a:lstStyle/>
        <a:p>
          <a:endParaRPr lang="fr-FR"/>
        </a:p>
      </dgm:t>
    </dgm:pt>
    <dgm:pt modelId="{5EEB794B-9956-4862-B683-5970F765ED7A}" type="pres">
      <dgm:prSet presAssocID="{72EDDADD-62CB-4A83-8B80-4AA04DDF5C68}" presName="connTx" presStyleLbl="parChTrans1D4" presStyleIdx="0" presStyleCnt="1"/>
      <dgm:spPr/>
      <dgm:t>
        <a:bodyPr/>
        <a:lstStyle/>
        <a:p>
          <a:endParaRPr lang="fr-FR"/>
        </a:p>
      </dgm:t>
    </dgm:pt>
    <dgm:pt modelId="{5BC5D792-0778-40A6-8437-0EE4D5090AD4}" type="pres">
      <dgm:prSet presAssocID="{E91AD7E9-669E-46EA-B01A-EDD3184D18A3}" presName="root2" presStyleCnt="0"/>
      <dgm:spPr/>
    </dgm:pt>
    <dgm:pt modelId="{BC6A2D2F-E141-4F60-B8E9-2B3A8636B4C4}" type="pres">
      <dgm:prSet presAssocID="{E91AD7E9-669E-46EA-B01A-EDD3184D18A3}" presName="LevelTwoTextNode" presStyleLbl="node4" presStyleIdx="0" presStyleCnt="1" custLinFactNeighborX="-802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6927DB-96BE-4CD0-B280-79356D71F414}" type="pres">
      <dgm:prSet presAssocID="{E91AD7E9-669E-46EA-B01A-EDD3184D18A3}" presName="level3hierChild" presStyleCnt="0"/>
      <dgm:spPr/>
    </dgm:pt>
  </dgm:ptLst>
  <dgm:cxnLst>
    <dgm:cxn modelId="{624AC22C-F536-460D-9490-56E275C2D0D3}" srcId="{A67A449C-016F-417A-B5AB-277C1C74FE1F}" destId="{730A85E1-89F1-4D77-B8D5-FF9CDA9E29E4}" srcOrd="0" destOrd="0" parTransId="{0D27DB26-EE46-4954-A69F-A39E39A7DF78}" sibTransId="{826E753E-9F3F-45F9-8B36-8AA30BE984F7}"/>
    <dgm:cxn modelId="{6CD2E615-2E97-41F3-BC07-95E737B776D0}" type="presOf" srcId="{34EC5E28-2E4D-4970-928C-0A30B4E8CE5F}" destId="{A0EE0FC4-57EA-44AD-B4AF-3D5C2E7E576F}" srcOrd="0" destOrd="0" presId="urn:microsoft.com/office/officeart/2005/8/layout/hierarchy2"/>
    <dgm:cxn modelId="{E933CAD8-541D-447B-A8E2-45DAFD14969E}" srcId="{730A85E1-89F1-4D77-B8D5-FF9CDA9E29E4}" destId="{08D8EEB4-6EF1-4335-A182-C4B1EE90FEBD}" srcOrd="4" destOrd="0" parTransId="{7E6AD36D-2392-4E68-AF1C-2BC16158F5E3}" sibTransId="{C27075AA-FDD6-47AB-A5AE-CA2D32CB107D}"/>
    <dgm:cxn modelId="{C4D2426D-9230-46C6-A2B7-CD60B3E84C5A}" srcId="{730A85E1-89F1-4D77-B8D5-FF9CDA9E29E4}" destId="{048BFB84-701A-49AA-8C76-F1DCA8A6ACC1}" srcOrd="1" destOrd="0" parTransId="{F66DAE85-EE5A-40A5-A476-F9D8316AF7A5}" sibTransId="{90645409-0D19-4AF3-82E7-7B1A59C9155E}"/>
    <dgm:cxn modelId="{F5468711-D3F2-413E-9C53-122E3813EDE5}" type="presOf" srcId="{0D27DB26-EE46-4954-A69F-A39E39A7DF78}" destId="{7449546A-2730-4005-9215-79C7C31C3A97}" srcOrd="0" destOrd="0" presId="urn:microsoft.com/office/officeart/2005/8/layout/hierarchy2"/>
    <dgm:cxn modelId="{9349BD10-87E8-4A23-BB36-C0BC0775C475}" srcId="{730A85E1-89F1-4D77-B8D5-FF9CDA9E29E4}" destId="{E81FABA9-5BF3-42C1-B993-E2BA68D5BD17}" srcOrd="2" destOrd="0" parTransId="{A4E83FD3-D4C8-45DA-B935-0710DA4F5955}" sibTransId="{42430968-8AE6-42B1-B4C8-CBCA36BC8ABC}"/>
    <dgm:cxn modelId="{AC63F2F8-FE3F-4075-95C7-C9B3D30A0EEE}" type="presOf" srcId="{0D27DB26-EE46-4954-A69F-A39E39A7DF78}" destId="{F15925D9-F72D-4585-A985-581C37B05C4A}" srcOrd="1" destOrd="0" presId="urn:microsoft.com/office/officeart/2005/8/layout/hierarchy2"/>
    <dgm:cxn modelId="{809B1895-C62D-4B03-A304-A8D67794E391}" type="presOf" srcId="{A67A449C-016F-417A-B5AB-277C1C74FE1F}" destId="{229DAF4D-2638-4C30-93C5-F0F03EB18524}" srcOrd="0" destOrd="0" presId="urn:microsoft.com/office/officeart/2005/8/layout/hierarchy2"/>
    <dgm:cxn modelId="{27B2E4A1-6C33-41C5-BC11-B152243D2D5C}" type="presOf" srcId="{9F7E866B-2A29-4415-BC64-929B799F9352}" destId="{09AAF833-40D6-46E4-91E6-5767879DFAF0}" srcOrd="0" destOrd="0" presId="urn:microsoft.com/office/officeart/2005/8/layout/hierarchy2"/>
    <dgm:cxn modelId="{5EFFDDD2-8EA8-49B3-92A7-61B147A9B976}" type="presOf" srcId="{E81FABA9-5BF3-42C1-B993-E2BA68D5BD17}" destId="{EC95201B-301F-4B8C-B770-0F4F17151BDA}" srcOrd="0" destOrd="0" presId="urn:microsoft.com/office/officeart/2005/8/layout/hierarchy2"/>
    <dgm:cxn modelId="{74AD4B70-3C90-485B-A6D5-23D25E0713DE}" type="presOf" srcId="{9F7E866B-2A29-4415-BC64-929B799F9352}" destId="{B7D9A0C3-2B4D-4F4C-8E9D-032109240AAA}" srcOrd="1" destOrd="0" presId="urn:microsoft.com/office/officeart/2005/8/layout/hierarchy2"/>
    <dgm:cxn modelId="{611380F0-8C1D-44A9-97C8-D76A6E96EF7D}" type="presOf" srcId="{730A85E1-89F1-4D77-B8D5-FF9CDA9E29E4}" destId="{E5126446-3140-46C4-8356-1F2571032AC9}" srcOrd="0" destOrd="0" presId="urn:microsoft.com/office/officeart/2005/8/layout/hierarchy2"/>
    <dgm:cxn modelId="{59EB21C0-F917-434C-8535-848EB1F9718A}" srcId="{08D8EEB4-6EF1-4335-A182-C4B1EE90FEBD}" destId="{E91AD7E9-669E-46EA-B01A-EDD3184D18A3}" srcOrd="0" destOrd="0" parTransId="{72EDDADD-62CB-4A83-8B80-4AA04DDF5C68}" sibTransId="{E25D1BC0-6681-4DAC-A1BE-C0DF2DD4D4F6}"/>
    <dgm:cxn modelId="{A5D03124-48FC-45AE-9B4D-A6C45E8FC1BB}" type="presOf" srcId="{F66DAE85-EE5A-40A5-A476-F9D8316AF7A5}" destId="{44A548F8-4CDD-41CA-B96A-FECFD0C477DF}" srcOrd="1" destOrd="0" presId="urn:microsoft.com/office/officeart/2005/8/layout/hierarchy2"/>
    <dgm:cxn modelId="{7D558339-7A1F-4550-B8D1-6E11B88E4869}" type="presOf" srcId="{08D8EEB4-6EF1-4335-A182-C4B1EE90FEBD}" destId="{1F032B42-9B75-41A0-9214-20BCC2EC3A44}" srcOrd="0" destOrd="0" presId="urn:microsoft.com/office/officeart/2005/8/layout/hierarchy2"/>
    <dgm:cxn modelId="{A47479BF-C20E-45AE-A2A6-0EA16C585DFB}" srcId="{730A85E1-89F1-4D77-B8D5-FF9CDA9E29E4}" destId="{A8EB7347-84A8-461B-A253-4CA83A90A907}" srcOrd="0" destOrd="0" parTransId="{9F7E866B-2A29-4415-BC64-929B799F9352}" sibTransId="{B94923B9-084A-4233-8DD1-6CF73FE5C815}"/>
    <dgm:cxn modelId="{CE971412-10E9-488D-BAFF-EEEEFF8F742B}" type="presOf" srcId="{F66DAE85-EE5A-40A5-A476-F9D8316AF7A5}" destId="{23443691-DB17-4348-B828-707DF78848F2}" srcOrd="0" destOrd="0" presId="urn:microsoft.com/office/officeart/2005/8/layout/hierarchy2"/>
    <dgm:cxn modelId="{DBC882FA-3920-4EDA-83F2-A6DD6C760A88}" type="presOf" srcId="{831C7CCA-6C0C-47F6-B456-4BBF0AB32CA3}" destId="{B21F61BE-7086-4FAA-9DDB-9A4BD5C86CE8}" srcOrd="0" destOrd="0" presId="urn:microsoft.com/office/officeart/2005/8/layout/hierarchy2"/>
    <dgm:cxn modelId="{6197BEA7-C96A-4A9F-8214-F4FD031C62BE}" type="presOf" srcId="{E91AD7E9-669E-46EA-B01A-EDD3184D18A3}" destId="{BC6A2D2F-E141-4F60-B8E9-2B3A8636B4C4}" srcOrd="0" destOrd="0" presId="urn:microsoft.com/office/officeart/2005/8/layout/hierarchy2"/>
    <dgm:cxn modelId="{87BB9249-1E0F-4506-992C-58C8B1D22010}" type="presOf" srcId="{72EDDADD-62CB-4A83-8B80-4AA04DDF5C68}" destId="{4E5E5A08-846A-4BFA-ADDB-074B38251BA5}" srcOrd="0" destOrd="0" presId="urn:microsoft.com/office/officeart/2005/8/layout/hierarchy2"/>
    <dgm:cxn modelId="{4B2EC42F-5651-44BD-86D4-6762006329DE}" type="presOf" srcId="{A4E83FD3-D4C8-45DA-B935-0710DA4F5955}" destId="{0F8941A2-B00A-4987-8FDC-89009DF73783}" srcOrd="1" destOrd="0" presId="urn:microsoft.com/office/officeart/2005/8/layout/hierarchy2"/>
    <dgm:cxn modelId="{5AD647D0-58A8-4DEB-A4CD-8B054813FA7D}" type="presOf" srcId="{7E6AD36D-2392-4E68-AF1C-2BC16158F5E3}" destId="{526E4F4F-5355-46C2-BA47-4BF4B5911299}" srcOrd="1" destOrd="0" presId="urn:microsoft.com/office/officeart/2005/8/layout/hierarchy2"/>
    <dgm:cxn modelId="{A4BFF81A-F5C0-442D-A149-C7BC8F9A8CE2}" type="presOf" srcId="{A4E83FD3-D4C8-45DA-B935-0710DA4F5955}" destId="{A939D710-92A3-4FA8-A1DB-AAB2B88265A2}" srcOrd="0" destOrd="0" presId="urn:microsoft.com/office/officeart/2005/8/layout/hierarchy2"/>
    <dgm:cxn modelId="{E7C6C211-E4E2-41C5-8736-AAA7FCD1DC90}" type="presOf" srcId="{A8EB7347-84A8-461B-A253-4CA83A90A907}" destId="{E5F017F2-F93A-4BCC-9BCF-F6A5CE140DFB}" srcOrd="0" destOrd="0" presId="urn:microsoft.com/office/officeart/2005/8/layout/hierarchy2"/>
    <dgm:cxn modelId="{ABF9B447-7326-45B2-99A6-CDC2E2EB3ABB}" type="presOf" srcId="{91F05FBA-5097-4E2F-A81D-1E5B486A6AA9}" destId="{DE3A4EB8-30B4-4D54-8E31-013ADA550822}" srcOrd="0" destOrd="0" presId="urn:microsoft.com/office/officeart/2005/8/layout/hierarchy2"/>
    <dgm:cxn modelId="{62F6AF46-707E-4706-835B-A8D7B2D2BA90}" type="presOf" srcId="{72EDDADD-62CB-4A83-8B80-4AA04DDF5C68}" destId="{5EEB794B-9956-4862-B683-5970F765ED7A}" srcOrd="1" destOrd="0" presId="urn:microsoft.com/office/officeart/2005/8/layout/hierarchy2"/>
    <dgm:cxn modelId="{B23E3D25-E368-418F-AF87-51F09493CAB5}" srcId="{730A85E1-89F1-4D77-B8D5-FF9CDA9E29E4}" destId="{831C7CCA-6C0C-47F6-B456-4BBF0AB32CA3}" srcOrd="3" destOrd="0" parTransId="{34EC5E28-2E4D-4970-928C-0A30B4E8CE5F}" sibTransId="{DF8355AD-5D27-44F0-BEFF-56D13F0F60EF}"/>
    <dgm:cxn modelId="{9B97C3C7-6C73-4FBC-A1AE-3CD573DC73EF}" srcId="{91F05FBA-5097-4E2F-A81D-1E5B486A6AA9}" destId="{A67A449C-016F-417A-B5AB-277C1C74FE1F}" srcOrd="0" destOrd="0" parTransId="{4A0CCFBE-F921-405C-9666-5F9A6A091BBD}" sibTransId="{E59F11C9-AE71-420D-BD32-5BB290D8930C}"/>
    <dgm:cxn modelId="{BFA9A31B-B32B-42CE-8B6F-C5FE8AB4E48A}" type="presOf" srcId="{7E6AD36D-2392-4E68-AF1C-2BC16158F5E3}" destId="{5C3F4EFD-9F2F-4EA1-94B2-AED308628EC7}" srcOrd="0" destOrd="0" presId="urn:microsoft.com/office/officeart/2005/8/layout/hierarchy2"/>
    <dgm:cxn modelId="{595C6D5A-3593-4D34-B750-617FFCF08342}" type="presOf" srcId="{34EC5E28-2E4D-4970-928C-0A30B4E8CE5F}" destId="{517A6E04-85FA-40D4-AA87-02FB434B895C}" srcOrd="1" destOrd="0" presId="urn:microsoft.com/office/officeart/2005/8/layout/hierarchy2"/>
    <dgm:cxn modelId="{2032C719-F422-4D90-9CEA-CED2686E6FBB}" type="presOf" srcId="{048BFB84-701A-49AA-8C76-F1DCA8A6ACC1}" destId="{817319E3-25DA-4E04-BABC-FE9F5C610E5B}" srcOrd="0" destOrd="0" presId="urn:microsoft.com/office/officeart/2005/8/layout/hierarchy2"/>
    <dgm:cxn modelId="{4A3C81A7-2DEC-434F-894D-3308A38DF40C}" type="presParOf" srcId="{DE3A4EB8-30B4-4D54-8E31-013ADA550822}" destId="{BAF15C2A-D959-4DDF-AC85-B183A210DE14}" srcOrd="0" destOrd="0" presId="urn:microsoft.com/office/officeart/2005/8/layout/hierarchy2"/>
    <dgm:cxn modelId="{A88F7A82-F761-4F75-A07B-45D975CB133E}" type="presParOf" srcId="{BAF15C2A-D959-4DDF-AC85-B183A210DE14}" destId="{229DAF4D-2638-4C30-93C5-F0F03EB18524}" srcOrd="0" destOrd="0" presId="urn:microsoft.com/office/officeart/2005/8/layout/hierarchy2"/>
    <dgm:cxn modelId="{7A73C0A1-B29C-416F-89D9-35DAEA3CA7E9}" type="presParOf" srcId="{BAF15C2A-D959-4DDF-AC85-B183A210DE14}" destId="{3F3BE023-A7B2-4E8D-B797-CC413EAA7EB5}" srcOrd="1" destOrd="0" presId="urn:microsoft.com/office/officeart/2005/8/layout/hierarchy2"/>
    <dgm:cxn modelId="{8AE2A572-6CC4-4E62-8B26-661A41A557F0}" type="presParOf" srcId="{3F3BE023-A7B2-4E8D-B797-CC413EAA7EB5}" destId="{7449546A-2730-4005-9215-79C7C31C3A97}" srcOrd="0" destOrd="0" presId="urn:microsoft.com/office/officeart/2005/8/layout/hierarchy2"/>
    <dgm:cxn modelId="{B327BC79-CE02-4A46-A636-3F92E879BF11}" type="presParOf" srcId="{7449546A-2730-4005-9215-79C7C31C3A97}" destId="{F15925D9-F72D-4585-A985-581C37B05C4A}" srcOrd="0" destOrd="0" presId="urn:microsoft.com/office/officeart/2005/8/layout/hierarchy2"/>
    <dgm:cxn modelId="{DB84E0AB-531D-426B-98D2-D820A502EAAE}" type="presParOf" srcId="{3F3BE023-A7B2-4E8D-B797-CC413EAA7EB5}" destId="{FE27CBB2-8838-44A0-B6DC-9D15460EE496}" srcOrd="1" destOrd="0" presId="urn:microsoft.com/office/officeart/2005/8/layout/hierarchy2"/>
    <dgm:cxn modelId="{C77662A4-D10B-433B-82CF-E89D1F403F40}" type="presParOf" srcId="{FE27CBB2-8838-44A0-B6DC-9D15460EE496}" destId="{E5126446-3140-46C4-8356-1F2571032AC9}" srcOrd="0" destOrd="0" presId="urn:microsoft.com/office/officeart/2005/8/layout/hierarchy2"/>
    <dgm:cxn modelId="{6CB4F647-92A9-49D6-BEFD-098FDAB0E9FF}" type="presParOf" srcId="{FE27CBB2-8838-44A0-B6DC-9D15460EE496}" destId="{9D44882E-A619-4A91-A846-5D9E4ED7F86E}" srcOrd="1" destOrd="0" presId="urn:microsoft.com/office/officeart/2005/8/layout/hierarchy2"/>
    <dgm:cxn modelId="{DBCBF203-4F22-4B1D-8F1D-4ED48EA3D9E6}" type="presParOf" srcId="{9D44882E-A619-4A91-A846-5D9E4ED7F86E}" destId="{09AAF833-40D6-46E4-91E6-5767879DFAF0}" srcOrd="0" destOrd="0" presId="urn:microsoft.com/office/officeart/2005/8/layout/hierarchy2"/>
    <dgm:cxn modelId="{CAD5E2F8-57C9-4BF3-9061-DC4CB02C34A5}" type="presParOf" srcId="{09AAF833-40D6-46E4-91E6-5767879DFAF0}" destId="{B7D9A0C3-2B4D-4F4C-8E9D-032109240AAA}" srcOrd="0" destOrd="0" presId="urn:microsoft.com/office/officeart/2005/8/layout/hierarchy2"/>
    <dgm:cxn modelId="{5E7C5992-7277-4F97-896D-34DDB79F1958}" type="presParOf" srcId="{9D44882E-A619-4A91-A846-5D9E4ED7F86E}" destId="{1B40B5C6-755A-44EC-A05A-34DE218218B6}" srcOrd="1" destOrd="0" presId="urn:microsoft.com/office/officeart/2005/8/layout/hierarchy2"/>
    <dgm:cxn modelId="{DDAD07D9-3781-4E8A-8932-BB1B7F214B07}" type="presParOf" srcId="{1B40B5C6-755A-44EC-A05A-34DE218218B6}" destId="{E5F017F2-F93A-4BCC-9BCF-F6A5CE140DFB}" srcOrd="0" destOrd="0" presId="urn:microsoft.com/office/officeart/2005/8/layout/hierarchy2"/>
    <dgm:cxn modelId="{B76E2E2C-78F6-4CCB-BFC7-18B7F45A9C17}" type="presParOf" srcId="{1B40B5C6-755A-44EC-A05A-34DE218218B6}" destId="{10164EC9-FC4E-4045-94A6-18BD96ACABA3}" srcOrd="1" destOrd="0" presId="urn:microsoft.com/office/officeart/2005/8/layout/hierarchy2"/>
    <dgm:cxn modelId="{1150B0E6-8BF0-407D-A58F-F2C582E90FCD}" type="presParOf" srcId="{9D44882E-A619-4A91-A846-5D9E4ED7F86E}" destId="{23443691-DB17-4348-B828-707DF78848F2}" srcOrd="2" destOrd="0" presId="urn:microsoft.com/office/officeart/2005/8/layout/hierarchy2"/>
    <dgm:cxn modelId="{79DDC31D-CB5A-4D70-891C-B3F27A419ABC}" type="presParOf" srcId="{23443691-DB17-4348-B828-707DF78848F2}" destId="{44A548F8-4CDD-41CA-B96A-FECFD0C477DF}" srcOrd="0" destOrd="0" presId="urn:microsoft.com/office/officeart/2005/8/layout/hierarchy2"/>
    <dgm:cxn modelId="{54B07610-F7AD-4597-9DE7-B3A3976A4446}" type="presParOf" srcId="{9D44882E-A619-4A91-A846-5D9E4ED7F86E}" destId="{C10BDB16-1341-4DF9-9C46-34805D7397A8}" srcOrd="3" destOrd="0" presId="urn:microsoft.com/office/officeart/2005/8/layout/hierarchy2"/>
    <dgm:cxn modelId="{BC21DD98-A988-4790-A30B-3E65471A8971}" type="presParOf" srcId="{C10BDB16-1341-4DF9-9C46-34805D7397A8}" destId="{817319E3-25DA-4E04-BABC-FE9F5C610E5B}" srcOrd="0" destOrd="0" presId="urn:microsoft.com/office/officeart/2005/8/layout/hierarchy2"/>
    <dgm:cxn modelId="{13BD5768-9E34-4EDB-957E-8C3E0EC0F2F8}" type="presParOf" srcId="{C10BDB16-1341-4DF9-9C46-34805D7397A8}" destId="{D348E633-D090-4B25-A72F-A97D28807EEE}" srcOrd="1" destOrd="0" presId="urn:microsoft.com/office/officeart/2005/8/layout/hierarchy2"/>
    <dgm:cxn modelId="{5410D62A-D0ED-44CA-83E1-117F0B2E3B1D}" type="presParOf" srcId="{9D44882E-A619-4A91-A846-5D9E4ED7F86E}" destId="{A939D710-92A3-4FA8-A1DB-AAB2B88265A2}" srcOrd="4" destOrd="0" presId="urn:microsoft.com/office/officeart/2005/8/layout/hierarchy2"/>
    <dgm:cxn modelId="{0FDD676D-631C-4A2A-A2E3-5C4737518B77}" type="presParOf" srcId="{A939D710-92A3-4FA8-A1DB-AAB2B88265A2}" destId="{0F8941A2-B00A-4987-8FDC-89009DF73783}" srcOrd="0" destOrd="0" presId="urn:microsoft.com/office/officeart/2005/8/layout/hierarchy2"/>
    <dgm:cxn modelId="{36E9D1F2-C284-47C9-AC7C-8A38FDF792DD}" type="presParOf" srcId="{9D44882E-A619-4A91-A846-5D9E4ED7F86E}" destId="{CC538BC6-E8C2-45F4-AB25-E6099DD664C5}" srcOrd="5" destOrd="0" presId="urn:microsoft.com/office/officeart/2005/8/layout/hierarchy2"/>
    <dgm:cxn modelId="{AA00F679-150E-45FE-A322-18FE8E49B650}" type="presParOf" srcId="{CC538BC6-E8C2-45F4-AB25-E6099DD664C5}" destId="{EC95201B-301F-4B8C-B770-0F4F17151BDA}" srcOrd="0" destOrd="0" presId="urn:microsoft.com/office/officeart/2005/8/layout/hierarchy2"/>
    <dgm:cxn modelId="{61C679EC-C55A-4AA8-9CE3-AB800011F69E}" type="presParOf" srcId="{CC538BC6-E8C2-45F4-AB25-E6099DD664C5}" destId="{8EB3C78C-4071-4508-B93C-C360646D2AC6}" srcOrd="1" destOrd="0" presId="urn:microsoft.com/office/officeart/2005/8/layout/hierarchy2"/>
    <dgm:cxn modelId="{1E0299F2-BF7A-4A62-901C-455C350C887F}" type="presParOf" srcId="{9D44882E-A619-4A91-A846-5D9E4ED7F86E}" destId="{A0EE0FC4-57EA-44AD-B4AF-3D5C2E7E576F}" srcOrd="6" destOrd="0" presId="urn:microsoft.com/office/officeart/2005/8/layout/hierarchy2"/>
    <dgm:cxn modelId="{49CFA093-5FBD-42B9-A7A0-B37B1BB5CA0D}" type="presParOf" srcId="{A0EE0FC4-57EA-44AD-B4AF-3D5C2E7E576F}" destId="{517A6E04-85FA-40D4-AA87-02FB434B895C}" srcOrd="0" destOrd="0" presId="urn:microsoft.com/office/officeart/2005/8/layout/hierarchy2"/>
    <dgm:cxn modelId="{A987DE05-BD28-46F4-AB58-1784CCE5A480}" type="presParOf" srcId="{9D44882E-A619-4A91-A846-5D9E4ED7F86E}" destId="{8D549B5F-2963-4AFB-9360-9ED0659FF0B2}" srcOrd="7" destOrd="0" presId="urn:microsoft.com/office/officeart/2005/8/layout/hierarchy2"/>
    <dgm:cxn modelId="{7256CD13-CC29-43F3-B4B4-4C0A10306CC4}" type="presParOf" srcId="{8D549B5F-2963-4AFB-9360-9ED0659FF0B2}" destId="{B21F61BE-7086-4FAA-9DDB-9A4BD5C86CE8}" srcOrd="0" destOrd="0" presId="urn:microsoft.com/office/officeart/2005/8/layout/hierarchy2"/>
    <dgm:cxn modelId="{B555CEA6-075B-456F-8A13-03345225AADB}" type="presParOf" srcId="{8D549B5F-2963-4AFB-9360-9ED0659FF0B2}" destId="{1446102E-A863-44AF-805F-A0F31985912C}" srcOrd="1" destOrd="0" presId="urn:microsoft.com/office/officeart/2005/8/layout/hierarchy2"/>
    <dgm:cxn modelId="{7856670D-5AD0-4C89-BFBC-FF285D3C6FFC}" type="presParOf" srcId="{9D44882E-A619-4A91-A846-5D9E4ED7F86E}" destId="{5C3F4EFD-9F2F-4EA1-94B2-AED308628EC7}" srcOrd="8" destOrd="0" presId="urn:microsoft.com/office/officeart/2005/8/layout/hierarchy2"/>
    <dgm:cxn modelId="{9A85A146-24B7-4D24-AAD0-F95F6EDD141C}" type="presParOf" srcId="{5C3F4EFD-9F2F-4EA1-94B2-AED308628EC7}" destId="{526E4F4F-5355-46C2-BA47-4BF4B5911299}" srcOrd="0" destOrd="0" presId="urn:microsoft.com/office/officeart/2005/8/layout/hierarchy2"/>
    <dgm:cxn modelId="{30E4A2CD-5411-4134-9DF1-03D95C8B31C1}" type="presParOf" srcId="{9D44882E-A619-4A91-A846-5D9E4ED7F86E}" destId="{0BF1F9B4-3624-4BEB-BCD5-88FC8AC892DD}" srcOrd="9" destOrd="0" presId="urn:microsoft.com/office/officeart/2005/8/layout/hierarchy2"/>
    <dgm:cxn modelId="{CD445792-3C67-4C00-B0FC-B991A41466DB}" type="presParOf" srcId="{0BF1F9B4-3624-4BEB-BCD5-88FC8AC892DD}" destId="{1F032B42-9B75-41A0-9214-20BCC2EC3A44}" srcOrd="0" destOrd="0" presId="urn:microsoft.com/office/officeart/2005/8/layout/hierarchy2"/>
    <dgm:cxn modelId="{85D70CAF-247F-4AE7-A49D-42D9A743C72E}" type="presParOf" srcId="{0BF1F9B4-3624-4BEB-BCD5-88FC8AC892DD}" destId="{63715637-1B53-4D73-B0E7-F3A7C9E1A3F8}" srcOrd="1" destOrd="0" presId="urn:microsoft.com/office/officeart/2005/8/layout/hierarchy2"/>
    <dgm:cxn modelId="{025EA499-6A4E-4284-8539-26FAB83040F6}" type="presParOf" srcId="{63715637-1B53-4D73-B0E7-F3A7C9E1A3F8}" destId="{4E5E5A08-846A-4BFA-ADDB-074B38251BA5}" srcOrd="0" destOrd="0" presId="urn:microsoft.com/office/officeart/2005/8/layout/hierarchy2"/>
    <dgm:cxn modelId="{AEA07FE5-C815-4C0B-BD25-97DE9C08664F}" type="presParOf" srcId="{4E5E5A08-846A-4BFA-ADDB-074B38251BA5}" destId="{5EEB794B-9956-4862-B683-5970F765ED7A}" srcOrd="0" destOrd="0" presId="urn:microsoft.com/office/officeart/2005/8/layout/hierarchy2"/>
    <dgm:cxn modelId="{24636EA7-34F9-4613-81D4-A9B5E08351EE}" type="presParOf" srcId="{63715637-1B53-4D73-B0E7-F3A7C9E1A3F8}" destId="{5BC5D792-0778-40A6-8437-0EE4D5090AD4}" srcOrd="1" destOrd="0" presId="urn:microsoft.com/office/officeart/2005/8/layout/hierarchy2"/>
    <dgm:cxn modelId="{A386220C-F62B-40F4-B215-DFC919195047}" type="presParOf" srcId="{5BC5D792-0778-40A6-8437-0EE4D5090AD4}" destId="{BC6A2D2F-E141-4F60-B8E9-2B3A8636B4C4}" srcOrd="0" destOrd="0" presId="urn:microsoft.com/office/officeart/2005/8/layout/hierarchy2"/>
    <dgm:cxn modelId="{A2B5ADD8-B23E-49B9-92E8-8CF1E18BF95B}" type="presParOf" srcId="{5BC5D792-0778-40A6-8437-0EE4D5090AD4}" destId="{B46927DB-96BE-4CD0-B280-79356D71F4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7A449C-016F-417A-B5AB-277C1C74FE1F}">
      <dgm:prSet phldrT="[Texte]" custT="1"/>
      <dgm:spPr/>
      <dgm:t>
        <a:bodyPr/>
        <a:lstStyle/>
        <a:p>
          <a:r>
            <a:rPr lang="fr-FR" sz="1500" dirty="0" smtClean="0"/>
            <a:t>Tâches à effectuées</a:t>
          </a:r>
          <a:endParaRPr lang="fr-FR" sz="1500" dirty="0"/>
        </a:p>
      </dgm:t>
    </dgm:pt>
    <dgm:pt modelId="{4A0CCFBE-F921-405C-9666-5F9A6A091BBD}" type="parTrans" cxnId="{9B97C3C7-6C73-4FBC-A1AE-3CD573DC73EF}">
      <dgm:prSet/>
      <dgm:spPr/>
      <dgm:t>
        <a:bodyPr/>
        <a:lstStyle/>
        <a:p>
          <a:endParaRPr lang="fr-FR"/>
        </a:p>
      </dgm:t>
    </dgm:pt>
    <dgm:pt modelId="{E59F11C9-AE71-420D-BD32-5BB290D8930C}" type="sibTrans" cxnId="{9B97C3C7-6C73-4FBC-A1AE-3CD573DC73EF}">
      <dgm:prSet/>
      <dgm:spPr/>
      <dgm:t>
        <a:bodyPr/>
        <a:lstStyle/>
        <a:p>
          <a:endParaRPr lang="fr-FR"/>
        </a:p>
      </dgm:t>
    </dgm:pt>
    <dgm:pt modelId="{730A85E1-89F1-4D77-B8D5-FF9CDA9E29E4}">
      <dgm:prSet phldrT="[Texte]" custT="1"/>
      <dgm:spPr/>
      <dgm:t>
        <a:bodyPr/>
        <a:lstStyle/>
        <a:p>
          <a:r>
            <a:rPr lang="fr-FR" sz="1500" dirty="0" smtClean="0"/>
            <a:t>Implémenter une application</a:t>
          </a:r>
          <a:endParaRPr lang="fr-FR" sz="1500" dirty="0"/>
        </a:p>
      </dgm:t>
    </dgm:pt>
    <dgm:pt modelId="{0D27DB26-EE46-4954-A69F-A39E39A7DF78}" type="parTrans" cxnId="{624AC22C-F536-460D-9490-56E275C2D0D3}">
      <dgm:prSet/>
      <dgm:spPr/>
      <dgm:t>
        <a:bodyPr/>
        <a:lstStyle/>
        <a:p>
          <a:endParaRPr lang="fr-FR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A8EB7347-84A8-461B-A253-4CA83A90A907}">
      <dgm:prSet/>
      <dgm:spPr/>
      <dgm:t>
        <a:bodyPr/>
        <a:lstStyle/>
        <a:p>
          <a:r>
            <a:rPr lang="fr-FR" dirty="0" smtClean="0"/>
            <a:t>Calculer le temps de chaque tour</a:t>
          </a:r>
          <a:endParaRPr lang="fr-FR" dirty="0"/>
        </a:p>
      </dgm:t>
    </dgm:pt>
    <dgm:pt modelId="{9F7E866B-2A29-4415-BC64-929B799F9352}" type="parTrans" cxnId="{A47479BF-C20E-45AE-A2A6-0EA16C585DFB}">
      <dgm:prSet/>
      <dgm:spPr/>
      <dgm:t>
        <a:bodyPr/>
        <a:lstStyle/>
        <a:p>
          <a:endParaRPr lang="fr-FR"/>
        </a:p>
      </dgm:t>
    </dgm:pt>
    <dgm:pt modelId="{B94923B9-084A-4233-8DD1-6CF73FE5C815}" type="sibTrans" cxnId="{A47479BF-C20E-45AE-A2A6-0EA16C585DFB}">
      <dgm:prSet/>
      <dgm:spPr/>
      <dgm:t>
        <a:bodyPr/>
        <a:lstStyle/>
        <a:p>
          <a:endParaRPr lang="fr-FR"/>
        </a:p>
      </dgm:t>
    </dgm:pt>
    <dgm:pt modelId="{048BFB84-701A-49AA-8C76-F1DCA8A6ACC1}">
      <dgm:prSet/>
      <dgm:spPr/>
      <dgm:t>
        <a:bodyPr/>
        <a:lstStyle/>
        <a:p>
          <a:r>
            <a:rPr lang="fr-FR" dirty="0" smtClean="0"/>
            <a:t>Calculer le meilleur temps de chaque tour</a:t>
          </a:r>
          <a:endParaRPr lang="fr-FR" dirty="0"/>
        </a:p>
      </dgm:t>
    </dgm:pt>
    <dgm:pt modelId="{F66DAE85-EE5A-40A5-A476-F9D8316AF7A5}" type="parTrans" cxnId="{C4D2426D-9230-46C6-A2B7-CD60B3E84C5A}">
      <dgm:prSet/>
      <dgm:spPr/>
      <dgm:t>
        <a:bodyPr/>
        <a:lstStyle/>
        <a:p>
          <a:endParaRPr lang="fr-FR"/>
        </a:p>
      </dgm:t>
    </dgm:pt>
    <dgm:pt modelId="{90645409-0D19-4AF3-82E7-7B1A59C9155E}" type="sibTrans" cxnId="{C4D2426D-9230-46C6-A2B7-CD60B3E84C5A}">
      <dgm:prSet/>
      <dgm:spPr/>
      <dgm:t>
        <a:bodyPr/>
        <a:lstStyle/>
        <a:p>
          <a:endParaRPr lang="fr-FR"/>
        </a:p>
      </dgm:t>
    </dgm:pt>
    <dgm:pt modelId="{E81FABA9-5BF3-42C1-B993-E2BA68D5BD17}">
      <dgm:prSet/>
      <dgm:spPr/>
      <dgm:t>
        <a:bodyPr/>
        <a:lstStyle/>
        <a:p>
          <a:r>
            <a:rPr lang="fr-FR" dirty="0" smtClean="0"/>
            <a:t>Enregistrer les temps dans la BDD du PC SERVEUR</a:t>
          </a:r>
        </a:p>
      </dgm:t>
    </dgm:pt>
    <dgm:pt modelId="{A4E83FD3-D4C8-45DA-B935-0710DA4F5955}" type="parTrans" cxnId="{9349BD10-87E8-4A23-BB36-C0BC0775C475}">
      <dgm:prSet/>
      <dgm:spPr/>
      <dgm:t>
        <a:bodyPr/>
        <a:lstStyle/>
        <a:p>
          <a:endParaRPr lang="fr-FR"/>
        </a:p>
      </dgm:t>
    </dgm:pt>
    <dgm:pt modelId="{42430968-8AE6-42B1-B4C8-CBCA36BC8ABC}" type="sibTrans" cxnId="{9349BD10-87E8-4A23-BB36-C0BC0775C475}">
      <dgm:prSet/>
      <dgm:spPr/>
      <dgm:t>
        <a:bodyPr/>
        <a:lstStyle/>
        <a:p>
          <a:endParaRPr lang="fr-FR"/>
        </a:p>
      </dgm:t>
    </dgm:pt>
    <dgm:pt modelId="{831C7CCA-6C0C-47F6-B456-4BBF0AB32CA3}">
      <dgm:prSet/>
      <dgm:spPr/>
      <dgm:t>
        <a:bodyPr/>
        <a:lstStyle/>
        <a:p>
          <a:r>
            <a:rPr lang="fr-FR" dirty="0" smtClean="0"/>
            <a:t>Affichage des temps sur deux écrans (accueil et piste)</a:t>
          </a:r>
        </a:p>
      </dgm:t>
    </dgm:pt>
    <dgm:pt modelId="{34EC5E28-2E4D-4970-928C-0A30B4E8CE5F}" type="parTrans" cxnId="{B23E3D25-E368-418F-AF87-51F09493CAB5}">
      <dgm:prSet/>
      <dgm:spPr/>
      <dgm:t>
        <a:bodyPr/>
        <a:lstStyle/>
        <a:p>
          <a:endParaRPr lang="fr-FR"/>
        </a:p>
      </dgm:t>
    </dgm:pt>
    <dgm:pt modelId="{DF8355AD-5D27-44F0-BEFF-56D13F0F60EF}" type="sibTrans" cxnId="{B23E3D25-E368-418F-AF87-51F09493CAB5}">
      <dgm:prSet/>
      <dgm:spPr/>
      <dgm:t>
        <a:bodyPr/>
        <a:lstStyle/>
        <a:p>
          <a:endParaRPr lang="fr-FR"/>
        </a:p>
      </dgm:t>
    </dgm:pt>
    <dgm:pt modelId="{08D8EEB4-6EF1-4335-A182-C4B1EE90FEBD}">
      <dgm:prSet/>
      <dgm:spPr/>
      <dgm:t>
        <a:bodyPr/>
        <a:lstStyle/>
        <a:p>
          <a:r>
            <a:rPr lang="fr-FR" dirty="0" smtClean="0"/>
            <a:t>Transmission des ordres de Start et Stop (feux)</a:t>
          </a:r>
        </a:p>
      </dgm:t>
    </dgm:pt>
    <dgm:pt modelId="{7E6AD36D-2392-4E68-AF1C-2BC16158F5E3}" type="parTrans" cxnId="{E933CAD8-541D-447B-A8E2-45DAFD14969E}">
      <dgm:prSet/>
      <dgm:spPr/>
      <dgm:t>
        <a:bodyPr/>
        <a:lstStyle/>
        <a:p>
          <a:endParaRPr lang="fr-FR"/>
        </a:p>
      </dgm:t>
    </dgm:pt>
    <dgm:pt modelId="{C27075AA-FDD6-47AB-A5AE-CA2D32CB107D}" type="sibTrans" cxnId="{E933CAD8-541D-447B-A8E2-45DAFD14969E}">
      <dgm:prSet/>
      <dgm:spPr/>
      <dgm:t>
        <a:bodyPr/>
        <a:lstStyle/>
        <a:p>
          <a:endParaRPr lang="fr-FR"/>
        </a:p>
      </dgm:t>
    </dgm:pt>
    <dgm:pt modelId="{E91AD7E9-669E-46EA-B01A-EDD3184D18A3}">
      <dgm:prSet/>
      <dgm:spPr/>
      <dgm:t>
        <a:bodyPr/>
        <a:lstStyle/>
        <a:p>
          <a:r>
            <a:rPr lang="fr-FR" dirty="0" smtClean="0"/>
            <a:t>Couleurs</a:t>
          </a:r>
          <a:endParaRPr lang="fr-FR" dirty="0"/>
        </a:p>
      </dgm:t>
    </dgm:pt>
    <dgm:pt modelId="{72EDDADD-62CB-4A83-8B80-4AA04DDF5C68}" type="parTrans" cxnId="{59EB21C0-F917-434C-8535-848EB1F9718A}">
      <dgm:prSet/>
      <dgm:spPr/>
      <dgm:t>
        <a:bodyPr/>
        <a:lstStyle/>
        <a:p>
          <a:endParaRPr lang="fr-FR"/>
        </a:p>
      </dgm:t>
    </dgm:pt>
    <dgm:pt modelId="{E25D1BC0-6681-4DAC-A1BE-C0DF2DD4D4F6}" type="sibTrans" cxnId="{59EB21C0-F917-434C-8535-848EB1F9718A}">
      <dgm:prSet/>
      <dgm:spPr/>
      <dgm:t>
        <a:bodyPr/>
        <a:lstStyle/>
        <a:p>
          <a:endParaRPr lang="fr-FR"/>
        </a:p>
      </dgm:t>
    </dgm:pt>
    <dgm:pt modelId="{982CD581-21C3-43EB-A756-228074FBC5CE}">
      <dgm:prSet/>
      <dgm:spPr>
        <a:solidFill>
          <a:srgbClr val="FF0000"/>
        </a:solidFill>
      </dgm:spPr>
      <dgm:t>
        <a:bodyPr/>
        <a:lstStyle/>
        <a:p>
          <a:r>
            <a:rPr lang="fr-FR" dirty="0" smtClean="0"/>
            <a:t>Chronomètre</a:t>
          </a:r>
          <a:endParaRPr lang="fr-FR" dirty="0"/>
        </a:p>
      </dgm:t>
    </dgm:pt>
    <dgm:pt modelId="{43C3DFC0-F558-456A-939A-CC60148A6CCD}" type="parTrans" cxnId="{89EA7905-680B-4A9B-B735-5A542FCEBC94}">
      <dgm:prSet/>
      <dgm:spPr/>
      <dgm:t>
        <a:bodyPr/>
        <a:lstStyle/>
        <a:p>
          <a:endParaRPr lang="fr-FR"/>
        </a:p>
      </dgm:t>
    </dgm:pt>
    <dgm:pt modelId="{22D4205D-E82E-4111-BCA2-4E6758CADEF8}" type="sibTrans" cxnId="{89EA7905-680B-4A9B-B735-5A542FCEBC94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F15C2A-D959-4DDF-AC85-B183A210DE14}" type="pres">
      <dgm:prSet presAssocID="{A67A449C-016F-417A-B5AB-277C1C74FE1F}" presName="root1" presStyleCnt="0"/>
      <dgm:spPr/>
    </dgm:pt>
    <dgm:pt modelId="{229DAF4D-2638-4C30-93C5-F0F03EB18524}" type="pres">
      <dgm:prSet presAssocID="{A67A449C-016F-417A-B5AB-277C1C74FE1F}" presName="LevelOneTextNode" presStyleLbl="node0" presStyleIdx="0" presStyleCnt="1" custScaleX="98151" custScaleY="76529" custLinFactNeighborX="1166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3BE023-A7B2-4E8D-B797-CC413EAA7EB5}" type="pres">
      <dgm:prSet presAssocID="{A67A449C-016F-417A-B5AB-277C1C74FE1F}" presName="level2hierChild" presStyleCnt="0"/>
      <dgm:spPr/>
    </dgm:pt>
    <dgm:pt modelId="{7449546A-2730-4005-9215-79C7C31C3A97}" type="pres">
      <dgm:prSet presAssocID="{0D27DB26-EE46-4954-A69F-A39E39A7DF78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F15925D9-F72D-4585-A985-581C37B05C4A}" type="pres">
      <dgm:prSet presAssocID="{0D27DB26-EE46-4954-A69F-A39E39A7DF7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FE27CBB2-8838-44A0-B6DC-9D15460EE496}" type="pres">
      <dgm:prSet presAssocID="{730A85E1-89F1-4D77-B8D5-FF9CDA9E29E4}" presName="root2" presStyleCnt="0"/>
      <dgm:spPr/>
    </dgm:pt>
    <dgm:pt modelId="{E5126446-3140-46C4-8356-1F2571032AC9}" type="pres">
      <dgm:prSet presAssocID="{730A85E1-89F1-4D77-B8D5-FF9CDA9E29E4}" presName="LevelTwoTextNode" presStyleLbl="node2" presStyleIdx="0" presStyleCnt="1" custScaleY="75778" custLinFactNeighborX="-33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44882E-A619-4A91-A846-5D9E4ED7F86E}" type="pres">
      <dgm:prSet presAssocID="{730A85E1-89F1-4D77-B8D5-FF9CDA9E29E4}" presName="level3hierChild" presStyleCnt="0"/>
      <dgm:spPr/>
    </dgm:pt>
    <dgm:pt modelId="{09AAF833-40D6-46E4-91E6-5767879DFAF0}" type="pres">
      <dgm:prSet presAssocID="{9F7E866B-2A29-4415-BC64-929B799F9352}" presName="conn2-1" presStyleLbl="parChTrans1D3" presStyleIdx="0" presStyleCnt="5"/>
      <dgm:spPr/>
      <dgm:t>
        <a:bodyPr/>
        <a:lstStyle/>
        <a:p>
          <a:endParaRPr lang="fr-FR"/>
        </a:p>
      </dgm:t>
    </dgm:pt>
    <dgm:pt modelId="{B7D9A0C3-2B4D-4F4C-8E9D-032109240AAA}" type="pres">
      <dgm:prSet presAssocID="{9F7E866B-2A29-4415-BC64-929B799F9352}" presName="connTx" presStyleLbl="parChTrans1D3" presStyleIdx="0" presStyleCnt="5"/>
      <dgm:spPr/>
      <dgm:t>
        <a:bodyPr/>
        <a:lstStyle/>
        <a:p>
          <a:endParaRPr lang="fr-FR"/>
        </a:p>
      </dgm:t>
    </dgm:pt>
    <dgm:pt modelId="{1B40B5C6-755A-44EC-A05A-34DE218218B6}" type="pres">
      <dgm:prSet presAssocID="{A8EB7347-84A8-461B-A253-4CA83A90A907}" presName="root2" presStyleCnt="0"/>
      <dgm:spPr/>
    </dgm:pt>
    <dgm:pt modelId="{E5F017F2-F93A-4BCC-9BCF-F6A5CE140DFB}" type="pres">
      <dgm:prSet presAssocID="{A8EB7347-84A8-461B-A253-4CA83A90A907}" presName="LevelTwoTextNode" presStyleLbl="node3" presStyleIdx="0" presStyleCnt="5" custLinFactNeighborX="-5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0164EC9-FC4E-4045-94A6-18BD96ACABA3}" type="pres">
      <dgm:prSet presAssocID="{A8EB7347-84A8-461B-A253-4CA83A90A907}" presName="level3hierChild" presStyleCnt="0"/>
      <dgm:spPr/>
    </dgm:pt>
    <dgm:pt modelId="{23443691-DB17-4348-B828-707DF78848F2}" type="pres">
      <dgm:prSet presAssocID="{F66DAE85-EE5A-40A5-A476-F9D8316AF7A5}" presName="conn2-1" presStyleLbl="parChTrans1D3" presStyleIdx="1" presStyleCnt="5"/>
      <dgm:spPr/>
      <dgm:t>
        <a:bodyPr/>
        <a:lstStyle/>
        <a:p>
          <a:endParaRPr lang="fr-FR"/>
        </a:p>
      </dgm:t>
    </dgm:pt>
    <dgm:pt modelId="{44A548F8-4CDD-41CA-B96A-FECFD0C477DF}" type="pres">
      <dgm:prSet presAssocID="{F66DAE85-EE5A-40A5-A476-F9D8316AF7A5}" presName="connTx" presStyleLbl="parChTrans1D3" presStyleIdx="1" presStyleCnt="5"/>
      <dgm:spPr/>
      <dgm:t>
        <a:bodyPr/>
        <a:lstStyle/>
        <a:p>
          <a:endParaRPr lang="fr-FR"/>
        </a:p>
      </dgm:t>
    </dgm:pt>
    <dgm:pt modelId="{C10BDB16-1341-4DF9-9C46-34805D7397A8}" type="pres">
      <dgm:prSet presAssocID="{048BFB84-701A-49AA-8C76-F1DCA8A6ACC1}" presName="root2" presStyleCnt="0"/>
      <dgm:spPr/>
    </dgm:pt>
    <dgm:pt modelId="{817319E3-25DA-4E04-BABC-FE9F5C610E5B}" type="pres">
      <dgm:prSet presAssocID="{048BFB84-701A-49AA-8C76-F1DCA8A6ACC1}" presName="LevelTwoTextNode" presStyleLbl="node3" presStyleIdx="1" presStyleCnt="5" custLinFactNeighborX="-5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48E633-D090-4B25-A72F-A97D28807EEE}" type="pres">
      <dgm:prSet presAssocID="{048BFB84-701A-49AA-8C76-F1DCA8A6ACC1}" presName="level3hierChild" presStyleCnt="0"/>
      <dgm:spPr/>
    </dgm:pt>
    <dgm:pt modelId="{A939D710-92A3-4FA8-A1DB-AAB2B88265A2}" type="pres">
      <dgm:prSet presAssocID="{A4E83FD3-D4C8-45DA-B935-0710DA4F5955}" presName="conn2-1" presStyleLbl="parChTrans1D3" presStyleIdx="2" presStyleCnt="5"/>
      <dgm:spPr/>
      <dgm:t>
        <a:bodyPr/>
        <a:lstStyle/>
        <a:p>
          <a:endParaRPr lang="fr-FR"/>
        </a:p>
      </dgm:t>
    </dgm:pt>
    <dgm:pt modelId="{0F8941A2-B00A-4987-8FDC-89009DF73783}" type="pres">
      <dgm:prSet presAssocID="{A4E83FD3-D4C8-45DA-B935-0710DA4F5955}" presName="connTx" presStyleLbl="parChTrans1D3" presStyleIdx="2" presStyleCnt="5"/>
      <dgm:spPr/>
      <dgm:t>
        <a:bodyPr/>
        <a:lstStyle/>
        <a:p>
          <a:endParaRPr lang="fr-FR"/>
        </a:p>
      </dgm:t>
    </dgm:pt>
    <dgm:pt modelId="{CC538BC6-E8C2-45F4-AB25-E6099DD664C5}" type="pres">
      <dgm:prSet presAssocID="{E81FABA9-5BF3-42C1-B993-E2BA68D5BD17}" presName="root2" presStyleCnt="0"/>
      <dgm:spPr/>
    </dgm:pt>
    <dgm:pt modelId="{EC95201B-301F-4B8C-B770-0F4F17151BDA}" type="pres">
      <dgm:prSet presAssocID="{E81FABA9-5BF3-42C1-B993-E2BA68D5BD17}" presName="LevelTwoTextNode" presStyleLbl="node3" presStyleIdx="2" presStyleCnt="5" custLinFactNeighborX="-5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B3C78C-4071-4508-B93C-C360646D2AC6}" type="pres">
      <dgm:prSet presAssocID="{E81FABA9-5BF3-42C1-B993-E2BA68D5BD17}" presName="level3hierChild" presStyleCnt="0"/>
      <dgm:spPr/>
    </dgm:pt>
    <dgm:pt modelId="{A0EE0FC4-57EA-44AD-B4AF-3D5C2E7E576F}" type="pres">
      <dgm:prSet presAssocID="{34EC5E28-2E4D-4970-928C-0A30B4E8CE5F}" presName="conn2-1" presStyleLbl="parChTrans1D3" presStyleIdx="3" presStyleCnt="5"/>
      <dgm:spPr/>
      <dgm:t>
        <a:bodyPr/>
        <a:lstStyle/>
        <a:p>
          <a:endParaRPr lang="fr-FR"/>
        </a:p>
      </dgm:t>
    </dgm:pt>
    <dgm:pt modelId="{517A6E04-85FA-40D4-AA87-02FB434B895C}" type="pres">
      <dgm:prSet presAssocID="{34EC5E28-2E4D-4970-928C-0A30B4E8CE5F}" presName="connTx" presStyleLbl="parChTrans1D3" presStyleIdx="3" presStyleCnt="5"/>
      <dgm:spPr/>
      <dgm:t>
        <a:bodyPr/>
        <a:lstStyle/>
        <a:p>
          <a:endParaRPr lang="fr-FR"/>
        </a:p>
      </dgm:t>
    </dgm:pt>
    <dgm:pt modelId="{8D549B5F-2963-4AFB-9360-9ED0659FF0B2}" type="pres">
      <dgm:prSet presAssocID="{831C7CCA-6C0C-47F6-B456-4BBF0AB32CA3}" presName="root2" presStyleCnt="0"/>
      <dgm:spPr/>
    </dgm:pt>
    <dgm:pt modelId="{B21F61BE-7086-4FAA-9DDB-9A4BD5C86CE8}" type="pres">
      <dgm:prSet presAssocID="{831C7CCA-6C0C-47F6-B456-4BBF0AB32CA3}" presName="LevelTwoTextNode" presStyleLbl="node3" presStyleIdx="3" presStyleCnt="5" custLinFactNeighborX="-5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446102E-A863-44AF-805F-A0F31985912C}" type="pres">
      <dgm:prSet presAssocID="{831C7CCA-6C0C-47F6-B456-4BBF0AB32CA3}" presName="level3hierChild" presStyleCnt="0"/>
      <dgm:spPr/>
    </dgm:pt>
    <dgm:pt modelId="{5C3F4EFD-9F2F-4EA1-94B2-AED308628EC7}" type="pres">
      <dgm:prSet presAssocID="{7E6AD36D-2392-4E68-AF1C-2BC16158F5E3}" presName="conn2-1" presStyleLbl="parChTrans1D3" presStyleIdx="4" presStyleCnt="5"/>
      <dgm:spPr/>
      <dgm:t>
        <a:bodyPr/>
        <a:lstStyle/>
        <a:p>
          <a:endParaRPr lang="fr-FR"/>
        </a:p>
      </dgm:t>
    </dgm:pt>
    <dgm:pt modelId="{526E4F4F-5355-46C2-BA47-4BF4B5911299}" type="pres">
      <dgm:prSet presAssocID="{7E6AD36D-2392-4E68-AF1C-2BC16158F5E3}" presName="connTx" presStyleLbl="parChTrans1D3" presStyleIdx="4" presStyleCnt="5"/>
      <dgm:spPr/>
      <dgm:t>
        <a:bodyPr/>
        <a:lstStyle/>
        <a:p>
          <a:endParaRPr lang="fr-FR"/>
        </a:p>
      </dgm:t>
    </dgm:pt>
    <dgm:pt modelId="{0BF1F9B4-3624-4BEB-BCD5-88FC8AC892DD}" type="pres">
      <dgm:prSet presAssocID="{08D8EEB4-6EF1-4335-A182-C4B1EE90FEBD}" presName="root2" presStyleCnt="0"/>
      <dgm:spPr/>
    </dgm:pt>
    <dgm:pt modelId="{1F032B42-9B75-41A0-9214-20BCC2EC3A44}" type="pres">
      <dgm:prSet presAssocID="{08D8EEB4-6EF1-4335-A182-C4B1EE90FEBD}" presName="LevelTwoTextNode" presStyleLbl="node3" presStyleIdx="4" presStyleCnt="5" custLinFactNeighborX="-237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715637-1B53-4D73-B0E7-F3A7C9E1A3F8}" type="pres">
      <dgm:prSet presAssocID="{08D8EEB4-6EF1-4335-A182-C4B1EE90FEBD}" presName="level3hierChild" presStyleCnt="0"/>
      <dgm:spPr/>
    </dgm:pt>
    <dgm:pt modelId="{4E5E5A08-846A-4BFA-ADDB-074B38251BA5}" type="pres">
      <dgm:prSet presAssocID="{72EDDADD-62CB-4A83-8B80-4AA04DDF5C68}" presName="conn2-1" presStyleLbl="parChTrans1D4" presStyleIdx="0" presStyleCnt="2"/>
      <dgm:spPr/>
      <dgm:t>
        <a:bodyPr/>
        <a:lstStyle/>
        <a:p>
          <a:endParaRPr lang="fr-FR"/>
        </a:p>
      </dgm:t>
    </dgm:pt>
    <dgm:pt modelId="{5EEB794B-9956-4862-B683-5970F765ED7A}" type="pres">
      <dgm:prSet presAssocID="{72EDDADD-62CB-4A83-8B80-4AA04DDF5C68}" presName="connTx" presStyleLbl="parChTrans1D4" presStyleIdx="0" presStyleCnt="2"/>
      <dgm:spPr/>
      <dgm:t>
        <a:bodyPr/>
        <a:lstStyle/>
        <a:p>
          <a:endParaRPr lang="fr-FR"/>
        </a:p>
      </dgm:t>
    </dgm:pt>
    <dgm:pt modelId="{5BC5D792-0778-40A6-8437-0EE4D5090AD4}" type="pres">
      <dgm:prSet presAssocID="{E91AD7E9-669E-46EA-B01A-EDD3184D18A3}" presName="root2" presStyleCnt="0"/>
      <dgm:spPr/>
    </dgm:pt>
    <dgm:pt modelId="{BC6A2D2F-E141-4F60-B8E9-2B3A8636B4C4}" type="pres">
      <dgm:prSet presAssocID="{E91AD7E9-669E-46EA-B01A-EDD3184D18A3}" presName="LevelTwoTextNode" presStyleLbl="node4" presStyleIdx="0" presStyleCnt="2" custLinFactNeighborX="-1358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6927DB-96BE-4CD0-B280-79356D71F414}" type="pres">
      <dgm:prSet presAssocID="{E91AD7E9-669E-46EA-B01A-EDD3184D18A3}" presName="level3hierChild" presStyleCnt="0"/>
      <dgm:spPr/>
    </dgm:pt>
    <dgm:pt modelId="{ACC84280-224A-4102-9A1F-011D83E77B56}" type="pres">
      <dgm:prSet presAssocID="{43C3DFC0-F558-456A-939A-CC60148A6CCD}" presName="conn2-1" presStyleLbl="parChTrans1D4" presStyleIdx="1" presStyleCnt="2"/>
      <dgm:spPr/>
      <dgm:t>
        <a:bodyPr/>
        <a:lstStyle/>
        <a:p>
          <a:endParaRPr lang="fr-FR"/>
        </a:p>
      </dgm:t>
    </dgm:pt>
    <dgm:pt modelId="{DD313058-B98F-4743-AA4F-FA615EB33A24}" type="pres">
      <dgm:prSet presAssocID="{43C3DFC0-F558-456A-939A-CC60148A6CCD}" presName="connTx" presStyleLbl="parChTrans1D4" presStyleIdx="1" presStyleCnt="2"/>
      <dgm:spPr/>
      <dgm:t>
        <a:bodyPr/>
        <a:lstStyle/>
        <a:p>
          <a:endParaRPr lang="fr-FR"/>
        </a:p>
      </dgm:t>
    </dgm:pt>
    <dgm:pt modelId="{C26AF8D7-583B-40E5-9360-0E845B0A817A}" type="pres">
      <dgm:prSet presAssocID="{982CD581-21C3-43EB-A756-228074FBC5CE}" presName="root2" presStyleCnt="0"/>
      <dgm:spPr/>
    </dgm:pt>
    <dgm:pt modelId="{FF1D2DEC-1346-4576-9193-BA2D0394B6DD}" type="pres">
      <dgm:prSet presAssocID="{982CD581-21C3-43EB-A756-228074FBC5CE}" presName="LevelTwoTextNode" presStyleLbl="node4" presStyleIdx="1" presStyleCnt="2" custLinFactNeighborX="-1788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B974CA7-154C-49F0-BB1E-6BDE0578B292}" type="pres">
      <dgm:prSet presAssocID="{982CD581-21C3-43EB-A756-228074FBC5CE}" presName="level3hierChild" presStyleCnt="0"/>
      <dgm:spPr/>
    </dgm:pt>
  </dgm:ptLst>
  <dgm:cxnLst>
    <dgm:cxn modelId="{EDEC4F32-642A-4337-BE69-E0B678FB33C0}" type="presOf" srcId="{E81FABA9-5BF3-42C1-B993-E2BA68D5BD17}" destId="{EC95201B-301F-4B8C-B770-0F4F17151BDA}" srcOrd="0" destOrd="0" presId="urn:microsoft.com/office/officeart/2005/8/layout/hierarchy2"/>
    <dgm:cxn modelId="{CD37D9FE-C364-47EC-AC0A-3F7C02013C69}" type="presOf" srcId="{7E6AD36D-2392-4E68-AF1C-2BC16158F5E3}" destId="{526E4F4F-5355-46C2-BA47-4BF4B5911299}" srcOrd="1" destOrd="0" presId="urn:microsoft.com/office/officeart/2005/8/layout/hierarchy2"/>
    <dgm:cxn modelId="{0740855D-61C5-422F-AD5A-3090938416D5}" type="presOf" srcId="{7E6AD36D-2392-4E68-AF1C-2BC16158F5E3}" destId="{5C3F4EFD-9F2F-4EA1-94B2-AED308628EC7}" srcOrd="0" destOrd="0" presId="urn:microsoft.com/office/officeart/2005/8/layout/hierarchy2"/>
    <dgm:cxn modelId="{454A6AC0-5CD4-4613-AFD7-6F3529C04846}" type="presOf" srcId="{730A85E1-89F1-4D77-B8D5-FF9CDA9E29E4}" destId="{E5126446-3140-46C4-8356-1F2571032AC9}" srcOrd="0" destOrd="0" presId="urn:microsoft.com/office/officeart/2005/8/layout/hierarchy2"/>
    <dgm:cxn modelId="{913E25B4-CF68-4A7D-B95A-28774AE52DCB}" type="presOf" srcId="{43C3DFC0-F558-456A-939A-CC60148A6CCD}" destId="{DD313058-B98F-4743-AA4F-FA615EB33A24}" srcOrd="1" destOrd="0" presId="urn:microsoft.com/office/officeart/2005/8/layout/hierarchy2"/>
    <dgm:cxn modelId="{42E3BFBC-9D80-4E90-99A3-EE704C505B15}" type="presOf" srcId="{72EDDADD-62CB-4A83-8B80-4AA04DDF5C68}" destId="{5EEB794B-9956-4862-B683-5970F765ED7A}" srcOrd="1" destOrd="0" presId="urn:microsoft.com/office/officeart/2005/8/layout/hierarchy2"/>
    <dgm:cxn modelId="{4C6B3AFB-138F-4F90-94EF-BCB62EB549C0}" type="presOf" srcId="{982CD581-21C3-43EB-A756-228074FBC5CE}" destId="{FF1D2DEC-1346-4576-9193-BA2D0394B6DD}" srcOrd="0" destOrd="0" presId="urn:microsoft.com/office/officeart/2005/8/layout/hierarchy2"/>
    <dgm:cxn modelId="{00F26AC9-4CE0-4F0B-9045-EFFE6F4583A0}" type="presOf" srcId="{34EC5E28-2E4D-4970-928C-0A30B4E8CE5F}" destId="{A0EE0FC4-57EA-44AD-B4AF-3D5C2E7E576F}" srcOrd="0" destOrd="0" presId="urn:microsoft.com/office/officeart/2005/8/layout/hierarchy2"/>
    <dgm:cxn modelId="{1A71E1AF-6854-467E-BB2E-19AE7AC4ABFE}" type="presOf" srcId="{43C3DFC0-F558-456A-939A-CC60148A6CCD}" destId="{ACC84280-224A-4102-9A1F-011D83E77B56}" srcOrd="0" destOrd="0" presId="urn:microsoft.com/office/officeart/2005/8/layout/hierarchy2"/>
    <dgm:cxn modelId="{77D5F4B2-9325-4395-AB5C-38585F38AA25}" type="presOf" srcId="{E91AD7E9-669E-46EA-B01A-EDD3184D18A3}" destId="{BC6A2D2F-E141-4F60-B8E9-2B3A8636B4C4}" srcOrd="0" destOrd="0" presId="urn:microsoft.com/office/officeart/2005/8/layout/hierarchy2"/>
    <dgm:cxn modelId="{0A0FBA74-A1D5-482F-BD48-7D06DD9BD45F}" type="presOf" srcId="{A4E83FD3-D4C8-45DA-B935-0710DA4F5955}" destId="{0F8941A2-B00A-4987-8FDC-89009DF73783}" srcOrd="1" destOrd="0" presId="urn:microsoft.com/office/officeart/2005/8/layout/hierarchy2"/>
    <dgm:cxn modelId="{1F69006B-9864-4C28-AD53-3C8FA65DECCC}" type="presOf" srcId="{08D8EEB4-6EF1-4335-A182-C4B1EE90FEBD}" destId="{1F032B42-9B75-41A0-9214-20BCC2EC3A44}" srcOrd="0" destOrd="0" presId="urn:microsoft.com/office/officeart/2005/8/layout/hierarchy2"/>
    <dgm:cxn modelId="{F706C86B-4FA0-48F1-BF40-DFF2B6F13E50}" type="presOf" srcId="{F66DAE85-EE5A-40A5-A476-F9D8316AF7A5}" destId="{23443691-DB17-4348-B828-707DF78848F2}" srcOrd="0" destOrd="0" presId="urn:microsoft.com/office/officeart/2005/8/layout/hierarchy2"/>
    <dgm:cxn modelId="{9B97C3C7-6C73-4FBC-A1AE-3CD573DC73EF}" srcId="{91F05FBA-5097-4E2F-A81D-1E5B486A6AA9}" destId="{A67A449C-016F-417A-B5AB-277C1C74FE1F}" srcOrd="0" destOrd="0" parTransId="{4A0CCFBE-F921-405C-9666-5F9A6A091BBD}" sibTransId="{E59F11C9-AE71-420D-BD32-5BB290D8930C}"/>
    <dgm:cxn modelId="{89EA7905-680B-4A9B-B735-5A542FCEBC94}" srcId="{E91AD7E9-669E-46EA-B01A-EDD3184D18A3}" destId="{982CD581-21C3-43EB-A756-228074FBC5CE}" srcOrd="0" destOrd="0" parTransId="{43C3DFC0-F558-456A-939A-CC60148A6CCD}" sibTransId="{22D4205D-E82E-4111-BCA2-4E6758CADEF8}"/>
    <dgm:cxn modelId="{8EAF8035-1EA4-4118-BA25-B393B739230A}" type="presOf" srcId="{A67A449C-016F-417A-B5AB-277C1C74FE1F}" destId="{229DAF4D-2638-4C30-93C5-F0F03EB18524}" srcOrd="0" destOrd="0" presId="urn:microsoft.com/office/officeart/2005/8/layout/hierarchy2"/>
    <dgm:cxn modelId="{624AC22C-F536-460D-9490-56E275C2D0D3}" srcId="{A67A449C-016F-417A-B5AB-277C1C74FE1F}" destId="{730A85E1-89F1-4D77-B8D5-FF9CDA9E29E4}" srcOrd="0" destOrd="0" parTransId="{0D27DB26-EE46-4954-A69F-A39E39A7DF78}" sibTransId="{826E753E-9F3F-45F9-8B36-8AA30BE984F7}"/>
    <dgm:cxn modelId="{8A922649-2C5F-4CEC-A0AA-5657E3AE88E8}" type="presOf" srcId="{0D27DB26-EE46-4954-A69F-A39E39A7DF78}" destId="{7449546A-2730-4005-9215-79C7C31C3A97}" srcOrd="0" destOrd="0" presId="urn:microsoft.com/office/officeart/2005/8/layout/hierarchy2"/>
    <dgm:cxn modelId="{57556E87-D46C-44D6-BA07-33D7A6C3EF49}" type="presOf" srcId="{A8EB7347-84A8-461B-A253-4CA83A90A907}" destId="{E5F017F2-F93A-4BCC-9BCF-F6A5CE140DFB}" srcOrd="0" destOrd="0" presId="urn:microsoft.com/office/officeart/2005/8/layout/hierarchy2"/>
    <dgm:cxn modelId="{E933CAD8-541D-447B-A8E2-45DAFD14969E}" srcId="{730A85E1-89F1-4D77-B8D5-FF9CDA9E29E4}" destId="{08D8EEB4-6EF1-4335-A182-C4B1EE90FEBD}" srcOrd="4" destOrd="0" parTransId="{7E6AD36D-2392-4E68-AF1C-2BC16158F5E3}" sibTransId="{C27075AA-FDD6-47AB-A5AE-CA2D32CB107D}"/>
    <dgm:cxn modelId="{59EB21C0-F917-434C-8535-848EB1F9718A}" srcId="{08D8EEB4-6EF1-4335-A182-C4B1EE90FEBD}" destId="{E91AD7E9-669E-46EA-B01A-EDD3184D18A3}" srcOrd="0" destOrd="0" parTransId="{72EDDADD-62CB-4A83-8B80-4AA04DDF5C68}" sibTransId="{E25D1BC0-6681-4DAC-A1BE-C0DF2DD4D4F6}"/>
    <dgm:cxn modelId="{DBE8CF63-3159-4027-8FA8-2D802754E85C}" type="presOf" srcId="{831C7CCA-6C0C-47F6-B456-4BBF0AB32CA3}" destId="{B21F61BE-7086-4FAA-9DDB-9A4BD5C86CE8}" srcOrd="0" destOrd="0" presId="urn:microsoft.com/office/officeart/2005/8/layout/hierarchy2"/>
    <dgm:cxn modelId="{A69BC489-74D7-4428-8F2D-5F9766F0B864}" type="presOf" srcId="{048BFB84-701A-49AA-8C76-F1DCA8A6ACC1}" destId="{817319E3-25DA-4E04-BABC-FE9F5C610E5B}" srcOrd="0" destOrd="0" presId="urn:microsoft.com/office/officeart/2005/8/layout/hierarchy2"/>
    <dgm:cxn modelId="{9349BD10-87E8-4A23-BB36-C0BC0775C475}" srcId="{730A85E1-89F1-4D77-B8D5-FF9CDA9E29E4}" destId="{E81FABA9-5BF3-42C1-B993-E2BA68D5BD17}" srcOrd="2" destOrd="0" parTransId="{A4E83FD3-D4C8-45DA-B935-0710DA4F5955}" sibTransId="{42430968-8AE6-42B1-B4C8-CBCA36BC8ABC}"/>
    <dgm:cxn modelId="{6C23FFBA-8E5C-47E5-A2BD-109108605CCD}" type="presOf" srcId="{A4E83FD3-D4C8-45DA-B935-0710DA4F5955}" destId="{A939D710-92A3-4FA8-A1DB-AAB2B88265A2}" srcOrd="0" destOrd="0" presId="urn:microsoft.com/office/officeart/2005/8/layout/hierarchy2"/>
    <dgm:cxn modelId="{A47479BF-C20E-45AE-A2A6-0EA16C585DFB}" srcId="{730A85E1-89F1-4D77-B8D5-FF9CDA9E29E4}" destId="{A8EB7347-84A8-461B-A253-4CA83A90A907}" srcOrd="0" destOrd="0" parTransId="{9F7E866B-2A29-4415-BC64-929B799F9352}" sibTransId="{B94923B9-084A-4233-8DD1-6CF73FE5C815}"/>
    <dgm:cxn modelId="{B23E3D25-E368-418F-AF87-51F09493CAB5}" srcId="{730A85E1-89F1-4D77-B8D5-FF9CDA9E29E4}" destId="{831C7CCA-6C0C-47F6-B456-4BBF0AB32CA3}" srcOrd="3" destOrd="0" parTransId="{34EC5E28-2E4D-4970-928C-0A30B4E8CE5F}" sibTransId="{DF8355AD-5D27-44F0-BEFF-56D13F0F60EF}"/>
    <dgm:cxn modelId="{E15DEB14-D313-4AA8-8792-99396FB92D85}" type="presOf" srcId="{9F7E866B-2A29-4415-BC64-929B799F9352}" destId="{09AAF833-40D6-46E4-91E6-5767879DFAF0}" srcOrd="0" destOrd="0" presId="urn:microsoft.com/office/officeart/2005/8/layout/hierarchy2"/>
    <dgm:cxn modelId="{A1A67915-A4FE-454F-ACF3-335C59C1AE04}" type="presOf" srcId="{91F05FBA-5097-4E2F-A81D-1E5B486A6AA9}" destId="{DE3A4EB8-30B4-4D54-8E31-013ADA550822}" srcOrd="0" destOrd="0" presId="urn:microsoft.com/office/officeart/2005/8/layout/hierarchy2"/>
    <dgm:cxn modelId="{EF580EA6-8036-41A7-B36D-989387CE0154}" type="presOf" srcId="{0D27DB26-EE46-4954-A69F-A39E39A7DF78}" destId="{F15925D9-F72D-4585-A985-581C37B05C4A}" srcOrd="1" destOrd="0" presId="urn:microsoft.com/office/officeart/2005/8/layout/hierarchy2"/>
    <dgm:cxn modelId="{C4D2426D-9230-46C6-A2B7-CD60B3E84C5A}" srcId="{730A85E1-89F1-4D77-B8D5-FF9CDA9E29E4}" destId="{048BFB84-701A-49AA-8C76-F1DCA8A6ACC1}" srcOrd="1" destOrd="0" parTransId="{F66DAE85-EE5A-40A5-A476-F9D8316AF7A5}" sibTransId="{90645409-0D19-4AF3-82E7-7B1A59C9155E}"/>
    <dgm:cxn modelId="{B0B8E722-1473-4347-8FF3-C82AFCD1F6E2}" type="presOf" srcId="{34EC5E28-2E4D-4970-928C-0A30B4E8CE5F}" destId="{517A6E04-85FA-40D4-AA87-02FB434B895C}" srcOrd="1" destOrd="0" presId="urn:microsoft.com/office/officeart/2005/8/layout/hierarchy2"/>
    <dgm:cxn modelId="{0159B5F1-F400-4699-9972-78B0C5B4EA69}" type="presOf" srcId="{72EDDADD-62CB-4A83-8B80-4AA04DDF5C68}" destId="{4E5E5A08-846A-4BFA-ADDB-074B38251BA5}" srcOrd="0" destOrd="0" presId="urn:microsoft.com/office/officeart/2005/8/layout/hierarchy2"/>
    <dgm:cxn modelId="{C23182BD-D6F9-469F-BEDF-FC58375011F4}" type="presOf" srcId="{F66DAE85-EE5A-40A5-A476-F9D8316AF7A5}" destId="{44A548F8-4CDD-41CA-B96A-FECFD0C477DF}" srcOrd="1" destOrd="0" presId="urn:microsoft.com/office/officeart/2005/8/layout/hierarchy2"/>
    <dgm:cxn modelId="{4E548A71-91B0-4F3F-AA9C-8D76B5AECE80}" type="presOf" srcId="{9F7E866B-2A29-4415-BC64-929B799F9352}" destId="{B7D9A0C3-2B4D-4F4C-8E9D-032109240AAA}" srcOrd="1" destOrd="0" presId="urn:microsoft.com/office/officeart/2005/8/layout/hierarchy2"/>
    <dgm:cxn modelId="{3635B865-527B-4D17-B65B-F526DD7915F0}" type="presParOf" srcId="{DE3A4EB8-30B4-4D54-8E31-013ADA550822}" destId="{BAF15C2A-D959-4DDF-AC85-B183A210DE14}" srcOrd="0" destOrd="0" presId="urn:microsoft.com/office/officeart/2005/8/layout/hierarchy2"/>
    <dgm:cxn modelId="{AA6C9612-DC53-417C-92FB-D3B77156C395}" type="presParOf" srcId="{BAF15C2A-D959-4DDF-AC85-B183A210DE14}" destId="{229DAF4D-2638-4C30-93C5-F0F03EB18524}" srcOrd="0" destOrd="0" presId="urn:microsoft.com/office/officeart/2005/8/layout/hierarchy2"/>
    <dgm:cxn modelId="{A95CC651-CDEA-4C08-AD7F-79227FF55A06}" type="presParOf" srcId="{BAF15C2A-D959-4DDF-AC85-B183A210DE14}" destId="{3F3BE023-A7B2-4E8D-B797-CC413EAA7EB5}" srcOrd="1" destOrd="0" presId="urn:microsoft.com/office/officeart/2005/8/layout/hierarchy2"/>
    <dgm:cxn modelId="{FA334854-CFA6-44A4-A2B6-F5E0F340535B}" type="presParOf" srcId="{3F3BE023-A7B2-4E8D-B797-CC413EAA7EB5}" destId="{7449546A-2730-4005-9215-79C7C31C3A97}" srcOrd="0" destOrd="0" presId="urn:microsoft.com/office/officeart/2005/8/layout/hierarchy2"/>
    <dgm:cxn modelId="{D05987DF-2DA9-452E-9AB4-6A0827C2A5FC}" type="presParOf" srcId="{7449546A-2730-4005-9215-79C7C31C3A97}" destId="{F15925D9-F72D-4585-A985-581C37B05C4A}" srcOrd="0" destOrd="0" presId="urn:microsoft.com/office/officeart/2005/8/layout/hierarchy2"/>
    <dgm:cxn modelId="{CC5DB040-9352-4451-B79D-9F780A676FEB}" type="presParOf" srcId="{3F3BE023-A7B2-4E8D-B797-CC413EAA7EB5}" destId="{FE27CBB2-8838-44A0-B6DC-9D15460EE496}" srcOrd="1" destOrd="0" presId="urn:microsoft.com/office/officeart/2005/8/layout/hierarchy2"/>
    <dgm:cxn modelId="{7F166B54-99B9-4C93-ADAB-78B7DD1A38A5}" type="presParOf" srcId="{FE27CBB2-8838-44A0-B6DC-9D15460EE496}" destId="{E5126446-3140-46C4-8356-1F2571032AC9}" srcOrd="0" destOrd="0" presId="urn:microsoft.com/office/officeart/2005/8/layout/hierarchy2"/>
    <dgm:cxn modelId="{69693BB8-AAA2-4927-A38B-2B2EB0346165}" type="presParOf" srcId="{FE27CBB2-8838-44A0-B6DC-9D15460EE496}" destId="{9D44882E-A619-4A91-A846-5D9E4ED7F86E}" srcOrd="1" destOrd="0" presId="urn:microsoft.com/office/officeart/2005/8/layout/hierarchy2"/>
    <dgm:cxn modelId="{9E44DCF2-0A1A-4A63-A5FD-866AA3762291}" type="presParOf" srcId="{9D44882E-A619-4A91-A846-5D9E4ED7F86E}" destId="{09AAF833-40D6-46E4-91E6-5767879DFAF0}" srcOrd="0" destOrd="0" presId="urn:microsoft.com/office/officeart/2005/8/layout/hierarchy2"/>
    <dgm:cxn modelId="{5C4CD906-89E0-4ADB-88AB-5C9814EEB4D7}" type="presParOf" srcId="{09AAF833-40D6-46E4-91E6-5767879DFAF0}" destId="{B7D9A0C3-2B4D-4F4C-8E9D-032109240AAA}" srcOrd="0" destOrd="0" presId="urn:microsoft.com/office/officeart/2005/8/layout/hierarchy2"/>
    <dgm:cxn modelId="{3BB228ED-CEEC-423B-B594-5E2FF97D27E2}" type="presParOf" srcId="{9D44882E-A619-4A91-A846-5D9E4ED7F86E}" destId="{1B40B5C6-755A-44EC-A05A-34DE218218B6}" srcOrd="1" destOrd="0" presId="urn:microsoft.com/office/officeart/2005/8/layout/hierarchy2"/>
    <dgm:cxn modelId="{F76A16D1-2598-4C7E-B538-BAE80483BB0B}" type="presParOf" srcId="{1B40B5C6-755A-44EC-A05A-34DE218218B6}" destId="{E5F017F2-F93A-4BCC-9BCF-F6A5CE140DFB}" srcOrd="0" destOrd="0" presId="urn:microsoft.com/office/officeart/2005/8/layout/hierarchy2"/>
    <dgm:cxn modelId="{26606FD8-C855-4A5D-8E09-0F4718B95DAF}" type="presParOf" srcId="{1B40B5C6-755A-44EC-A05A-34DE218218B6}" destId="{10164EC9-FC4E-4045-94A6-18BD96ACABA3}" srcOrd="1" destOrd="0" presId="urn:microsoft.com/office/officeart/2005/8/layout/hierarchy2"/>
    <dgm:cxn modelId="{7298372A-8768-45D0-B4C7-3692F9CE3DF4}" type="presParOf" srcId="{9D44882E-A619-4A91-A846-5D9E4ED7F86E}" destId="{23443691-DB17-4348-B828-707DF78848F2}" srcOrd="2" destOrd="0" presId="urn:microsoft.com/office/officeart/2005/8/layout/hierarchy2"/>
    <dgm:cxn modelId="{C1FDDD5A-7E9F-4650-8161-E2D3BB269DA6}" type="presParOf" srcId="{23443691-DB17-4348-B828-707DF78848F2}" destId="{44A548F8-4CDD-41CA-B96A-FECFD0C477DF}" srcOrd="0" destOrd="0" presId="urn:microsoft.com/office/officeart/2005/8/layout/hierarchy2"/>
    <dgm:cxn modelId="{7A638612-BCDA-4497-BF66-7212830D80A5}" type="presParOf" srcId="{9D44882E-A619-4A91-A846-5D9E4ED7F86E}" destId="{C10BDB16-1341-4DF9-9C46-34805D7397A8}" srcOrd="3" destOrd="0" presId="urn:microsoft.com/office/officeart/2005/8/layout/hierarchy2"/>
    <dgm:cxn modelId="{DBD305FD-F334-49E6-892C-FD480171F8CE}" type="presParOf" srcId="{C10BDB16-1341-4DF9-9C46-34805D7397A8}" destId="{817319E3-25DA-4E04-BABC-FE9F5C610E5B}" srcOrd="0" destOrd="0" presId="urn:microsoft.com/office/officeart/2005/8/layout/hierarchy2"/>
    <dgm:cxn modelId="{8E126F54-7828-407C-8843-A7D31BC73B00}" type="presParOf" srcId="{C10BDB16-1341-4DF9-9C46-34805D7397A8}" destId="{D348E633-D090-4B25-A72F-A97D28807EEE}" srcOrd="1" destOrd="0" presId="urn:microsoft.com/office/officeart/2005/8/layout/hierarchy2"/>
    <dgm:cxn modelId="{093B5676-60A5-4BB1-BC64-35342484D571}" type="presParOf" srcId="{9D44882E-A619-4A91-A846-5D9E4ED7F86E}" destId="{A939D710-92A3-4FA8-A1DB-AAB2B88265A2}" srcOrd="4" destOrd="0" presId="urn:microsoft.com/office/officeart/2005/8/layout/hierarchy2"/>
    <dgm:cxn modelId="{C3B07E54-8AB9-4D41-8EFE-3E3D1BF35392}" type="presParOf" srcId="{A939D710-92A3-4FA8-A1DB-AAB2B88265A2}" destId="{0F8941A2-B00A-4987-8FDC-89009DF73783}" srcOrd="0" destOrd="0" presId="urn:microsoft.com/office/officeart/2005/8/layout/hierarchy2"/>
    <dgm:cxn modelId="{3F31844A-4F5A-4171-8162-4DC949136A25}" type="presParOf" srcId="{9D44882E-A619-4A91-A846-5D9E4ED7F86E}" destId="{CC538BC6-E8C2-45F4-AB25-E6099DD664C5}" srcOrd="5" destOrd="0" presId="urn:microsoft.com/office/officeart/2005/8/layout/hierarchy2"/>
    <dgm:cxn modelId="{6C646B17-EE03-4C98-A372-FAD8A95371A7}" type="presParOf" srcId="{CC538BC6-E8C2-45F4-AB25-E6099DD664C5}" destId="{EC95201B-301F-4B8C-B770-0F4F17151BDA}" srcOrd="0" destOrd="0" presId="urn:microsoft.com/office/officeart/2005/8/layout/hierarchy2"/>
    <dgm:cxn modelId="{02064C66-B4B3-4574-823F-B7B5EF24498E}" type="presParOf" srcId="{CC538BC6-E8C2-45F4-AB25-E6099DD664C5}" destId="{8EB3C78C-4071-4508-B93C-C360646D2AC6}" srcOrd="1" destOrd="0" presId="urn:microsoft.com/office/officeart/2005/8/layout/hierarchy2"/>
    <dgm:cxn modelId="{D7664552-69DE-41C7-8305-602BF6433BB7}" type="presParOf" srcId="{9D44882E-A619-4A91-A846-5D9E4ED7F86E}" destId="{A0EE0FC4-57EA-44AD-B4AF-3D5C2E7E576F}" srcOrd="6" destOrd="0" presId="urn:microsoft.com/office/officeart/2005/8/layout/hierarchy2"/>
    <dgm:cxn modelId="{5C5C7C08-6FCF-436D-A2AE-C1C9F9E2F261}" type="presParOf" srcId="{A0EE0FC4-57EA-44AD-B4AF-3D5C2E7E576F}" destId="{517A6E04-85FA-40D4-AA87-02FB434B895C}" srcOrd="0" destOrd="0" presId="urn:microsoft.com/office/officeart/2005/8/layout/hierarchy2"/>
    <dgm:cxn modelId="{1E7E36B3-03F4-4501-B41C-3D068EBB8CD5}" type="presParOf" srcId="{9D44882E-A619-4A91-A846-5D9E4ED7F86E}" destId="{8D549B5F-2963-4AFB-9360-9ED0659FF0B2}" srcOrd="7" destOrd="0" presId="urn:microsoft.com/office/officeart/2005/8/layout/hierarchy2"/>
    <dgm:cxn modelId="{998AF3BA-EADC-4900-B81A-A24ED3668073}" type="presParOf" srcId="{8D549B5F-2963-4AFB-9360-9ED0659FF0B2}" destId="{B21F61BE-7086-4FAA-9DDB-9A4BD5C86CE8}" srcOrd="0" destOrd="0" presId="urn:microsoft.com/office/officeart/2005/8/layout/hierarchy2"/>
    <dgm:cxn modelId="{7FEBB67D-F5A5-49AA-B6F9-D33454952B56}" type="presParOf" srcId="{8D549B5F-2963-4AFB-9360-9ED0659FF0B2}" destId="{1446102E-A863-44AF-805F-A0F31985912C}" srcOrd="1" destOrd="0" presId="urn:microsoft.com/office/officeart/2005/8/layout/hierarchy2"/>
    <dgm:cxn modelId="{CCDA6533-DC25-450D-9B35-740AB077196A}" type="presParOf" srcId="{9D44882E-A619-4A91-A846-5D9E4ED7F86E}" destId="{5C3F4EFD-9F2F-4EA1-94B2-AED308628EC7}" srcOrd="8" destOrd="0" presId="urn:microsoft.com/office/officeart/2005/8/layout/hierarchy2"/>
    <dgm:cxn modelId="{2025B54C-C74C-401F-AA69-9FAFFCA4F7AB}" type="presParOf" srcId="{5C3F4EFD-9F2F-4EA1-94B2-AED308628EC7}" destId="{526E4F4F-5355-46C2-BA47-4BF4B5911299}" srcOrd="0" destOrd="0" presId="urn:microsoft.com/office/officeart/2005/8/layout/hierarchy2"/>
    <dgm:cxn modelId="{33C7FEFA-9FC2-4751-ABE9-83011C6E1D00}" type="presParOf" srcId="{9D44882E-A619-4A91-A846-5D9E4ED7F86E}" destId="{0BF1F9B4-3624-4BEB-BCD5-88FC8AC892DD}" srcOrd="9" destOrd="0" presId="urn:microsoft.com/office/officeart/2005/8/layout/hierarchy2"/>
    <dgm:cxn modelId="{D19AB42E-298F-4E23-985E-39852511BF1D}" type="presParOf" srcId="{0BF1F9B4-3624-4BEB-BCD5-88FC8AC892DD}" destId="{1F032B42-9B75-41A0-9214-20BCC2EC3A44}" srcOrd="0" destOrd="0" presId="urn:microsoft.com/office/officeart/2005/8/layout/hierarchy2"/>
    <dgm:cxn modelId="{60871CD3-ED5E-4F67-983A-E0CC816D91EA}" type="presParOf" srcId="{0BF1F9B4-3624-4BEB-BCD5-88FC8AC892DD}" destId="{63715637-1B53-4D73-B0E7-F3A7C9E1A3F8}" srcOrd="1" destOrd="0" presId="urn:microsoft.com/office/officeart/2005/8/layout/hierarchy2"/>
    <dgm:cxn modelId="{2E5F5551-E449-4784-864A-F93EC636E537}" type="presParOf" srcId="{63715637-1B53-4D73-B0E7-F3A7C9E1A3F8}" destId="{4E5E5A08-846A-4BFA-ADDB-074B38251BA5}" srcOrd="0" destOrd="0" presId="urn:microsoft.com/office/officeart/2005/8/layout/hierarchy2"/>
    <dgm:cxn modelId="{9C9BAE56-5FB3-45C9-999F-8029B9FC4ED1}" type="presParOf" srcId="{4E5E5A08-846A-4BFA-ADDB-074B38251BA5}" destId="{5EEB794B-9956-4862-B683-5970F765ED7A}" srcOrd="0" destOrd="0" presId="urn:microsoft.com/office/officeart/2005/8/layout/hierarchy2"/>
    <dgm:cxn modelId="{9D0C1B60-5CF0-49BE-97D1-FA8621E8028A}" type="presParOf" srcId="{63715637-1B53-4D73-B0E7-F3A7C9E1A3F8}" destId="{5BC5D792-0778-40A6-8437-0EE4D5090AD4}" srcOrd="1" destOrd="0" presId="urn:microsoft.com/office/officeart/2005/8/layout/hierarchy2"/>
    <dgm:cxn modelId="{EFD72480-5055-4061-B737-6F5652611924}" type="presParOf" srcId="{5BC5D792-0778-40A6-8437-0EE4D5090AD4}" destId="{BC6A2D2F-E141-4F60-B8E9-2B3A8636B4C4}" srcOrd="0" destOrd="0" presId="urn:microsoft.com/office/officeart/2005/8/layout/hierarchy2"/>
    <dgm:cxn modelId="{0CA44118-8BF0-47EB-A1EA-9F5E9550CF05}" type="presParOf" srcId="{5BC5D792-0778-40A6-8437-0EE4D5090AD4}" destId="{B46927DB-96BE-4CD0-B280-79356D71F414}" srcOrd="1" destOrd="0" presId="urn:microsoft.com/office/officeart/2005/8/layout/hierarchy2"/>
    <dgm:cxn modelId="{5E0C9794-B451-4F9E-A2D2-55926DD75E5C}" type="presParOf" srcId="{B46927DB-96BE-4CD0-B280-79356D71F414}" destId="{ACC84280-224A-4102-9A1F-011D83E77B56}" srcOrd="0" destOrd="0" presId="urn:microsoft.com/office/officeart/2005/8/layout/hierarchy2"/>
    <dgm:cxn modelId="{FA3EC61F-912C-438A-B78B-69CAAA95D132}" type="presParOf" srcId="{ACC84280-224A-4102-9A1F-011D83E77B56}" destId="{DD313058-B98F-4743-AA4F-FA615EB33A24}" srcOrd="0" destOrd="0" presId="urn:microsoft.com/office/officeart/2005/8/layout/hierarchy2"/>
    <dgm:cxn modelId="{EEE59B1D-E5D9-4590-8F38-46B25B0953DC}" type="presParOf" srcId="{B46927DB-96BE-4CD0-B280-79356D71F414}" destId="{C26AF8D7-583B-40E5-9360-0E845B0A817A}" srcOrd="1" destOrd="0" presId="urn:microsoft.com/office/officeart/2005/8/layout/hierarchy2"/>
    <dgm:cxn modelId="{852A48BF-2A2B-4BF6-B0FD-F9DFF845D77B}" type="presParOf" srcId="{C26AF8D7-583B-40E5-9360-0E845B0A817A}" destId="{FF1D2DEC-1346-4576-9193-BA2D0394B6DD}" srcOrd="0" destOrd="0" presId="urn:microsoft.com/office/officeart/2005/8/layout/hierarchy2"/>
    <dgm:cxn modelId="{DD16F62D-3440-44B6-86FB-4DA61C72D953}" type="presParOf" srcId="{C26AF8D7-583B-40E5-9360-0E845B0A817A}" destId="{9B974CA7-154C-49F0-BB1E-6BDE0578B29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6823DF-FDD6-4FB3-A246-C00A3830EEB6}">
      <dsp:nvSpPr>
        <dsp:cNvPr id="0" name=""/>
        <dsp:cNvSpPr/>
      </dsp:nvSpPr>
      <dsp:spPr>
        <a:xfrm>
          <a:off x="0" y="1584176"/>
          <a:ext cx="1883616" cy="9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Tâches effectuer</a:t>
          </a:r>
          <a:endParaRPr lang="fr-FR" sz="1500" kern="1200" dirty="0"/>
        </a:p>
      </dsp:txBody>
      <dsp:txXfrm>
        <a:off x="0" y="1584176"/>
        <a:ext cx="1883616" cy="905401"/>
      </dsp:txXfrm>
    </dsp:sp>
    <dsp:sp modelId="{AAE51CCC-A3DA-441E-828F-3EB3C86E0B28}">
      <dsp:nvSpPr>
        <dsp:cNvPr id="0" name=""/>
        <dsp:cNvSpPr/>
      </dsp:nvSpPr>
      <dsp:spPr>
        <a:xfrm rot="222">
          <a:off x="1883616" y="1946897"/>
          <a:ext cx="63666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36663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222">
        <a:off x="1883616" y="2026070"/>
        <a:ext cx="636663" cy="21654"/>
      </dsp:txXfrm>
    </dsp:sp>
    <dsp:sp modelId="{4974435E-11D5-4FD6-A009-3B8F13939C11}">
      <dsp:nvSpPr>
        <dsp:cNvPr id="0" name=""/>
        <dsp:cNvSpPr/>
      </dsp:nvSpPr>
      <dsp:spPr>
        <a:xfrm>
          <a:off x="2520280" y="1584176"/>
          <a:ext cx="1885915" cy="90548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Equipements pour voitures/pistes</a:t>
          </a:r>
          <a:endParaRPr lang="fr-FR" sz="1500" kern="1200" dirty="0"/>
        </a:p>
      </dsp:txBody>
      <dsp:txXfrm>
        <a:off x="2520280" y="1584176"/>
        <a:ext cx="1885915" cy="905484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2683" y="1759424"/>
          <a:ext cx="1393515" cy="544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Implémenter une application</a:t>
          </a:r>
          <a:endParaRPr lang="fr-FR" sz="1600" kern="1200" dirty="0"/>
        </a:p>
      </dsp:txBody>
      <dsp:txXfrm>
        <a:off x="2683" y="1759424"/>
        <a:ext cx="1393515" cy="544831"/>
      </dsp:txXfrm>
    </dsp:sp>
    <dsp:sp modelId="{06F0D304-E61E-4E32-A022-EA7553ED279C}">
      <dsp:nvSpPr>
        <dsp:cNvPr id="0" name=""/>
        <dsp:cNvSpPr/>
      </dsp:nvSpPr>
      <dsp:spPr>
        <a:xfrm>
          <a:off x="1396199" y="1966185"/>
          <a:ext cx="259979" cy="131308"/>
        </a:xfrm>
        <a:custGeom>
          <a:avLst/>
          <a:gdLst/>
          <a:ahLst/>
          <a:cxnLst/>
          <a:rect l="0" t="0" r="0" b="0"/>
          <a:pathLst>
            <a:path>
              <a:moveTo>
                <a:pt x="0" y="65654"/>
              </a:moveTo>
              <a:lnTo>
                <a:pt x="259979" y="656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519690" y="2025340"/>
        <a:ext cx="12998" cy="12998"/>
      </dsp:txXfrm>
    </dsp:sp>
    <dsp:sp modelId="{24F432DF-77EA-4A6F-8B81-EE1F14022DF6}">
      <dsp:nvSpPr>
        <dsp:cNvPr id="0" name=""/>
        <dsp:cNvSpPr/>
      </dsp:nvSpPr>
      <dsp:spPr>
        <a:xfrm>
          <a:off x="1656179" y="1759424"/>
          <a:ext cx="1393515" cy="544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 ?</a:t>
          </a:r>
          <a:endParaRPr lang="fr-FR" sz="1600" kern="1200" dirty="0"/>
        </a:p>
      </dsp:txBody>
      <dsp:txXfrm>
        <a:off x="1656179" y="1759424"/>
        <a:ext cx="1393515" cy="544831"/>
      </dsp:txXfrm>
    </dsp:sp>
    <dsp:sp modelId="{B8DC59FE-805B-4F07-85D1-7D868E67334B}">
      <dsp:nvSpPr>
        <dsp:cNvPr id="0" name=""/>
        <dsp:cNvSpPr/>
      </dsp:nvSpPr>
      <dsp:spPr>
        <a:xfrm>
          <a:off x="3049695" y="1966185"/>
          <a:ext cx="334683" cy="131308"/>
        </a:xfrm>
        <a:custGeom>
          <a:avLst/>
          <a:gdLst/>
          <a:ahLst/>
          <a:cxnLst/>
          <a:rect l="0" t="0" r="0" b="0"/>
          <a:pathLst>
            <a:path>
              <a:moveTo>
                <a:pt x="0" y="65654"/>
              </a:moveTo>
              <a:lnTo>
                <a:pt x="334683" y="656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208670" y="2023472"/>
        <a:ext cx="16734" cy="16734"/>
      </dsp:txXfrm>
    </dsp:sp>
    <dsp:sp modelId="{CEBF293F-B107-416F-820A-D3D6B73AFFAC}">
      <dsp:nvSpPr>
        <dsp:cNvPr id="0" name=""/>
        <dsp:cNvSpPr/>
      </dsp:nvSpPr>
      <dsp:spPr>
        <a:xfrm>
          <a:off x="3384378" y="1759424"/>
          <a:ext cx="1393515" cy="544831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Création d’un site web</a:t>
          </a:r>
          <a:endParaRPr lang="fr-FR" sz="1600" kern="1200" dirty="0"/>
        </a:p>
      </dsp:txBody>
      <dsp:txXfrm>
        <a:off x="3384378" y="1759424"/>
        <a:ext cx="1393515" cy="544831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6252" y="1843300"/>
          <a:ext cx="964454" cy="377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Implémenter une application</a:t>
          </a:r>
          <a:endParaRPr lang="fr-FR" sz="1100" kern="1200" dirty="0"/>
        </a:p>
      </dsp:txBody>
      <dsp:txXfrm>
        <a:off x="6252" y="1843300"/>
        <a:ext cx="964454" cy="377078"/>
      </dsp:txXfrm>
    </dsp:sp>
    <dsp:sp modelId="{06F0D304-E61E-4E32-A022-EA7553ED279C}">
      <dsp:nvSpPr>
        <dsp:cNvPr id="0" name=""/>
        <dsp:cNvSpPr/>
      </dsp:nvSpPr>
      <dsp:spPr>
        <a:xfrm>
          <a:off x="970706" y="1986400"/>
          <a:ext cx="179932" cy="90878"/>
        </a:xfrm>
        <a:custGeom>
          <a:avLst/>
          <a:gdLst/>
          <a:ahLst/>
          <a:cxnLst/>
          <a:rect l="0" t="0" r="0" b="0"/>
          <a:pathLst>
            <a:path>
              <a:moveTo>
                <a:pt x="0" y="45439"/>
              </a:moveTo>
              <a:lnTo>
                <a:pt x="179932" y="454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056174" y="2027341"/>
        <a:ext cx="8996" cy="8996"/>
      </dsp:txXfrm>
    </dsp:sp>
    <dsp:sp modelId="{24F432DF-77EA-4A6F-8B81-EE1F14022DF6}">
      <dsp:nvSpPr>
        <dsp:cNvPr id="0" name=""/>
        <dsp:cNvSpPr/>
      </dsp:nvSpPr>
      <dsp:spPr>
        <a:xfrm>
          <a:off x="1150639" y="1843300"/>
          <a:ext cx="964454" cy="377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SOLUTION ?</a:t>
          </a:r>
          <a:endParaRPr lang="fr-FR" sz="1100" kern="1200" dirty="0"/>
        </a:p>
      </dsp:txBody>
      <dsp:txXfrm>
        <a:off x="1150639" y="1843300"/>
        <a:ext cx="964454" cy="377078"/>
      </dsp:txXfrm>
    </dsp:sp>
    <dsp:sp modelId="{B8DC59FE-805B-4F07-85D1-7D868E67334B}">
      <dsp:nvSpPr>
        <dsp:cNvPr id="0" name=""/>
        <dsp:cNvSpPr/>
      </dsp:nvSpPr>
      <dsp:spPr>
        <a:xfrm>
          <a:off x="2115094" y="1986400"/>
          <a:ext cx="231634" cy="90878"/>
        </a:xfrm>
        <a:custGeom>
          <a:avLst/>
          <a:gdLst/>
          <a:ahLst/>
          <a:cxnLst/>
          <a:rect l="0" t="0" r="0" b="0"/>
          <a:pathLst>
            <a:path>
              <a:moveTo>
                <a:pt x="0" y="45439"/>
              </a:moveTo>
              <a:lnTo>
                <a:pt x="231634" y="454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225120" y="2026049"/>
        <a:ext cx="11581" cy="11581"/>
      </dsp:txXfrm>
    </dsp:sp>
    <dsp:sp modelId="{CEBF293F-B107-416F-820A-D3D6B73AFFAC}">
      <dsp:nvSpPr>
        <dsp:cNvPr id="0" name=""/>
        <dsp:cNvSpPr/>
      </dsp:nvSpPr>
      <dsp:spPr>
        <a:xfrm>
          <a:off x="2346729" y="1843300"/>
          <a:ext cx="964454" cy="377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Création d’un site web</a:t>
          </a:r>
          <a:endParaRPr lang="fr-FR" sz="1100" kern="1200" dirty="0"/>
        </a:p>
      </dsp:txBody>
      <dsp:txXfrm>
        <a:off x="2346729" y="1843300"/>
        <a:ext cx="964454" cy="377078"/>
      </dsp:txXfrm>
    </dsp:sp>
    <dsp:sp modelId="{36FC02F4-235D-440D-A239-4219967F17C8}">
      <dsp:nvSpPr>
        <dsp:cNvPr id="0" name=""/>
        <dsp:cNvSpPr/>
      </dsp:nvSpPr>
      <dsp:spPr>
        <a:xfrm>
          <a:off x="3311183" y="1986400"/>
          <a:ext cx="264010" cy="90878"/>
        </a:xfrm>
        <a:custGeom>
          <a:avLst/>
          <a:gdLst/>
          <a:ahLst/>
          <a:cxnLst/>
          <a:rect l="0" t="0" r="0" b="0"/>
          <a:pathLst>
            <a:path>
              <a:moveTo>
                <a:pt x="0" y="45439"/>
              </a:moveTo>
              <a:lnTo>
                <a:pt x="264010" y="454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6588" y="2025239"/>
        <a:ext cx="13200" cy="13200"/>
      </dsp:txXfrm>
    </dsp:sp>
    <dsp:sp modelId="{E6C610F6-1518-438D-8D02-DC031B355504}">
      <dsp:nvSpPr>
        <dsp:cNvPr id="0" name=""/>
        <dsp:cNvSpPr/>
      </dsp:nvSpPr>
      <dsp:spPr>
        <a:xfrm>
          <a:off x="3575194" y="1827677"/>
          <a:ext cx="1099086" cy="408325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Inscription des pilotes à une série</a:t>
          </a:r>
          <a:endParaRPr lang="fr-FR" sz="1100" kern="1200" dirty="0"/>
        </a:p>
      </dsp:txBody>
      <dsp:txXfrm>
        <a:off x="3575194" y="1827677"/>
        <a:ext cx="1099086" cy="40832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2476" y="1819849"/>
          <a:ext cx="1047370" cy="423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Implémenter une application</a:t>
          </a:r>
          <a:endParaRPr lang="fr-FR" sz="1000" kern="1200" dirty="0"/>
        </a:p>
      </dsp:txBody>
      <dsp:txXfrm>
        <a:off x="2476" y="1819849"/>
        <a:ext cx="1047370" cy="423981"/>
      </dsp:txXfrm>
    </dsp:sp>
    <dsp:sp modelId="{06F0D304-E61E-4E32-A022-EA7553ED279C}">
      <dsp:nvSpPr>
        <dsp:cNvPr id="0" name=""/>
        <dsp:cNvSpPr/>
      </dsp:nvSpPr>
      <dsp:spPr>
        <a:xfrm>
          <a:off x="1049846" y="2009955"/>
          <a:ext cx="103478" cy="43769"/>
        </a:xfrm>
        <a:custGeom>
          <a:avLst/>
          <a:gdLst/>
          <a:ahLst/>
          <a:cxnLst/>
          <a:rect l="0" t="0" r="0" b="0"/>
          <a:pathLst>
            <a:path>
              <a:moveTo>
                <a:pt x="0" y="21884"/>
              </a:moveTo>
              <a:lnTo>
                <a:pt x="103478" y="21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1099144" y="2009003"/>
        <a:ext cx="4881" cy="45673"/>
      </dsp:txXfrm>
    </dsp:sp>
    <dsp:sp modelId="{24F432DF-77EA-4A6F-8B81-EE1F14022DF6}">
      <dsp:nvSpPr>
        <dsp:cNvPr id="0" name=""/>
        <dsp:cNvSpPr/>
      </dsp:nvSpPr>
      <dsp:spPr>
        <a:xfrm>
          <a:off x="1153324" y="1825624"/>
          <a:ext cx="945334" cy="41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SOLUTION ?</a:t>
          </a:r>
          <a:endParaRPr lang="fr-FR" sz="1000" kern="1200" dirty="0"/>
        </a:p>
      </dsp:txBody>
      <dsp:txXfrm>
        <a:off x="1153324" y="1825624"/>
        <a:ext cx="945334" cy="412430"/>
      </dsp:txXfrm>
    </dsp:sp>
    <dsp:sp modelId="{B8DC59FE-805B-4F07-85D1-7D868E67334B}">
      <dsp:nvSpPr>
        <dsp:cNvPr id="0" name=""/>
        <dsp:cNvSpPr/>
      </dsp:nvSpPr>
      <dsp:spPr>
        <a:xfrm>
          <a:off x="2098659" y="2009955"/>
          <a:ext cx="148478" cy="43769"/>
        </a:xfrm>
        <a:custGeom>
          <a:avLst/>
          <a:gdLst/>
          <a:ahLst/>
          <a:cxnLst/>
          <a:rect l="0" t="0" r="0" b="0"/>
          <a:pathLst>
            <a:path>
              <a:moveTo>
                <a:pt x="0" y="21884"/>
              </a:moveTo>
              <a:lnTo>
                <a:pt x="148478" y="21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2169755" y="1999072"/>
        <a:ext cx="6285" cy="65535"/>
      </dsp:txXfrm>
    </dsp:sp>
    <dsp:sp modelId="{CEBF293F-B107-416F-820A-D3D6B73AFFAC}">
      <dsp:nvSpPr>
        <dsp:cNvPr id="0" name=""/>
        <dsp:cNvSpPr/>
      </dsp:nvSpPr>
      <dsp:spPr>
        <a:xfrm>
          <a:off x="2247137" y="1829557"/>
          <a:ext cx="1049366" cy="404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Création d’un site web</a:t>
          </a:r>
          <a:endParaRPr lang="fr-FR" sz="1000" kern="1200" dirty="0"/>
        </a:p>
      </dsp:txBody>
      <dsp:txXfrm>
        <a:off x="2247137" y="1829557"/>
        <a:ext cx="1049366" cy="404564"/>
      </dsp:txXfrm>
    </dsp:sp>
    <dsp:sp modelId="{36FC02F4-235D-440D-A239-4219967F17C8}">
      <dsp:nvSpPr>
        <dsp:cNvPr id="0" name=""/>
        <dsp:cNvSpPr/>
      </dsp:nvSpPr>
      <dsp:spPr>
        <a:xfrm rot="160483">
          <a:off x="3296390" y="2014777"/>
          <a:ext cx="206667" cy="43769"/>
        </a:xfrm>
        <a:custGeom>
          <a:avLst/>
          <a:gdLst/>
          <a:ahLst/>
          <a:cxnLst/>
          <a:rect l="0" t="0" r="0" b="0"/>
          <a:pathLst>
            <a:path>
              <a:moveTo>
                <a:pt x="0" y="21884"/>
              </a:moveTo>
              <a:lnTo>
                <a:pt x="206667" y="21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60483">
        <a:off x="3396142" y="1991052"/>
        <a:ext cx="7164" cy="91218"/>
      </dsp:txXfrm>
    </dsp:sp>
    <dsp:sp modelId="{E6C610F6-1518-438D-8D02-DC031B355504}">
      <dsp:nvSpPr>
        <dsp:cNvPr id="0" name=""/>
        <dsp:cNvSpPr/>
      </dsp:nvSpPr>
      <dsp:spPr>
        <a:xfrm>
          <a:off x="3502945" y="1832220"/>
          <a:ext cx="1215966" cy="41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Inscription des pilotes à une série</a:t>
          </a:r>
          <a:endParaRPr lang="fr-FR" sz="1000" kern="1200" dirty="0"/>
        </a:p>
      </dsp:txBody>
      <dsp:txXfrm>
        <a:off x="3502945" y="1832220"/>
        <a:ext cx="1215966" cy="418527"/>
      </dsp:txXfrm>
    </dsp:sp>
    <dsp:sp modelId="{C60D29BC-536B-4FF6-97BC-045D5F310658}">
      <dsp:nvSpPr>
        <dsp:cNvPr id="0" name=""/>
        <dsp:cNvSpPr/>
      </dsp:nvSpPr>
      <dsp:spPr>
        <a:xfrm rot="21489748">
          <a:off x="4718833" y="2014658"/>
          <a:ext cx="308161" cy="43769"/>
        </a:xfrm>
        <a:custGeom>
          <a:avLst/>
          <a:gdLst/>
          <a:ahLst/>
          <a:cxnLst/>
          <a:rect l="0" t="0" r="0" b="0"/>
          <a:pathLst>
            <a:path>
              <a:moveTo>
                <a:pt x="0" y="21884"/>
              </a:moveTo>
              <a:lnTo>
                <a:pt x="308161" y="21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21489748">
        <a:off x="4815375" y="1968535"/>
        <a:ext cx="115078" cy="136016"/>
      </dsp:txXfrm>
    </dsp:sp>
    <dsp:sp modelId="{1A2CAC79-069E-4B35-8789-A4D7EEB37B70}">
      <dsp:nvSpPr>
        <dsp:cNvPr id="0" name=""/>
        <dsp:cNvSpPr/>
      </dsp:nvSpPr>
      <dsp:spPr>
        <a:xfrm>
          <a:off x="5026916" y="1791015"/>
          <a:ext cx="1503950" cy="481175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Création d’un formulaire en HTML/CSS - JS</a:t>
          </a:r>
          <a:endParaRPr lang="fr-FR" sz="1000" kern="1200" dirty="0"/>
        </a:p>
      </dsp:txBody>
      <dsp:txXfrm>
        <a:off x="5026916" y="1791015"/>
        <a:ext cx="1503950" cy="48117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6731" y="1827925"/>
          <a:ext cx="1329016" cy="66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Implémenter une application</a:t>
          </a:r>
          <a:endParaRPr lang="fr-FR" sz="1200" kern="1200" dirty="0"/>
        </a:p>
      </dsp:txBody>
      <dsp:txXfrm>
        <a:off x="6731" y="1827925"/>
        <a:ext cx="1329016" cy="664508"/>
      </dsp:txXfrm>
    </dsp:sp>
    <dsp:sp modelId="{06F0D304-E61E-4E32-A022-EA7553ED279C}">
      <dsp:nvSpPr>
        <dsp:cNvPr id="0" name=""/>
        <dsp:cNvSpPr/>
      </dsp:nvSpPr>
      <dsp:spPr>
        <a:xfrm>
          <a:off x="1335748" y="2146337"/>
          <a:ext cx="531606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31606" y="138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588262" y="2146889"/>
        <a:ext cx="26580" cy="26580"/>
      </dsp:txXfrm>
    </dsp:sp>
    <dsp:sp modelId="{24F432DF-77EA-4A6F-8B81-EE1F14022DF6}">
      <dsp:nvSpPr>
        <dsp:cNvPr id="0" name=""/>
        <dsp:cNvSpPr/>
      </dsp:nvSpPr>
      <dsp:spPr>
        <a:xfrm>
          <a:off x="1867355" y="1827925"/>
          <a:ext cx="1329016" cy="66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SOLUTION ?</a:t>
          </a:r>
          <a:endParaRPr lang="fr-FR" sz="1200" kern="1200" dirty="0"/>
        </a:p>
      </dsp:txBody>
      <dsp:txXfrm>
        <a:off x="1867355" y="1827925"/>
        <a:ext cx="1329016" cy="664508"/>
      </dsp:txXfrm>
    </dsp:sp>
    <dsp:sp modelId="{B8DC59FE-805B-4F07-85D1-7D868E67334B}">
      <dsp:nvSpPr>
        <dsp:cNvPr id="0" name=""/>
        <dsp:cNvSpPr/>
      </dsp:nvSpPr>
      <dsp:spPr>
        <a:xfrm>
          <a:off x="3196372" y="2146337"/>
          <a:ext cx="531606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31606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8885" y="2146889"/>
        <a:ext cx="26580" cy="26580"/>
      </dsp:txXfrm>
    </dsp:sp>
    <dsp:sp modelId="{CEBF293F-B107-416F-820A-D3D6B73AFFAC}">
      <dsp:nvSpPr>
        <dsp:cNvPr id="0" name=""/>
        <dsp:cNvSpPr/>
      </dsp:nvSpPr>
      <dsp:spPr>
        <a:xfrm>
          <a:off x="3727979" y="1827925"/>
          <a:ext cx="1329016" cy="66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Création d’un site web</a:t>
          </a:r>
          <a:endParaRPr lang="fr-FR" sz="1200" kern="1200" dirty="0"/>
        </a:p>
      </dsp:txBody>
      <dsp:txXfrm>
        <a:off x="3727979" y="1827925"/>
        <a:ext cx="1329016" cy="664508"/>
      </dsp:txXfrm>
    </dsp:sp>
    <dsp:sp modelId="{8D1A31EB-4101-4CD6-BAE9-77D566CE2C2F}">
      <dsp:nvSpPr>
        <dsp:cNvPr id="0" name=""/>
        <dsp:cNvSpPr/>
      </dsp:nvSpPr>
      <dsp:spPr>
        <a:xfrm rot="17692822">
          <a:off x="4691025" y="1573198"/>
          <a:ext cx="1263549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1263549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692822">
        <a:off x="5291211" y="1555452"/>
        <a:ext cx="63177" cy="63177"/>
      </dsp:txXfrm>
    </dsp:sp>
    <dsp:sp modelId="{46CC679B-9B5E-48D9-AD36-DD39401D1CDD}">
      <dsp:nvSpPr>
        <dsp:cNvPr id="0" name=""/>
        <dsp:cNvSpPr/>
      </dsp:nvSpPr>
      <dsp:spPr>
        <a:xfrm>
          <a:off x="5588603" y="681648"/>
          <a:ext cx="1329016" cy="66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Inscription des pilotes à une série</a:t>
          </a:r>
          <a:endParaRPr lang="fr-FR" sz="1200" kern="1200" dirty="0"/>
        </a:p>
      </dsp:txBody>
      <dsp:txXfrm>
        <a:off x="5588603" y="681648"/>
        <a:ext cx="1329016" cy="664508"/>
      </dsp:txXfrm>
    </dsp:sp>
    <dsp:sp modelId="{CCFF767B-EC0C-4A5D-AD26-4826E9F4DEAB}">
      <dsp:nvSpPr>
        <dsp:cNvPr id="0" name=""/>
        <dsp:cNvSpPr/>
      </dsp:nvSpPr>
      <dsp:spPr>
        <a:xfrm>
          <a:off x="6917620" y="1000060"/>
          <a:ext cx="531606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31606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170133" y="1000612"/>
        <a:ext cx="26580" cy="26580"/>
      </dsp:txXfrm>
    </dsp:sp>
    <dsp:sp modelId="{BDF70705-82E7-4133-9D58-997F64C0F0FE}">
      <dsp:nvSpPr>
        <dsp:cNvPr id="0" name=""/>
        <dsp:cNvSpPr/>
      </dsp:nvSpPr>
      <dsp:spPr>
        <a:xfrm>
          <a:off x="7449227" y="681648"/>
          <a:ext cx="1329016" cy="664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Création d’un formulaire en HTML/CSS - JS</a:t>
          </a:r>
          <a:endParaRPr lang="fr-FR" sz="1200" kern="1200" dirty="0"/>
        </a:p>
      </dsp:txBody>
      <dsp:txXfrm>
        <a:off x="7449227" y="681648"/>
        <a:ext cx="1329016" cy="664508"/>
      </dsp:txXfrm>
    </dsp:sp>
    <dsp:sp modelId="{C564CAEF-E081-4091-9AB9-E07FA62CAB11}">
      <dsp:nvSpPr>
        <dsp:cNvPr id="0" name=""/>
        <dsp:cNvSpPr/>
      </dsp:nvSpPr>
      <dsp:spPr>
        <a:xfrm rot="19457599">
          <a:off x="4995462" y="1955291"/>
          <a:ext cx="654675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654675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457599">
        <a:off x="5306433" y="1952766"/>
        <a:ext cx="32733" cy="32733"/>
      </dsp:txXfrm>
    </dsp:sp>
    <dsp:sp modelId="{89835A15-E0EB-4E13-81CA-21C2738AB7C8}">
      <dsp:nvSpPr>
        <dsp:cNvPr id="0" name=""/>
        <dsp:cNvSpPr/>
      </dsp:nvSpPr>
      <dsp:spPr>
        <a:xfrm>
          <a:off x="5588603" y="1445833"/>
          <a:ext cx="1329016" cy="664508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Encaissement des résultats</a:t>
          </a:r>
          <a:endParaRPr lang="fr-FR" sz="1200" kern="1200" dirty="0"/>
        </a:p>
      </dsp:txBody>
      <dsp:txXfrm>
        <a:off x="5588603" y="1445833"/>
        <a:ext cx="1329016" cy="664508"/>
      </dsp:txXfrm>
    </dsp:sp>
    <dsp:sp modelId="{21D5F94B-D0C0-4AE2-8307-782E49C18037}">
      <dsp:nvSpPr>
        <dsp:cNvPr id="0" name=""/>
        <dsp:cNvSpPr/>
      </dsp:nvSpPr>
      <dsp:spPr>
        <a:xfrm>
          <a:off x="6917620" y="1764244"/>
          <a:ext cx="531606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31606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170133" y="1764797"/>
        <a:ext cx="26580" cy="26580"/>
      </dsp:txXfrm>
    </dsp:sp>
    <dsp:sp modelId="{B486B21F-41C8-4A60-803D-D2CE60E82D96}">
      <dsp:nvSpPr>
        <dsp:cNvPr id="0" name=""/>
        <dsp:cNvSpPr/>
      </dsp:nvSpPr>
      <dsp:spPr>
        <a:xfrm>
          <a:off x="7449227" y="1445833"/>
          <a:ext cx="1329016" cy="664508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Pas encore traité</a:t>
          </a:r>
          <a:endParaRPr lang="fr-FR" sz="1200" kern="1200" dirty="0"/>
        </a:p>
      </dsp:txBody>
      <dsp:txXfrm>
        <a:off x="7449227" y="1445833"/>
        <a:ext cx="1329016" cy="664508"/>
      </dsp:txXfrm>
    </dsp:sp>
    <dsp:sp modelId="{9192F255-A0B4-420C-BB42-CAE00698DDC8}">
      <dsp:nvSpPr>
        <dsp:cNvPr id="0" name=""/>
        <dsp:cNvSpPr/>
      </dsp:nvSpPr>
      <dsp:spPr>
        <a:xfrm rot="2142401">
          <a:off x="4995462" y="2337383"/>
          <a:ext cx="654675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654675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142401">
        <a:off x="5306433" y="2334859"/>
        <a:ext cx="32733" cy="32733"/>
      </dsp:txXfrm>
    </dsp:sp>
    <dsp:sp modelId="{58A0EB4A-2450-4EEB-B467-4FF7852DBDE9}">
      <dsp:nvSpPr>
        <dsp:cNvPr id="0" name=""/>
        <dsp:cNvSpPr/>
      </dsp:nvSpPr>
      <dsp:spPr>
        <a:xfrm>
          <a:off x="5588603" y="2210018"/>
          <a:ext cx="1329016" cy="664508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Impression des résultats</a:t>
          </a:r>
          <a:endParaRPr lang="fr-FR" sz="1200" kern="1200" dirty="0"/>
        </a:p>
      </dsp:txBody>
      <dsp:txXfrm>
        <a:off x="5588603" y="2210018"/>
        <a:ext cx="1329016" cy="664508"/>
      </dsp:txXfrm>
    </dsp:sp>
    <dsp:sp modelId="{874FE5DC-6D4F-4F02-B3DA-0B994671B18C}">
      <dsp:nvSpPr>
        <dsp:cNvPr id="0" name=""/>
        <dsp:cNvSpPr/>
      </dsp:nvSpPr>
      <dsp:spPr>
        <a:xfrm>
          <a:off x="6917620" y="2528429"/>
          <a:ext cx="531606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31606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170133" y="2528982"/>
        <a:ext cx="26580" cy="26580"/>
      </dsp:txXfrm>
    </dsp:sp>
    <dsp:sp modelId="{8AB086FC-2100-49B0-81E7-B80C6CC6491A}">
      <dsp:nvSpPr>
        <dsp:cNvPr id="0" name=""/>
        <dsp:cNvSpPr/>
      </dsp:nvSpPr>
      <dsp:spPr>
        <a:xfrm>
          <a:off x="7449227" y="2210018"/>
          <a:ext cx="1329016" cy="664508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Pas encore traité</a:t>
          </a:r>
          <a:endParaRPr lang="fr-FR" sz="1200" kern="1200" dirty="0"/>
        </a:p>
      </dsp:txBody>
      <dsp:txXfrm>
        <a:off x="7449227" y="2210018"/>
        <a:ext cx="1329016" cy="664508"/>
      </dsp:txXfrm>
    </dsp:sp>
    <dsp:sp modelId="{C163AE5E-CDD1-43BD-9112-12946FD85CBD}">
      <dsp:nvSpPr>
        <dsp:cNvPr id="0" name=""/>
        <dsp:cNvSpPr/>
      </dsp:nvSpPr>
      <dsp:spPr>
        <a:xfrm rot="3907178">
          <a:off x="4691025" y="2719475"/>
          <a:ext cx="1263549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1263549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907178">
        <a:off x="5291211" y="2701729"/>
        <a:ext cx="63177" cy="63177"/>
      </dsp:txXfrm>
    </dsp:sp>
    <dsp:sp modelId="{5169640A-8A1F-4E08-AFAE-F800B838FD2A}">
      <dsp:nvSpPr>
        <dsp:cNvPr id="0" name=""/>
        <dsp:cNvSpPr/>
      </dsp:nvSpPr>
      <dsp:spPr>
        <a:xfrm>
          <a:off x="5588603" y="2974202"/>
          <a:ext cx="1329016" cy="664508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Sauvegarde des données dans la BDD du PC SERVEUR</a:t>
          </a:r>
          <a:endParaRPr lang="fr-FR" sz="1200" kern="1200" dirty="0"/>
        </a:p>
      </dsp:txBody>
      <dsp:txXfrm>
        <a:off x="5588603" y="2974202"/>
        <a:ext cx="1329016" cy="664508"/>
      </dsp:txXfrm>
    </dsp:sp>
    <dsp:sp modelId="{AE1E7D96-6436-4BD8-B23F-8477EA012635}">
      <dsp:nvSpPr>
        <dsp:cNvPr id="0" name=""/>
        <dsp:cNvSpPr/>
      </dsp:nvSpPr>
      <dsp:spPr>
        <a:xfrm>
          <a:off x="6917620" y="3292614"/>
          <a:ext cx="531606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31606" y="13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170133" y="3293166"/>
        <a:ext cx="26580" cy="26580"/>
      </dsp:txXfrm>
    </dsp:sp>
    <dsp:sp modelId="{32D8F30E-4027-43AF-A0A8-7F55CD7EAF1D}">
      <dsp:nvSpPr>
        <dsp:cNvPr id="0" name=""/>
        <dsp:cNvSpPr/>
      </dsp:nvSpPr>
      <dsp:spPr>
        <a:xfrm>
          <a:off x="7449227" y="2974202"/>
          <a:ext cx="1329016" cy="664508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Pas encore traité</a:t>
          </a:r>
          <a:endParaRPr lang="fr-FR" sz="1200" kern="1200" dirty="0"/>
        </a:p>
      </dsp:txBody>
      <dsp:txXfrm>
        <a:off x="7449227" y="2974202"/>
        <a:ext cx="1329016" cy="6645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6823DF-FDD6-4FB3-A246-C00A3830EEB6}">
      <dsp:nvSpPr>
        <dsp:cNvPr id="0" name=""/>
        <dsp:cNvSpPr/>
      </dsp:nvSpPr>
      <dsp:spPr>
        <a:xfrm>
          <a:off x="305" y="1594322"/>
          <a:ext cx="1879046" cy="915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Tâches effectuer</a:t>
          </a:r>
          <a:endParaRPr lang="fr-FR" sz="1500" kern="1200" dirty="0"/>
        </a:p>
      </dsp:txBody>
      <dsp:txXfrm>
        <a:off x="305" y="1594322"/>
        <a:ext cx="1879046" cy="915811"/>
      </dsp:txXfrm>
    </dsp:sp>
    <dsp:sp modelId="{AAE51CCC-A3DA-441E-828F-3EB3C86E0B28}">
      <dsp:nvSpPr>
        <dsp:cNvPr id="0" name=""/>
        <dsp:cNvSpPr/>
      </dsp:nvSpPr>
      <dsp:spPr>
        <a:xfrm rot="48278">
          <a:off x="1879320" y="1993702"/>
          <a:ext cx="653930" cy="126233"/>
        </a:xfrm>
        <a:custGeom>
          <a:avLst/>
          <a:gdLst/>
          <a:ahLst/>
          <a:cxnLst/>
          <a:rect l="0" t="0" r="0" b="0"/>
          <a:pathLst>
            <a:path>
              <a:moveTo>
                <a:pt x="0" y="63116"/>
              </a:moveTo>
              <a:lnTo>
                <a:pt x="653930" y="63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48278">
        <a:off x="1879320" y="2045698"/>
        <a:ext cx="653930" cy="22241"/>
      </dsp:txXfrm>
    </dsp:sp>
    <dsp:sp modelId="{4974435E-11D5-4FD6-A009-3B8F13939C11}">
      <dsp:nvSpPr>
        <dsp:cNvPr id="0" name=""/>
        <dsp:cNvSpPr/>
      </dsp:nvSpPr>
      <dsp:spPr>
        <a:xfrm>
          <a:off x="2533218" y="1603505"/>
          <a:ext cx="1862051" cy="915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Equipements pour voitures/pistes</a:t>
          </a:r>
          <a:endParaRPr lang="fr-FR" sz="1500" kern="1200" dirty="0"/>
        </a:p>
      </dsp:txBody>
      <dsp:txXfrm>
        <a:off x="2533218" y="1603505"/>
        <a:ext cx="1862051" cy="915811"/>
      </dsp:txXfrm>
    </dsp:sp>
    <dsp:sp modelId="{DFCEBD3F-150B-4C2D-8A04-2860751CA2F5}">
      <dsp:nvSpPr>
        <dsp:cNvPr id="0" name=""/>
        <dsp:cNvSpPr/>
      </dsp:nvSpPr>
      <dsp:spPr>
        <a:xfrm rot="17784995">
          <a:off x="4122327" y="1557942"/>
          <a:ext cx="983386" cy="126233"/>
        </a:xfrm>
        <a:custGeom>
          <a:avLst/>
          <a:gdLst/>
          <a:ahLst/>
          <a:cxnLst/>
          <a:rect l="0" t="0" r="0" b="0"/>
          <a:pathLst>
            <a:path>
              <a:moveTo>
                <a:pt x="0" y="63116"/>
              </a:moveTo>
              <a:lnTo>
                <a:pt x="983386" y="6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17784995">
        <a:off x="4122327" y="1604335"/>
        <a:ext cx="983386" cy="33446"/>
      </dsp:txXfrm>
    </dsp:sp>
    <dsp:sp modelId="{A4FE82C5-91F9-44F8-B905-D0E5CEB73CD4}">
      <dsp:nvSpPr>
        <dsp:cNvPr id="0" name=""/>
        <dsp:cNvSpPr/>
      </dsp:nvSpPr>
      <dsp:spPr>
        <a:xfrm>
          <a:off x="4832772" y="722801"/>
          <a:ext cx="1982156" cy="915811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Lecteur de transpondeur pour la/les pistes</a:t>
          </a:r>
          <a:endParaRPr lang="fr-FR" sz="1500" kern="1200" dirty="0"/>
        </a:p>
      </dsp:txBody>
      <dsp:txXfrm>
        <a:off x="4832772" y="722801"/>
        <a:ext cx="1982156" cy="915811"/>
      </dsp:txXfrm>
    </dsp:sp>
    <dsp:sp modelId="{28B3FDA9-AA4A-4B4D-89E6-5DEDAC552BA4}">
      <dsp:nvSpPr>
        <dsp:cNvPr id="0" name=""/>
        <dsp:cNvSpPr/>
      </dsp:nvSpPr>
      <dsp:spPr>
        <a:xfrm rot="3192404">
          <a:off x="4237913" y="2312480"/>
          <a:ext cx="784678" cy="126233"/>
        </a:xfrm>
        <a:custGeom>
          <a:avLst/>
          <a:gdLst/>
          <a:ahLst/>
          <a:cxnLst/>
          <a:rect l="0" t="0" r="0" b="0"/>
          <a:pathLst>
            <a:path>
              <a:moveTo>
                <a:pt x="0" y="63116"/>
              </a:moveTo>
              <a:lnTo>
                <a:pt x="784678" y="6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3192404">
        <a:off x="4237913" y="2362253"/>
        <a:ext cx="784678" cy="26688"/>
      </dsp:txXfrm>
    </dsp:sp>
    <dsp:sp modelId="{E45A47C8-3FEB-4959-B569-4592C9CCCE15}">
      <dsp:nvSpPr>
        <dsp:cNvPr id="0" name=""/>
        <dsp:cNvSpPr/>
      </dsp:nvSpPr>
      <dsp:spPr>
        <a:xfrm>
          <a:off x="4865236" y="2231877"/>
          <a:ext cx="1979611" cy="915811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Lecteur de transpondeur pour la/les pistes</a:t>
          </a:r>
          <a:endParaRPr lang="fr-FR" sz="1500" kern="1200" dirty="0"/>
        </a:p>
      </dsp:txBody>
      <dsp:txXfrm>
        <a:off x="4865236" y="2231877"/>
        <a:ext cx="1979611" cy="9158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6823DF-FDD6-4FB3-A246-C00A3830EEB6}">
      <dsp:nvSpPr>
        <dsp:cNvPr id="0" name=""/>
        <dsp:cNvSpPr/>
      </dsp:nvSpPr>
      <dsp:spPr>
        <a:xfrm>
          <a:off x="4445" y="1626851"/>
          <a:ext cx="1701505" cy="850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Tâches effectuer</a:t>
          </a:r>
          <a:endParaRPr lang="fr-FR" sz="1500" kern="1200" dirty="0"/>
        </a:p>
      </dsp:txBody>
      <dsp:txXfrm>
        <a:off x="4445" y="1626851"/>
        <a:ext cx="1701505" cy="850752"/>
      </dsp:txXfrm>
    </dsp:sp>
    <dsp:sp modelId="{AAE51CCC-A3DA-441E-828F-3EB3C86E0B28}">
      <dsp:nvSpPr>
        <dsp:cNvPr id="0" name=""/>
        <dsp:cNvSpPr/>
      </dsp:nvSpPr>
      <dsp:spPr>
        <a:xfrm>
          <a:off x="1705951" y="2033573"/>
          <a:ext cx="680602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680602" y="186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2029237" y="2035212"/>
        <a:ext cx="34030" cy="34030"/>
      </dsp:txXfrm>
    </dsp:sp>
    <dsp:sp modelId="{4974435E-11D5-4FD6-A009-3B8F13939C11}">
      <dsp:nvSpPr>
        <dsp:cNvPr id="0" name=""/>
        <dsp:cNvSpPr/>
      </dsp:nvSpPr>
      <dsp:spPr>
        <a:xfrm>
          <a:off x="2386553" y="1626851"/>
          <a:ext cx="1701505" cy="850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Equipements pour voitures/pistes</a:t>
          </a:r>
          <a:endParaRPr lang="fr-FR" sz="1500" kern="1200" dirty="0"/>
        </a:p>
      </dsp:txBody>
      <dsp:txXfrm>
        <a:off x="2386553" y="1626851"/>
        <a:ext cx="1701505" cy="850752"/>
      </dsp:txXfrm>
    </dsp:sp>
    <dsp:sp modelId="{DFCEBD3F-150B-4C2D-8A04-2860751CA2F5}">
      <dsp:nvSpPr>
        <dsp:cNvPr id="0" name=""/>
        <dsp:cNvSpPr/>
      </dsp:nvSpPr>
      <dsp:spPr>
        <a:xfrm rot="18807723">
          <a:off x="3913683" y="1628074"/>
          <a:ext cx="1117337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1117337" y="186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18807723">
        <a:off x="4444418" y="1618796"/>
        <a:ext cx="55866" cy="55866"/>
      </dsp:txXfrm>
    </dsp:sp>
    <dsp:sp modelId="{A4FE82C5-91F9-44F8-B905-D0E5CEB73CD4}">
      <dsp:nvSpPr>
        <dsp:cNvPr id="0" name=""/>
        <dsp:cNvSpPr/>
      </dsp:nvSpPr>
      <dsp:spPr>
        <a:xfrm>
          <a:off x="4856645" y="815854"/>
          <a:ext cx="1701505" cy="850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Lecteur de transpondeur pour la/les pistes</a:t>
          </a:r>
          <a:endParaRPr lang="fr-FR" sz="1500" kern="1200" dirty="0"/>
        </a:p>
      </dsp:txBody>
      <dsp:txXfrm>
        <a:off x="4856645" y="815854"/>
        <a:ext cx="1701505" cy="850752"/>
      </dsp:txXfrm>
    </dsp:sp>
    <dsp:sp modelId="{8E59182E-60DE-4274-A2F7-06A326E1794D}">
      <dsp:nvSpPr>
        <dsp:cNvPr id="0" name=""/>
        <dsp:cNvSpPr/>
      </dsp:nvSpPr>
      <dsp:spPr>
        <a:xfrm rot="3323789">
          <a:off x="6364813" y="1590858"/>
          <a:ext cx="894864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894864" y="186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3323789">
        <a:off x="6789874" y="1587141"/>
        <a:ext cx="44743" cy="44743"/>
      </dsp:txXfrm>
    </dsp:sp>
    <dsp:sp modelId="{F661E650-46CF-4D41-AA42-F7BAB43E0605}">
      <dsp:nvSpPr>
        <dsp:cNvPr id="0" name=""/>
        <dsp:cNvSpPr/>
      </dsp:nvSpPr>
      <dsp:spPr>
        <a:xfrm>
          <a:off x="7066340" y="1552419"/>
          <a:ext cx="1701505" cy="850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dirty="0"/>
        </a:p>
      </dsp:txBody>
      <dsp:txXfrm>
        <a:off x="7066340" y="1552419"/>
        <a:ext cx="1701505" cy="850752"/>
      </dsp:txXfrm>
    </dsp:sp>
    <dsp:sp modelId="{28B3FDA9-AA4A-4B4D-89E6-5DEDAC552BA4}">
      <dsp:nvSpPr>
        <dsp:cNvPr id="0" name=""/>
        <dsp:cNvSpPr/>
      </dsp:nvSpPr>
      <dsp:spPr>
        <a:xfrm rot="2444680">
          <a:off x="3965118" y="2364639"/>
          <a:ext cx="1014467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1014467" y="186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2444680">
        <a:off x="4446990" y="2357932"/>
        <a:ext cx="50723" cy="50723"/>
      </dsp:txXfrm>
    </dsp:sp>
    <dsp:sp modelId="{E45A47C8-3FEB-4959-B569-4592C9CCCE15}">
      <dsp:nvSpPr>
        <dsp:cNvPr id="0" name=""/>
        <dsp:cNvSpPr/>
      </dsp:nvSpPr>
      <dsp:spPr>
        <a:xfrm>
          <a:off x="4856645" y="2288983"/>
          <a:ext cx="1701505" cy="850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Lecteur de transpondeur pour la/les pistes</a:t>
          </a:r>
          <a:endParaRPr lang="fr-FR" sz="1500" kern="1200" dirty="0"/>
        </a:p>
      </dsp:txBody>
      <dsp:txXfrm>
        <a:off x="4856645" y="2288983"/>
        <a:ext cx="1701505" cy="850752"/>
      </dsp:txXfrm>
    </dsp:sp>
    <dsp:sp modelId="{5207AE7E-8848-46B0-BF9C-6F21A563CE96}">
      <dsp:nvSpPr>
        <dsp:cNvPr id="0" name=""/>
        <dsp:cNvSpPr/>
      </dsp:nvSpPr>
      <dsp:spPr>
        <a:xfrm rot="18276211">
          <a:off x="6364813" y="2327423"/>
          <a:ext cx="894864" cy="37309"/>
        </a:xfrm>
        <a:custGeom>
          <a:avLst/>
          <a:gdLst/>
          <a:ahLst/>
          <a:cxnLst/>
          <a:rect l="0" t="0" r="0" b="0"/>
          <a:pathLst>
            <a:path>
              <a:moveTo>
                <a:pt x="0" y="18654"/>
              </a:moveTo>
              <a:lnTo>
                <a:pt x="894864" y="186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18276211">
        <a:off x="6789874" y="2323706"/>
        <a:ext cx="44743" cy="44743"/>
      </dsp:txXfrm>
    </dsp:sp>
    <dsp:sp modelId="{BD587C62-2B85-4DF3-AC6D-B350E1BB9EC8}">
      <dsp:nvSpPr>
        <dsp:cNvPr id="0" name=""/>
        <dsp:cNvSpPr/>
      </dsp:nvSpPr>
      <dsp:spPr>
        <a:xfrm>
          <a:off x="7066340" y="1552419"/>
          <a:ext cx="1701505" cy="85075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Problèmes/Solutions</a:t>
          </a:r>
          <a:endParaRPr lang="fr-FR" sz="1500" kern="1200" dirty="0"/>
        </a:p>
      </dsp:txBody>
      <dsp:txXfrm>
        <a:off x="7066340" y="1552419"/>
        <a:ext cx="1701505" cy="8507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2308E-9E44-4759-AFB4-22B2F343278B}">
      <dsp:nvSpPr>
        <dsp:cNvPr id="0" name=""/>
        <dsp:cNvSpPr/>
      </dsp:nvSpPr>
      <dsp:spPr>
        <a:xfrm>
          <a:off x="119265" y="1646062"/>
          <a:ext cx="1665431" cy="83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Equipements pour voitures/pistes</a:t>
          </a:r>
          <a:endParaRPr lang="fr-FR" sz="1400" kern="1200" dirty="0"/>
        </a:p>
      </dsp:txBody>
      <dsp:txXfrm>
        <a:off x="119265" y="1646062"/>
        <a:ext cx="1665431" cy="832715"/>
      </dsp:txXfrm>
    </dsp:sp>
    <dsp:sp modelId="{DFCEBD3F-150B-4C2D-8A04-2860751CA2F5}">
      <dsp:nvSpPr>
        <dsp:cNvPr id="0" name=""/>
        <dsp:cNvSpPr/>
      </dsp:nvSpPr>
      <dsp:spPr>
        <a:xfrm rot="19169384">
          <a:off x="1680108" y="1760742"/>
          <a:ext cx="872616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872616" y="18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169384">
        <a:off x="2094601" y="1757186"/>
        <a:ext cx="43630" cy="43630"/>
      </dsp:txXfrm>
    </dsp:sp>
    <dsp:sp modelId="{A4FE82C5-91F9-44F8-B905-D0E5CEB73CD4}">
      <dsp:nvSpPr>
        <dsp:cNvPr id="0" name=""/>
        <dsp:cNvSpPr/>
      </dsp:nvSpPr>
      <dsp:spPr>
        <a:xfrm>
          <a:off x="2448137" y="1079224"/>
          <a:ext cx="1665431" cy="83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Lecteur de transpondeur pour la/les pistes</a:t>
          </a:r>
          <a:endParaRPr lang="fr-FR" sz="1400" kern="1200" dirty="0"/>
        </a:p>
      </dsp:txBody>
      <dsp:txXfrm>
        <a:off x="2448137" y="1079224"/>
        <a:ext cx="1665431" cy="832715"/>
      </dsp:txXfrm>
    </dsp:sp>
    <dsp:sp modelId="{8E59182E-60DE-4274-A2F7-06A326E1794D}">
      <dsp:nvSpPr>
        <dsp:cNvPr id="0" name=""/>
        <dsp:cNvSpPr/>
      </dsp:nvSpPr>
      <dsp:spPr>
        <a:xfrm rot="3084112">
          <a:off x="3972705" y="1770002"/>
          <a:ext cx="748978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748978" y="18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084112">
        <a:off x="4328470" y="1769536"/>
        <a:ext cx="37448" cy="37448"/>
      </dsp:txXfrm>
    </dsp:sp>
    <dsp:sp modelId="{F661E650-46CF-4D41-AA42-F7BAB43E0605}">
      <dsp:nvSpPr>
        <dsp:cNvPr id="0" name=""/>
        <dsp:cNvSpPr/>
      </dsp:nvSpPr>
      <dsp:spPr>
        <a:xfrm>
          <a:off x="4580821" y="1664582"/>
          <a:ext cx="1665431" cy="83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/>
        </a:p>
      </dsp:txBody>
      <dsp:txXfrm>
        <a:off x="4580821" y="1664582"/>
        <a:ext cx="1665431" cy="832715"/>
      </dsp:txXfrm>
    </dsp:sp>
    <dsp:sp modelId="{28B3FDA9-AA4A-4B4D-89E6-5DEDAC552BA4}">
      <dsp:nvSpPr>
        <dsp:cNvPr id="0" name=""/>
        <dsp:cNvSpPr/>
      </dsp:nvSpPr>
      <dsp:spPr>
        <a:xfrm rot="2706396">
          <a:off x="1646417" y="2377118"/>
          <a:ext cx="939997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939997" y="18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706396">
        <a:off x="2092916" y="2371877"/>
        <a:ext cx="46999" cy="46999"/>
      </dsp:txXfrm>
    </dsp:sp>
    <dsp:sp modelId="{E45A47C8-3FEB-4959-B569-4592C9CCCE15}">
      <dsp:nvSpPr>
        <dsp:cNvPr id="0" name=""/>
        <dsp:cNvSpPr/>
      </dsp:nvSpPr>
      <dsp:spPr>
        <a:xfrm>
          <a:off x="2448137" y="2311976"/>
          <a:ext cx="1665431" cy="83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Lecteur de transpondeur pour la/les pistes</a:t>
          </a:r>
          <a:endParaRPr lang="fr-FR" sz="1400" kern="1200" dirty="0"/>
        </a:p>
      </dsp:txBody>
      <dsp:txXfrm>
        <a:off x="2448137" y="2311976"/>
        <a:ext cx="1665431" cy="832715"/>
      </dsp:txXfrm>
    </dsp:sp>
    <dsp:sp modelId="{5207AE7E-8848-46B0-BF9C-6F21A563CE96}">
      <dsp:nvSpPr>
        <dsp:cNvPr id="0" name=""/>
        <dsp:cNvSpPr/>
      </dsp:nvSpPr>
      <dsp:spPr>
        <a:xfrm rot="18349179">
          <a:off x="3947994" y="2386378"/>
          <a:ext cx="798401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798401" y="18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349179">
        <a:off x="4327235" y="2384677"/>
        <a:ext cx="39920" cy="39920"/>
      </dsp:txXfrm>
    </dsp:sp>
    <dsp:sp modelId="{BD587C62-2B85-4DF3-AC6D-B350E1BB9EC8}">
      <dsp:nvSpPr>
        <dsp:cNvPr id="0" name=""/>
        <dsp:cNvSpPr/>
      </dsp:nvSpPr>
      <dsp:spPr>
        <a:xfrm>
          <a:off x="4580821" y="1664582"/>
          <a:ext cx="1665431" cy="83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Problèmes/Solutions</a:t>
          </a:r>
          <a:endParaRPr lang="fr-FR" sz="1400" kern="1200" dirty="0"/>
        </a:p>
      </dsp:txBody>
      <dsp:txXfrm>
        <a:off x="4580821" y="1664582"/>
        <a:ext cx="1665431" cy="832715"/>
      </dsp:txXfrm>
    </dsp:sp>
    <dsp:sp modelId="{9E98FD4D-753F-4251-8E33-67C9E689FE14}">
      <dsp:nvSpPr>
        <dsp:cNvPr id="0" name=""/>
        <dsp:cNvSpPr/>
      </dsp:nvSpPr>
      <dsp:spPr>
        <a:xfrm rot="17722010">
          <a:off x="6023328" y="1710275"/>
          <a:ext cx="780017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780017" y="18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722010">
        <a:off x="6393836" y="1709034"/>
        <a:ext cx="39000" cy="39000"/>
      </dsp:txXfrm>
    </dsp:sp>
    <dsp:sp modelId="{9476169C-F839-43C2-B3CB-0B68FAAB7568}">
      <dsp:nvSpPr>
        <dsp:cNvPr id="0" name=""/>
        <dsp:cNvSpPr/>
      </dsp:nvSpPr>
      <dsp:spPr>
        <a:xfrm>
          <a:off x="6580421" y="959771"/>
          <a:ext cx="1854141" cy="832715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Bande RFID </a:t>
          </a:r>
          <a:r>
            <a:rPr lang="fr-FR" sz="1400" kern="1200" dirty="0" smtClean="0"/>
            <a:t>?(antenne)</a:t>
          </a:r>
          <a:endParaRPr lang="fr-FR" sz="1400" kern="1200" dirty="0" smtClean="0"/>
        </a:p>
      </dsp:txBody>
      <dsp:txXfrm>
        <a:off x="6580421" y="959771"/>
        <a:ext cx="1854141" cy="832715"/>
      </dsp:txXfrm>
    </dsp:sp>
    <dsp:sp modelId="{78DBE89F-7D84-4391-90F2-FD1E7C4AF729}">
      <dsp:nvSpPr>
        <dsp:cNvPr id="0" name=""/>
        <dsp:cNvSpPr/>
      </dsp:nvSpPr>
      <dsp:spPr>
        <a:xfrm rot="3150241">
          <a:off x="6124591" y="2309364"/>
          <a:ext cx="621842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621842" y="18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150241">
        <a:off x="6419966" y="2312077"/>
        <a:ext cx="31092" cy="31092"/>
      </dsp:txXfrm>
    </dsp:sp>
    <dsp:sp modelId="{E1AFC6C6-BBE4-414F-87AF-8EC3770FC26F}">
      <dsp:nvSpPr>
        <dsp:cNvPr id="0" name=""/>
        <dsp:cNvSpPr/>
      </dsp:nvSpPr>
      <dsp:spPr>
        <a:xfrm>
          <a:off x="6624772" y="2157949"/>
          <a:ext cx="1801413" cy="832715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RFID active ?</a:t>
          </a:r>
          <a:endParaRPr lang="fr-FR" sz="1400" kern="1200" dirty="0"/>
        </a:p>
      </dsp:txBody>
      <dsp:txXfrm>
        <a:off x="6624772" y="2157949"/>
        <a:ext cx="1801413" cy="83271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2308E-9E44-4759-AFB4-22B2F343278B}">
      <dsp:nvSpPr>
        <dsp:cNvPr id="0" name=""/>
        <dsp:cNvSpPr/>
      </dsp:nvSpPr>
      <dsp:spPr>
        <a:xfrm>
          <a:off x="96732" y="1705882"/>
          <a:ext cx="1340762" cy="670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Equipements pour voitures/pistes</a:t>
          </a:r>
          <a:endParaRPr lang="fr-FR" sz="1100" kern="1200" dirty="0"/>
        </a:p>
      </dsp:txBody>
      <dsp:txXfrm>
        <a:off x="96732" y="1705882"/>
        <a:ext cx="1340762" cy="670381"/>
      </dsp:txXfrm>
    </dsp:sp>
    <dsp:sp modelId="{DFCEBD3F-150B-4C2D-8A04-2860751CA2F5}">
      <dsp:nvSpPr>
        <dsp:cNvPr id="0" name=""/>
        <dsp:cNvSpPr/>
      </dsp:nvSpPr>
      <dsp:spPr>
        <a:xfrm rot="18143653">
          <a:off x="1206074" y="1605471"/>
          <a:ext cx="996947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996947" y="14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143653">
        <a:off x="1679624" y="1595247"/>
        <a:ext cx="49847" cy="49847"/>
      </dsp:txXfrm>
    </dsp:sp>
    <dsp:sp modelId="{A4FE82C5-91F9-44F8-B905-D0E5CEB73CD4}">
      <dsp:nvSpPr>
        <dsp:cNvPr id="0" name=""/>
        <dsp:cNvSpPr/>
      </dsp:nvSpPr>
      <dsp:spPr>
        <a:xfrm>
          <a:off x="1971600" y="864078"/>
          <a:ext cx="1340762" cy="670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Lecteur de transpondeur pour la/les pistes</a:t>
          </a:r>
          <a:endParaRPr lang="fr-FR" sz="1100" kern="1200" dirty="0"/>
        </a:p>
      </dsp:txBody>
      <dsp:txXfrm>
        <a:off x="1971600" y="864078"/>
        <a:ext cx="1340762" cy="670381"/>
      </dsp:txXfrm>
    </dsp:sp>
    <dsp:sp modelId="{8E59182E-60DE-4274-A2F7-06A326E1794D}">
      <dsp:nvSpPr>
        <dsp:cNvPr id="0" name=""/>
        <dsp:cNvSpPr/>
      </dsp:nvSpPr>
      <dsp:spPr>
        <a:xfrm rot="3264856">
          <a:off x="3095584" y="1606245"/>
          <a:ext cx="1037020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1037020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264856">
        <a:off x="3588169" y="1595019"/>
        <a:ext cx="51851" cy="51851"/>
      </dsp:txXfrm>
    </dsp:sp>
    <dsp:sp modelId="{F661E650-46CF-4D41-AA42-F7BAB43E0605}">
      <dsp:nvSpPr>
        <dsp:cNvPr id="0" name=""/>
        <dsp:cNvSpPr/>
      </dsp:nvSpPr>
      <dsp:spPr>
        <a:xfrm>
          <a:off x="3915826" y="1707430"/>
          <a:ext cx="1340762" cy="670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 dirty="0"/>
        </a:p>
      </dsp:txBody>
      <dsp:txXfrm>
        <a:off x="3915826" y="1707430"/>
        <a:ext cx="1340762" cy="670381"/>
      </dsp:txXfrm>
    </dsp:sp>
    <dsp:sp modelId="{28B3FDA9-AA4A-4B4D-89E6-5DEDAC552BA4}">
      <dsp:nvSpPr>
        <dsp:cNvPr id="0" name=""/>
        <dsp:cNvSpPr/>
      </dsp:nvSpPr>
      <dsp:spPr>
        <a:xfrm rot="3594299">
          <a:off x="1171970" y="2487156"/>
          <a:ext cx="1065154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1065154" y="14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594299">
        <a:off x="1677919" y="2475227"/>
        <a:ext cx="53257" cy="53257"/>
      </dsp:txXfrm>
    </dsp:sp>
    <dsp:sp modelId="{E45A47C8-3FEB-4959-B569-4592C9CCCE15}">
      <dsp:nvSpPr>
        <dsp:cNvPr id="0" name=""/>
        <dsp:cNvSpPr/>
      </dsp:nvSpPr>
      <dsp:spPr>
        <a:xfrm>
          <a:off x="1971600" y="2627448"/>
          <a:ext cx="1340762" cy="670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Lecteur de transpondeur pour la/les pistes</a:t>
          </a:r>
          <a:endParaRPr lang="fr-FR" sz="1100" kern="1200" dirty="0"/>
        </a:p>
      </dsp:txBody>
      <dsp:txXfrm>
        <a:off x="1971600" y="2627448"/>
        <a:ext cx="1340762" cy="670381"/>
      </dsp:txXfrm>
    </dsp:sp>
    <dsp:sp modelId="{5207AE7E-8848-46B0-BF9C-6F21A563CE96}">
      <dsp:nvSpPr>
        <dsp:cNvPr id="0" name=""/>
        <dsp:cNvSpPr/>
      </dsp:nvSpPr>
      <dsp:spPr>
        <a:xfrm rot="18195715">
          <a:off x="3063958" y="2487930"/>
          <a:ext cx="1100273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1100273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195715">
        <a:off x="3586588" y="2475123"/>
        <a:ext cx="55013" cy="55013"/>
      </dsp:txXfrm>
    </dsp:sp>
    <dsp:sp modelId="{BD587C62-2B85-4DF3-AC6D-B350E1BB9EC8}">
      <dsp:nvSpPr>
        <dsp:cNvPr id="0" name=""/>
        <dsp:cNvSpPr/>
      </dsp:nvSpPr>
      <dsp:spPr>
        <a:xfrm>
          <a:off x="3915826" y="1707430"/>
          <a:ext cx="1340762" cy="670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Problèmes/Solutions</a:t>
          </a:r>
          <a:endParaRPr lang="fr-FR" sz="1100" kern="1200" dirty="0"/>
        </a:p>
      </dsp:txBody>
      <dsp:txXfrm>
        <a:off x="3915826" y="1707430"/>
        <a:ext cx="1340762" cy="670381"/>
      </dsp:txXfrm>
    </dsp:sp>
    <dsp:sp modelId="{9E98FD4D-753F-4251-8E33-67C9E689FE14}">
      <dsp:nvSpPr>
        <dsp:cNvPr id="0" name=""/>
        <dsp:cNvSpPr/>
      </dsp:nvSpPr>
      <dsp:spPr>
        <a:xfrm rot="17315189">
          <a:off x="4953508" y="1606245"/>
          <a:ext cx="88975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889759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315189">
        <a:off x="5376144" y="1598701"/>
        <a:ext cx="44487" cy="44487"/>
      </dsp:txXfrm>
    </dsp:sp>
    <dsp:sp modelId="{9476169C-F839-43C2-B3CB-0B68FAAB7568}">
      <dsp:nvSpPr>
        <dsp:cNvPr id="0" name=""/>
        <dsp:cNvSpPr/>
      </dsp:nvSpPr>
      <dsp:spPr>
        <a:xfrm>
          <a:off x="5540187" y="864078"/>
          <a:ext cx="1340762" cy="670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Bande RFID ?</a:t>
          </a:r>
        </a:p>
      </dsp:txBody>
      <dsp:txXfrm>
        <a:off x="5540187" y="864078"/>
        <a:ext cx="1340762" cy="670381"/>
      </dsp:txXfrm>
    </dsp:sp>
    <dsp:sp modelId="{3957F077-7C65-4648-94E0-8F641A647CC1}">
      <dsp:nvSpPr>
        <dsp:cNvPr id="0" name=""/>
        <dsp:cNvSpPr/>
      </dsp:nvSpPr>
      <dsp:spPr>
        <a:xfrm rot="19732879">
          <a:off x="6827580" y="992896"/>
          <a:ext cx="741746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741746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732879">
        <a:off x="7179909" y="989052"/>
        <a:ext cx="37087" cy="37087"/>
      </dsp:txXfrm>
    </dsp:sp>
    <dsp:sp modelId="{5ED0205B-2F77-4235-8076-8CE863070625}">
      <dsp:nvSpPr>
        <dsp:cNvPr id="0" name=""/>
        <dsp:cNvSpPr/>
      </dsp:nvSpPr>
      <dsp:spPr>
        <a:xfrm>
          <a:off x="7515957" y="480733"/>
          <a:ext cx="1340762" cy="670381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Achat </a:t>
          </a:r>
          <a:endParaRPr lang="fr-FR" sz="1100" kern="1200" dirty="0"/>
        </a:p>
      </dsp:txBody>
      <dsp:txXfrm>
        <a:off x="7515957" y="480733"/>
        <a:ext cx="1340762" cy="670381"/>
      </dsp:txXfrm>
    </dsp:sp>
    <dsp:sp modelId="{F7DC1E7C-E50C-4077-BA0C-E8CDC9D00303}">
      <dsp:nvSpPr>
        <dsp:cNvPr id="0" name=""/>
        <dsp:cNvSpPr/>
      </dsp:nvSpPr>
      <dsp:spPr>
        <a:xfrm rot="1867094">
          <a:off x="6827581" y="1376237"/>
          <a:ext cx="741743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741743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67094">
        <a:off x="7179909" y="1372393"/>
        <a:ext cx="37087" cy="37087"/>
      </dsp:txXfrm>
    </dsp:sp>
    <dsp:sp modelId="{8B5BE146-B67D-448D-BD14-73D3E3D568E4}">
      <dsp:nvSpPr>
        <dsp:cNvPr id="0" name=""/>
        <dsp:cNvSpPr/>
      </dsp:nvSpPr>
      <dsp:spPr>
        <a:xfrm>
          <a:off x="7515957" y="1247415"/>
          <a:ext cx="1340762" cy="670381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Fabrication</a:t>
          </a:r>
          <a:endParaRPr lang="fr-FR" sz="1100" kern="1200" dirty="0"/>
        </a:p>
      </dsp:txBody>
      <dsp:txXfrm>
        <a:off x="7515957" y="1247415"/>
        <a:ext cx="1340762" cy="670381"/>
      </dsp:txXfrm>
    </dsp:sp>
    <dsp:sp modelId="{78DBE89F-7D84-4391-90F2-FD1E7C4AF729}">
      <dsp:nvSpPr>
        <dsp:cNvPr id="0" name=""/>
        <dsp:cNvSpPr/>
      </dsp:nvSpPr>
      <dsp:spPr>
        <a:xfrm rot="4116890">
          <a:off x="4942705" y="2487930"/>
          <a:ext cx="988044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988044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116890">
        <a:off x="5412026" y="2477929"/>
        <a:ext cx="49402" cy="49402"/>
      </dsp:txXfrm>
    </dsp:sp>
    <dsp:sp modelId="{E1AFC6C6-BBE4-414F-87AF-8EC3770FC26F}">
      <dsp:nvSpPr>
        <dsp:cNvPr id="0" name=""/>
        <dsp:cNvSpPr/>
      </dsp:nvSpPr>
      <dsp:spPr>
        <a:xfrm>
          <a:off x="5616865" y="2627448"/>
          <a:ext cx="1340762" cy="670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RFID active ?</a:t>
          </a:r>
          <a:endParaRPr lang="fr-FR" sz="1100" kern="1200" dirty="0"/>
        </a:p>
      </dsp:txBody>
      <dsp:txXfrm>
        <a:off x="5616865" y="2627448"/>
        <a:ext cx="1340762" cy="670381"/>
      </dsp:txXfrm>
    </dsp:sp>
    <dsp:sp modelId="{15683281-3A98-4627-BAEF-5D0324633DBB}">
      <dsp:nvSpPr>
        <dsp:cNvPr id="0" name=""/>
        <dsp:cNvSpPr/>
      </dsp:nvSpPr>
      <dsp:spPr>
        <a:xfrm rot="19531642">
          <a:off x="6898162" y="2756270"/>
          <a:ext cx="677259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677259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531642">
        <a:off x="7219861" y="2754038"/>
        <a:ext cx="33862" cy="33862"/>
      </dsp:txXfrm>
    </dsp:sp>
    <dsp:sp modelId="{DB3D1EDA-12CF-4DBC-8B90-4A296A272B47}">
      <dsp:nvSpPr>
        <dsp:cNvPr id="0" name=""/>
        <dsp:cNvSpPr/>
      </dsp:nvSpPr>
      <dsp:spPr>
        <a:xfrm>
          <a:off x="7515957" y="2244111"/>
          <a:ext cx="1340762" cy="670381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Régler l’angle du lecteur pour détecter la voiture sur la ligne d’arrivée</a:t>
          </a:r>
          <a:endParaRPr lang="fr-FR" sz="1100" kern="1200" dirty="0"/>
        </a:p>
      </dsp:txBody>
      <dsp:txXfrm>
        <a:off x="7515957" y="2244111"/>
        <a:ext cx="1340762" cy="670381"/>
      </dsp:txXfrm>
    </dsp:sp>
    <dsp:sp modelId="{A7666F4B-A5E6-498D-BF4A-815E102FE1A6}">
      <dsp:nvSpPr>
        <dsp:cNvPr id="0" name=""/>
        <dsp:cNvSpPr/>
      </dsp:nvSpPr>
      <dsp:spPr>
        <a:xfrm rot="2068386">
          <a:off x="6898161" y="3139611"/>
          <a:ext cx="677263" cy="29399"/>
        </a:xfrm>
        <a:custGeom>
          <a:avLst/>
          <a:gdLst/>
          <a:ahLst/>
          <a:cxnLst/>
          <a:rect l="0" t="0" r="0" b="0"/>
          <a:pathLst>
            <a:path>
              <a:moveTo>
                <a:pt x="0" y="14699"/>
              </a:moveTo>
              <a:lnTo>
                <a:pt x="677263" y="14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068386">
        <a:off x="7219861" y="3137379"/>
        <a:ext cx="33863" cy="33863"/>
      </dsp:txXfrm>
    </dsp:sp>
    <dsp:sp modelId="{E32ED423-FE68-46F8-8474-FE697D795EBF}">
      <dsp:nvSpPr>
        <dsp:cNvPr id="0" name=""/>
        <dsp:cNvSpPr/>
      </dsp:nvSpPr>
      <dsp:spPr>
        <a:xfrm>
          <a:off x="7515957" y="3010792"/>
          <a:ext cx="1340762" cy="670381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Mettre des obstacles pour rediriger les ondes sur le lecteur</a:t>
          </a:r>
          <a:endParaRPr lang="fr-FR" sz="1100" kern="1200" dirty="0"/>
        </a:p>
      </dsp:txBody>
      <dsp:txXfrm>
        <a:off x="7515957" y="3010792"/>
        <a:ext cx="1340762" cy="67038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DAF4D-2638-4C30-93C5-F0F03EB18524}">
      <dsp:nvSpPr>
        <dsp:cNvPr id="0" name=""/>
        <dsp:cNvSpPr/>
      </dsp:nvSpPr>
      <dsp:spPr>
        <a:xfrm>
          <a:off x="71846" y="1656185"/>
          <a:ext cx="1409381" cy="503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Tâches à effectuées</a:t>
          </a:r>
          <a:endParaRPr lang="fr-FR" sz="1500" kern="1200" dirty="0"/>
        </a:p>
      </dsp:txBody>
      <dsp:txXfrm>
        <a:off x="71846" y="1656185"/>
        <a:ext cx="1409381" cy="503988"/>
      </dsp:txXfrm>
    </dsp:sp>
    <dsp:sp modelId="{7449546A-2730-4005-9215-79C7C31C3A97}">
      <dsp:nvSpPr>
        <dsp:cNvPr id="0" name=""/>
        <dsp:cNvSpPr/>
      </dsp:nvSpPr>
      <dsp:spPr>
        <a:xfrm>
          <a:off x="1481228" y="1818180"/>
          <a:ext cx="34782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47823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1589428" y="1901417"/>
        <a:ext cx="131423" cy="13525"/>
      </dsp:txXfrm>
    </dsp:sp>
    <dsp:sp modelId="{E5126446-3140-46C4-8356-1F2571032AC9}">
      <dsp:nvSpPr>
        <dsp:cNvPr id="0" name=""/>
        <dsp:cNvSpPr/>
      </dsp:nvSpPr>
      <dsp:spPr>
        <a:xfrm>
          <a:off x="1829051" y="1656185"/>
          <a:ext cx="1319468" cy="503988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Implémenter une application</a:t>
          </a:r>
          <a:endParaRPr lang="fr-FR" sz="1500" kern="1200" dirty="0"/>
        </a:p>
      </dsp:txBody>
      <dsp:txXfrm>
        <a:off x="1829051" y="1656185"/>
        <a:ext cx="1319468" cy="50398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DAF4D-2638-4C30-93C5-F0F03EB18524}">
      <dsp:nvSpPr>
        <dsp:cNvPr id="0" name=""/>
        <dsp:cNvSpPr/>
      </dsp:nvSpPr>
      <dsp:spPr>
        <a:xfrm>
          <a:off x="152153" y="1656120"/>
          <a:ext cx="1362187" cy="50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Tâches à effectuées</a:t>
          </a:r>
          <a:endParaRPr lang="fr-FR" sz="1500" kern="1200" dirty="0"/>
        </a:p>
      </dsp:txBody>
      <dsp:txXfrm>
        <a:off x="152153" y="1656120"/>
        <a:ext cx="1362187" cy="504118"/>
      </dsp:txXfrm>
    </dsp:sp>
    <dsp:sp modelId="{7449546A-2730-4005-9215-79C7C31C3A97}">
      <dsp:nvSpPr>
        <dsp:cNvPr id="0" name=""/>
        <dsp:cNvSpPr/>
      </dsp:nvSpPr>
      <dsp:spPr>
        <a:xfrm>
          <a:off x="1514340" y="1892117"/>
          <a:ext cx="2857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573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1650063" y="1901036"/>
        <a:ext cx="14286" cy="14286"/>
      </dsp:txXfrm>
    </dsp:sp>
    <dsp:sp modelId="{E5126446-3140-46C4-8356-1F2571032AC9}">
      <dsp:nvSpPr>
        <dsp:cNvPr id="0" name=""/>
        <dsp:cNvSpPr/>
      </dsp:nvSpPr>
      <dsp:spPr>
        <a:xfrm>
          <a:off x="1800072" y="1656120"/>
          <a:ext cx="1362187" cy="50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Implémenter une application</a:t>
          </a:r>
          <a:endParaRPr lang="fr-FR" sz="1500" kern="1200" dirty="0"/>
        </a:p>
      </dsp:txBody>
      <dsp:txXfrm>
        <a:off x="1800072" y="1656120"/>
        <a:ext cx="1362187" cy="504118"/>
      </dsp:txXfrm>
    </dsp:sp>
    <dsp:sp modelId="{09AAF833-40D6-46E4-91E6-5767879DFAF0}">
      <dsp:nvSpPr>
        <dsp:cNvPr id="0" name=""/>
        <dsp:cNvSpPr/>
      </dsp:nvSpPr>
      <dsp:spPr>
        <a:xfrm rot="17350740">
          <a:off x="2605411" y="1108860"/>
          <a:ext cx="16585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5857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7350740">
        <a:off x="3393233" y="1083458"/>
        <a:ext cx="82928" cy="82928"/>
      </dsp:txXfrm>
    </dsp:sp>
    <dsp:sp modelId="{E5F017F2-F93A-4BCC-9BCF-F6A5CE140DFB}">
      <dsp:nvSpPr>
        <dsp:cNvPr id="0" name=""/>
        <dsp:cNvSpPr/>
      </dsp:nvSpPr>
      <dsp:spPr>
        <a:xfrm>
          <a:off x="3707134" y="1118"/>
          <a:ext cx="1362187" cy="68109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Calculer le temps de chaque tour</a:t>
          </a:r>
          <a:endParaRPr lang="fr-FR" sz="1200" kern="1200" dirty="0"/>
        </a:p>
      </dsp:txBody>
      <dsp:txXfrm>
        <a:off x="3707134" y="1118"/>
        <a:ext cx="1362187" cy="681093"/>
      </dsp:txXfrm>
    </dsp:sp>
    <dsp:sp modelId="{23443691-DB17-4348-B828-707DF78848F2}">
      <dsp:nvSpPr>
        <dsp:cNvPr id="0" name=""/>
        <dsp:cNvSpPr/>
      </dsp:nvSpPr>
      <dsp:spPr>
        <a:xfrm rot="18289469">
          <a:off x="2957628" y="1500489"/>
          <a:ext cx="9541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4138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8289469">
        <a:off x="3410844" y="1492697"/>
        <a:ext cx="47706" cy="47706"/>
      </dsp:txXfrm>
    </dsp:sp>
    <dsp:sp modelId="{817319E3-25DA-4E04-BABC-FE9F5C610E5B}">
      <dsp:nvSpPr>
        <dsp:cNvPr id="0" name=""/>
        <dsp:cNvSpPr/>
      </dsp:nvSpPr>
      <dsp:spPr>
        <a:xfrm>
          <a:off x="3707134" y="784375"/>
          <a:ext cx="1362187" cy="68109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Calculer le meilleur temps de chaque tour</a:t>
          </a:r>
          <a:endParaRPr lang="fr-FR" sz="1200" kern="1200" dirty="0"/>
        </a:p>
      </dsp:txBody>
      <dsp:txXfrm>
        <a:off x="3707134" y="784375"/>
        <a:ext cx="1362187" cy="681093"/>
      </dsp:txXfrm>
    </dsp:sp>
    <dsp:sp modelId="{A939D710-92A3-4FA8-A1DB-AAB2B88265A2}">
      <dsp:nvSpPr>
        <dsp:cNvPr id="0" name=""/>
        <dsp:cNvSpPr/>
      </dsp:nvSpPr>
      <dsp:spPr>
        <a:xfrm>
          <a:off x="3162260" y="1892117"/>
          <a:ext cx="5448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4874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421075" y="1894558"/>
        <a:ext cx="27243" cy="27243"/>
      </dsp:txXfrm>
    </dsp:sp>
    <dsp:sp modelId="{EC95201B-301F-4B8C-B770-0F4F17151BDA}">
      <dsp:nvSpPr>
        <dsp:cNvPr id="0" name=""/>
        <dsp:cNvSpPr/>
      </dsp:nvSpPr>
      <dsp:spPr>
        <a:xfrm>
          <a:off x="3707134" y="1567633"/>
          <a:ext cx="1362187" cy="68109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Enregistrer les temps dans la BDD du PC SERVEUR</a:t>
          </a:r>
        </a:p>
      </dsp:txBody>
      <dsp:txXfrm>
        <a:off x="3707134" y="1567633"/>
        <a:ext cx="1362187" cy="681093"/>
      </dsp:txXfrm>
    </dsp:sp>
    <dsp:sp modelId="{A0EE0FC4-57EA-44AD-B4AF-3D5C2E7E576F}">
      <dsp:nvSpPr>
        <dsp:cNvPr id="0" name=""/>
        <dsp:cNvSpPr/>
      </dsp:nvSpPr>
      <dsp:spPr>
        <a:xfrm rot="3310531">
          <a:off x="2957628" y="2283746"/>
          <a:ext cx="9541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4138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3310531">
        <a:off x="3410844" y="2275955"/>
        <a:ext cx="47706" cy="47706"/>
      </dsp:txXfrm>
    </dsp:sp>
    <dsp:sp modelId="{B21F61BE-7086-4FAA-9DDB-9A4BD5C86CE8}">
      <dsp:nvSpPr>
        <dsp:cNvPr id="0" name=""/>
        <dsp:cNvSpPr/>
      </dsp:nvSpPr>
      <dsp:spPr>
        <a:xfrm>
          <a:off x="3707134" y="2350890"/>
          <a:ext cx="1362187" cy="68109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Affichage des temps sur deux écrans (accueil et piste)</a:t>
          </a:r>
        </a:p>
      </dsp:txBody>
      <dsp:txXfrm>
        <a:off x="3707134" y="2350890"/>
        <a:ext cx="1362187" cy="681093"/>
      </dsp:txXfrm>
    </dsp:sp>
    <dsp:sp modelId="{5C3F4EFD-9F2F-4EA1-94B2-AED308628EC7}">
      <dsp:nvSpPr>
        <dsp:cNvPr id="0" name=""/>
        <dsp:cNvSpPr/>
      </dsp:nvSpPr>
      <dsp:spPr>
        <a:xfrm rot="4165589">
          <a:off x="2619638" y="2675375"/>
          <a:ext cx="16732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7323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4165589">
        <a:off x="3414423" y="2649606"/>
        <a:ext cx="83661" cy="83661"/>
      </dsp:txXfrm>
    </dsp:sp>
    <dsp:sp modelId="{1F032B42-9B75-41A0-9214-20BCC2EC3A44}">
      <dsp:nvSpPr>
        <dsp:cNvPr id="0" name=""/>
        <dsp:cNvSpPr/>
      </dsp:nvSpPr>
      <dsp:spPr>
        <a:xfrm>
          <a:off x="3750248" y="3134148"/>
          <a:ext cx="1362187" cy="68109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Transmission des ordres de Start et Stop (feux)</a:t>
          </a:r>
        </a:p>
      </dsp:txBody>
      <dsp:txXfrm>
        <a:off x="3750248" y="3134148"/>
        <a:ext cx="1362187" cy="68109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DAF4D-2638-4C30-93C5-F0F03EB18524}">
      <dsp:nvSpPr>
        <dsp:cNvPr id="0" name=""/>
        <dsp:cNvSpPr/>
      </dsp:nvSpPr>
      <dsp:spPr>
        <a:xfrm>
          <a:off x="179233" y="1656120"/>
          <a:ext cx="1332804" cy="50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Tâches à effectuées</a:t>
          </a:r>
          <a:endParaRPr lang="fr-FR" sz="1500" kern="1200" dirty="0"/>
        </a:p>
      </dsp:txBody>
      <dsp:txXfrm>
        <a:off x="179233" y="1656120"/>
        <a:ext cx="1332804" cy="504118"/>
      </dsp:txXfrm>
    </dsp:sp>
    <dsp:sp modelId="{7449546A-2730-4005-9215-79C7C31C3A97}">
      <dsp:nvSpPr>
        <dsp:cNvPr id="0" name=""/>
        <dsp:cNvSpPr/>
      </dsp:nvSpPr>
      <dsp:spPr>
        <a:xfrm>
          <a:off x="1512038" y="1892117"/>
          <a:ext cx="28803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803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648854" y="1900979"/>
        <a:ext cx="14401" cy="14401"/>
      </dsp:txXfrm>
    </dsp:sp>
    <dsp:sp modelId="{E5126446-3140-46C4-8356-1F2571032AC9}">
      <dsp:nvSpPr>
        <dsp:cNvPr id="0" name=""/>
        <dsp:cNvSpPr/>
      </dsp:nvSpPr>
      <dsp:spPr>
        <a:xfrm>
          <a:off x="1800072" y="1656120"/>
          <a:ext cx="1281450" cy="50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Implémenter une application</a:t>
          </a:r>
          <a:endParaRPr lang="fr-FR" sz="1500" kern="1200" dirty="0"/>
        </a:p>
      </dsp:txBody>
      <dsp:txXfrm>
        <a:off x="1800072" y="1656120"/>
        <a:ext cx="1281450" cy="504118"/>
      </dsp:txXfrm>
    </dsp:sp>
    <dsp:sp modelId="{09AAF833-40D6-46E4-91E6-5767879DFAF0}">
      <dsp:nvSpPr>
        <dsp:cNvPr id="0" name=""/>
        <dsp:cNvSpPr/>
      </dsp:nvSpPr>
      <dsp:spPr>
        <a:xfrm rot="17483533">
          <a:off x="2547143" y="1108860"/>
          <a:ext cx="16824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82425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17483533">
        <a:off x="3346295" y="1082861"/>
        <a:ext cx="84121" cy="84121"/>
      </dsp:txXfrm>
    </dsp:sp>
    <dsp:sp modelId="{E5F017F2-F93A-4BCC-9BCF-F6A5CE140DFB}">
      <dsp:nvSpPr>
        <dsp:cNvPr id="0" name=""/>
        <dsp:cNvSpPr/>
      </dsp:nvSpPr>
      <dsp:spPr>
        <a:xfrm>
          <a:off x="3695188" y="1118"/>
          <a:ext cx="1362187" cy="681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Calculer le temps de chaque tour</a:t>
          </a:r>
          <a:endParaRPr lang="fr-FR" sz="1200" kern="1200" dirty="0"/>
        </a:p>
      </dsp:txBody>
      <dsp:txXfrm>
        <a:off x="3695188" y="1118"/>
        <a:ext cx="1362187" cy="681093"/>
      </dsp:txXfrm>
    </dsp:sp>
    <dsp:sp modelId="{23443691-DB17-4348-B828-707DF78848F2}">
      <dsp:nvSpPr>
        <dsp:cNvPr id="0" name=""/>
        <dsp:cNvSpPr/>
      </dsp:nvSpPr>
      <dsp:spPr>
        <a:xfrm rot="18484676">
          <a:off x="2890842" y="1500489"/>
          <a:ext cx="99502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95026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484676">
        <a:off x="3363480" y="1491675"/>
        <a:ext cx="49751" cy="49751"/>
      </dsp:txXfrm>
    </dsp:sp>
    <dsp:sp modelId="{817319E3-25DA-4E04-BABC-FE9F5C610E5B}">
      <dsp:nvSpPr>
        <dsp:cNvPr id="0" name=""/>
        <dsp:cNvSpPr/>
      </dsp:nvSpPr>
      <dsp:spPr>
        <a:xfrm>
          <a:off x="3695188" y="784375"/>
          <a:ext cx="1362187" cy="681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Calculer le meilleur temps de chaque tour</a:t>
          </a:r>
          <a:endParaRPr lang="fr-FR" sz="1200" kern="1200" dirty="0"/>
        </a:p>
      </dsp:txBody>
      <dsp:txXfrm>
        <a:off x="3695188" y="784375"/>
        <a:ext cx="1362187" cy="681093"/>
      </dsp:txXfrm>
    </dsp:sp>
    <dsp:sp modelId="{A939D710-92A3-4FA8-A1DB-AAB2B88265A2}">
      <dsp:nvSpPr>
        <dsp:cNvPr id="0" name=""/>
        <dsp:cNvSpPr/>
      </dsp:nvSpPr>
      <dsp:spPr>
        <a:xfrm>
          <a:off x="3081523" y="1892117"/>
          <a:ext cx="61366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3665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73014" y="1892838"/>
        <a:ext cx="30683" cy="30683"/>
      </dsp:txXfrm>
    </dsp:sp>
    <dsp:sp modelId="{EC95201B-301F-4B8C-B770-0F4F17151BDA}">
      <dsp:nvSpPr>
        <dsp:cNvPr id="0" name=""/>
        <dsp:cNvSpPr/>
      </dsp:nvSpPr>
      <dsp:spPr>
        <a:xfrm>
          <a:off x="3695188" y="1567633"/>
          <a:ext cx="1362187" cy="681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Enregistrer les temps dans la BDD du PC SERVEUR</a:t>
          </a:r>
        </a:p>
      </dsp:txBody>
      <dsp:txXfrm>
        <a:off x="3695188" y="1567633"/>
        <a:ext cx="1362187" cy="681093"/>
      </dsp:txXfrm>
    </dsp:sp>
    <dsp:sp modelId="{A0EE0FC4-57EA-44AD-B4AF-3D5C2E7E576F}">
      <dsp:nvSpPr>
        <dsp:cNvPr id="0" name=""/>
        <dsp:cNvSpPr/>
      </dsp:nvSpPr>
      <dsp:spPr>
        <a:xfrm rot="3115324">
          <a:off x="2890842" y="2283746"/>
          <a:ext cx="99502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95026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115324">
        <a:off x="3363480" y="2274933"/>
        <a:ext cx="49751" cy="49751"/>
      </dsp:txXfrm>
    </dsp:sp>
    <dsp:sp modelId="{B21F61BE-7086-4FAA-9DDB-9A4BD5C86CE8}">
      <dsp:nvSpPr>
        <dsp:cNvPr id="0" name=""/>
        <dsp:cNvSpPr/>
      </dsp:nvSpPr>
      <dsp:spPr>
        <a:xfrm>
          <a:off x="3695188" y="2350890"/>
          <a:ext cx="1362187" cy="681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Affichage des temps sur deux écrans (accueil et piste)</a:t>
          </a:r>
        </a:p>
      </dsp:txBody>
      <dsp:txXfrm>
        <a:off x="3695188" y="2350890"/>
        <a:ext cx="1362187" cy="681093"/>
      </dsp:txXfrm>
    </dsp:sp>
    <dsp:sp modelId="{5C3F4EFD-9F2F-4EA1-94B2-AED308628EC7}">
      <dsp:nvSpPr>
        <dsp:cNvPr id="0" name=""/>
        <dsp:cNvSpPr/>
      </dsp:nvSpPr>
      <dsp:spPr>
        <a:xfrm rot="4067888">
          <a:off x="2555214" y="2675375"/>
          <a:ext cx="169195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91959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4067888">
        <a:off x="3358895" y="2649138"/>
        <a:ext cx="84597" cy="84597"/>
      </dsp:txXfrm>
    </dsp:sp>
    <dsp:sp modelId="{1F032B42-9B75-41A0-9214-20BCC2EC3A44}">
      <dsp:nvSpPr>
        <dsp:cNvPr id="0" name=""/>
        <dsp:cNvSpPr/>
      </dsp:nvSpPr>
      <dsp:spPr>
        <a:xfrm>
          <a:off x="3720865" y="3134148"/>
          <a:ext cx="1362187" cy="681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Transmission des ordres de Start et Stop (feux)</a:t>
          </a:r>
        </a:p>
      </dsp:txBody>
      <dsp:txXfrm>
        <a:off x="3720865" y="3134148"/>
        <a:ext cx="1362187" cy="681093"/>
      </dsp:txXfrm>
    </dsp:sp>
    <dsp:sp modelId="{4E5E5A08-846A-4BFA-ADDB-074B38251BA5}">
      <dsp:nvSpPr>
        <dsp:cNvPr id="0" name=""/>
        <dsp:cNvSpPr/>
      </dsp:nvSpPr>
      <dsp:spPr>
        <a:xfrm>
          <a:off x="5083052" y="3458633"/>
          <a:ext cx="34032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40328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244709" y="3466186"/>
        <a:ext cx="17016" cy="17016"/>
      </dsp:txXfrm>
    </dsp:sp>
    <dsp:sp modelId="{BC6A2D2F-E141-4F60-B8E9-2B3A8636B4C4}">
      <dsp:nvSpPr>
        <dsp:cNvPr id="0" name=""/>
        <dsp:cNvSpPr/>
      </dsp:nvSpPr>
      <dsp:spPr>
        <a:xfrm>
          <a:off x="5423381" y="3134148"/>
          <a:ext cx="1362187" cy="68109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Couleurs</a:t>
          </a:r>
          <a:endParaRPr lang="fr-FR" sz="1200" kern="1200" dirty="0"/>
        </a:p>
      </dsp:txBody>
      <dsp:txXfrm>
        <a:off x="5423381" y="3134148"/>
        <a:ext cx="1362187" cy="68109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DAF4D-2638-4C30-93C5-F0F03EB18524}">
      <dsp:nvSpPr>
        <dsp:cNvPr id="0" name=""/>
        <dsp:cNvSpPr/>
      </dsp:nvSpPr>
      <dsp:spPr>
        <a:xfrm>
          <a:off x="157474" y="1652910"/>
          <a:ext cx="1309565" cy="510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Tâches à effectuées</a:t>
          </a:r>
          <a:endParaRPr lang="fr-FR" sz="1500" kern="1200" dirty="0"/>
        </a:p>
      </dsp:txBody>
      <dsp:txXfrm>
        <a:off x="157474" y="1652910"/>
        <a:ext cx="1309565" cy="510538"/>
      </dsp:txXfrm>
    </dsp:sp>
    <dsp:sp modelId="{7449546A-2730-4005-9215-79C7C31C3A97}">
      <dsp:nvSpPr>
        <dsp:cNvPr id="0" name=""/>
        <dsp:cNvSpPr/>
      </dsp:nvSpPr>
      <dsp:spPr>
        <a:xfrm>
          <a:off x="1467039" y="1892447"/>
          <a:ext cx="33303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333038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625233" y="1899854"/>
        <a:ext cx="16651" cy="16651"/>
      </dsp:txXfrm>
    </dsp:sp>
    <dsp:sp modelId="{E5126446-3140-46C4-8356-1F2571032AC9}">
      <dsp:nvSpPr>
        <dsp:cNvPr id="0" name=""/>
        <dsp:cNvSpPr/>
      </dsp:nvSpPr>
      <dsp:spPr>
        <a:xfrm>
          <a:off x="1800078" y="1655415"/>
          <a:ext cx="1334235" cy="505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Implémenter une application</a:t>
          </a:r>
          <a:endParaRPr lang="fr-FR" sz="1500" kern="1200" dirty="0"/>
        </a:p>
      </dsp:txBody>
      <dsp:txXfrm>
        <a:off x="1800078" y="1655415"/>
        <a:ext cx="1334235" cy="505528"/>
      </dsp:txXfrm>
    </dsp:sp>
    <dsp:sp modelId="{09AAF833-40D6-46E4-91E6-5767879DFAF0}">
      <dsp:nvSpPr>
        <dsp:cNvPr id="0" name=""/>
        <dsp:cNvSpPr/>
      </dsp:nvSpPr>
      <dsp:spPr>
        <a:xfrm rot="17426465">
          <a:off x="2601513" y="1125262"/>
          <a:ext cx="163747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637479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426465">
        <a:off x="3379316" y="1100057"/>
        <a:ext cx="81873" cy="81873"/>
      </dsp:txXfrm>
    </dsp:sp>
    <dsp:sp modelId="{E5F017F2-F93A-4BCC-9BCF-F6A5CE140DFB}">
      <dsp:nvSpPr>
        <dsp:cNvPr id="0" name=""/>
        <dsp:cNvSpPr/>
      </dsp:nvSpPr>
      <dsp:spPr>
        <a:xfrm>
          <a:off x="3706193" y="40250"/>
          <a:ext cx="1334235" cy="66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Calculer le temps de chaque tour</a:t>
          </a:r>
          <a:endParaRPr lang="fr-FR" sz="1200" kern="1200" dirty="0"/>
        </a:p>
      </dsp:txBody>
      <dsp:txXfrm>
        <a:off x="3706193" y="40250"/>
        <a:ext cx="1334235" cy="667117"/>
      </dsp:txXfrm>
    </dsp:sp>
    <dsp:sp modelId="{23443691-DB17-4348-B828-707DF78848F2}">
      <dsp:nvSpPr>
        <dsp:cNvPr id="0" name=""/>
        <dsp:cNvSpPr/>
      </dsp:nvSpPr>
      <dsp:spPr>
        <a:xfrm rot="18402108">
          <a:off x="2941813" y="1508854"/>
          <a:ext cx="956880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956880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402108">
        <a:off x="3396331" y="1500665"/>
        <a:ext cx="47844" cy="47844"/>
      </dsp:txXfrm>
    </dsp:sp>
    <dsp:sp modelId="{817319E3-25DA-4E04-BABC-FE9F5C610E5B}">
      <dsp:nvSpPr>
        <dsp:cNvPr id="0" name=""/>
        <dsp:cNvSpPr/>
      </dsp:nvSpPr>
      <dsp:spPr>
        <a:xfrm>
          <a:off x="3706193" y="807435"/>
          <a:ext cx="1334235" cy="66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Calculer le meilleur temps de chaque tour</a:t>
          </a:r>
          <a:endParaRPr lang="fr-FR" sz="1200" kern="1200" dirty="0"/>
        </a:p>
      </dsp:txBody>
      <dsp:txXfrm>
        <a:off x="3706193" y="807435"/>
        <a:ext cx="1334235" cy="667117"/>
      </dsp:txXfrm>
    </dsp:sp>
    <dsp:sp modelId="{A939D710-92A3-4FA8-A1DB-AAB2B88265A2}">
      <dsp:nvSpPr>
        <dsp:cNvPr id="0" name=""/>
        <dsp:cNvSpPr/>
      </dsp:nvSpPr>
      <dsp:spPr>
        <a:xfrm>
          <a:off x="3134313" y="1892447"/>
          <a:ext cx="57187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571879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05956" y="1893883"/>
        <a:ext cx="28593" cy="28593"/>
      </dsp:txXfrm>
    </dsp:sp>
    <dsp:sp modelId="{EC95201B-301F-4B8C-B770-0F4F17151BDA}">
      <dsp:nvSpPr>
        <dsp:cNvPr id="0" name=""/>
        <dsp:cNvSpPr/>
      </dsp:nvSpPr>
      <dsp:spPr>
        <a:xfrm>
          <a:off x="3706193" y="1574621"/>
          <a:ext cx="1334235" cy="66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Enregistrer les temps dans la BDD du PC SERVEUR</a:t>
          </a:r>
        </a:p>
      </dsp:txBody>
      <dsp:txXfrm>
        <a:off x="3706193" y="1574621"/>
        <a:ext cx="1334235" cy="667117"/>
      </dsp:txXfrm>
    </dsp:sp>
    <dsp:sp modelId="{A0EE0FC4-57EA-44AD-B4AF-3D5C2E7E576F}">
      <dsp:nvSpPr>
        <dsp:cNvPr id="0" name=""/>
        <dsp:cNvSpPr/>
      </dsp:nvSpPr>
      <dsp:spPr>
        <a:xfrm rot="3197892">
          <a:off x="2941813" y="2276040"/>
          <a:ext cx="956880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956880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197892">
        <a:off x="3396331" y="2267850"/>
        <a:ext cx="47844" cy="47844"/>
      </dsp:txXfrm>
    </dsp:sp>
    <dsp:sp modelId="{B21F61BE-7086-4FAA-9DDB-9A4BD5C86CE8}">
      <dsp:nvSpPr>
        <dsp:cNvPr id="0" name=""/>
        <dsp:cNvSpPr/>
      </dsp:nvSpPr>
      <dsp:spPr>
        <a:xfrm>
          <a:off x="3706193" y="2341806"/>
          <a:ext cx="1334235" cy="66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Affichage des temps sur deux écrans (accueil et piste)</a:t>
          </a:r>
        </a:p>
      </dsp:txBody>
      <dsp:txXfrm>
        <a:off x="3706193" y="2341806"/>
        <a:ext cx="1334235" cy="667117"/>
      </dsp:txXfrm>
    </dsp:sp>
    <dsp:sp modelId="{5C3F4EFD-9F2F-4EA1-94B2-AED308628EC7}">
      <dsp:nvSpPr>
        <dsp:cNvPr id="0" name=""/>
        <dsp:cNvSpPr/>
      </dsp:nvSpPr>
      <dsp:spPr>
        <a:xfrm rot="4222850">
          <a:off x="2593315" y="2659632"/>
          <a:ext cx="162893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628938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222850">
        <a:off x="3367061" y="2634641"/>
        <a:ext cx="81446" cy="81446"/>
      </dsp:txXfrm>
    </dsp:sp>
    <dsp:sp modelId="{1F032B42-9B75-41A0-9214-20BCC2EC3A44}">
      <dsp:nvSpPr>
        <dsp:cNvPr id="0" name=""/>
        <dsp:cNvSpPr/>
      </dsp:nvSpPr>
      <dsp:spPr>
        <a:xfrm>
          <a:off x="3681256" y="3108991"/>
          <a:ext cx="1334235" cy="66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Transmission des ordres de Start et Stop (feux)</a:t>
          </a:r>
        </a:p>
      </dsp:txBody>
      <dsp:txXfrm>
        <a:off x="3681256" y="3108991"/>
        <a:ext cx="1334235" cy="667117"/>
      </dsp:txXfrm>
    </dsp:sp>
    <dsp:sp modelId="{4E5E5A08-846A-4BFA-ADDB-074B38251BA5}">
      <dsp:nvSpPr>
        <dsp:cNvPr id="0" name=""/>
        <dsp:cNvSpPr/>
      </dsp:nvSpPr>
      <dsp:spPr>
        <a:xfrm>
          <a:off x="5015491" y="3426818"/>
          <a:ext cx="384206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384206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197989" y="3432945"/>
        <a:ext cx="19210" cy="19210"/>
      </dsp:txXfrm>
    </dsp:sp>
    <dsp:sp modelId="{BC6A2D2F-E141-4F60-B8E9-2B3A8636B4C4}">
      <dsp:nvSpPr>
        <dsp:cNvPr id="0" name=""/>
        <dsp:cNvSpPr/>
      </dsp:nvSpPr>
      <dsp:spPr>
        <a:xfrm>
          <a:off x="5399698" y="3108991"/>
          <a:ext cx="1334235" cy="66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Couleurs</a:t>
          </a:r>
          <a:endParaRPr lang="fr-FR" sz="1200" kern="1200" dirty="0"/>
        </a:p>
      </dsp:txBody>
      <dsp:txXfrm>
        <a:off x="5399698" y="3108991"/>
        <a:ext cx="1334235" cy="667117"/>
      </dsp:txXfrm>
    </dsp:sp>
    <dsp:sp modelId="{ACC84280-224A-4102-9A1F-011D83E77B56}">
      <dsp:nvSpPr>
        <dsp:cNvPr id="0" name=""/>
        <dsp:cNvSpPr/>
      </dsp:nvSpPr>
      <dsp:spPr>
        <a:xfrm>
          <a:off x="6733933" y="3426818"/>
          <a:ext cx="4763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476308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960180" y="3430642"/>
        <a:ext cx="23815" cy="23815"/>
      </dsp:txXfrm>
    </dsp:sp>
    <dsp:sp modelId="{FF1D2DEC-1346-4576-9193-BA2D0394B6DD}">
      <dsp:nvSpPr>
        <dsp:cNvPr id="0" name=""/>
        <dsp:cNvSpPr/>
      </dsp:nvSpPr>
      <dsp:spPr>
        <a:xfrm>
          <a:off x="7210242" y="3108991"/>
          <a:ext cx="1334235" cy="66711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Chronomètre</a:t>
          </a:r>
          <a:endParaRPr lang="fr-FR" sz="1200" kern="1200" dirty="0"/>
        </a:p>
      </dsp:txBody>
      <dsp:txXfrm>
        <a:off x="7210242" y="3108991"/>
        <a:ext cx="1334235" cy="667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A129A-A9EA-4B01-A6D6-B449B770299B}" type="datetimeFigureOut">
              <a:rPr lang="fr-FR" smtClean="0"/>
              <a:pPr/>
              <a:t>24/03/2022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C496-B669-4D76-924B-F3B02A4247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7BF-1461-4DB2-957F-065BD91C8152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4A581-4527-4FA5-ADCB-1686F2FFDAF3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DCFA-48AD-4D1C-8A1C-689D4CEE6AC5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83DB-D850-407C-890E-3099369BBEB0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922-9347-4C59-82D9-E216EA60C44C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CCA9-8A69-45FE-A789-1943185554F9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5B2-1777-43F8-A5EA-187519804228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C8CF-DAAD-4364-9B74-F703C68FAECA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71-3C4C-4308-B15A-0E691DB4E26F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1D43-0EC8-49BF-80F7-CDE96A812A3A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1C5-8690-4B2C-B116-58FE3BB19B94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63FD-AE28-4FF0-9F2B-38F6F672232D}" type="datetime1">
              <a:rPr lang="fr-FR" smtClean="0"/>
              <a:pPr/>
              <a:t>24/03/2022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E2B9-B876-40AB-871F-E3234404E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/>
          <p:nvPr/>
        </p:nvSpPr>
        <p:spPr>
          <a:xfrm>
            <a:off x="611560" y="1700808"/>
            <a:ext cx="799236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Stencil" pitchFamily="82" charset="0"/>
              </a:rPr>
              <a:t>Mini Voiture RC</a:t>
            </a:r>
            <a:endParaRPr lang="fr-FR" sz="6000" b="0" strike="noStrike" spc="-1" dirty="0">
              <a:latin typeface="Stencil" pitchFamily="82" charset="0"/>
            </a:endParaRPr>
          </a:p>
        </p:txBody>
      </p:sp>
      <p:pic>
        <p:nvPicPr>
          <p:cNvPr id="10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1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Solutions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Diagram5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3857459751"/>
              </p:ext>
            </p:extLst>
          </p:nvPr>
        </p:nvGraphicFramePr>
        <p:xfrm>
          <a:off x="107504" y="2636912"/>
          <a:ext cx="885672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Implémenter une application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" name="Diagram6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1631567703"/>
              </p:ext>
            </p:extLst>
          </p:nvPr>
        </p:nvGraphicFramePr>
        <p:xfrm>
          <a:off x="179640" y="2853000"/>
          <a:ext cx="8784848" cy="381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1:Tâches à effectuer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Diagram6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1631567703"/>
              </p:ext>
            </p:extLst>
          </p:nvPr>
        </p:nvGraphicFramePr>
        <p:xfrm>
          <a:off x="179640" y="2853000"/>
          <a:ext cx="8784848" cy="381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Implémenter une application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" name="Diagram6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1631567703"/>
              </p:ext>
            </p:extLst>
          </p:nvPr>
        </p:nvGraphicFramePr>
        <p:xfrm>
          <a:off x="179640" y="2853000"/>
          <a:ext cx="8784848" cy="381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3" y="1124744"/>
            <a:ext cx="8712967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</a:t>
            </a:r>
            <a:r>
              <a:rPr lang="fr-FR" sz="2200" b="0" strike="noStrike" spc="-1" dirty="0" smtClean="0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200" b="0" strike="noStrike" spc="-1" dirty="0" smtClean="0">
              <a:latin typeface="Arial"/>
            </a:endParaRPr>
          </a:p>
          <a:p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pic>
        <p:nvPicPr>
          <p:cNvPr id="9" name="Image 8" descr="codehtml_feu.PNG"/>
          <p:cNvPicPr/>
          <p:nvPr/>
        </p:nvPicPr>
        <p:blipFill>
          <a:blip r:embed="rId4" cstate="print"/>
          <a:stretch/>
        </p:blipFill>
        <p:spPr>
          <a:xfrm>
            <a:off x="611560" y="2564904"/>
            <a:ext cx="5256584" cy="3300416"/>
          </a:xfrm>
          <a:prstGeom prst="rect">
            <a:avLst/>
          </a:prstGeom>
          <a:ln w="0">
            <a:noFill/>
          </a:ln>
        </p:spPr>
      </p:pic>
      <p:sp>
        <p:nvSpPr>
          <p:cNvPr id="10" name="ZoneTexte 9"/>
          <p:cNvSpPr/>
          <p:nvPr/>
        </p:nvSpPr>
        <p:spPr>
          <a:xfrm>
            <a:off x="2700280" y="6093296"/>
            <a:ext cx="1151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Code html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920131" y="2348880"/>
            <a:ext cx="1283744" cy="421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3" y="1124744"/>
            <a:ext cx="8712967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</a:t>
            </a:r>
            <a:r>
              <a:rPr lang="fr-FR" sz="2200" b="0" strike="noStrike" spc="-1" dirty="0" smtClean="0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200" b="0" strike="noStrike" spc="-1" dirty="0" smtClean="0">
              <a:latin typeface="Arial"/>
            </a:endParaRPr>
          </a:p>
          <a:p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0" name="ZoneTexte 9"/>
          <p:cNvSpPr/>
          <p:nvPr/>
        </p:nvSpPr>
        <p:spPr>
          <a:xfrm>
            <a:off x="2700280" y="6093296"/>
            <a:ext cx="1151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Code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CSS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920131" y="2348880"/>
            <a:ext cx="1283744" cy="421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codecss_feu.PNG"/>
          <p:cNvPicPr/>
          <p:nvPr/>
        </p:nvPicPr>
        <p:blipFill>
          <a:blip r:embed="rId5" cstate="print"/>
          <a:stretch/>
        </p:blipFill>
        <p:spPr>
          <a:xfrm>
            <a:off x="1403648" y="2708920"/>
            <a:ext cx="3693288" cy="3123296"/>
          </a:xfrm>
          <a:prstGeom prst="rect">
            <a:avLst/>
          </a:prstGeom>
          <a:ln w="0">
            <a:noFill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Implémenter une application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" name="Diagram6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1631567703"/>
              </p:ext>
            </p:extLst>
          </p:nvPr>
        </p:nvGraphicFramePr>
        <p:xfrm>
          <a:off x="179640" y="2853000"/>
          <a:ext cx="8784848" cy="381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Chronomètre en JavaScript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pic>
        <p:nvPicPr>
          <p:cNvPr id="7" name="Image 8" descr="tickjs.PNG"/>
          <p:cNvPicPr/>
          <p:nvPr/>
        </p:nvPicPr>
        <p:blipFill>
          <a:blip r:embed="rId4" cstate="print"/>
          <a:stretch/>
        </p:blipFill>
        <p:spPr>
          <a:xfrm>
            <a:off x="1331640" y="2636912"/>
            <a:ext cx="3600400" cy="2736304"/>
          </a:xfrm>
          <a:prstGeom prst="rect">
            <a:avLst/>
          </a:prstGeom>
          <a:ln w="0">
            <a:noFill/>
          </a:ln>
        </p:spPr>
      </p:pic>
      <p:sp>
        <p:nvSpPr>
          <p:cNvPr id="9" name="ZoneTexte 11"/>
          <p:cNvSpPr/>
          <p:nvPr/>
        </p:nvSpPr>
        <p:spPr>
          <a:xfrm>
            <a:off x="1115616" y="5589240"/>
            <a:ext cx="410445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Fonction pour faire les chiffres du chrono.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0712" y="1700808"/>
            <a:ext cx="1377648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Chronomètre en JavaScript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pic>
        <p:nvPicPr>
          <p:cNvPr id="8" name="Image 10" descr="timer.PNG"/>
          <p:cNvPicPr/>
          <p:nvPr/>
        </p:nvPicPr>
        <p:blipFill>
          <a:blip r:embed="rId4" cstate="print"/>
          <a:stretch/>
        </p:blipFill>
        <p:spPr>
          <a:xfrm>
            <a:off x="467544" y="2780928"/>
            <a:ext cx="4968552" cy="1368152"/>
          </a:xfrm>
          <a:prstGeom prst="rect">
            <a:avLst/>
          </a:prstGeom>
          <a:ln w="0">
            <a:noFill/>
          </a:ln>
        </p:spPr>
      </p:pic>
      <p:sp>
        <p:nvSpPr>
          <p:cNvPr id="10" name="ZoneTexte 12"/>
          <p:cNvSpPr/>
          <p:nvPr/>
        </p:nvSpPr>
        <p:spPr>
          <a:xfrm>
            <a:off x="1331640" y="4797152"/>
            <a:ext cx="338437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La vitesse du chrono et le retard pour que le chrono se lance avec le feu vert.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0712" y="1700808"/>
            <a:ext cx="1377648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2" name="ZoneTexte 2"/>
          <p:cNvSpPr/>
          <p:nvPr/>
        </p:nvSpPr>
        <p:spPr>
          <a:xfrm>
            <a:off x="2843808" y="2924944"/>
            <a:ext cx="325202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Maximilien &gt;&gt;&gt;  Lucas</a:t>
            </a:r>
            <a:endParaRPr lang="fr-FR" sz="2000" spc="-1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2"/>
          <p:cNvSpPr/>
          <p:nvPr/>
        </p:nvSpPr>
        <p:spPr>
          <a:xfrm>
            <a:off x="827584" y="1988840"/>
            <a:ext cx="5146771" cy="21375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fr-FR" sz="2500" b="0" u="sng" strike="noStrike" spc="-1" dirty="0" smtClean="0">
                <a:solidFill>
                  <a:srgbClr val="000000"/>
                </a:solidFill>
                <a:latin typeface="Arial"/>
              </a:rPr>
              <a:t>Table des matières:</a:t>
            </a:r>
            <a:endParaRPr lang="fr-FR" sz="2500" b="0" u="sng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 Présentation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générale du 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projet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fr-FR" spc="-1" dirty="0">
              <a:solidFill>
                <a:srgbClr val="000000"/>
              </a:solidFill>
              <a:latin typeface="Arial"/>
            </a:endParaRPr>
          </a:p>
          <a:p>
            <a:pPr>
              <a:buFontTx/>
              <a:buChar char="-"/>
            </a:pPr>
            <a:r>
              <a:rPr lang="fr-FR" spc="-1" dirty="0" smtClean="0">
                <a:solidFill>
                  <a:srgbClr val="000000"/>
                </a:solidFill>
                <a:latin typeface="Arial"/>
              </a:rPr>
              <a:t> Répartition </a:t>
            </a:r>
            <a:r>
              <a:rPr lang="fr-FR" spc="-1" dirty="0">
                <a:solidFill>
                  <a:srgbClr val="000000"/>
                </a:solidFill>
                <a:latin typeface="Arial"/>
              </a:rPr>
              <a:t>des tâches pour chaque élèves</a:t>
            </a:r>
            <a:endParaRPr lang="fr-FR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0000"/>
              </a:solidFill>
              <a:latin typeface="Arial"/>
            </a:endParaRPr>
          </a:p>
          <a:p>
            <a:r>
              <a:rPr lang="fr-FR" spc="-1" dirty="0">
                <a:solidFill>
                  <a:srgbClr val="000000"/>
                </a:solidFill>
                <a:latin typeface="Arial"/>
              </a:rPr>
              <a:t>- Présentation individuelle des différentes </a:t>
            </a:r>
            <a:r>
              <a:rPr lang="fr-FR" spc="-1" dirty="0" smtClean="0">
                <a:solidFill>
                  <a:srgbClr val="000000"/>
                </a:solidFill>
                <a:latin typeface="Arial"/>
              </a:rPr>
              <a:t>parties</a:t>
            </a:r>
            <a:endParaRPr lang="fr-FR" spc="-1" dirty="0">
              <a:latin typeface="Arial"/>
            </a:endParaRPr>
          </a:p>
        </p:txBody>
      </p:sp>
      <p:pic>
        <p:nvPicPr>
          <p:cNvPr id="11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2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763123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2: </a:t>
            </a:r>
            <a:r>
              <a:rPr lang="fr-FR" sz="2400" spc="-1" dirty="0">
                <a:solidFill>
                  <a:srgbClr val="000000"/>
                </a:solidFill>
              </a:rPr>
              <a:t>Implémentation d’une application </a:t>
            </a:r>
            <a:r>
              <a:rPr lang="fr-FR" sz="2400" spc="-1" dirty="0" smtClean="0">
                <a:solidFill>
                  <a:srgbClr val="000000"/>
                </a:solidFill>
              </a:rPr>
              <a:t>web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" name="Diagram12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900614919"/>
              </p:ext>
            </p:extLst>
          </p:nvPr>
        </p:nvGraphicFramePr>
        <p:xfrm>
          <a:off x="107504" y="2708920"/>
          <a:ext cx="8928992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2: </a:t>
            </a:r>
            <a:r>
              <a:rPr lang="fr-FR" sz="2400" spc="-1" dirty="0" smtClean="0">
                <a:solidFill>
                  <a:srgbClr val="000000"/>
                </a:solidFill>
              </a:rPr>
              <a:t>Code Html du site web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8" name="Image 8" descr="code_site_web.PNG"/>
          <p:cNvPicPr/>
          <p:nvPr/>
        </p:nvPicPr>
        <p:blipFill>
          <a:blip r:embed="rId4" cstate="print"/>
          <a:stretch/>
        </p:blipFill>
        <p:spPr>
          <a:xfrm>
            <a:off x="1403640" y="2420832"/>
            <a:ext cx="6381720" cy="416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763123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2: </a:t>
            </a:r>
            <a:r>
              <a:rPr lang="fr-FR" sz="2400" spc="-1" dirty="0">
                <a:solidFill>
                  <a:srgbClr val="000000"/>
                </a:solidFill>
              </a:rPr>
              <a:t>Implémentation d’une application </a:t>
            </a:r>
            <a:r>
              <a:rPr lang="fr-FR" sz="2400" spc="-1" dirty="0" smtClean="0">
                <a:solidFill>
                  <a:srgbClr val="000000"/>
                </a:solidFill>
              </a:rPr>
              <a:t>web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Diagram12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900614919"/>
              </p:ext>
            </p:extLst>
          </p:nvPr>
        </p:nvGraphicFramePr>
        <p:xfrm>
          <a:off x="107504" y="2708920"/>
          <a:ext cx="8928992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763123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2: </a:t>
            </a:r>
            <a:r>
              <a:rPr lang="fr-FR" sz="2400" spc="-1" dirty="0">
                <a:solidFill>
                  <a:srgbClr val="000000"/>
                </a:solidFill>
              </a:rPr>
              <a:t>Implémentation d’une application </a:t>
            </a:r>
            <a:r>
              <a:rPr lang="fr-FR" sz="2400" spc="-1" dirty="0" smtClean="0">
                <a:solidFill>
                  <a:srgbClr val="000000"/>
                </a:solidFill>
              </a:rPr>
              <a:t>web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" name="Diagram12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900614919"/>
              </p:ext>
            </p:extLst>
          </p:nvPr>
        </p:nvGraphicFramePr>
        <p:xfrm>
          <a:off x="107504" y="2708920"/>
          <a:ext cx="8928992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83441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2: </a:t>
            </a:r>
            <a:r>
              <a:rPr lang="fr-FR" sz="2400" spc="-1" dirty="0" smtClean="0">
                <a:solidFill>
                  <a:srgbClr val="000000"/>
                </a:solidFill>
              </a:rPr>
              <a:t>Code du formulaire d’inscription</a:t>
            </a:r>
            <a:endParaRPr lang="fr-FR" sz="2400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pic>
        <p:nvPicPr>
          <p:cNvPr id="8" name="Picture 4"/>
          <p:cNvPicPr/>
          <p:nvPr/>
        </p:nvPicPr>
        <p:blipFill>
          <a:blip r:embed="rId4" cstate="print"/>
          <a:stretch/>
        </p:blipFill>
        <p:spPr>
          <a:xfrm>
            <a:off x="251520" y="3212976"/>
            <a:ext cx="4176000" cy="1490040"/>
          </a:xfrm>
          <a:prstGeom prst="rect">
            <a:avLst/>
          </a:prstGeom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5" cstate="print"/>
          <a:stretch/>
        </p:blipFill>
        <p:spPr>
          <a:xfrm>
            <a:off x="4860032" y="2420888"/>
            <a:ext cx="4104000" cy="4317480"/>
          </a:xfrm>
          <a:prstGeom prst="rect">
            <a:avLst/>
          </a:prstGeom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148080" y="508503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148080" y="3932904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835696" y="4149080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763688" y="3284984"/>
            <a:ext cx="115212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83441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2: </a:t>
            </a:r>
            <a:r>
              <a:rPr lang="fr-FR" sz="2400" spc="-1" dirty="0" smtClean="0">
                <a:solidFill>
                  <a:srgbClr val="000000"/>
                </a:solidFill>
              </a:rPr>
              <a:t>Code du formulaire d’inscription</a:t>
            </a:r>
            <a:endParaRPr lang="fr-FR" sz="2400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tretch/>
        </p:blipFill>
        <p:spPr>
          <a:xfrm>
            <a:off x="4860032" y="2420888"/>
            <a:ext cx="4104000" cy="4317480"/>
          </a:xfrm>
          <a:prstGeom prst="rect">
            <a:avLst/>
          </a:prstGeom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148080" y="508503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148080" y="3932904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5"/>
          <p:cNvPicPr/>
          <p:nvPr/>
        </p:nvPicPr>
        <p:blipFill>
          <a:blip r:embed="rId5" cstate="print"/>
          <a:stretch/>
        </p:blipFill>
        <p:spPr>
          <a:xfrm>
            <a:off x="179512" y="3573016"/>
            <a:ext cx="4171680" cy="361440"/>
          </a:xfrm>
          <a:prstGeom prst="rect">
            <a:avLst/>
          </a:prstGeom>
          <a:ln w="9525">
            <a:noFill/>
          </a:ln>
        </p:spPr>
      </p:pic>
      <p:sp>
        <p:nvSpPr>
          <p:cNvPr id="16" name="Rectangle 15"/>
          <p:cNvSpPr/>
          <p:nvPr/>
        </p:nvSpPr>
        <p:spPr>
          <a:xfrm>
            <a:off x="3275856" y="3717032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275856" y="3573016"/>
            <a:ext cx="576064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83441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2: </a:t>
            </a:r>
            <a:r>
              <a:rPr lang="fr-FR" sz="2400" spc="-1" dirty="0" smtClean="0">
                <a:solidFill>
                  <a:srgbClr val="000000"/>
                </a:solidFill>
              </a:rPr>
              <a:t>Code du formulaire d’inscription</a:t>
            </a:r>
            <a:endParaRPr lang="fr-FR" sz="2400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tretch/>
        </p:blipFill>
        <p:spPr>
          <a:xfrm>
            <a:off x="4860032" y="2420888"/>
            <a:ext cx="4104000" cy="4317480"/>
          </a:xfrm>
          <a:prstGeom prst="rect">
            <a:avLst/>
          </a:prstGeom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148080" y="508503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148080" y="3932904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7"/>
          <p:cNvPicPr/>
          <p:nvPr/>
        </p:nvPicPr>
        <p:blipFill>
          <a:blip r:embed="rId5" cstate="print"/>
          <a:stretch/>
        </p:blipFill>
        <p:spPr>
          <a:xfrm>
            <a:off x="251520" y="3212976"/>
            <a:ext cx="4176000" cy="2374920"/>
          </a:xfrm>
          <a:prstGeom prst="rect">
            <a:avLst/>
          </a:prstGeom>
          <a:ln w="9525">
            <a:noFill/>
          </a:ln>
        </p:spPr>
      </p:pic>
      <p:sp>
        <p:nvSpPr>
          <p:cNvPr id="16" name="Rectangle 15"/>
          <p:cNvSpPr/>
          <p:nvPr/>
        </p:nvSpPr>
        <p:spPr>
          <a:xfrm>
            <a:off x="899592" y="4941168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899592" y="3212976"/>
            <a:ext cx="3456384" cy="16561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83441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2: </a:t>
            </a:r>
            <a:r>
              <a:rPr lang="fr-FR" sz="2400" spc="-1" dirty="0" smtClean="0">
                <a:solidFill>
                  <a:srgbClr val="000000"/>
                </a:solidFill>
              </a:rPr>
              <a:t>Code du formulaire d’inscription</a:t>
            </a:r>
            <a:endParaRPr lang="fr-FR" sz="2400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tretch/>
        </p:blipFill>
        <p:spPr>
          <a:xfrm>
            <a:off x="4860032" y="2420888"/>
            <a:ext cx="4104000" cy="4317480"/>
          </a:xfrm>
          <a:prstGeom prst="rect">
            <a:avLst/>
          </a:prstGeom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148080" y="508503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148080" y="3932904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4"/>
          <p:cNvPicPr/>
          <p:nvPr/>
        </p:nvPicPr>
        <p:blipFill>
          <a:blip r:embed="rId5" cstate="print"/>
          <a:stretch/>
        </p:blipFill>
        <p:spPr>
          <a:xfrm>
            <a:off x="251520" y="2348880"/>
            <a:ext cx="4176000" cy="1490040"/>
          </a:xfrm>
          <a:prstGeom prst="rect">
            <a:avLst/>
          </a:prstGeom>
          <a:ln w="9525">
            <a:noFill/>
          </a:ln>
        </p:spPr>
      </p:pic>
      <p:pic>
        <p:nvPicPr>
          <p:cNvPr id="28" name="Picture 5"/>
          <p:cNvPicPr/>
          <p:nvPr/>
        </p:nvPicPr>
        <p:blipFill>
          <a:blip r:embed="rId6" cstate="print"/>
          <a:stretch/>
        </p:blipFill>
        <p:spPr>
          <a:xfrm>
            <a:off x="251520" y="3932880"/>
            <a:ext cx="4171680" cy="361440"/>
          </a:xfrm>
          <a:prstGeom prst="rect">
            <a:avLst/>
          </a:prstGeom>
          <a:ln w="9525">
            <a:noFill/>
          </a:ln>
        </p:spPr>
      </p:pic>
      <p:pic>
        <p:nvPicPr>
          <p:cNvPr id="29" name="Picture 7"/>
          <p:cNvPicPr/>
          <p:nvPr/>
        </p:nvPicPr>
        <p:blipFill>
          <a:blip r:embed="rId7" cstate="print"/>
          <a:stretch/>
        </p:blipFill>
        <p:spPr>
          <a:xfrm>
            <a:off x="251520" y="4364880"/>
            <a:ext cx="4176000" cy="2374920"/>
          </a:xfrm>
          <a:prstGeom prst="rect">
            <a:avLst/>
          </a:prstGeom>
          <a:ln w="9525">
            <a:noFill/>
          </a:ln>
        </p:spPr>
      </p:pic>
      <p:sp>
        <p:nvSpPr>
          <p:cNvPr id="30" name="Rectangle 29"/>
          <p:cNvSpPr/>
          <p:nvPr/>
        </p:nvSpPr>
        <p:spPr>
          <a:xfrm>
            <a:off x="899472" y="6093160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27464" y="4364968"/>
            <a:ext cx="3384376" cy="16561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75736" y="407693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763568" y="328484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763568" y="2492760"/>
            <a:ext cx="122413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347744" y="3932920"/>
            <a:ext cx="432048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7631233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2: </a:t>
            </a:r>
            <a:r>
              <a:rPr lang="fr-FR" sz="2400" spc="-1" dirty="0">
                <a:solidFill>
                  <a:srgbClr val="000000"/>
                </a:solidFill>
              </a:rPr>
              <a:t>Implémentation d’une application </a:t>
            </a:r>
            <a:r>
              <a:rPr lang="fr-FR" sz="2400" spc="-1" dirty="0" smtClean="0">
                <a:solidFill>
                  <a:srgbClr val="000000"/>
                </a:solidFill>
              </a:rPr>
              <a:t>web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" name="Diagram20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2270419773"/>
              </p:ext>
            </p:extLst>
          </p:nvPr>
        </p:nvGraphicFramePr>
        <p:xfrm>
          <a:off x="179512" y="2349000"/>
          <a:ext cx="8784976" cy="432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9" name="ZoneTexte 2"/>
          <p:cNvSpPr/>
          <p:nvPr/>
        </p:nvSpPr>
        <p:spPr>
          <a:xfrm>
            <a:off x="2843808" y="2924944"/>
            <a:ext cx="2720338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Lucas &gt;&gt;&gt;  Wilson</a:t>
            </a:r>
            <a:endParaRPr lang="fr-FR" sz="2000" spc="-1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4561868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>
                <a:solidFill>
                  <a:srgbClr val="000000"/>
                </a:solidFill>
                <a:latin typeface="Arial"/>
              </a:rPr>
              <a:t>Présentation générale du </a:t>
            </a: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projet:</a:t>
            </a:r>
            <a:endParaRPr lang="fr-FR" sz="2400" b="0" u="sng" strike="noStrike" spc="-1" dirty="0">
              <a:latin typeface="Arial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79512" y="1700808"/>
            <a:ext cx="8856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Organiser une course de voiture RC allant de l'inscription jusqu'au classement et l affichage des scores.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8" name="Image 9" descr="cas_utilisation.PNG"/>
          <p:cNvPicPr/>
          <p:nvPr/>
        </p:nvPicPr>
        <p:blipFill>
          <a:blip r:embed="rId2" cstate="print"/>
          <a:stretch/>
        </p:blipFill>
        <p:spPr>
          <a:xfrm>
            <a:off x="1728000" y="2780808"/>
            <a:ext cx="4948920" cy="3572640"/>
          </a:xfrm>
          <a:prstGeom prst="rect">
            <a:avLst/>
          </a:prstGeom>
          <a:ln w="0">
            <a:noFill/>
          </a:ln>
        </p:spPr>
      </p:pic>
      <p:pic>
        <p:nvPicPr>
          <p:cNvPr id="9" name="Image 4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4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u="sng" spc="-1" dirty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u="sng" spc="-1" dirty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Rectangle 3_0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Rectangle 4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" name="Connecteur droit 6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u="sng" spc="-1" dirty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Rectangle 3_1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Rectangle 4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" name="Connecteur droit 5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6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" name="Connecteur droit 8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u="sng" spc="-1" dirty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Rectangle 3_1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Rectangle 4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" name="Connecteur droit 5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6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" name="Connecteur droit 8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7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Rectangle 8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" name="Connecteur droit 9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0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" name="Connecteur droit 11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ectangle 12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" name="Connecteur droit 14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u="sng" spc="-1" dirty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Rectangle 3_1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Rectangle 4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" name="Connecteur droit 5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6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" name="Connecteur droit 8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7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Rectangle 8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" name="Connecteur droit 9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0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" name="Connecteur droit 11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ectangle 12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" name="Connecteur droit 14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Rectangle 3_2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3" name="Rectangle 4_3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" name="Rectangle 5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" name="Connecteur droit 6_0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Rectangle 7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" name="Connecteur droit 8_0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Rectangle 9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Connecteur droit 10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2_1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u="sng" spc="-1" dirty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Rectangle 3_1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Rectangle 4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" name="Connecteur droit 5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6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" name="Connecteur droit 8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7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Rectangle 8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" name="Connecteur droit 9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0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" name="Connecteur droit 11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ectangle 12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" name="Connecteur droit 14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Rectangle 3_2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" name="Rectangle 4_3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" name="Rectangle 5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" name="Connecteur droit 6_0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Rectangle 7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" name="Connecteur droit 8_0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Rectangle 9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Connecteur droit 10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2_1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3_3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" name="Rectangle 4_2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" name="Rectangle 5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" name="Connecteur droit 6_3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Rectangle 7_0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" name="Connecteur droit 8_3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Rectangle 9_0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" name="Connecteur droit 10_0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onnecteur droit 11_0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Rectangle 12_0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41" name="Connecteur droit 14_0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Espace réservé du numéro de diapositiv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u="sng" spc="-1" dirty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Rectangle 3_1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Rectangle 4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" name="Connecteur droit 5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6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" name="Connecteur droit 8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7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Rectangle 8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" name="Connecteur droit 9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0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" name="Connecteur droit 11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ectangle 12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" name="Connecteur droit 14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Rectangle 3_2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" name="Rectangle 4_3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" name="Rectangle 5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" name="Connecteur droit 6_0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Rectangle 7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" name="Connecteur droit 8_0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Rectangle 9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Connecteur droit 10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2_1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3_3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" name="Rectangle 4_2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" name="Rectangle 5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" name="Connecteur droit 6_3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Rectangle 7_0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" name="Connecteur droit 8_3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Rectangle 9_0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" name="Connecteur droit 10_0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onnecteur droit 11_0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Rectangle 12_0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" name="Connecteur droit 14_0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ctangle 3_4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" name="Rectangle 4_5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" name="Rectangle 5_3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" name="Connecteur droit 6_2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7_3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" name="Connecteur droit 8_2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9_3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" name="Connecteur droit 10_3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onnecteur droit 11_3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angle 12_3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" name="Connecteur droit 13_1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ctangle 17_1"/>
          <p:cNvSpPr/>
          <p:nvPr/>
        </p:nvSpPr>
        <p:spPr>
          <a:xfrm>
            <a:off x="730836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4" name="Connecteur droit 19_1"/>
          <p:cNvSpPr/>
          <p:nvPr/>
        </p:nvSpPr>
        <p:spPr>
          <a:xfrm>
            <a:off x="6156000" y="4364896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3_4"/>
          <p:cNvSpPr/>
          <p:nvPr/>
        </p:nvSpPr>
        <p:spPr>
          <a:xfrm>
            <a:off x="2699792" y="4797064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" name="Rectangle 12_3"/>
          <p:cNvSpPr/>
          <p:nvPr/>
        </p:nvSpPr>
        <p:spPr>
          <a:xfrm>
            <a:off x="5004152" y="4005064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7" name="Connecteur droit 13_1"/>
          <p:cNvSpPr/>
          <p:nvPr/>
        </p:nvSpPr>
        <p:spPr>
          <a:xfrm flipV="1">
            <a:off x="3851792" y="4365064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Rectangle 17_1"/>
          <p:cNvSpPr/>
          <p:nvPr/>
        </p:nvSpPr>
        <p:spPr>
          <a:xfrm>
            <a:off x="7308512" y="4005064"/>
            <a:ext cx="1151640" cy="719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9" name="Connecteur droit 19_1"/>
          <p:cNvSpPr/>
          <p:nvPr/>
        </p:nvSpPr>
        <p:spPr>
          <a:xfrm>
            <a:off x="6156152" y="4365064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Espace réservé du numéro de diapositive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84760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Code html du tableau pour la liste des participants</a:t>
            </a:r>
            <a:endParaRPr lang="fr-FR" sz="2000" u="sng" spc="-1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60" name="Espace réservé du numéro de diapositive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564904"/>
            <a:ext cx="55149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ZoneTexte 2"/>
          <p:cNvSpPr/>
          <p:nvPr/>
        </p:nvSpPr>
        <p:spPr>
          <a:xfrm>
            <a:off x="3275856" y="4941168"/>
            <a:ext cx="267853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En tête du tableau</a:t>
            </a:r>
            <a:endParaRPr lang="fr-FR" sz="2000" spc="-1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84760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Code html du tableau pour la liste des participants</a:t>
            </a:r>
            <a:endParaRPr lang="fr-FR" sz="2000" u="sng" spc="-1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60" name="Espace réservé du numéro de diapositive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38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8634" y="2649473"/>
            <a:ext cx="2791518" cy="165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2"/>
          <p:cNvSpPr/>
          <p:nvPr/>
        </p:nvSpPr>
        <p:spPr>
          <a:xfrm>
            <a:off x="3131840" y="4509120"/>
            <a:ext cx="288801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Donnée dans le tableau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84760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Code html du tableau pour la liste des participants</a:t>
            </a:r>
            <a:endParaRPr lang="fr-FR" sz="2000" u="sng" spc="-1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60" name="Espace réservé du numéro de diapositive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348880"/>
            <a:ext cx="8567042" cy="162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2"/>
          <p:cNvSpPr/>
          <p:nvPr/>
        </p:nvSpPr>
        <p:spPr>
          <a:xfrm>
            <a:off x="2267744" y="4293096"/>
            <a:ext cx="5673198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Résultat du tableau pour les participants</a:t>
            </a:r>
            <a:endParaRPr lang="fr-FR" sz="2000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2348880"/>
            <a:ext cx="84249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3528" y="5229200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3528" y="2708920"/>
            <a:ext cx="396044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3528" y="5733256"/>
            <a:ext cx="86409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2"/>
          <p:cNvSpPr/>
          <p:nvPr/>
        </p:nvSpPr>
        <p:spPr>
          <a:xfrm>
            <a:off x="1259632" y="5157192"/>
            <a:ext cx="27363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En tête du tableau</a:t>
            </a:r>
          </a:p>
        </p:txBody>
      </p:sp>
      <p:sp>
        <p:nvSpPr>
          <p:cNvPr id="17" name="ZoneTexte 2"/>
          <p:cNvSpPr/>
          <p:nvPr/>
        </p:nvSpPr>
        <p:spPr>
          <a:xfrm>
            <a:off x="1331640" y="5661248"/>
            <a:ext cx="27363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Liste remplit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524923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fr-FR" sz="2400" b="0" u="sng" strike="noStrike" spc="-1" dirty="0">
                <a:solidFill>
                  <a:srgbClr val="000000"/>
                </a:solidFill>
                <a:latin typeface="Arial"/>
              </a:rPr>
              <a:t>Présentation générale du </a:t>
            </a: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projet</a:t>
            </a: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</a:rPr>
              <a:t>Gant</a:t>
            </a:r>
            <a:endParaRPr lang="fr-FR" sz="2400" spc="-1" dirty="0" smtClean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492896"/>
            <a:ext cx="889682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u="sng" spc="-1" dirty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Rectangle 3_1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Rectangle 4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" name="Connecteur droit 5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6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" name="Connecteur droit 8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7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Rectangle 8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" name="Connecteur droit 9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0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" name="Connecteur droit 11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ectangle 12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" name="Connecteur droit 14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Rectangle 3_2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" name="Rectangle 4_3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" name="Rectangle 5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" name="Connecteur droit 6_0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Rectangle 7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" name="Connecteur droit 8_0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Rectangle 9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Connecteur droit 10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2_1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3_3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" name="Rectangle 4_2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" name="Rectangle 5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" name="Connecteur droit 6_3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Rectangle 7_0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" name="Connecteur droit 8_3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Rectangle 9_0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" name="Connecteur droit 10_0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onnecteur droit 11_0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Rectangle 12_0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" name="Connecteur droit 14_0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ctangle 3_4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" name="Rectangle 4_5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" name="Rectangle 5_3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" name="Connecteur droit 6_2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7_3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" name="Connecteur droit 8_2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9_3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" name="Connecteur droit 10_3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onnecteur droit 11_3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angle 12_3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" name="Connecteur droit 13_1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ctangle 17_1"/>
          <p:cNvSpPr/>
          <p:nvPr/>
        </p:nvSpPr>
        <p:spPr>
          <a:xfrm>
            <a:off x="730836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4" name="Connecteur droit 19_1"/>
          <p:cNvSpPr/>
          <p:nvPr/>
        </p:nvSpPr>
        <p:spPr>
          <a:xfrm>
            <a:off x="6156000" y="4364896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3_4"/>
          <p:cNvSpPr/>
          <p:nvPr/>
        </p:nvSpPr>
        <p:spPr>
          <a:xfrm>
            <a:off x="2699792" y="4797064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" name="Rectangle 12_3"/>
          <p:cNvSpPr/>
          <p:nvPr/>
        </p:nvSpPr>
        <p:spPr>
          <a:xfrm>
            <a:off x="5004152" y="4005064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7" name="Connecteur droit 13_1"/>
          <p:cNvSpPr/>
          <p:nvPr/>
        </p:nvSpPr>
        <p:spPr>
          <a:xfrm flipV="1">
            <a:off x="3851792" y="4365064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Rectangle 17_1"/>
          <p:cNvSpPr/>
          <p:nvPr/>
        </p:nvSpPr>
        <p:spPr>
          <a:xfrm>
            <a:off x="7308512" y="4005064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9" name="Connecteur droit 19_1"/>
          <p:cNvSpPr/>
          <p:nvPr/>
        </p:nvSpPr>
        <p:spPr>
          <a:xfrm>
            <a:off x="6156152" y="4365064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3_5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1" name="Rectangle 4_4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2" name="Rectangle 5_2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3" name="Connecteur droit 6_5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Rectangle 7_2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5" name="Connecteur droit 8_5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Rectangle 9_2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7" name="Connecteur droit 10_2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onnecteur droit 11_2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ectangle 12_2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0" name="Connecteur droit 13_0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Rectangle 14_1"/>
          <p:cNvSpPr/>
          <p:nvPr/>
        </p:nvSpPr>
        <p:spPr>
          <a:xfrm>
            <a:off x="5004000" y="5517256"/>
            <a:ext cx="1151640" cy="719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FFFFFF"/>
                </a:solidFill>
                <a:latin typeface="Calibri"/>
              </a:rPr>
              <a:t>Affichages des scores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72" name="Connecteur droit 15_1"/>
          <p:cNvSpPr/>
          <p:nvPr/>
        </p:nvSpPr>
        <p:spPr>
          <a:xfrm>
            <a:off x="3851640" y="5156896"/>
            <a:ext cx="115236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Rectangle 16_1"/>
          <p:cNvSpPr/>
          <p:nvPr/>
        </p:nvSpPr>
        <p:spPr>
          <a:xfrm>
            <a:off x="730836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4" name="Connecteur droit 18_1"/>
          <p:cNvSpPr/>
          <p:nvPr/>
        </p:nvSpPr>
        <p:spPr>
          <a:xfrm>
            <a:off x="6156000" y="4364896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Espace réservé du numéro de diapositive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u="sng" spc="-1" dirty="0">
              <a:latin typeface="Arial"/>
            </a:endParaRPr>
          </a:p>
        </p:txBody>
      </p:sp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Rectangle 3_1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Rectangle 4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" name="Connecteur droit 5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6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" name="Connecteur droit 8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7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Rectangle 8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" name="Connecteur droit 9_1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0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" name="Connecteur droit 11_1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ectangle 12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" name="Connecteur droit 14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Rectangle 3_2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" name="Rectangle 4_3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" name="Rectangle 5_1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" name="Connecteur droit 6_0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Rectangle 7_1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" name="Connecteur droit 8_0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Rectangle 9_1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Connecteur droit 10_1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2_1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3_3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" name="Rectangle 4_2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" name="Rectangle 5_0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" name="Connecteur droit 6_3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Rectangle 7_0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" name="Connecteur droit 8_3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Rectangle 9_0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" name="Connecteur droit 10_0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onnecteur droit 11_0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Rectangle 12_0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" name="Connecteur droit 14_0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ctangle 3_4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" name="Rectangle 4_5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" name="Rectangle 5_3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" name="Connecteur droit 6_2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7_3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" name="Connecteur droit 8_2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9_3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" name="Connecteur droit 10_3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onnecteur droit 11_3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angle 12_3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" name="Connecteur droit 13_1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ctangle 17_1"/>
          <p:cNvSpPr/>
          <p:nvPr/>
        </p:nvSpPr>
        <p:spPr>
          <a:xfrm>
            <a:off x="730836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4" name="Connecteur droit 19_1"/>
          <p:cNvSpPr/>
          <p:nvPr/>
        </p:nvSpPr>
        <p:spPr>
          <a:xfrm>
            <a:off x="6156000" y="4364896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3_4"/>
          <p:cNvSpPr/>
          <p:nvPr/>
        </p:nvSpPr>
        <p:spPr>
          <a:xfrm>
            <a:off x="2699792" y="4797064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" name="Rectangle 12_3"/>
          <p:cNvSpPr/>
          <p:nvPr/>
        </p:nvSpPr>
        <p:spPr>
          <a:xfrm>
            <a:off x="5004152" y="4005064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7" name="Connecteur droit 13_1"/>
          <p:cNvSpPr/>
          <p:nvPr/>
        </p:nvSpPr>
        <p:spPr>
          <a:xfrm flipV="1">
            <a:off x="3851792" y="4365064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Rectangle 17_1"/>
          <p:cNvSpPr/>
          <p:nvPr/>
        </p:nvSpPr>
        <p:spPr>
          <a:xfrm>
            <a:off x="7308512" y="4005064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9" name="Connecteur droit 19_1"/>
          <p:cNvSpPr/>
          <p:nvPr/>
        </p:nvSpPr>
        <p:spPr>
          <a:xfrm>
            <a:off x="6156152" y="4365064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3_5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1" name="Rectangle 4_4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2" name="Rectangle 5_2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3" name="Connecteur droit 6_5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Rectangle 7_2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5" name="Connecteur droit 8_5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Rectangle 9_2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7" name="Connecteur droit 10_2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onnecteur droit 11_2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ectangle 12_2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0" name="Connecteur droit 13_0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Rectangle 14_1"/>
          <p:cNvSpPr/>
          <p:nvPr/>
        </p:nvSpPr>
        <p:spPr>
          <a:xfrm>
            <a:off x="5004000" y="551725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Affichages des scores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2" name="Connecteur droit 15_1"/>
          <p:cNvSpPr/>
          <p:nvPr/>
        </p:nvSpPr>
        <p:spPr>
          <a:xfrm>
            <a:off x="3851640" y="5156896"/>
            <a:ext cx="115236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Rectangle 16_1"/>
          <p:cNvSpPr/>
          <p:nvPr/>
        </p:nvSpPr>
        <p:spPr>
          <a:xfrm>
            <a:off x="730836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4" name="Connecteur droit 18_1"/>
          <p:cNvSpPr/>
          <p:nvPr/>
        </p:nvSpPr>
        <p:spPr>
          <a:xfrm>
            <a:off x="6156000" y="4364896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Rectangle 3_6"/>
          <p:cNvSpPr/>
          <p:nvPr/>
        </p:nvSpPr>
        <p:spPr>
          <a:xfrm>
            <a:off x="2699640" y="4796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6" name="Rectangle 4_7"/>
          <p:cNvSpPr/>
          <p:nvPr/>
        </p:nvSpPr>
        <p:spPr>
          <a:xfrm>
            <a:off x="269964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7" name="Rectangle 5_5"/>
          <p:cNvSpPr/>
          <p:nvPr/>
        </p:nvSpPr>
        <p:spPr>
          <a:xfrm>
            <a:off x="251640" y="3788896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8" name="Connecteur droit 6_4"/>
          <p:cNvSpPr/>
          <p:nvPr/>
        </p:nvSpPr>
        <p:spPr>
          <a:xfrm flipV="1">
            <a:off x="1547640" y="2852536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Rectangle 7_5"/>
          <p:cNvSpPr/>
          <p:nvPr/>
        </p:nvSpPr>
        <p:spPr>
          <a:xfrm>
            <a:off x="507600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0" name="Connecteur droit 8_4"/>
          <p:cNvSpPr/>
          <p:nvPr/>
        </p:nvSpPr>
        <p:spPr>
          <a:xfrm>
            <a:off x="3851640" y="2852536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9_5"/>
          <p:cNvSpPr/>
          <p:nvPr/>
        </p:nvSpPr>
        <p:spPr>
          <a:xfrm>
            <a:off x="7308360" y="2492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2" name="Connecteur droit 10_5"/>
          <p:cNvSpPr/>
          <p:nvPr/>
        </p:nvSpPr>
        <p:spPr>
          <a:xfrm>
            <a:off x="6228000" y="2852536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onnecteur droit 11_5"/>
          <p:cNvSpPr/>
          <p:nvPr/>
        </p:nvSpPr>
        <p:spPr>
          <a:xfrm>
            <a:off x="1547640" y="4112896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12_5"/>
          <p:cNvSpPr/>
          <p:nvPr/>
        </p:nvSpPr>
        <p:spPr>
          <a:xfrm>
            <a:off x="500400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5" name="Connecteur droit 13_3"/>
          <p:cNvSpPr/>
          <p:nvPr/>
        </p:nvSpPr>
        <p:spPr>
          <a:xfrm flipV="1">
            <a:off x="3851640" y="4364896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14_0"/>
          <p:cNvSpPr/>
          <p:nvPr/>
        </p:nvSpPr>
        <p:spPr>
          <a:xfrm>
            <a:off x="5004000" y="551725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Affichages des scores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7" name="Connecteur droit 15_0"/>
          <p:cNvSpPr/>
          <p:nvPr/>
        </p:nvSpPr>
        <p:spPr>
          <a:xfrm>
            <a:off x="3851640" y="5156896"/>
            <a:ext cx="115236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16_0"/>
          <p:cNvSpPr/>
          <p:nvPr/>
        </p:nvSpPr>
        <p:spPr>
          <a:xfrm>
            <a:off x="7308360" y="4004896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9" name="Connecteur droit 17_1"/>
          <p:cNvSpPr/>
          <p:nvPr/>
        </p:nvSpPr>
        <p:spPr>
          <a:xfrm>
            <a:off x="6156000" y="4364896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8_1"/>
          <p:cNvSpPr/>
          <p:nvPr/>
        </p:nvSpPr>
        <p:spPr>
          <a:xfrm>
            <a:off x="7380360" y="5517256"/>
            <a:ext cx="1151640" cy="719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FFFFFF"/>
                </a:solidFill>
                <a:latin typeface="Calibri"/>
              </a:rPr>
              <a:t>Pas traité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1" name="Connecteur droit 20_1"/>
          <p:cNvSpPr/>
          <p:nvPr/>
        </p:nvSpPr>
        <p:spPr>
          <a:xfrm>
            <a:off x="6156000" y="5876896"/>
            <a:ext cx="122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Espace réservé du numéro de diapositive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92" name="Espace réservé du numéro de diapositive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5" name="ZoneTexte 2"/>
          <p:cNvSpPr/>
          <p:nvPr/>
        </p:nvSpPr>
        <p:spPr>
          <a:xfrm>
            <a:off x="2843808" y="2924944"/>
            <a:ext cx="2635506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Wilson &gt;&gt;&gt;  Hugo</a:t>
            </a:r>
            <a:endParaRPr lang="fr-FR" sz="2000" spc="-1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6" name="Rectangle 76"/>
          <p:cNvSpPr/>
          <p:nvPr/>
        </p:nvSpPr>
        <p:spPr>
          <a:xfrm>
            <a:off x="755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" name="Rectangle 78"/>
          <p:cNvSpPr/>
          <p:nvPr/>
        </p:nvSpPr>
        <p:spPr>
          <a:xfrm>
            <a:off x="2699640" y="1782104"/>
            <a:ext cx="935640" cy="51300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4" name="Connecteur droit 94"/>
          <p:cNvSpPr/>
          <p:nvPr/>
        </p:nvSpPr>
        <p:spPr>
          <a:xfrm flipV="1">
            <a:off x="1691640" y="2038784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u="sng" spc="-1" dirty="0">
              <a:latin typeface="Arial"/>
            </a:endParaRPr>
          </a:p>
        </p:txBody>
      </p: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5" name="Rectangle 36"/>
          <p:cNvSpPr/>
          <p:nvPr/>
        </p:nvSpPr>
        <p:spPr>
          <a:xfrm>
            <a:off x="5004000" y="1124744"/>
            <a:ext cx="935640" cy="47340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" name="Rectangle 76"/>
          <p:cNvSpPr/>
          <p:nvPr/>
        </p:nvSpPr>
        <p:spPr>
          <a:xfrm>
            <a:off x="755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" name="Rectangle 78"/>
          <p:cNvSpPr/>
          <p:nvPr/>
        </p:nvSpPr>
        <p:spPr>
          <a:xfrm>
            <a:off x="2699640" y="1782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4" name="Connecteur droit 94"/>
          <p:cNvSpPr/>
          <p:nvPr/>
        </p:nvSpPr>
        <p:spPr>
          <a:xfrm flipV="1">
            <a:off x="1691640" y="2038784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onnecteur droit 125"/>
          <p:cNvSpPr/>
          <p:nvPr/>
        </p:nvSpPr>
        <p:spPr>
          <a:xfrm flipV="1">
            <a:off x="3635640" y="1361624"/>
            <a:ext cx="1368360" cy="677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u="sng" spc="-1" dirty="0">
              <a:latin typeface="Arial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5" name="Rectangle 36"/>
          <p:cNvSpPr/>
          <p:nvPr/>
        </p:nvSpPr>
        <p:spPr>
          <a:xfrm>
            <a:off x="5004000" y="1124744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" name="Rectangle 76"/>
          <p:cNvSpPr/>
          <p:nvPr/>
        </p:nvSpPr>
        <p:spPr>
          <a:xfrm>
            <a:off x="755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" name="Rectangle 78"/>
          <p:cNvSpPr/>
          <p:nvPr/>
        </p:nvSpPr>
        <p:spPr>
          <a:xfrm>
            <a:off x="2699640" y="1782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4" name="Connecteur droit 94"/>
          <p:cNvSpPr/>
          <p:nvPr/>
        </p:nvSpPr>
        <p:spPr>
          <a:xfrm flipV="1">
            <a:off x="1691640" y="2038784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121"/>
          <p:cNvSpPr/>
          <p:nvPr/>
        </p:nvSpPr>
        <p:spPr>
          <a:xfrm>
            <a:off x="6876360" y="1124744"/>
            <a:ext cx="1007640" cy="47340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Site HTML + Tableau CSS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2" name="Connecteur droit 123"/>
          <p:cNvSpPr/>
          <p:nvPr/>
        </p:nvSpPr>
        <p:spPr>
          <a:xfrm>
            <a:off x="5940000" y="1361624"/>
            <a:ext cx="936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onnecteur droit 125"/>
          <p:cNvSpPr/>
          <p:nvPr/>
        </p:nvSpPr>
        <p:spPr>
          <a:xfrm flipV="1">
            <a:off x="3635640" y="1361624"/>
            <a:ext cx="1368360" cy="677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u="sng" spc="-1" dirty="0">
              <a:latin typeface="Arial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ZoneTexte 2"/>
          <p:cNvSpPr/>
          <p:nvPr/>
        </p:nvSpPr>
        <p:spPr>
          <a:xfrm>
            <a:off x="179512" y="1124744"/>
            <a:ext cx="843767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 Tableau des caractéristiques des voitures</a:t>
            </a:r>
            <a:endParaRPr lang="fr-FR" sz="2400" u="sng" spc="-1" dirty="0">
              <a:latin typeface="Arial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46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276872"/>
            <a:ext cx="29622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2"/>
          <p:cNvSpPr/>
          <p:nvPr/>
        </p:nvSpPr>
        <p:spPr>
          <a:xfrm>
            <a:off x="2987824" y="5013176"/>
            <a:ext cx="267853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En tête du tableau</a:t>
            </a:r>
            <a:endParaRPr lang="fr-FR" sz="2000" spc="-1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ZoneTexte 2"/>
          <p:cNvSpPr/>
          <p:nvPr/>
        </p:nvSpPr>
        <p:spPr>
          <a:xfrm>
            <a:off x="179512" y="1124744"/>
            <a:ext cx="843767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 Tableau des caractéristiques des voitures</a:t>
            </a:r>
            <a:endParaRPr lang="fr-FR" sz="2400" u="sng" spc="-1" dirty="0">
              <a:latin typeface="Arial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15" name="ZoneTexte 2"/>
          <p:cNvSpPr/>
          <p:nvPr/>
        </p:nvSpPr>
        <p:spPr>
          <a:xfrm>
            <a:off x="3491880" y="5013176"/>
            <a:ext cx="184080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Liste remplit</a:t>
            </a:r>
            <a:endParaRPr lang="fr-FR" sz="2000" spc="-1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276872"/>
            <a:ext cx="21526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11" name="ZoneTexte 2"/>
          <p:cNvSpPr/>
          <p:nvPr/>
        </p:nvSpPr>
        <p:spPr>
          <a:xfrm>
            <a:off x="179512" y="1124744"/>
            <a:ext cx="843767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 Tableau des caractéristiques des voitures</a:t>
            </a:r>
            <a:endParaRPr lang="fr-FR" sz="2400" u="sng" spc="-1" dirty="0">
              <a:latin typeface="Arial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48</a:t>
            </a:fld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492896"/>
            <a:ext cx="8784976" cy="151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7504" y="2492896"/>
            <a:ext cx="87849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7504" y="5373216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7503" y="2852936"/>
            <a:ext cx="8562043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7504" y="5877272"/>
            <a:ext cx="86409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2"/>
          <p:cNvSpPr/>
          <p:nvPr/>
        </p:nvSpPr>
        <p:spPr>
          <a:xfrm>
            <a:off x="1043608" y="5301208"/>
            <a:ext cx="27363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En tête du tableau</a:t>
            </a:r>
          </a:p>
        </p:txBody>
      </p:sp>
      <p:sp>
        <p:nvSpPr>
          <p:cNvPr id="19" name="ZoneTexte 2"/>
          <p:cNvSpPr/>
          <p:nvPr/>
        </p:nvSpPr>
        <p:spPr>
          <a:xfrm>
            <a:off x="1115616" y="5805264"/>
            <a:ext cx="27363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 smtClean="0">
                <a:solidFill>
                  <a:srgbClr val="000000"/>
                </a:solidFill>
                <a:latin typeface="Arial"/>
              </a:rPr>
              <a:t>Liste remplit</a:t>
            </a:r>
          </a:p>
        </p:txBody>
      </p:sp>
      <p:sp>
        <p:nvSpPr>
          <p:cNvPr id="20" name="ZoneTexte 2"/>
          <p:cNvSpPr/>
          <p:nvPr/>
        </p:nvSpPr>
        <p:spPr>
          <a:xfrm>
            <a:off x="85389" y="4149080"/>
            <a:ext cx="905861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Résultat du tableau pour la liste des caractéristiques des voitures</a:t>
            </a:r>
            <a:endParaRPr lang="fr-FR" sz="2000" spc="-1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5"/>
          <p:cNvSpPr/>
          <p:nvPr/>
        </p:nvSpPr>
        <p:spPr>
          <a:xfrm>
            <a:off x="5004000" y="2339744"/>
            <a:ext cx="935640" cy="51300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 dirty="0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5" name="Rectangle 36"/>
          <p:cNvSpPr/>
          <p:nvPr/>
        </p:nvSpPr>
        <p:spPr>
          <a:xfrm>
            <a:off x="5004000" y="1124744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" name="Rectangle 76"/>
          <p:cNvSpPr/>
          <p:nvPr/>
        </p:nvSpPr>
        <p:spPr>
          <a:xfrm>
            <a:off x="755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" name="Rectangle 78"/>
          <p:cNvSpPr/>
          <p:nvPr/>
        </p:nvSpPr>
        <p:spPr>
          <a:xfrm>
            <a:off x="2699640" y="1782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4" name="Connecteur droit 94"/>
          <p:cNvSpPr/>
          <p:nvPr/>
        </p:nvSpPr>
        <p:spPr>
          <a:xfrm flipV="1">
            <a:off x="1691640" y="2038784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121"/>
          <p:cNvSpPr/>
          <p:nvPr/>
        </p:nvSpPr>
        <p:spPr>
          <a:xfrm>
            <a:off x="6876360" y="1124744"/>
            <a:ext cx="1007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Site HTML + Tableau CSS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2" name="Connecteur droit 123"/>
          <p:cNvSpPr/>
          <p:nvPr/>
        </p:nvSpPr>
        <p:spPr>
          <a:xfrm>
            <a:off x="5940000" y="1361624"/>
            <a:ext cx="936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onnecteur droit 125"/>
          <p:cNvSpPr/>
          <p:nvPr/>
        </p:nvSpPr>
        <p:spPr>
          <a:xfrm flipV="1">
            <a:off x="3635640" y="1361624"/>
            <a:ext cx="1368360" cy="677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onnecteur droit 127"/>
          <p:cNvSpPr/>
          <p:nvPr/>
        </p:nvSpPr>
        <p:spPr>
          <a:xfrm>
            <a:off x="3635640" y="2038784"/>
            <a:ext cx="1368360" cy="5572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u="sng" spc="-1" dirty="0">
              <a:latin typeface="Arial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6" descr="carte_mentale.PNG"/>
          <p:cNvPicPr/>
          <p:nvPr/>
        </p:nvPicPr>
        <p:blipFill>
          <a:blip r:embed="rId2" cstate="print"/>
          <a:stretch/>
        </p:blipFill>
        <p:spPr>
          <a:xfrm>
            <a:off x="0" y="620640"/>
            <a:ext cx="9143640" cy="6237000"/>
          </a:xfrm>
          <a:prstGeom prst="rect">
            <a:avLst/>
          </a:prstGeom>
          <a:ln w="0">
            <a:noFill/>
          </a:ln>
        </p:spPr>
      </p:pic>
      <p:sp>
        <p:nvSpPr>
          <p:cNvPr id="19" name="ZoneTexte 1"/>
          <p:cNvSpPr/>
          <p:nvPr/>
        </p:nvSpPr>
        <p:spPr>
          <a:xfrm>
            <a:off x="0" y="764640"/>
            <a:ext cx="32756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u="sng" strike="noStrike" spc="-1" dirty="0">
                <a:solidFill>
                  <a:srgbClr val="000000"/>
                </a:solidFill>
                <a:latin typeface="Arial"/>
              </a:rPr>
              <a:t>Répartition des tâches en plusieurs parties avec la cahier des </a:t>
            </a:r>
            <a:r>
              <a:rPr lang="fr-FR" sz="2000" b="0" u="sng" strike="noStrike" spc="-1" dirty="0" smtClean="0">
                <a:solidFill>
                  <a:srgbClr val="000000"/>
                </a:solidFill>
                <a:latin typeface="Arial"/>
              </a:rPr>
              <a:t>charges:</a:t>
            </a:r>
            <a:endParaRPr lang="fr-FR" sz="2000" b="0" u="sng" strike="noStrike" spc="-1" dirty="0">
              <a:latin typeface="Arial"/>
            </a:endParaRPr>
          </a:p>
        </p:txBody>
      </p:sp>
      <p:pic>
        <p:nvPicPr>
          <p:cNvPr id="4" name="Image 4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5" name="Image 6" descr="logo.png"/>
          <p:cNvPicPr/>
          <p:nvPr/>
        </p:nvPicPr>
        <p:blipFill>
          <a:blip r:embed="rId4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5"/>
          <p:cNvSpPr/>
          <p:nvPr/>
        </p:nvSpPr>
        <p:spPr>
          <a:xfrm>
            <a:off x="5004000" y="233974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" name="Rectangle 36"/>
          <p:cNvSpPr/>
          <p:nvPr/>
        </p:nvSpPr>
        <p:spPr>
          <a:xfrm>
            <a:off x="5004000" y="1124744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" name="Rectangle 76"/>
          <p:cNvSpPr/>
          <p:nvPr/>
        </p:nvSpPr>
        <p:spPr>
          <a:xfrm>
            <a:off x="755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" name="Rectangle 78"/>
          <p:cNvSpPr/>
          <p:nvPr/>
        </p:nvSpPr>
        <p:spPr>
          <a:xfrm>
            <a:off x="2699640" y="1782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4" name="Connecteur droit 94"/>
          <p:cNvSpPr/>
          <p:nvPr/>
        </p:nvSpPr>
        <p:spPr>
          <a:xfrm flipV="1">
            <a:off x="1691640" y="2038784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ectangle 111"/>
          <p:cNvSpPr/>
          <p:nvPr/>
        </p:nvSpPr>
        <p:spPr>
          <a:xfrm>
            <a:off x="6876360" y="1701104"/>
            <a:ext cx="1007640" cy="4874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RFID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" name="Rectangle 112"/>
          <p:cNvSpPr/>
          <p:nvPr/>
        </p:nvSpPr>
        <p:spPr>
          <a:xfrm>
            <a:off x="6876360" y="2349104"/>
            <a:ext cx="1007640" cy="503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NFC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7" name="Rectangle 113"/>
          <p:cNvSpPr/>
          <p:nvPr/>
        </p:nvSpPr>
        <p:spPr>
          <a:xfrm>
            <a:off x="6876360" y="2997104"/>
            <a:ext cx="1007640" cy="503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 + Appareil photo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8" name="Connecteur droit 115"/>
          <p:cNvSpPr/>
          <p:nvPr/>
        </p:nvSpPr>
        <p:spPr>
          <a:xfrm>
            <a:off x="5940000" y="2596064"/>
            <a:ext cx="936000" cy="4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onnecteur droit 117"/>
          <p:cNvSpPr/>
          <p:nvPr/>
        </p:nvSpPr>
        <p:spPr>
          <a:xfrm>
            <a:off x="5940000" y="2596064"/>
            <a:ext cx="936000" cy="6530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19"/>
          <p:cNvSpPr/>
          <p:nvPr/>
        </p:nvSpPr>
        <p:spPr>
          <a:xfrm flipV="1">
            <a:off x="5940000" y="1944824"/>
            <a:ext cx="936000" cy="6512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121"/>
          <p:cNvSpPr/>
          <p:nvPr/>
        </p:nvSpPr>
        <p:spPr>
          <a:xfrm>
            <a:off x="6876360" y="1124744"/>
            <a:ext cx="1007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Site HTML + Tableau CSS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2" name="Connecteur droit 123"/>
          <p:cNvSpPr/>
          <p:nvPr/>
        </p:nvSpPr>
        <p:spPr>
          <a:xfrm>
            <a:off x="5940000" y="1361624"/>
            <a:ext cx="936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onnecteur droit 125"/>
          <p:cNvSpPr/>
          <p:nvPr/>
        </p:nvSpPr>
        <p:spPr>
          <a:xfrm flipV="1">
            <a:off x="3635640" y="1361624"/>
            <a:ext cx="1368360" cy="677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onnecteur droit 127"/>
          <p:cNvSpPr/>
          <p:nvPr/>
        </p:nvSpPr>
        <p:spPr>
          <a:xfrm>
            <a:off x="3635640" y="2038784"/>
            <a:ext cx="1368360" cy="5572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u="sng" spc="-1" dirty="0">
              <a:latin typeface="Arial"/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5"/>
          <p:cNvSpPr/>
          <p:nvPr/>
        </p:nvSpPr>
        <p:spPr>
          <a:xfrm>
            <a:off x="5004000" y="233974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" name="Rectangle 36"/>
          <p:cNvSpPr/>
          <p:nvPr/>
        </p:nvSpPr>
        <p:spPr>
          <a:xfrm>
            <a:off x="5004000" y="1124744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" name="Rectangle 76"/>
          <p:cNvSpPr/>
          <p:nvPr/>
        </p:nvSpPr>
        <p:spPr>
          <a:xfrm>
            <a:off x="755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" name="Rectangle 77"/>
          <p:cNvSpPr/>
          <p:nvPr/>
        </p:nvSpPr>
        <p:spPr>
          <a:xfrm>
            <a:off x="2699640" y="3501104"/>
            <a:ext cx="935640" cy="51300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 dirty="0">
                <a:solidFill>
                  <a:srgbClr val="FFFFFF"/>
                </a:solidFill>
                <a:latin typeface="Arial"/>
              </a:rPr>
              <a:t>Acquérir les données sur le PC Banc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8" name="Rectangle 78"/>
          <p:cNvSpPr/>
          <p:nvPr/>
        </p:nvSpPr>
        <p:spPr>
          <a:xfrm>
            <a:off x="2699640" y="1782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2" name="Connecteur droit 80"/>
          <p:cNvSpPr/>
          <p:nvPr/>
        </p:nvSpPr>
        <p:spPr>
          <a:xfrm>
            <a:off x="1691640" y="3757784"/>
            <a:ext cx="1008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onnecteur droit 94"/>
          <p:cNvSpPr/>
          <p:nvPr/>
        </p:nvSpPr>
        <p:spPr>
          <a:xfrm flipV="1">
            <a:off x="1691640" y="2038784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ectangle 111"/>
          <p:cNvSpPr/>
          <p:nvPr/>
        </p:nvSpPr>
        <p:spPr>
          <a:xfrm>
            <a:off x="6876360" y="1701104"/>
            <a:ext cx="1007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RFID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" name="Rectangle 112"/>
          <p:cNvSpPr/>
          <p:nvPr/>
        </p:nvSpPr>
        <p:spPr>
          <a:xfrm>
            <a:off x="6876360" y="2349104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NFC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7" name="Rectangle 113"/>
          <p:cNvSpPr/>
          <p:nvPr/>
        </p:nvSpPr>
        <p:spPr>
          <a:xfrm>
            <a:off x="6876360" y="2997104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 + Appareil photo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8" name="Connecteur droit 115"/>
          <p:cNvSpPr/>
          <p:nvPr/>
        </p:nvSpPr>
        <p:spPr>
          <a:xfrm>
            <a:off x="5940000" y="2596064"/>
            <a:ext cx="936000" cy="4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onnecteur droit 117"/>
          <p:cNvSpPr/>
          <p:nvPr/>
        </p:nvSpPr>
        <p:spPr>
          <a:xfrm>
            <a:off x="5940000" y="2596064"/>
            <a:ext cx="936000" cy="6530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19"/>
          <p:cNvSpPr/>
          <p:nvPr/>
        </p:nvSpPr>
        <p:spPr>
          <a:xfrm flipV="1">
            <a:off x="5940000" y="1944824"/>
            <a:ext cx="936000" cy="6512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121"/>
          <p:cNvSpPr/>
          <p:nvPr/>
        </p:nvSpPr>
        <p:spPr>
          <a:xfrm>
            <a:off x="6876360" y="1124744"/>
            <a:ext cx="1007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Site HTML + Tableau CSS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2" name="Connecteur droit 123"/>
          <p:cNvSpPr/>
          <p:nvPr/>
        </p:nvSpPr>
        <p:spPr>
          <a:xfrm>
            <a:off x="5940000" y="1361624"/>
            <a:ext cx="936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onnecteur droit 125"/>
          <p:cNvSpPr/>
          <p:nvPr/>
        </p:nvSpPr>
        <p:spPr>
          <a:xfrm flipV="1">
            <a:off x="3635640" y="1361624"/>
            <a:ext cx="1368360" cy="677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onnecteur droit 127"/>
          <p:cNvSpPr/>
          <p:nvPr/>
        </p:nvSpPr>
        <p:spPr>
          <a:xfrm>
            <a:off x="3635640" y="2038784"/>
            <a:ext cx="1368360" cy="5572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u="sng" spc="-1" dirty="0">
              <a:latin typeface="Arial"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5"/>
          <p:cNvSpPr/>
          <p:nvPr/>
        </p:nvSpPr>
        <p:spPr>
          <a:xfrm>
            <a:off x="5004000" y="233974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" name="Rectangle 36"/>
          <p:cNvSpPr/>
          <p:nvPr/>
        </p:nvSpPr>
        <p:spPr>
          <a:xfrm>
            <a:off x="5004000" y="1124744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" name="Rectangle 76"/>
          <p:cNvSpPr/>
          <p:nvPr/>
        </p:nvSpPr>
        <p:spPr>
          <a:xfrm>
            <a:off x="755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" name="Rectangle 77"/>
          <p:cNvSpPr/>
          <p:nvPr/>
        </p:nvSpPr>
        <p:spPr>
          <a:xfrm>
            <a:off x="2699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Acquérir les données sur le PC Banc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" name="Rectangle 78"/>
          <p:cNvSpPr/>
          <p:nvPr/>
        </p:nvSpPr>
        <p:spPr>
          <a:xfrm>
            <a:off x="2699640" y="1782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2" name="Connecteur droit 80"/>
          <p:cNvSpPr/>
          <p:nvPr/>
        </p:nvSpPr>
        <p:spPr>
          <a:xfrm>
            <a:off x="1691640" y="3757784"/>
            <a:ext cx="1008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84"/>
          <p:cNvSpPr/>
          <p:nvPr/>
        </p:nvSpPr>
        <p:spPr>
          <a:xfrm>
            <a:off x="5004000" y="3141104"/>
            <a:ext cx="935640" cy="49428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 dirty="0">
                <a:solidFill>
                  <a:srgbClr val="FFFFFF"/>
                </a:solidFill>
                <a:latin typeface="Arial"/>
              </a:rPr>
              <a:t>Carte </a:t>
            </a:r>
            <a:r>
              <a:rPr lang="fr-FR" sz="800" b="1" strike="noStrike" spc="-1" dirty="0" err="1">
                <a:solidFill>
                  <a:srgbClr val="FFFFFF"/>
                </a:solidFill>
                <a:latin typeface="Arial"/>
              </a:rPr>
              <a:t>Arduino</a:t>
            </a:r>
            <a:r>
              <a:rPr lang="fr-FR" sz="8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fr-FR" sz="800" b="1" strike="noStrike" spc="-1" dirty="0" err="1">
                <a:solidFill>
                  <a:srgbClr val="FFFFFF"/>
                </a:solidFill>
                <a:latin typeface="Arial"/>
              </a:rPr>
              <a:t>Mega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4" name="Connecteur droit 94"/>
          <p:cNvSpPr/>
          <p:nvPr/>
        </p:nvSpPr>
        <p:spPr>
          <a:xfrm flipV="1">
            <a:off x="1691640" y="2038784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97"/>
          <p:cNvSpPr/>
          <p:nvPr/>
        </p:nvSpPr>
        <p:spPr>
          <a:xfrm>
            <a:off x="5004000" y="3870464"/>
            <a:ext cx="935640" cy="49428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 dirty="0">
                <a:solidFill>
                  <a:srgbClr val="FFFFFF"/>
                </a:solidFill>
                <a:latin typeface="Arial"/>
              </a:rPr>
              <a:t>Carte </a:t>
            </a:r>
            <a:r>
              <a:rPr lang="fr-FR" sz="800" b="1" strike="noStrike" spc="-1" dirty="0" err="1">
                <a:solidFill>
                  <a:srgbClr val="FFFFFF"/>
                </a:solidFill>
                <a:latin typeface="Arial"/>
              </a:rPr>
              <a:t>Raspberry</a:t>
            </a:r>
            <a:r>
              <a:rPr lang="fr-FR" sz="800" b="1" strike="noStrike" spc="-1" dirty="0">
                <a:solidFill>
                  <a:srgbClr val="FFFFFF"/>
                </a:solidFill>
                <a:latin typeface="Arial"/>
              </a:rPr>
              <a:t> Pi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22" name="Connecteur droit 108"/>
          <p:cNvSpPr/>
          <p:nvPr/>
        </p:nvSpPr>
        <p:spPr>
          <a:xfrm flipV="1">
            <a:off x="3635640" y="3388424"/>
            <a:ext cx="1368360" cy="3693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onnecteur droit 110"/>
          <p:cNvSpPr/>
          <p:nvPr/>
        </p:nvSpPr>
        <p:spPr>
          <a:xfrm>
            <a:off x="3635640" y="3757784"/>
            <a:ext cx="1368360" cy="360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ectangle 111"/>
          <p:cNvSpPr/>
          <p:nvPr/>
        </p:nvSpPr>
        <p:spPr>
          <a:xfrm>
            <a:off x="6876360" y="1701104"/>
            <a:ext cx="1007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RFID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" name="Rectangle 112"/>
          <p:cNvSpPr/>
          <p:nvPr/>
        </p:nvSpPr>
        <p:spPr>
          <a:xfrm>
            <a:off x="6876360" y="2349104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NFC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7" name="Rectangle 113"/>
          <p:cNvSpPr/>
          <p:nvPr/>
        </p:nvSpPr>
        <p:spPr>
          <a:xfrm>
            <a:off x="6876360" y="2997104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 + Appareil photo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8" name="Connecteur droit 115"/>
          <p:cNvSpPr/>
          <p:nvPr/>
        </p:nvSpPr>
        <p:spPr>
          <a:xfrm>
            <a:off x="5940000" y="2596064"/>
            <a:ext cx="936000" cy="4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onnecteur droit 117"/>
          <p:cNvSpPr/>
          <p:nvPr/>
        </p:nvSpPr>
        <p:spPr>
          <a:xfrm>
            <a:off x="5940000" y="2596064"/>
            <a:ext cx="936000" cy="6530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19"/>
          <p:cNvSpPr/>
          <p:nvPr/>
        </p:nvSpPr>
        <p:spPr>
          <a:xfrm flipV="1">
            <a:off x="5940000" y="1944824"/>
            <a:ext cx="936000" cy="6512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121"/>
          <p:cNvSpPr/>
          <p:nvPr/>
        </p:nvSpPr>
        <p:spPr>
          <a:xfrm>
            <a:off x="6876360" y="1124744"/>
            <a:ext cx="1007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Site HTML + Tableau CSS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2" name="Connecteur droit 123"/>
          <p:cNvSpPr/>
          <p:nvPr/>
        </p:nvSpPr>
        <p:spPr>
          <a:xfrm>
            <a:off x="5940000" y="1361624"/>
            <a:ext cx="936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onnecteur droit 125"/>
          <p:cNvSpPr/>
          <p:nvPr/>
        </p:nvSpPr>
        <p:spPr>
          <a:xfrm flipV="1">
            <a:off x="3635640" y="1361624"/>
            <a:ext cx="1368360" cy="677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onnecteur droit 127"/>
          <p:cNvSpPr/>
          <p:nvPr/>
        </p:nvSpPr>
        <p:spPr>
          <a:xfrm>
            <a:off x="3635640" y="2038784"/>
            <a:ext cx="1368360" cy="5572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u="sng" spc="-1" dirty="0">
              <a:latin typeface="Arial"/>
            </a:endParaRPr>
          </a:p>
        </p:txBody>
      </p: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5"/>
          <p:cNvSpPr/>
          <p:nvPr/>
        </p:nvSpPr>
        <p:spPr>
          <a:xfrm>
            <a:off x="5004000" y="233974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" name="Rectangle 36"/>
          <p:cNvSpPr/>
          <p:nvPr/>
        </p:nvSpPr>
        <p:spPr>
          <a:xfrm>
            <a:off x="5004000" y="1124744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" name="Rectangle 76"/>
          <p:cNvSpPr/>
          <p:nvPr/>
        </p:nvSpPr>
        <p:spPr>
          <a:xfrm>
            <a:off x="755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" name="Rectangle 77"/>
          <p:cNvSpPr/>
          <p:nvPr/>
        </p:nvSpPr>
        <p:spPr>
          <a:xfrm>
            <a:off x="2699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Acquérir les données sur le PC Banc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" name="Rectangle 78"/>
          <p:cNvSpPr/>
          <p:nvPr/>
        </p:nvSpPr>
        <p:spPr>
          <a:xfrm>
            <a:off x="2699640" y="1782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1" name="Rectangle 79"/>
          <p:cNvSpPr/>
          <p:nvPr/>
        </p:nvSpPr>
        <p:spPr>
          <a:xfrm>
            <a:off x="2699640" y="5238464"/>
            <a:ext cx="935640" cy="503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 dirty="0">
                <a:solidFill>
                  <a:srgbClr val="FFFFFF"/>
                </a:solidFill>
                <a:latin typeface="Arial"/>
              </a:rPr>
              <a:t>Implanter les capteurs sur le banc d’essai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2" name="Connecteur droit 80"/>
          <p:cNvSpPr/>
          <p:nvPr/>
        </p:nvSpPr>
        <p:spPr>
          <a:xfrm>
            <a:off x="1691640" y="3757784"/>
            <a:ext cx="1008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84"/>
          <p:cNvSpPr/>
          <p:nvPr/>
        </p:nvSpPr>
        <p:spPr>
          <a:xfrm>
            <a:off x="5004000" y="3141104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Arduino Mega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4" name="Connecteur droit 94"/>
          <p:cNvSpPr/>
          <p:nvPr/>
        </p:nvSpPr>
        <p:spPr>
          <a:xfrm flipV="1">
            <a:off x="1691640" y="2038784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onnecteur droit 96"/>
          <p:cNvSpPr/>
          <p:nvPr/>
        </p:nvSpPr>
        <p:spPr>
          <a:xfrm>
            <a:off x="1691640" y="3757784"/>
            <a:ext cx="1008000" cy="1732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97"/>
          <p:cNvSpPr/>
          <p:nvPr/>
        </p:nvSpPr>
        <p:spPr>
          <a:xfrm>
            <a:off x="5004000" y="3870464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Raspberry Pi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2" name="Connecteur droit 108"/>
          <p:cNvSpPr/>
          <p:nvPr/>
        </p:nvSpPr>
        <p:spPr>
          <a:xfrm flipV="1">
            <a:off x="3635640" y="3388424"/>
            <a:ext cx="1368360" cy="3693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onnecteur droit 110"/>
          <p:cNvSpPr/>
          <p:nvPr/>
        </p:nvSpPr>
        <p:spPr>
          <a:xfrm>
            <a:off x="3635640" y="3757784"/>
            <a:ext cx="1368360" cy="360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ectangle 111"/>
          <p:cNvSpPr/>
          <p:nvPr/>
        </p:nvSpPr>
        <p:spPr>
          <a:xfrm>
            <a:off x="6876360" y="1701104"/>
            <a:ext cx="1007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RFID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" name="Rectangle 112"/>
          <p:cNvSpPr/>
          <p:nvPr/>
        </p:nvSpPr>
        <p:spPr>
          <a:xfrm>
            <a:off x="6876360" y="2349104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NFC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7" name="Rectangle 113"/>
          <p:cNvSpPr/>
          <p:nvPr/>
        </p:nvSpPr>
        <p:spPr>
          <a:xfrm>
            <a:off x="6876360" y="2997104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 + Appareil photo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8" name="Connecteur droit 115"/>
          <p:cNvSpPr/>
          <p:nvPr/>
        </p:nvSpPr>
        <p:spPr>
          <a:xfrm>
            <a:off x="5940000" y="2596064"/>
            <a:ext cx="936000" cy="4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onnecteur droit 117"/>
          <p:cNvSpPr/>
          <p:nvPr/>
        </p:nvSpPr>
        <p:spPr>
          <a:xfrm>
            <a:off x="5940000" y="2596064"/>
            <a:ext cx="936000" cy="6530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19"/>
          <p:cNvSpPr/>
          <p:nvPr/>
        </p:nvSpPr>
        <p:spPr>
          <a:xfrm flipV="1">
            <a:off x="5940000" y="1944824"/>
            <a:ext cx="936000" cy="6512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121"/>
          <p:cNvSpPr/>
          <p:nvPr/>
        </p:nvSpPr>
        <p:spPr>
          <a:xfrm>
            <a:off x="6876360" y="1124744"/>
            <a:ext cx="1007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Site HTML + Tableau CSS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2" name="Connecteur droit 123"/>
          <p:cNvSpPr/>
          <p:nvPr/>
        </p:nvSpPr>
        <p:spPr>
          <a:xfrm>
            <a:off x="5940000" y="1361624"/>
            <a:ext cx="936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onnecteur droit 125"/>
          <p:cNvSpPr/>
          <p:nvPr/>
        </p:nvSpPr>
        <p:spPr>
          <a:xfrm flipV="1">
            <a:off x="3635640" y="1361624"/>
            <a:ext cx="1368360" cy="677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onnecteur droit 127"/>
          <p:cNvSpPr/>
          <p:nvPr/>
        </p:nvSpPr>
        <p:spPr>
          <a:xfrm>
            <a:off x="3635640" y="2038784"/>
            <a:ext cx="1368360" cy="5572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u="sng" spc="-1" dirty="0">
              <a:latin typeface="Arial"/>
            </a:endParaRPr>
          </a:p>
        </p:txBody>
      </p: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5"/>
          <p:cNvSpPr/>
          <p:nvPr/>
        </p:nvSpPr>
        <p:spPr>
          <a:xfrm>
            <a:off x="5004000" y="233974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" name="Rectangle 36"/>
          <p:cNvSpPr/>
          <p:nvPr/>
        </p:nvSpPr>
        <p:spPr>
          <a:xfrm>
            <a:off x="5004000" y="1124744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" name="Rectangle 76"/>
          <p:cNvSpPr/>
          <p:nvPr/>
        </p:nvSpPr>
        <p:spPr>
          <a:xfrm>
            <a:off x="755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" name="Rectangle 77"/>
          <p:cNvSpPr/>
          <p:nvPr/>
        </p:nvSpPr>
        <p:spPr>
          <a:xfrm>
            <a:off x="2699640" y="3501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Acquérir les données sur le PC Banc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" name="Rectangle 78"/>
          <p:cNvSpPr/>
          <p:nvPr/>
        </p:nvSpPr>
        <p:spPr>
          <a:xfrm>
            <a:off x="2699640" y="1782104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1" name="Rectangle 79"/>
          <p:cNvSpPr/>
          <p:nvPr/>
        </p:nvSpPr>
        <p:spPr>
          <a:xfrm>
            <a:off x="2699640" y="5238464"/>
            <a:ext cx="935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Implanter les capteurs sur le banc d’essai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2" name="Connecteur droit 80"/>
          <p:cNvSpPr/>
          <p:nvPr/>
        </p:nvSpPr>
        <p:spPr>
          <a:xfrm>
            <a:off x="1691640" y="3757784"/>
            <a:ext cx="1008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84"/>
          <p:cNvSpPr/>
          <p:nvPr/>
        </p:nvSpPr>
        <p:spPr>
          <a:xfrm>
            <a:off x="5004000" y="3141104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Arduino Mega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4" name="Connecteur droit 94"/>
          <p:cNvSpPr/>
          <p:nvPr/>
        </p:nvSpPr>
        <p:spPr>
          <a:xfrm flipV="1">
            <a:off x="1691640" y="2038784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onnecteur droit 96"/>
          <p:cNvSpPr/>
          <p:nvPr/>
        </p:nvSpPr>
        <p:spPr>
          <a:xfrm>
            <a:off x="1691640" y="3757784"/>
            <a:ext cx="1008000" cy="1732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97"/>
          <p:cNvSpPr/>
          <p:nvPr/>
        </p:nvSpPr>
        <p:spPr>
          <a:xfrm>
            <a:off x="5004000" y="3870464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Raspberry Pi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" name="Rectangle 98"/>
          <p:cNvSpPr/>
          <p:nvPr/>
        </p:nvSpPr>
        <p:spPr>
          <a:xfrm>
            <a:off x="5004000" y="4581104"/>
            <a:ext cx="935640" cy="49428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de tension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8" name="Rectangle 99"/>
          <p:cNvSpPr/>
          <p:nvPr/>
        </p:nvSpPr>
        <p:spPr>
          <a:xfrm>
            <a:off x="5004000" y="5886824"/>
            <a:ext cx="935640" cy="49428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d’intensité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9" name="Rectangle 100"/>
          <p:cNvSpPr/>
          <p:nvPr/>
        </p:nvSpPr>
        <p:spPr>
          <a:xfrm>
            <a:off x="5004000" y="5238464"/>
            <a:ext cx="935640" cy="503640"/>
          </a:xfrm>
          <a:prstGeom prst="rect">
            <a:avLst/>
          </a:prstGeom>
          <a:solidFill>
            <a:srgbClr val="FF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0" name="Connecteur droit 102"/>
          <p:cNvSpPr/>
          <p:nvPr/>
        </p:nvSpPr>
        <p:spPr>
          <a:xfrm flipV="1">
            <a:off x="3635640" y="4828424"/>
            <a:ext cx="1368360" cy="6620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onnecteur droit 106"/>
          <p:cNvSpPr/>
          <p:nvPr/>
        </p:nvSpPr>
        <p:spPr>
          <a:xfrm>
            <a:off x="3635640" y="5490464"/>
            <a:ext cx="1368360" cy="64332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onnecteur droit 108"/>
          <p:cNvSpPr/>
          <p:nvPr/>
        </p:nvSpPr>
        <p:spPr>
          <a:xfrm flipV="1">
            <a:off x="3635640" y="3388424"/>
            <a:ext cx="1368360" cy="3693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onnecteur droit 110"/>
          <p:cNvSpPr/>
          <p:nvPr/>
        </p:nvSpPr>
        <p:spPr>
          <a:xfrm>
            <a:off x="3635640" y="3757784"/>
            <a:ext cx="1368360" cy="360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onnecteur droit 27"/>
          <p:cNvSpPr/>
          <p:nvPr/>
        </p:nvSpPr>
        <p:spPr>
          <a:xfrm>
            <a:off x="3635640" y="5490464"/>
            <a:ext cx="136836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ectangle 111"/>
          <p:cNvSpPr/>
          <p:nvPr/>
        </p:nvSpPr>
        <p:spPr>
          <a:xfrm>
            <a:off x="6876360" y="1701104"/>
            <a:ext cx="1007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RFID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" name="Rectangle 112"/>
          <p:cNvSpPr/>
          <p:nvPr/>
        </p:nvSpPr>
        <p:spPr>
          <a:xfrm>
            <a:off x="6876360" y="2349104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NFC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7" name="Rectangle 113"/>
          <p:cNvSpPr/>
          <p:nvPr/>
        </p:nvSpPr>
        <p:spPr>
          <a:xfrm>
            <a:off x="6876360" y="2997104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 + Appareil photo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8" name="Connecteur droit 115"/>
          <p:cNvSpPr/>
          <p:nvPr/>
        </p:nvSpPr>
        <p:spPr>
          <a:xfrm>
            <a:off x="5940000" y="2596064"/>
            <a:ext cx="936000" cy="4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onnecteur droit 117"/>
          <p:cNvSpPr/>
          <p:nvPr/>
        </p:nvSpPr>
        <p:spPr>
          <a:xfrm>
            <a:off x="5940000" y="2596064"/>
            <a:ext cx="936000" cy="6530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onnecteur droit 119"/>
          <p:cNvSpPr/>
          <p:nvPr/>
        </p:nvSpPr>
        <p:spPr>
          <a:xfrm flipV="1">
            <a:off x="5940000" y="1944824"/>
            <a:ext cx="936000" cy="6512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121"/>
          <p:cNvSpPr/>
          <p:nvPr/>
        </p:nvSpPr>
        <p:spPr>
          <a:xfrm>
            <a:off x="6876360" y="1124744"/>
            <a:ext cx="1007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Site HTML + Tableau CSS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2" name="Connecteur droit 123"/>
          <p:cNvSpPr/>
          <p:nvPr/>
        </p:nvSpPr>
        <p:spPr>
          <a:xfrm>
            <a:off x="5940000" y="1361624"/>
            <a:ext cx="936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onnecteur droit 125"/>
          <p:cNvSpPr/>
          <p:nvPr/>
        </p:nvSpPr>
        <p:spPr>
          <a:xfrm flipV="1">
            <a:off x="3635640" y="1361624"/>
            <a:ext cx="1368360" cy="677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onnecteur droit 127"/>
          <p:cNvSpPr/>
          <p:nvPr/>
        </p:nvSpPr>
        <p:spPr>
          <a:xfrm>
            <a:off x="3635640" y="2038784"/>
            <a:ext cx="1368360" cy="5572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ZoneTexte 2"/>
          <p:cNvSpPr/>
          <p:nvPr/>
        </p:nvSpPr>
        <p:spPr>
          <a:xfrm>
            <a:off x="179512" y="1124744"/>
            <a:ext cx="271354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u="sng" spc="-1" dirty="0" smtClean="0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u="sng" spc="-1" dirty="0">
              <a:latin typeface="Arial"/>
            </a:endParaRPr>
          </a:p>
        </p:txBody>
      </p: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0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23928" y="2132856"/>
            <a:ext cx="3240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/>
              <a:t>Questions ?</a:t>
            </a:r>
            <a:endParaRPr lang="fr-FR" sz="5000" dirty="0"/>
          </a:p>
        </p:txBody>
      </p:sp>
      <p:pic>
        <p:nvPicPr>
          <p:cNvPr id="38" name="Image 1" descr="1page.jpg"/>
          <p:cNvPicPr/>
          <p:nvPr/>
        </p:nvPicPr>
        <p:blipFill>
          <a:blip r:embed="rId4" cstate="print"/>
          <a:stretch/>
        </p:blipFill>
        <p:spPr>
          <a:xfrm>
            <a:off x="755576" y="4149080"/>
            <a:ext cx="2692440" cy="201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7535694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</a:t>
            </a:r>
            <a:r>
              <a:rPr lang="fr-FR" sz="2400" spc="-1" dirty="0" smtClean="0">
                <a:latin typeface="Arial"/>
              </a:rPr>
              <a:t>Equipements pour voitures et piste</a:t>
            </a:r>
            <a:endParaRPr lang="fr-FR" sz="2400" b="0" strike="noStrike" spc="-1" dirty="0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Diagram5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3857459751"/>
              </p:ext>
            </p:extLst>
          </p:nvPr>
        </p:nvGraphicFramePr>
        <p:xfrm>
          <a:off x="107504" y="2636912"/>
          <a:ext cx="885672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7535694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</a:t>
            </a:r>
            <a:r>
              <a:rPr lang="fr-FR" sz="2400" spc="-1" dirty="0" smtClean="0">
                <a:latin typeface="Arial"/>
              </a:rPr>
              <a:t>Equipements pour voitures et piste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Diagram5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3857459751"/>
              </p:ext>
            </p:extLst>
          </p:nvPr>
        </p:nvGraphicFramePr>
        <p:xfrm>
          <a:off x="107504" y="2636912"/>
          <a:ext cx="885672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Problèmes et solutions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Diagram5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3857459751"/>
              </p:ext>
            </p:extLst>
          </p:nvPr>
        </p:nvGraphicFramePr>
        <p:xfrm>
          <a:off x="107504" y="2636912"/>
          <a:ext cx="885672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/>
          <p:nvPr/>
        </p:nvSpPr>
        <p:spPr>
          <a:xfrm>
            <a:off x="179512" y="1124744"/>
            <a:ext cx="6711622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Arial"/>
              </a:rPr>
              <a:t>Présentation individuelle des différentes parties:</a:t>
            </a:r>
          </a:p>
          <a:p>
            <a:pPr>
              <a:lnSpc>
                <a:spcPct val="100000"/>
              </a:lnSpc>
            </a:pPr>
            <a:endParaRPr lang="fr-FR" sz="2400" b="0" u="sng" strike="noStrike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Partie de l’élève 1: Problèmes et solutions</a:t>
            </a:r>
            <a:endParaRPr lang="fr-FR" sz="2400" b="0" strike="noStrike" spc="-1" dirty="0" smtClean="0">
              <a:latin typeface="Arial"/>
            </a:endParaRPr>
          </a:p>
        </p:txBody>
      </p:sp>
      <p:pic>
        <p:nvPicPr>
          <p:cNvPr id="18" name="Image 4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692696"/>
          </a:xfrm>
          <a:prstGeom prst="rect">
            <a:avLst/>
          </a:prstGeom>
          <a:ln w="0">
            <a:noFill/>
          </a:ln>
        </p:spPr>
      </p:pic>
      <p:pic>
        <p:nvPicPr>
          <p:cNvPr id="19" name="Image 6" descr="logo.png"/>
          <p:cNvPicPr/>
          <p:nvPr/>
        </p:nvPicPr>
        <p:blipFill>
          <a:blip r:embed="rId3" cstate="print"/>
          <a:stretch/>
        </p:blipFill>
        <p:spPr>
          <a:xfrm>
            <a:off x="179512" y="116633"/>
            <a:ext cx="2324880" cy="49601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Diagram5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3857459751"/>
              </p:ext>
            </p:extLst>
          </p:nvPr>
        </p:nvGraphicFramePr>
        <p:xfrm>
          <a:off x="107504" y="2636912"/>
          <a:ext cx="885672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E2B9-B876-40AB-871F-E3234404E456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1763</Words>
  <Application>Microsoft Office PowerPoint</Application>
  <PresentationFormat>Affichage à l'écran (4:3)</PresentationFormat>
  <Paragraphs>479</Paragraphs>
  <Slides>55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maximilien bakowski</dc:creator>
  <cp:lastModifiedBy>m.bakowski</cp:lastModifiedBy>
  <cp:revision>71</cp:revision>
  <dcterms:created xsi:type="dcterms:W3CDTF">2022-03-23T20:23:25Z</dcterms:created>
  <dcterms:modified xsi:type="dcterms:W3CDTF">2022-03-24T08:53:14Z</dcterms:modified>
</cp:coreProperties>
</file>