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drawing19.xml" ContentType="application/vnd.ms-office.drawingml.diagramDrawing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ppt/diagrams/layout15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4" r:id="rId18"/>
    <p:sldId id="271" r:id="rId19"/>
    <p:sldId id="272" r:id="rId20"/>
    <p:sldId id="306" r:id="rId21"/>
    <p:sldId id="305" r:id="rId22"/>
    <p:sldId id="274" r:id="rId23"/>
    <p:sldId id="275" r:id="rId24"/>
    <p:sldId id="276" r:id="rId25"/>
    <p:sldId id="277" r:id="rId26"/>
    <p:sldId id="278" r:id="rId27"/>
    <p:sldId id="311" r:id="rId28"/>
    <p:sldId id="310" r:id="rId29"/>
    <p:sldId id="309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67A449C-016F-417A-B5AB-277C1C74FE1F}">
      <dgm:prSet phldrT="[Texte]"/>
      <dgm:spPr/>
      <dgm:t>
        <a:bodyPr/>
        <a:lstStyle/>
        <a:p>
          <a:r>
            <a:rPr lang="fr-FR" dirty="0" smtClean="0"/>
            <a:t>Tâches à effectuer</a:t>
          </a:r>
          <a:endParaRPr lang="fr-FR" dirty="0"/>
        </a:p>
      </dgm:t>
    </dgm:pt>
    <dgm:pt modelId="{4A0CCFBE-F921-405C-9666-5F9A6A091BBD}" type="parTrans" cxnId="{9B97C3C7-6C73-4FBC-A1AE-3CD573DC73EF}">
      <dgm:prSet/>
      <dgm:spPr/>
      <dgm:t>
        <a:bodyPr/>
        <a:lstStyle/>
        <a:p>
          <a:endParaRPr lang="fr-FR"/>
        </a:p>
      </dgm:t>
    </dgm:pt>
    <dgm:pt modelId="{E59F11C9-AE71-420D-BD32-5BB290D8930C}" type="sibTrans" cxnId="{9B97C3C7-6C73-4FBC-A1AE-3CD573DC73EF}">
      <dgm:prSet/>
      <dgm:spPr/>
      <dgm:t>
        <a:bodyPr/>
        <a:lstStyle/>
        <a:p>
          <a:endParaRPr lang="fr-FR"/>
        </a:p>
      </dgm:t>
    </dgm:pt>
    <dgm:pt modelId="{B39D50FA-EA54-414E-B96E-DEF92DAE3CDA}">
      <dgm:prSet phldrT="[Texte]"/>
      <dgm:spPr/>
      <dgm:t>
        <a:bodyPr/>
        <a:lstStyle/>
        <a:p>
          <a:r>
            <a:rPr lang="fr-FR" dirty="0" smtClean="0"/>
            <a:t>Equipements pour voitures/pistes</a:t>
          </a:r>
          <a:endParaRPr lang="fr-FR" dirty="0"/>
        </a:p>
      </dgm:t>
    </dgm:pt>
    <dgm:pt modelId="{17BE3EC6-5282-40F9-A8D2-F22328F05E44}" type="parTrans" cxnId="{42C269D0-049F-4AD4-9658-3B16A91C283C}">
      <dgm:prSet/>
      <dgm:spPr/>
      <dgm:t>
        <a:bodyPr/>
        <a:lstStyle/>
        <a:p>
          <a:endParaRPr lang="fr-FR"/>
        </a:p>
      </dgm:t>
    </dgm:pt>
    <dgm:pt modelId="{3CBE89A6-F4FD-49E0-94B2-1191B410EBC1}" type="sibTrans" cxnId="{42C269D0-049F-4AD4-9658-3B16A91C283C}">
      <dgm:prSet/>
      <dgm:spPr/>
      <dgm:t>
        <a:bodyPr/>
        <a:lstStyle/>
        <a:p>
          <a:endParaRPr lang="fr-FR"/>
        </a:p>
      </dgm:t>
    </dgm:pt>
    <dgm:pt modelId="{730A85E1-89F1-4D77-B8D5-FF9CDA9E29E4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0D27DB26-EE46-4954-A69F-A39E39A7DF78}" type="parTrans" cxnId="{624AC22C-F536-460D-9490-56E275C2D0D3}">
      <dgm:prSet/>
      <dgm:spPr/>
      <dgm:t>
        <a:bodyPr/>
        <a:lstStyle/>
        <a:p>
          <a:endParaRPr lang="fr-FR"/>
        </a:p>
      </dgm:t>
    </dgm:pt>
    <dgm:pt modelId="{826E753E-9F3F-45F9-8B36-8AA30BE984F7}" type="sibTrans" cxnId="{624AC22C-F536-460D-9490-56E275C2D0D3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AF15C2A-D959-4DDF-AC85-B183A210DE14}" type="pres">
      <dgm:prSet presAssocID="{A67A449C-016F-417A-B5AB-277C1C74FE1F}" presName="root1" presStyleCnt="0"/>
      <dgm:spPr/>
    </dgm:pt>
    <dgm:pt modelId="{229DAF4D-2638-4C30-93C5-F0F03EB18524}" type="pres">
      <dgm:prSet presAssocID="{A67A449C-016F-417A-B5AB-277C1C74FE1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3BE023-A7B2-4E8D-B797-CC413EAA7EB5}" type="pres">
      <dgm:prSet presAssocID="{A67A449C-016F-417A-B5AB-277C1C74FE1F}" presName="level2hierChild" presStyleCnt="0"/>
      <dgm:spPr/>
    </dgm:pt>
    <dgm:pt modelId="{AECFCC58-AD55-49CB-A594-96BEC129A8A2}" type="pres">
      <dgm:prSet presAssocID="{17BE3EC6-5282-40F9-A8D2-F22328F05E44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666E28CC-5536-4EE2-B415-B819290F5725}" type="pres">
      <dgm:prSet presAssocID="{17BE3EC6-5282-40F9-A8D2-F22328F05E44}" presName="connTx" presStyleLbl="parChTrans1D2" presStyleIdx="0" presStyleCnt="2"/>
      <dgm:spPr/>
      <dgm:t>
        <a:bodyPr/>
        <a:lstStyle/>
        <a:p>
          <a:endParaRPr lang="fr-FR"/>
        </a:p>
      </dgm:t>
    </dgm:pt>
    <dgm:pt modelId="{0433F267-17E2-4759-B927-20C0B3FF9B8F}" type="pres">
      <dgm:prSet presAssocID="{B39D50FA-EA54-414E-B96E-DEF92DAE3CDA}" presName="root2" presStyleCnt="0"/>
      <dgm:spPr/>
    </dgm:pt>
    <dgm:pt modelId="{5EE7CA8B-DCB1-4108-A8E5-88678ED466C3}" type="pres">
      <dgm:prSet presAssocID="{B39D50FA-EA54-414E-B96E-DEF92DAE3CD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18E4BE5-7022-41D8-A5FB-896A91B4DDC6}" type="pres">
      <dgm:prSet presAssocID="{B39D50FA-EA54-414E-B96E-DEF92DAE3CDA}" presName="level3hierChild" presStyleCnt="0"/>
      <dgm:spPr/>
    </dgm:pt>
    <dgm:pt modelId="{7449546A-2730-4005-9215-79C7C31C3A97}" type="pres">
      <dgm:prSet presAssocID="{0D27DB26-EE46-4954-A69F-A39E39A7DF78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F15925D9-F72D-4585-A985-581C37B05C4A}" type="pres">
      <dgm:prSet presAssocID="{0D27DB26-EE46-4954-A69F-A39E39A7DF78}" presName="connTx" presStyleLbl="parChTrans1D2" presStyleIdx="1" presStyleCnt="2"/>
      <dgm:spPr/>
      <dgm:t>
        <a:bodyPr/>
        <a:lstStyle/>
        <a:p>
          <a:endParaRPr lang="fr-FR"/>
        </a:p>
      </dgm:t>
    </dgm:pt>
    <dgm:pt modelId="{FE27CBB2-8838-44A0-B6DC-9D15460EE496}" type="pres">
      <dgm:prSet presAssocID="{730A85E1-89F1-4D77-B8D5-FF9CDA9E29E4}" presName="root2" presStyleCnt="0"/>
      <dgm:spPr/>
    </dgm:pt>
    <dgm:pt modelId="{E5126446-3140-46C4-8356-1F2571032AC9}" type="pres">
      <dgm:prSet presAssocID="{730A85E1-89F1-4D77-B8D5-FF9CDA9E29E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D44882E-A619-4A91-A846-5D9E4ED7F86E}" type="pres">
      <dgm:prSet presAssocID="{730A85E1-89F1-4D77-B8D5-FF9CDA9E29E4}" presName="level3hierChild" presStyleCnt="0"/>
      <dgm:spPr/>
    </dgm:pt>
  </dgm:ptLst>
  <dgm:cxnLst>
    <dgm:cxn modelId="{9B97C3C7-6C73-4FBC-A1AE-3CD573DC73EF}" srcId="{91F05FBA-5097-4E2F-A81D-1E5B486A6AA9}" destId="{A67A449C-016F-417A-B5AB-277C1C74FE1F}" srcOrd="0" destOrd="0" parTransId="{4A0CCFBE-F921-405C-9666-5F9A6A091BBD}" sibTransId="{E59F11C9-AE71-420D-BD32-5BB290D8930C}"/>
    <dgm:cxn modelId="{42C269D0-049F-4AD4-9658-3B16A91C283C}" srcId="{A67A449C-016F-417A-B5AB-277C1C74FE1F}" destId="{B39D50FA-EA54-414E-B96E-DEF92DAE3CDA}" srcOrd="0" destOrd="0" parTransId="{17BE3EC6-5282-40F9-A8D2-F22328F05E44}" sibTransId="{3CBE89A6-F4FD-49E0-94B2-1191B410EBC1}"/>
    <dgm:cxn modelId="{6106C68E-DD67-4261-A1B8-ECD823F09E01}" type="presOf" srcId="{A67A449C-016F-417A-B5AB-277C1C74FE1F}" destId="{229DAF4D-2638-4C30-93C5-F0F03EB18524}" srcOrd="0" destOrd="0" presId="urn:microsoft.com/office/officeart/2005/8/layout/hierarchy2"/>
    <dgm:cxn modelId="{624AC22C-F536-460D-9490-56E275C2D0D3}" srcId="{A67A449C-016F-417A-B5AB-277C1C74FE1F}" destId="{730A85E1-89F1-4D77-B8D5-FF9CDA9E29E4}" srcOrd="1" destOrd="0" parTransId="{0D27DB26-EE46-4954-A69F-A39E39A7DF78}" sibTransId="{826E753E-9F3F-45F9-8B36-8AA30BE984F7}"/>
    <dgm:cxn modelId="{85345DF5-6D14-4939-8F65-2EFD1C4F0E4E}" type="presOf" srcId="{730A85E1-89F1-4D77-B8D5-FF9CDA9E29E4}" destId="{E5126446-3140-46C4-8356-1F2571032AC9}" srcOrd="0" destOrd="0" presId="urn:microsoft.com/office/officeart/2005/8/layout/hierarchy2"/>
    <dgm:cxn modelId="{CF8575A3-CBE9-4003-BDE0-41BA8A842F53}" type="presOf" srcId="{B39D50FA-EA54-414E-B96E-DEF92DAE3CDA}" destId="{5EE7CA8B-DCB1-4108-A8E5-88678ED466C3}" srcOrd="0" destOrd="0" presId="urn:microsoft.com/office/officeart/2005/8/layout/hierarchy2"/>
    <dgm:cxn modelId="{A5BBAB1F-1881-44EC-BB5A-9148C22A11D2}" type="presOf" srcId="{0D27DB26-EE46-4954-A69F-A39E39A7DF78}" destId="{F15925D9-F72D-4585-A985-581C37B05C4A}" srcOrd="1" destOrd="0" presId="urn:microsoft.com/office/officeart/2005/8/layout/hierarchy2"/>
    <dgm:cxn modelId="{75C6C0CF-E9B3-4A20-A99E-B483C5CFF3B8}" type="presOf" srcId="{17BE3EC6-5282-40F9-A8D2-F22328F05E44}" destId="{666E28CC-5536-4EE2-B415-B819290F5725}" srcOrd="1" destOrd="0" presId="urn:microsoft.com/office/officeart/2005/8/layout/hierarchy2"/>
    <dgm:cxn modelId="{98BD8B36-5118-484D-B509-A1143E3CF60D}" type="presOf" srcId="{17BE3EC6-5282-40F9-A8D2-F22328F05E44}" destId="{AECFCC58-AD55-49CB-A594-96BEC129A8A2}" srcOrd="0" destOrd="0" presId="urn:microsoft.com/office/officeart/2005/8/layout/hierarchy2"/>
    <dgm:cxn modelId="{206C9BCC-A892-440B-B9AB-312C54279E9C}" type="presOf" srcId="{0D27DB26-EE46-4954-A69F-A39E39A7DF78}" destId="{7449546A-2730-4005-9215-79C7C31C3A97}" srcOrd="0" destOrd="0" presId="urn:microsoft.com/office/officeart/2005/8/layout/hierarchy2"/>
    <dgm:cxn modelId="{B80EF637-BDA4-46D1-8100-4C66DAE47F05}" type="presOf" srcId="{91F05FBA-5097-4E2F-A81D-1E5B486A6AA9}" destId="{DE3A4EB8-30B4-4D54-8E31-013ADA550822}" srcOrd="0" destOrd="0" presId="urn:microsoft.com/office/officeart/2005/8/layout/hierarchy2"/>
    <dgm:cxn modelId="{30E42D43-62F2-493A-A659-BEAEDB92B11B}" type="presParOf" srcId="{DE3A4EB8-30B4-4D54-8E31-013ADA550822}" destId="{BAF15C2A-D959-4DDF-AC85-B183A210DE14}" srcOrd="0" destOrd="0" presId="urn:microsoft.com/office/officeart/2005/8/layout/hierarchy2"/>
    <dgm:cxn modelId="{17DA9E74-A2EE-4057-8437-30A4A2D18355}" type="presParOf" srcId="{BAF15C2A-D959-4DDF-AC85-B183A210DE14}" destId="{229DAF4D-2638-4C30-93C5-F0F03EB18524}" srcOrd="0" destOrd="0" presId="urn:microsoft.com/office/officeart/2005/8/layout/hierarchy2"/>
    <dgm:cxn modelId="{89A12169-F37A-4D43-8E7D-3C27C9F9AA99}" type="presParOf" srcId="{BAF15C2A-D959-4DDF-AC85-B183A210DE14}" destId="{3F3BE023-A7B2-4E8D-B797-CC413EAA7EB5}" srcOrd="1" destOrd="0" presId="urn:microsoft.com/office/officeart/2005/8/layout/hierarchy2"/>
    <dgm:cxn modelId="{6274B4DE-CE4A-440C-A725-BA649213E581}" type="presParOf" srcId="{3F3BE023-A7B2-4E8D-B797-CC413EAA7EB5}" destId="{AECFCC58-AD55-49CB-A594-96BEC129A8A2}" srcOrd="0" destOrd="0" presId="urn:microsoft.com/office/officeart/2005/8/layout/hierarchy2"/>
    <dgm:cxn modelId="{654D52F4-7E44-4AC1-AD6E-44C3B9F2838B}" type="presParOf" srcId="{AECFCC58-AD55-49CB-A594-96BEC129A8A2}" destId="{666E28CC-5536-4EE2-B415-B819290F5725}" srcOrd="0" destOrd="0" presId="urn:microsoft.com/office/officeart/2005/8/layout/hierarchy2"/>
    <dgm:cxn modelId="{8D9C8BF2-CC7D-404A-8C0C-AF4AA4B5FDB6}" type="presParOf" srcId="{3F3BE023-A7B2-4E8D-B797-CC413EAA7EB5}" destId="{0433F267-17E2-4759-B927-20C0B3FF9B8F}" srcOrd="1" destOrd="0" presId="urn:microsoft.com/office/officeart/2005/8/layout/hierarchy2"/>
    <dgm:cxn modelId="{F20C0DDD-7612-4703-A480-D8B0D3D7BEC1}" type="presParOf" srcId="{0433F267-17E2-4759-B927-20C0B3FF9B8F}" destId="{5EE7CA8B-DCB1-4108-A8E5-88678ED466C3}" srcOrd="0" destOrd="0" presId="urn:microsoft.com/office/officeart/2005/8/layout/hierarchy2"/>
    <dgm:cxn modelId="{A944ED7E-8284-48B9-A4C5-B7D33220C02E}" type="presParOf" srcId="{0433F267-17E2-4759-B927-20C0B3FF9B8F}" destId="{818E4BE5-7022-41D8-A5FB-896A91B4DDC6}" srcOrd="1" destOrd="0" presId="urn:microsoft.com/office/officeart/2005/8/layout/hierarchy2"/>
    <dgm:cxn modelId="{65302973-FE8D-4184-96D5-31BD420AE558}" type="presParOf" srcId="{3F3BE023-A7B2-4E8D-B797-CC413EAA7EB5}" destId="{7449546A-2730-4005-9215-79C7C31C3A97}" srcOrd="2" destOrd="0" presId="urn:microsoft.com/office/officeart/2005/8/layout/hierarchy2"/>
    <dgm:cxn modelId="{DE3C0B91-D3F6-4282-B58B-64182E24870D}" type="presParOf" srcId="{7449546A-2730-4005-9215-79C7C31C3A97}" destId="{F15925D9-F72D-4585-A985-581C37B05C4A}" srcOrd="0" destOrd="0" presId="urn:microsoft.com/office/officeart/2005/8/layout/hierarchy2"/>
    <dgm:cxn modelId="{3C309EB4-3973-40D4-B403-9D9D66874D3C}" type="presParOf" srcId="{3F3BE023-A7B2-4E8D-B797-CC413EAA7EB5}" destId="{FE27CBB2-8838-44A0-B6DC-9D15460EE496}" srcOrd="3" destOrd="0" presId="urn:microsoft.com/office/officeart/2005/8/layout/hierarchy2"/>
    <dgm:cxn modelId="{C7DE3CE7-264F-4107-A4CB-45953A26090C}" type="presParOf" srcId="{FE27CBB2-8838-44A0-B6DC-9D15460EE496}" destId="{E5126446-3140-46C4-8356-1F2571032AC9}" srcOrd="0" destOrd="0" presId="urn:microsoft.com/office/officeart/2005/8/layout/hierarchy2"/>
    <dgm:cxn modelId="{1BAE1B90-0D9A-4F32-BD18-BE593DB5BBB3}" type="presParOf" srcId="{FE27CBB2-8838-44A0-B6DC-9D15460EE496}" destId="{9D44882E-A619-4A91-A846-5D9E4ED7F86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8D8EEB4-6EF1-4335-A182-C4B1EE90FEBD}">
      <dgm:prSet/>
      <dgm:spPr/>
      <dgm:t>
        <a:bodyPr/>
        <a:lstStyle/>
        <a:p>
          <a:r>
            <a:rPr lang="fr-FR" dirty="0" smtClean="0"/>
            <a:t>Transmission des ordres de Start et Stop (feux)</a:t>
          </a:r>
        </a:p>
      </dgm:t>
    </dgm:pt>
    <dgm:pt modelId="{7E6AD36D-2392-4E68-AF1C-2BC16158F5E3}" type="parTrans" cxnId="{E933CAD8-541D-447B-A8E2-45DAFD14969E}">
      <dgm:prSet/>
      <dgm:spPr/>
      <dgm:t>
        <a:bodyPr/>
        <a:lstStyle/>
        <a:p>
          <a:endParaRPr lang="fr-FR"/>
        </a:p>
      </dgm:t>
    </dgm:pt>
    <dgm:pt modelId="{C27075AA-FDD6-47AB-A5AE-CA2D32CB107D}" type="sibTrans" cxnId="{E933CAD8-541D-447B-A8E2-45DAFD14969E}">
      <dgm:prSet/>
      <dgm:spPr/>
      <dgm:t>
        <a:bodyPr/>
        <a:lstStyle/>
        <a:p>
          <a:endParaRPr lang="fr-FR"/>
        </a:p>
      </dgm:t>
    </dgm:pt>
    <dgm:pt modelId="{DF266B17-CD4A-4819-944D-B8E498D61846}">
      <dgm:prSet/>
      <dgm:spPr/>
      <dgm:t>
        <a:bodyPr/>
        <a:lstStyle/>
        <a:p>
          <a:r>
            <a:rPr lang="fr-FR" dirty="0" smtClean="0"/>
            <a:t>Problèmes/Solution</a:t>
          </a:r>
          <a:endParaRPr lang="fr-FR" dirty="0"/>
        </a:p>
      </dgm:t>
    </dgm:pt>
    <dgm:pt modelId="{91508C7F-0565-41DC-A83A-7C0358EF6186}" type="parTrans" cxnId="{F7385BD7-48DE-47F6-A6DD-9A0DFE7E0DA2}">
      <dgm:prSet/>
      <dgm:spPr/>
      <dgm:t>
        <a:bodyPr/>
        <a:lstStyle/>
        <a:p>
          <a:endParaRPr lang="fr-FR"/>
        </a:p>
      </dgm:t>
    </dgm:pt>
    <dgm:pt modelId="{B05ACDA3-CBD4-41F4-BBBC-A820B6218FD8}" type="sibTrans" cxnId="{F7385BD7-48DE-47F6-A6DD-9A0DFE7E0DA2}">
      <dgm:prSet/>
      <dgm:spPr/>
      <dgm:t>
        <a:bodyPr/>
        <a:lstStyle/>
        <a:p>
          <a:endParaRPr lang="fr-FR"/>
        </a:p>
      </dgm:t>
    </dgm:pt>
    <dgm:pt modelId="{36FE13EF-8147-4890-B2F3-73E7CA1E73F6}">
      <dgm:prSet/>
      <dgm:spPr/>
      <dgm:t>
        <a:bodyPr/>
        <a:lstStyle/>
        <a:p>
          <a:r>
            <a:rPr lang="fr-FR" dirty="0" smtClean="0"/>
            <a:t>Quel langage ?</a:t>
          </a:r>
          <a:endParaRPr lang="fr-FR" dirty="0"/>
        </a:p>
      </dgm:t>
    </dgm:pt>
    <dgm:pt modelId="{2D93EC15-CA40-4CAC-9DD8-D3DBDDF0000C}" type="parTrans" cxnId="{3584B627-5228-4952-850A-A54433D865A2}">
      <dgm:prSet/>
      <dgm:spPr/>
      <dgm:t>
        <a:bodyPr/>
        <a:lstStyle/>
        <a:p>
          <a:endParaRPr lang="fr-FR"/>
        </a:p>
      </dgm:t>
    </dgm:pt>
    <dgm:pt modelId="{FA79AE7D-2A17-4692-9B08-F6C31DF16E64}" type="sibTrans" cxnId="{3584B627-5228-4952-850A-A54433D865A2}">
      <dgm:prSet/>
      <dgm:spPr/>
      <dgm:t>
        <a:bodyPr/>
        <a:lstStyle/>
        <a:p>
          <a:endParaRPr lang="fr-FR"/>
        </a:p>
      </dgm:t>
    </dgm:pt>
    <dgm:pt modelId="{3193E8BE-498C-4864-8CD7-F85BAC1FCF51}">
      <dgm:prSet/>
      <dgm:spPr/>
      <dgm:t>
        <a:bodyPr/>
        <a:lstStyle/>
        <a:p>
          <a:r>
            <a:rPr lang="fr-FR" dirty="0" smtClean="0"/>
            <a:t>Code couleurs</a:t>
          </a:r>
          <a:endParaRPr lang="fr-FR" dirty="0"/>
        </a:p>
      </dgm:t>
    </dgm:pt>
    <dgm:pt modelId="{81110324-A529-4CCE-960D-CF008FE216E6}" type="parTrans" cxnId="{D5DE37E5-BC5F-4524-B6E1-6367111EE74D}">
      <dgm:prSet/>
      <dgm:spPr/>
      <dgm:t>
        <a:bodyPr/>
        <a:lstStyle/>
        <a:p>
          <a:endParaRPr lang="fr-FR"/>
        </a:p>
      </dgm:t>
    </dgm:pt>
    <dgm:pt modelId="{4F73A90C-57BB-40C2-BB46-BC60F99132C5}" type="sibTrans" cxnId="{D5DE37E5-BC5F-4524-B6E1-6367111EE74D}">
      <dgm:prSet/>
      <dgm:spPr/>
      <dgm:t>
        <a:bodyPr/>
        <a:lstStyle/>
        <a:p>
          <a:endParaRPr lang="fr-FR"/>
        </a:p>
      </dgm:t>
    </dgm:pt>
    <dgm:pt modelId="{C89FD225-759E-4635-B930-C23A74ED241B}">
      <dgm:prSet/>
      <dgm:spPr/>
      <dgm:t>
        <a:bodyPr/>
        <a:lstStyle/>
        <a:p>
          <a:r>
            <a:rPr lang="fr-FR" dirty="0" smtClean="0"/>
            <a:t>Ajout d’un chrono en lien avec avec le feu</a:t>
          </a:r>
          <a:endParaRPr lang="fr-FR" dirty="0"/>
        </a:p>
      </dgm:t>
    </dgm:pt>
    <dgm:pt modelId="{9F9EF87E-FC25-47DA-B409-5273BA357510}" type="parTrans" cxnId="{DC991AD8-3B61-4F3B-A27C-6827F2BF64FD}">
      <dgm:prSet/>
      <dgm:spPr/>
      <dgm:t>
        <a:bodyPr/>
        <a:lstStyle/>
        <a:p>
          <a:endParaRPr lang="fr-FR"/>
        </a:p>
      </dgm:t>
    </dgm:pt>
    <dgm:pt modelId="{A53C55D7-41DE-4C05-8681-8210476E00F4}" type="sibTrans" cxnId="{DC991AD8-3B61-4F3B-A27C-6827F2BF64FD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D221635-FAA8-4AC5-8D93-639F77AE236B}" type="pres">
      <dgm:prSet presAssocID="{08D8EEB4-6EF1-4335-A182-C4B1EE90FEBD}" presName="root1" presStyleCnt="0"/>
      <dgm:spPr/>
    </dgm:pt>
    <dgm:pt modelId="{DD51103B-4E25-4FE9-B178-F404D5ACB645}" type="pres">
      <dgm:prSet presAssocID="{08D8EEB4-6EF1-4335-A182-C4B1EE90FEB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978E3F8-23C2-4C1E-9173-B01A3BA50348}" type="pres">
      <dgm:prSet presAssocID="{08D8EEB4-6EF1-4335-A182-C4B1EE90FEBD}" presName="level2hierChild" presStyleCnt="0"/>
      <dgm:spPr/>
    </dgm:pt>
    <dgm:pt modelId="{CD16D9B4-9A23-4A4A-9B0E-FDC93EA31A46}" type="pres">
      <dgm:prSet presAssocID="{91508C7F-0565-41DC-A83A-7C0358EF6186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BB56514-15DE-4C24-B6DF-F349DB6C39DC}" type="pres">
      <dgm:prSet presAssocID="{91508C7F-0565-41DC-A83A-7C0358EF6186}" presName="connTx" presStyleLbl="parChTrans1D2" presStyleIdx="0" presStyleCnt="1"/>
      <dgm:spPr/>
      <dgm:t>
        <a:bodyPr/>
        <a:lstStyle/>
        <a:p>
          <a:endParaRPr lang="fr-FR"/>
        </a:p>
      </dgm:t>
    </dgm:pt>
    <dgm:pt modelId="{ECC0BDF0-3E35-420F-8533-40ADC46E8258}" type="pres">
      <dgm:prSet presAssocID="{DF266B17-CD4A-4819-944D-B8E498D61846}" presName="root2" presStyleCnt="0"/>
      <dgm:spPr/>
    </dgm:pt>
    <dgm:pt modelId="{E1C1A611-45EA-4D98-AE5F-90CB89762B71}" type="pres">
      <dgm:prSet presAssocID="{DF266B17-CD4A-4819-944D-B8E498D6184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4DD4746-2B2F-4E96-9AC6-85B768B198A3}" type="pres">
      <dgm:prSet presAssocID="{DF266B17-CD4A-4819-944D-B8E498D61846}" presName="level3hierChild" presStyleCnt="0"/>
      <dgm:spPr/>
    </dgm:pt>
    <dgm:pt modelId="{1225B824-8DB8-418B-A787-28BB1963345E}" type="pres">
      <dgm:prSet presAssocID="{2D93EC15-CA40-4CAC-9DD8-D3DBDDF0000C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1E597FAD-EE60-48C7-A629-C949E45ACEA5}" type="pres">
      <dgm:prSet presAssocID="{2D93EC15-CA40-4CAC-9DD8-D3DBDDF0000C}" presName="connTx" presStyleLbl="parChTrans1D3" presStyleIdx="0" presStyleCnt="1"/>
      <dgm:spPr/>
      <dgm:t>
        <a:bodyPr/>
        <a:lstStyle/>
        <a:p>
          <a:endParaRPr lang="fr-FR"/>
        </a:p>
      </dgm:t>
    </dgm:pt>
    <dgm:pt modelId="{35AB5C29-9CC3-496F-8895-D0BB2A02C2B9}" type="pres">
      <dgm:prSet presAssocID="{36FE13EF-8147-4890-B2F3-73E7CA1E73F6}" presName="root2" presStyleCnt="0"/>
      <dgm:spPr/>
    </dgm:pt>
    <dgm:pt modelId="{119F1F79-0EA6-40BD-9032-5F9CA5BB86D1}" type="pres">
      <dgm:prSet presAssocID="{36FE13EF-8147-4890-B2F3-73E7CA1E73F6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5EB610-DF12-4134-A0B6-BA4CBE417D40}" type="pres">
      <dgm:prSet presAssocID="{36FE13EF-8147-4890-B2F3-73E7CA1E73F6}" presName="level3hierChild" presStyleCnt="0"/>
      <dgm:spPr/>
    </dgm:pt>
    <dgm:pt modelId="{D16C02D7-14CE-482C-AE97-069379662BC0}" type="pres">
      <dgm:prSet presAssocID="{81110324-A529-4CCE-960D-CF008FE216E6}" presName="conn2-1" presStyleLbl="parChTrans1D4" presStyleIdx="0" presStyleCnt="2"/>
      <dgm:spPr/>
      <dgm:t>
        <a:bodyPr/>
        <a:lstStyle/>
        <a:p>
          <a:endParaRPr lang="fr-FR"/>
        </a:p>
      </dgm:t>
    </dgm:pt>
    <dgm:pt modelId="{590C446C-00D6-4EF7-BE9B-F1A51EF71C3D}" type="pres">
      <dgm:prSet presAssocID="{81110324-A529-4CCE-960D-CF008FE216E6}" presName="connTx" presStyleLbl="parChTrans1D4" presStyleIdx="0" presStyleCnt="2"/>
      <dgm:spPr/>
      <dgm:t>
        <a:bodyPr/>
        <a:lstStyle/>
        <a:p>
          <a:endParaRPr lang="fr-FR"/>
        </a:p>
      </dgm:t>
    </dgm:pt>
    <dgm:pt modelId="{B1EB112A-8431-41EC-96D3-1C199FAB3F22}" type="pres">
      <dgm:prSet presAssocID="{3193E8BE-498C-4864-8CD7-F85BAC1FCF51}" presName="root2" presStyleCnt="0"/>
      <dgm:spPr/>
    </dgm:pt>
    <dgm:pt modelId="{DF082573-2214-41F3-9EDB-377D91ED7B57}" type="pres">
      <dgm:prSet presAssocID="{3193E8BE-498C-4864-8CD7-F85BAC1FCF51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1AC9175-AA12-4D5D-B58B-80C057C5822E}" type="pres">
      <dgm:prSet presAssocID="{3193E8BE-498C-4864-8CD7-F85BAC1FCF51}" presName="level3hierChild" presStyleCnt="0"/>
      <dgm:spPr/>
    </dgm:pt>
    <dgm:pt modelId="{D114CBDA-6594-4100-97F0-DC2E3443ED50}" type="pres">
      <dgm:prSet presAssocID="{9F9EF87E-FC25-47DA-B409-5273BA357510}" presName="conn2-1" presStyleLbl="parChTrans1D4" presStyleIdx="1" presStyleCnt="2"/>
      <dgm:spPr/>
      <dgm:t>
        <a:bodyPr/>
        <a:lstStyle/>
        <a:p>
          <a:endParaRPr lang="fr-FR"/>
        </a:p>
      </dgm:t>
    </dgm:pt>
    <dgm:pt modelId="{9A508BB1-B90C-436D-9AB3-D5D02C48BCA8}" type="pres">
      <dgm:prSet presAssocID="{9F9EF87E-FC25-47DA-B409-5273BA357510}" presName="connTx" presStyleLbl="parChTrans1D4" presStyleIdx="1" presStyleCnt="2"/>
      <dgm:spPr/>
      <dgm:t>
        <a:bodyPr/>
        <a:lstStyle/>
        <a:p>
          <a:endParaRPr lang="fr-FR"/>
        </a:p>
      </dgm:t>
    </dgm:pt>
    <dgm:pt modelId="{DF3B5F2C-C851-4B58-AE51-3C5B1FA13FC1}" type="pres">
      <dgm:prSet presAssocID="{C89FD225-759E-4635-B930-C23A74ED241B}" presName="root2" presStyleCnt="0"/>
      <dgm:spPr/>
    </dgm:pt>
    <dgm:pt modelId="{EE4F1D0D-05D0-4523-A548-64C1E1D86CD0}" type="pres">
      <dgm:prSet presAssocID="{C89FD225-759E-4635-B930-C23A74ED241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8E099C-CEB5-489F-A383-11BD1223817C}" type="pres">
      <dgm:prSet presAssocID="{C89FD225-759E-4635-B930-C23A74ED241B}" presName="level3hierChild" presStyleCnt="0"/>
      <dgm:spPr/>
    </dgm:pt>
  </dgm:ptLst>
  <dgm:cxnLst>
    <dgm:cxn modelId="{C2BB9218-1F82-4EB7-B3A9-B5C2537FB887}" type="presOf" srcId="{C89FD225-759E-4635-B930-C23A74ED241B}" destId="{EE4F1D0D-05D0-4523-A548-64C1E1D86CD0}" srcOrd="0" destOrd="0" presId="urn:microsoft.com/office/officeart/2005/8/layout/hierarchy2"/>
    <dgm:cxn modelId="{3B1F5024-B20E-46A7-8D24-BFF03C0AB00B}" type="presOf" srcId="{36FE13EF-8147-4890-B2F3-73E7CA1E73F6}" destId="{119F1F79-0EA6-40BD-9032-5F9CA5BB86D1}" srcOrd="0" destOrd="0" presId="urn:microsoft.com/office/officeart/2005/8/layout/hierarchy2"/>
    <dgm:cxn modelId="{584888C9-0638-4FFA-93F1-113A6F167A7E}" type="presOf" srcId="{91F05FBA-5097-4E2F-A81D-1E5B486A6AA9}" destId="{DE3A4EB8-30B4-4D54-8E31-013ADA550822}" srcOrd="0" destOrd="0" presId="urn:microsoft.com/office/officeart/2005/8/layout/hierarchy2"/>
    <dgm:cxn modelId="{08EC5EDF-D394-408F-9B9B-23EE1572C3F2}" type="presOf" srcId="{81110324-A529-4CCE-960D-CF008FE216E6}" destId="{590C446C-00D6-4EF7-BE9B-F1A51EF71C3D}" srcOrd="1" destOrd="0" presId="urn:microsoft.com/office/officeart/2005/8/layout/hierarchy2"/>
    <dgm:cxn modelId="{B7355C7A-224E-4EEB-91DA-368F4032DB12}" type="presOf" srcId="{2D93EC15-CA40-4CAC-9DD8-D3DBDDF0000C}" destId="{1E597FAD-EE60-48C7-A629-C949E45ACEA5}" srcOrd="1" destOrd="0" presId="urn:microsoft.com/office/officeart/2005/8/layout/hierarchy2"/>
    <dgm:cxn modelId="{E270648D-0DA2-4283-9415-A8EE8BB367D5}" type="presOf" srcId="{DF266B17-CD4A-4819-944D-B8E498D61846}" destId="{E1C1A611-45EA-4D98-AE5F-90CB89762B71}" srcOrd="0" destOrd="0" presId="urn:microsoft.com/office/officeart/2005/8/layout/hierarchy2"/>
    <dgm:cxn modelId="{314CF647-4969-4677-B198-134FC99952D6}" type="presOf" srcId="{3193E8BE-498C-4864-8CD7-F85BAC1FCF51}" destId="{DF082573-2214-41F3-9EDB-377D91ED7B57}" srcOrd="0" destOrd="0" presId="urn:microsoft.com/office/officeart/2005/8/layout/hierarchy2"/>
    <dgm:cxn modelId="{A2B99233-D3C7-48A0-A88C-E7F5A8CBC12C}" type="presOf" srcId="{91508C7F-0565-41DC-A83A-7C0358EF6186}" destId="{CD16D9B4-9A23-4A4A-9B0E-FDC93EA31A46}" srcOrd="0" destOrd="0" presId="urn:microsoft.com/office/officeart/2005/8/layout/hierarchy2"/>
    <dgm:cxn modelId="{1C059883-E36F-4D1C-AAA9-943B18EFD94D}" type="presOf" srcId="{9F9EF87E-FC25-47DA-B409-5273BA357510}" destId="{9A508BB1-B90C-436D-9AB3-D5D02C48BCA8}" srcOrd="1" destOrd="0" presId="urn:microsoft.com/office/officeart/2005/8/layout/hierarchy2"/>
    <dgm:cxn modelId="{F7385BD7-48DE-47F6-A6DD-9A0DFE7E0DA2}" srcId="{08D8EEB4-6EF1-4335-A182-C4B1EE90FEBD}" destId="{DF266B17-CD4A-4819-944D-B8E498D61846}" srcOrd="0" destOrd="0" parTransId="{91508C7F-0565-41DC-A83A-7C0358EF6186}" sibTransId="{B05ACDA3-CBD4-41F4-BBBC-A820B6218FD8}"/>
    <dgm:cxn modelId="{B5DF71DF-ECC6-4B60-B2BC-658DB5391107}" type="presOf" srcId="{2D93EC15-CA40-4CAC-9DD8-D3DBDDF0000C}" destId="{1225B824-8DB8-418B-A787-28BB1963345E}" srcOrd="0" destOrd="0" presId="urn:microsoft.com/office/officeart/2005/8/layout/hierarchy2"/>
    <dgm:cxn modelId="{BA62B454-CCF4-4F47-BCD1-2C39BCB37D39}" type="presOf" srcId="{91508C7F-0565-41DC-A83A-7C0358EF6186}" destId="{6BB56514-15DE-4C24-B6DF-F349DB6C39DC}" srcOrd="1" destOrd="0" presId="urn:microsoft.com/office/officeart/2005/8/layout/hierarchy2"/>
    <dgm:cxn modelId="{D5DE37E5-BC5F-4524-B6E1-6367111EE74D}" srcId="{36FE13EF-8147-4890-B2F3-73E7CA1E73F6}" destId="{3193E8BE-498C-4864-8CD7-F85BAC1FCF51}" srcOrd="0" destOrd="0" parTransId="{81110324-A529-4CCE-960D-CF008FE216E6}" sibTransId="{4F73A90C-57BB-40C2-BB46-BC60F99132C5}"/>
    <dgm:cxn modelId="{90CDAECD-B339-4EBE-8461-B0349A46D88E}" type="presOf" srcId="{08D8EEB4-6EF1-4335-A182-C4B1EE90FEBD}" destId="{DD51103B-4E25-4FE9-B178-F404D5ACB645}" srcOrd="0" destOrd="0" presId="urn:microsoft.com/office/officeart/2005/8/layout/hierarchy2"/>
    <dgm:cxn modelId="{DC991AD8-3B61-4F3B-A27C-6827F2BF64FD}" srcId="{3193E8BE-498C-4864-8CD7-F85BAC1FCF51}" destId="{C89FD225-759E-4635-B930-C23A74ED241B}" srcOrd="0" destOrd="0" parTransId="{9F9EF87E-FC25-47DA-B409-5273BA357510}" sibTransId="{A53C55D7-41DE-4C05-8681-8210476E00F4}"/>
    <dgm:cxn modelId="{E933CAD8-541D-447B-A8E2-45DAFD14969E}" srcId="{91F05FBA-5097-4E2F-A81D-1E5B486A6AA9}" destId="{08D8EEB4-6EF1-4335-A182-C4B1EE90FEBD}" srcOrd="0" destOrd="0" parTransId="{7E6AD36D-2392-4E68-AF1C-2BC16158F5E3}" sibTransId="{C27075AA-FDD6-47AB-A5AE-CA2D32CB107D}"/>
    <dgm:cxn modelId="{93DBF7D5-A454-4352-901C-17582684F140}" type="presOf" srcId="{81110324-A529-4CCE-960D-CF008FE216E6}" destId="{D16C02D7-14CE-482C-AE97-069379662BC0}" srcOrd="0" destOrd="0" presId="urn:microsoft.com/office/officeart/2005/8/layout/hierarchy2"/>
    <dgm:cxn modelId="{19867389-6B4C-44F0-AA5D-777F6E23DC10}" type="presOf" srcId="{9F9EF87E-FC25-47DA-B409-5273BA357510}" destId="{D114CBDA-6594-4100-97F0-DC2E3443ED50}" srcOrd="0" destOrd="0" presId="urn:microsoft.com/office/officeart/2005/8/layout/hierarchy2"/>
    <dgm:cxn modelId="{3584B627-5228-4952-850A-A54433D865A2}" srcId="{DF266B17-CD4A-4819-944D-B8E498D61846}" destId="{36FE13EF-8147-4890-B2F3-73E7CA1E73F6}" srcOrd="0" destOrd="0" parTransId="{2D93EC15-CA40-4CAC-9DD8-D3DBDDF0000C}" sibTransId="{FA79AE7D-2A17-4692-9B08-F6C31DF16E64}"/>
    <dgm:cxn modelId="{5CEBB0B9-8D79-4506-B235-7BC95904880B}" type="presParOf" srcId="{DE3A4EB8-30B4-4D54-8E31-013ADA550822}" destId="{BD221635-FAA8-4AC5-8D93-639F77AE236B}" srcOrd="0" destOrd="0" presId="urn:microsoft.com/office/officeart/2005/8/layout/hierarchy2"/>
    <dgm:cxn modelId="{1C764B5E-B862-45B6-B085-637AC65C523F}" type="presParOf" srcId="{BD221635-FAA8-4AC5-8D93-639F77AE236B}" destId="{DD51103B-4E25-4FE9-B178-F404D5ACB645}" srcOrd="0" destOrd="0" presId="urn:microsoft.com/office/officeart/2005/8/layout/hierarchy2"/>
    <dgm:cxn modelId="{581938AB-5DCF-4F48-BE5B-12F9D4ED2DB8}" type="presParOf" srcId="{BD221635-FAA8-4AC5-8D93-639F77AE236B}" destId="{D978E3F8-23C2-4C1E-9173-B01A3BA50348}" srcOrd="1" destOrd="0" presId="urn:microsoft.com/office/officeart/2005/8/layout/hierarchy2"/>
    <dgm:cxn modelId="{C61A4E2D-CC3A-4490-A8DF-8381D4A082BE}" type="presParOf" srcId="{D978E3F8-23C2-4C1E-9173-B01A3BA50348}" destId="{CD16D9B4-9A23-4A4A-9B0E-FDC93EA31A46}" srcOrd="0" destOrd="0" presId="urn:microsoft.com/office/officeart/2005/8/layout/hierarchy2"/>
    <dgm:cxn modelId="{DCED11F1-4B57-4CB3-9B5C-71509557552F}" type="presParOf" srcId="{CD16D9B4-9A23-4A4A-9B0E-FDC93EA31A46}" destId="{6BB56514-15DE-4C24-B6DF-F349DB6C39DC}" srcOrd="0" destOrd="0" presId="urn:microsoft.com/office/officeart/2005/8/layout/hierarchy2"/>
    <dgm:cxn modelId="{85D7DED9-1771-419B-8CE1-B14EDBF0FA8E}" type="presParOf" srcId="{D978E3F8-23C2-4C1E-9173-B01A3BA50348}" destId="{ECC0BDF0-3E35-420F-8533-40ADC46E8258}" srcOrd="1" destOrd="0" presId="urn:microsoft.com/office/officeart/2005/8/layout/hierarchy2"/>
    <dgm:cxn modelId="{EFA9E076-624E-4606-A167-EAB08427626C}" type="presParOf" srcId="{ECC0BDF0-3E35-420F-8533-40ADC46E8258}" destId="{E1C1A611-45EA-4D98-AE5F-90CB89762B71}" srcOrd="0" destOrd="0" presId="urn:microsoft.com/office/officeart/2005/8/layout/hierarchy2"/>
    <dgm:cxn modelId="{2660B8DF-A90C-4CCD-9552-FE30B9121C0D}" type="presParOf" srcId="{ECC0BDF0-3E35-420F-8533-40ADC46E8258}" destId="{F4DD4746-2B2F-4E96-9AC6-85B768B198A3}" srcOrd="1" destOrd="0" presId="urn:microsoft.com/office/officeart/2005/8/layout/hierarchy2"/>
    <dgm:cxn modelId="{764E6625-A0D3-4C36-A2B8-B09F21A8B994}" type="presParOf" srcId="{F4DD4746-2B2F-4E96-9AC6-85B768B198A3}" destId="{1225B824-8DB8-418B-A787-28BB1963345E}" srcOrd="0" destOrd="0" presId="urn:microsoft.com/office/officeart/2005/8/layout/hierarchy2"/>
    <dgm:cxn modelId="{409CE122-7F97-4DCC-9A36-E454C65AD1DF}" type="presParOf" srcId="{1225B824-8DB8-418B-A787-28BB1963345E}" destId="{1E597FAD-EE60-48C7-A629-C949E45ACEA5}" srcOrd="0" destOrd="0" presId="urn:microsoft.com/office/officeart/2005/8/layout/hierarchy2"/>
    <dgm:cxn modelId="{DE101156-23A5-44BE-AF14-3B935BE84A46}" type="presParOf" srcId="{F4DD4746-2B2F-4E96-9AC6-85B768B198A3}" destId="{35AB5C29-9CC3-496F-8895-D0BB2A02C2B9}" srcOrd="1" destOrd="0" presId="urn:microsoft.com/office/officeart/2005/8/layout/hierarchy2"/>
    <dgm:cxn modelId="{ECAAB52F-4070-48BC-A82F-1170A8D8F862}" type="presParOf" srcId="{35AB5C29-9CC3-496F-8895-D0BB2A02C2B9}" destId="{119F1F79-0EA6-40BD-9032-5F9CA5BB86D1}" srcOrd="0" destOrd="0" presId="urn:microsoft.com/office/officeart/2005/8/layout/hierarchy2"/>
    <dgm:cxn modelId="{E7324245-3B49-42B3-8D93-19608F8E27A4}" type="presParOf" srcId="{35AB5C29-9CC3-496F-8895-D0BB2A02C2B9}" destId="{495EB610-DF12-4134-A0B6-BA4CBE417D40}" srcOrd="1" destOrd="0" presId="urn:microsoft.com/office/officeart/2005/8/layout/hierarchy2"/>
    <dgm:cxn modelId="{7B58AC8C-D37C-47C8-8F06-477B4EB42A71}" type="presParOf" srcId="{495EB610-DF12-4134-A0B6-BA4CBE417D40}" destId="{D16C02D7-14CE-482C-AE97-069379662BC0}" srcOrd="0" destOrd="0" presId="urn:microsoft.com/office/officeart/2005/8/layout/hierarchy2"/>
    <dgm:cxn modelId="{20656CF0-535B-4E25-8373-936FC50DBF7C}" type="presParOf" srcId="{D16C02D7-14CE-482C-AE97-069379662BC0}" destId="{590C446C-00D6-4EF7-BE9B-F1A51EF71C3D}" srcOrd="0" destOrd="0" presId="urn:microsoft.com/office/officeart/2005/8/layout/hierarchy2"/>
    <dgm:cxn modelId="{E68A20B6-4F40-4625-9CDB-EC92F328EB64}" type="presParOf" srcId="{495EB610-DF12-4134-A0B6-BA4CBE417D40}" destId="{B1EB112A-8431-41EC-96D3-1C199FAB3F22}" srcOrd="1" destOrd="0" presId="urn:microsoft.com/office/officeart/2005/8/layout/hierarchy2"/>
    <dgm:cxn modelId="{C9C05FC8-684B-49C4-B85C-6C809F5EE0D1}" type="presParOf" srcId="{B1EB112A-8431-41EC-96D3-1C199FAB3F22}" destId="{DF082573-2214-41F3-9EDB-377D91ED7B57}" srcOrd="0" destOrd="0" presId="urn:microsoft.com/office/officeart/2005/8/layout/hierarchy2"/>
    <dgm:cxn modelId="{CED3EA6A-D20F-4425-A7D8-D47D36FB1E9C}" type="presParOf" srcId="{B1EB112A-8431-41EC-96D3-1C199FAB3F22}" destId="{A1AC9175-AA12-4D5D-B58B-80C057C5822E}" srcOrd="1" destOrd="0" presId="urn:microsoft.com/office/officeart/2005/8/layout/hierarchy2"/>
    <dgm:cxn modelId="{BD6AFC3D-726B-4760-BB18-EB7628A3A6A9}" type="presParOf" srcId="{A1AC9175-AA12-4D5D-B58B-80C057C5822E}" destId="{D114CBDA-6594-4100-97F0-DC2E3443ED50}" srcOrd="0" destOrd="0" presId="urn:microsoft.com/office/officeart/2005/8/layout/hierarchy2"/>
    <dgm:cxn modelId="{EED287AC-DB17-4D9A-AF1E-2E1C19E73676}" type="presParOf" srcId="{D114CBDA-6594-4100-97F0-DC2E3443ED50}" destId="{9A508BB1-B90C-436D-9AB3-D5D02C48BCA8}" srcOrd="0" destOrd="0" presId="urn:microsoft.com/office/officeart/2005/8/layout/hierarchy2"/>
    <dgm:cxn modelId="{8FEC64B7-66EF-4B0F-8B14-E59D9B0C0A8E}" type="presParOf" srcId="{A1AC9175-AA12-4D5D-B58B-80C057C5822E}" destId="{DF3B5F2C-C851-4B58-AE51-3C5B1FA13FC1}" srcOrd="1" destOrd="0" presId="urn:microsoft.com/office/officeart/2005/8/layout/hierarchy2"/>
    <dgm:cxn modelId="{04CC92B6-8D2C-4342-8393-B76A45560E95}" type="presParOf" srcId="{DF3B5F2C-C851-4B58-AE51-3C5B1FA13FC1}" destId="{EE4F1D0D-05D0-4523-A548-64C1E1D86CD0}" srcOrd="0" destOrd="0" presId="urn:microsoft.com/office/officeart/2005/8/layout/hierarchy2"/>
    <dgm:cxn modelId="{DA6842A2-9BF8-4308-AFD5-D35AC654CF2D}" type="presParOf" srcId="{DF3B5F2C-C851-4B58-AE51-3C5B1FA13FC1}" destId="{698E099C-CEB5-489F-A383-11BD122381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F8DF10A-E5BE-4CF1-972D-F216AE3107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BC24B6-F7C2-4B7D-ABEE-986A51634242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F93742BB-4441-442E-AB45-853614B7E48F}" type="parTrans" cxnId="{AC5730DC-E1EA-4A5E-90E7-B7F7DC6D7457}">
      <dgm:prSet/>
      <dgm:spPr/>
      <dgm:t>
        <a:bodyPr/>
        <a:lstStyle/>
        <a:p>
          <a:endParaRPr lang="fr-FR"/>
        </a:p>
      </dgm:t>
    </dgm:pt>
    <dgm:pt modelId="{7E23D903-DEB1-48F7-BD61-37E62846D8A7}" type="sibTrans" cxnId="{AC5730DC-E1EA-4A5E-90E7-B7F7DC6D7457}">
      <dgm:prSet/>
      <dgm:spPr/>
      <dgm:t>
        <a:bodyPr/>
        <a:lstStyle/>
        <a:p>
          <a:endParaRPr lang="fr-FR"/>
        </a:p>
      </dgm:t>
    </dgm:pt>
    <dgm:pt modelId="{6106D40F-484B-4D5E-857F-C2AE4B0D6829}">
      <dgm:prSet phldrT="[Texte]"/>
      <dgm:spPr/>
      <dgm:t>
        <a:bodyPr/>
        <a:lstStyle/>
        <a:p>
          <a:r>
            <a:rPr lang="fr-FR" dirty="0" smtClean="0"/>
            <a:t>SOLUTION ?</a:t>
          </a:r>
          <a:endParaRPr lang="fr-FR" dirty="0"/>
        </a:p>
      </dgm:t>
    </dgm:pt>
    <dgm:pt modelId="{A5A9E1EE-1723-427B-8D68-81123869322D}" type="parTrans" cxnId="{3461B398-0917-4F55-9254-B1E415514452}">
      <dgm:prSet/>
      <dgm:spPr/>
      <dgm:t>
        <a:bodyPr/>
        <a:lstStyle/>
        <a:p>
          <a:endParaRPr lang="fr-FR"/>
        </a:p>
      </dgm:t>
    </dgm:pt>
    <dgm:pt modelId="{3BFBAA90-775D-4F3F-A5BD-2C1BA3FD1552}" type="sibTrans" cxnId="{3461B398-0917-4F55-9254-B1E415514452}">
      <dgm:prSet/>
      <dgm:spPr/>
      <dgm:t>
        <a:bodyPr/>
        <a:lstStyle/>
        <a:p>
          <a:endParaRPr lang="fr-FR"/>
        </a:p>
      </dgm:t>
    </dgm:pt>
    <dgm:pt modelId="{39F3332A-F7E5-44D6-9E74-50DA7FA51320}">
      <dgm:prSet phldrT="[Texte]"/>
      <dgm:spPr/>
      <dgm:t>
        <a:bodyPr/>
        <a:lstStyle/>
        <a:p>
          <a:r>
            <a:rPr lang="fr-FR" dirty="0" smtClean="0"/>
            <a:t>Création d’un site web</a:t>
          </a:r>
          <a:endParaRPr lang="fr-FR" dirty="0"/>
        </a:p>
      </dgm:t>
    </dgm:pt>
    <dgm:pt modelId="{A8F1B03F-2706-42AF-862D-020DFF9943EE}" type="parTrans" cxnId="{19A1EC40-F328-497F-89AA-C83C4FBE3DCE}">
      <dgm:prSet/>
      <dgm:spPr/>
      <dgm:t>
        <a:bodyPr/>
        <a:lstStyle/>
        <a:p>
          <a:endParaRPr lang="fr-FR"/>
        </a:p>
      </dgm:t>
    </dgm:pt>
    <dgm:pt modelId="{9943883F-21D7-43BB-A812-63C5672A72F2}" type="sibTrans" cxnId="{19A1EC40-F328-497F-89AA-C83C4FBE3DCE}">
      <dgm:prSet/>
      <dgm:spPr/>
      <dgm:t>
        <a:bodyPr/>
        <a:lstStyle/>
        <a:p>
          <a:endParaRPr lang="fr-FR"/>
        </a:p>
      </dgm:t>
    </dgm:pt>
    <dgm:pt modelId="{D85F8EEA-194D-4736-86D0-16453358CAE9}" type="pres">
      <dgm:prSet presAssocID="{BF8DF10A-E5BE-4CF1-972D-F216AE3107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2A03F1-4138-46EC-B727-68397C844DC6}" type="pres">
      <dgm:prSet presAssocID="{00BC24B6-F7C2-4B7D-ABEE-986A51634242}" presName="root1" presStyleCnt="0"/>
      <dgm:spPr/>
    </dgm:pt>
    <dgm:pt modelId="{A42F1CCC-D5DD-42C9-A7D0-E2C8B703FB22}" type="pres">
      <dgm:prSet presAssocID="{00BC24B6-F7C2-4B7D-ABEE-986A516342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7E83B0-D520-454A-91BF-0ED9BDA7E816}" type="pres">
      <dgm:prSet presAssocID="{00BC24B6-F7C2-4B7D-ABEE-986A51634242}" presName="level2hierChild" presStyleCnt="0"/>
      <dgm:spPr/>
    </dgm:pt>
    <dgm:pt modelId="{06F0D304-E61E-4E32-A022-EA7553ED279C}" type="pres">
      <dgm:prSet presAssocID="{A5A9E1EE-1723-427B-8D68-81123869322D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51301D18-F954-4C99-8B12-EBDA5635154E}" type="pres">
      <dgm:prSet presAssocID="{A5A9E1EE-1723-427B-8D68-81123869322D}" presName="connTx" presStyleLbl="parChTrans1D2" presStyleIdx="0" presStyleCnt="1"/>
      <dgm:spPr/>
      <dgm:t>
        <a:bodyPr/>
        <a:lstStyle/>
        <a:p>
          <a:endParaRPr lang="fr-FR"/>
        </a:p>
      </dgm:t>
    </dgm:pt>
    <dgm:pt modelId="{DEC900CA-8BC1-46D7-8943-DDADC760E1B9}" type="pres">
      <dgm:prSet presAssocID="{6106D40F-484B-4D5E-857F-C2AE4B0D6829}" presName="root2" presStyleCnt="0"/>
      <dgm:spPr/>
    </dgm:pt>
    <dgm:pt modelId="{24F432DF-77EA-4A6F-8B81-EE1F14022DF6}" type="pres">
      <dgm:prSet presAssocID="{6106D40F-484B-4D5E-857F-C2AE4B0D682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C6C931-CF64-4FB7-8691-EE44E7693DE4}" type="pres">
      <dgm:prSet presAssocID="{6106D40F-484B-4D5E-857F-C2AE4B0D6829}" presName="level3hierChild" presStyleCnt="0"/>
      <dgm:spPr/>
    </dgm:pt>
    <dgm:pt modelId="{B8DC59FE-805B-4F07-85D1-7D868E67334B}" type="pres">
      <dgm:prSet presAssocID="{A8F1B03F-2706-42AF-862D-020DFF9943EE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66722FBF-31C4-477E-8B2A-72AE57AE521F}" type="pres">
      <dgm:prSet presAssocID="{A8F1B03F-2706-42AF-862D-020DFF9943EE}" presName="connTx" presStyleLbl="parChTrans1D3" presStyleIdx="0" presStyleCnt="1"/>
      <dgm:spPr/>
      <dgm:t>
        <a:bodyPr/>
        <a:lstStyle/>
        <a:p>
          <a:endParaRPr lang="fr-FR"/>
        </a:p>
      </dgm:t>
    </dgm:pt>
    <dgm:pt modelId="{8CF700A9-7799-44A5-86E4-AA319A5598B5}" type="pres">
      <dgm:prSet presAssocID="{39F3332A-F7E5-44D6-9E74-50DA7FA51320}" presName="root2" presStyleCnt="0"/>
      <dgm:spPr/>
    </dgm:pt>
    <dgm:pt modelId="{CEBF293F-B107-416F-820A-D3D6B73AFFAC}" type="pres">
      <dgm:prSet presAssocID="{39F3332A-F7E5-44D6-9E74-50DA7FA5132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7D31F5-CF20-46F0-8E0F-7DD01A94E86A}" type="pres">
      <dgm:prSet presAssocID="{39F3332A-F7E5-44D6-9E74-50DA7FA51320}" presName="level3hierChild" presStyleCnt="0"/>
      <dgm:spPr/>
    </dgm:pt>
  </dgm:ptLst>
  <dgm:cxnLst>
    <dgm:cxn modelId="{DC4EFF71-D431-440B-9CBA-0EF0CB6D1165}" type="presOf" srcId="{A5A9E1EE-1723-427B-8D68-81123869322D}" destId="{51301D18-F954-4C99-8B12-EBDA5635154E}" srcOrd="1" destOrd="0" presId="urn:microsoft.com/office/officeart/2005/8/layout/hierarchy2"/>
    <dgm:cxn modelId="{337327AC-DB1F-40E6-B378-E0296349E55E}" type="presOf" srcId="{39F3332A-F7E5-44D6-9E74-50DA7FA51320}" destId="{CEBF293F-B107-416F-820A-D3D6B73AFFAC}" srcOrd="0" destOrd="0" presId="urn:microsoft.com/office/officeart/2005/8/layout/hierarchy2"/>
    <dgm:cxn modelId="{AF818148-7E41-42D0-A567-8D059DD7F303}" type="presOf" srcId="{A8F1B03F-2706-42AF-862D-020DFF9943EE}" destId="{B8DC59FE-805B-4F07-85D1-7D868E67334B}" srcOrd="0" destOrd="0" presId="urn:microsoft.com/office/officeart/2005/8/layout/hierarchy2"/>
    <dgm:cxn modelId="{3461B398-0917-4F55-9254-B1E415514452}" srcId="{00BC24B6-F7C2-4B7D-ABEE-986A51634242}" destId="{6106D40F-484B-4D5E-857F-C2AE4B0D6829}" srcOrd="0" destOrd="0" parTransId="{A5A9E1EE-1723-427B-8D68-81123869322D}" sibTransId="{3BFBAA90-775D-4F3F-A5BD-2C1BA3FD1552}"/>
    <dgm:cxn modelId="{AC5730DC-E1EA-4A5E-90E7-B7F7DC6D7457}" srcId="{BF8DF10A-E5BE-4CF1-972D-F216AE31070B}" destId="{00BC24B6-F7C2-4B7D-ABEE-986A51634242}" srcOrd="0" destOrd="0" parTransId="{F93742BB-4441-442E-AB45-853614B7E48F}" sibTransId="{7E23D903-DEB1-48F7-BD61-37E62846D8A7}"/>
    <dgm:cxn modelId="{19A1EC40-F328-497F-89AA-C83C4FBE3DCE}" srcId="{6106D40F-484B-4D5E-857F-C2AE4B0D6829}" destId="{39F3332A-F7E5-44D6-9E74-50DA7FA51320}" srcOrd="0" destOrd="0" parTransId="{A8F1B03F-2706-42AF-862D-020DFF9943EE}" sibTransId="{9943883F-21D7-43BB-A812-63C5672A72F2}"/>
    <dgm:cxn modelId="{77090F6A-D5C6-4E4D-9EA0-4D949424EFC4}" type="presOf" srcId="{00BC24B6-F7C2-4B7D-ABEE-986A51634242}" destId="{A42F1CCC-D5DD-42C9-A7D0-E2C8B703FB22}" srcOrd="0" destOrd="0" presId="urn:microsoft.com/office/officeart/2005/8/layout/hierarchy2"/>
    <dgm:cxn modelId="{73AED9BB-D1E4-41A5-80A9-64462967C7B4}" type="presOf" srcId="{BF8DF10A-E5BE-4CF1-972D-F216AE31070B}" destId="{D85F8EEA-194D-4736-86D0-16453358CAE9}" srcOrd="0" destOrd="0" presId="urn:microsoft.com/office/officeart/2005/8/layout/hierarchy2"/>
    <dgm:cxn modelId="{40E3169C-8C37-4E40-A92F-D8626637904E}" type="presOf" srcId="{6106D40F-484B-4D5E-857F-C2AE4B0D6829}" destId="{24F432DF-77EA-4A6F-8B81-EE1F14022DF6}" srcOrd="0" destOrd="0" presId="urn:microsoft.com/office/officeart/2005/8/layout/hierarchy2"/>
    <dgm:cxn modelId="{B5550CF4-BE05-4F4A-B50A-509399FC33FA}" type="presOf" srcId="{A5A9E1EE-1723-427B-8D68-81123869322D}" destId="{06F0D304-E61E-4E32-A022-EA7553ED279C}" srcOrd="0" destOrd="0" presId="urn:microsoft.com/office/officeart/2005/8/layout/hierarchy2"/>
    <dgm:cxn modelId="{93F3F436-9963-47D0-A17E-CF35230A9990}" type="presOf" srcId="{A8F1B03F-2706-42AF-862D-020DFF9943EE}" destId="{66722FBF-31C4-477E-8B2A-72AE57AE521F}" srcOrd="1" destOrd="0" presId="urn:microsoft.com/office/officeart/2005/8/layout/hierarchy2"/>
    <dgm:cxn modelId="{18B877BE-F7BE-437C-ABDF-89CD562D18FF}" type="presParOf" srcId="{D85F8EEA-194D-4736-86D0-16453358CAE9}" destId="{5B2A03F1-4138-46EC-B727-68397C844DC6}" srcOrd="0" destOrd="0" presId="urn:microsoft.com/office/officeart/2005/8/layout/hierarchy2"/>
    <dgm:cxn modelId="{66C5721F-C1EA-482F-8680-57F9DD206D4B}" type="presParOf" srcId="{5B2A03F1-4138-46EC-B727-68397C844DC6}" destId="{A42F1CCC-D5DD-42C9-A7D0-E2C8B703FB22}" srcOrd="0" destOrd="0" presId="urn:microsoft.com/office/officeart/2005/8/layout/hierarchy2"/>
    <dgm:cxn modelId="{2E54033E-C39B-47DF-9002-FE87D25959FC}" type="presParOf" srcId="{5B2A03F1-4138-46EC-B727-68397C844DC6}" destId="{367E83B0-D520-454A-91BF-0ED9BDA7E816}" srcOrd="1" destOrd="0" presId="urn:microsoft.com/office/officeart/2005/8/layout/hierarchy2"/>
    <dgm:cxn modelId="{0EC198F3-E4F1-4AD4-A87F-EBEAD666C260}" type="presParOf" srcId="{367E83B0-D520-454A-91BF-0ED9BDA7E816}" destId="{06F0D304-E61E-4E32-A022-EA7553ED279C}" srcOrd="0" destOrd="0" presId="urn:microsoft.com/office/officeart/2005/8/layout/hierarchy2"/>
    <dgm:cxn modelId="{0EA10D20-D28C-43B5-8F7B-C3928CC69AB7}" type="presParOf" srcId="{06F0D304-E61E-4E32-A022-EA7553ED279C}" destId="{51301D18-F954-4C99-8B12-EBDA5635154E}" srcOrd="0" destOrd="0" presId="urn:microsoft.com/office/officeart/2005/8/layout/hierarchy2"/>
    <dgm:cxn modelId="{960E5B3E-B857-4ACA-BDDF-4558E493DEA8}" type="presParOf" srcId="{367E83B0-D520-454A-91BF-0ED9BDA7E816}" destId="{DEC900CA-8BC1-46D7-8943-DDADC760E1B9}" srcOrd="1" destOrd="0" presId="urn:microsoft.com/office/officeart/2005/8/layout/hierarchy2"/>
    <dgm:cxn modelId="{996248B7-66ED-4F45-88DC-1B98391AC337}" type="presParOf" srcId="{DEC900CA-8BC1-46D7-8943-DDADC760E1B9}" destId="{24F432DF-77EA-4A6F-8B81-EE1F14022DF6}" srcOrd="0" destOrd="0" presId="urn:microsoft.com/office/officeart/2005/8/layout/hierarchy2"/>
    <dgm:cxn modelId="{EB93CBBA-139C-48A3-BD61-42BC4DE0728B}" type="presParOf" srcId="{DEC900CA-8BC1-46D7-8943-DDADC760E1B9}" destId="{83C6C931-CF64-4FB7-8691-EE44E7693DE4}" srcOrd="1" destOrd="0" presId="urn:microsoft.com/office/officeart/2005/8/layout/hierarchy2"/>
    <dgm:cxn modelId="{8BC2694B-B2B5-465C-AC48-F98C3FB537CD}" type="presParOf" srcId="{83C6C931-CF64-4FB7-8691-EE44E7693DE4}" destId="{B8DC59FE-805B-4F07-85D1-7D868E67334B}" srcOrd="0" destOrd="0" presId="urn:microsoft.com/office/officeart/2005/8/layout/hierarchy2"/>
    <dgm:cxn modelId="{A377A965-2D37-4A59-91AC-90F392584321}" type="presParOf" srcId="{B8DC59FE-805B-4F07-85D1-7D868E67334B}" destId="{66722FBF-31C4-477E-8B2A-72AE57AE521F}" srcOrd="0" destOrd="0" presId="urn:microsoft.com/office/officeart/2005/8/layout/hierarchy2"/>
    <dgm:cxn modelId="{42626C61-0DCE-43FE-9560-8B60D332D9D3}" type="presParOf" srcId="{83C6C931-CF64-4FB7-8691-EE44E7693DE4}" destId="{8CF700A9-7799-44A5-86E4-AA319A5598B5}" srcOrd="1" destOrd="0" presId="urn:microsoft.com/office/officeart/2005/8/layout/hierarchy2"/>
    <dgm:cxn modelId="{CAAF3BB4-6AD7-4C54-B251-1663E5C1D954}" type="presParOf" srcId="{8CF700A9-7799-44A5-86E4-AA319A5598B5}" destId="{CEBF293F-B107-416F-820A-D3D6B73AFFAC}" srcOrd="0" destOrd="0" presId="urn:microsoft.com/office/officeart/2005/8/layout/hierarchy2"/>
    <dgm:cxn modelId="{9FDDFB2B-4338-4022-96B0-6E93918F1167}" type="presParOf" srcId="{8CF700A9-7799-44A5-86E4-AA319A5598B5}" destId="{617D31F5-CF20-46F0-8E0F-7DD01A94E86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F8DF10A-E5BE-4CF1-972D-F216AE3107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BC24B6-F7C2-4B7D-ABEE-986A51634242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F93742BB-4441-442E-AB45-853614B7E48F}" type="parTrans" cxnId="{AC5730DC-E1EA-4A5E-90E7-B7F7DC6D7457}">
      <dgm:prSet/>
      <dgm:spPr/>
      <dgm:t>
        <a:bodyPr/>
        <a:lstStyle/>
        <a:p>
          <a:endParaRPr lang="fr-FR"/>
        </a:p>
      </dgm:t>
    </dgm:pt>
    <dgm:pt modelId="{7E23D903-DEB1-48F7-BD61-37E62846D8A7}" type="sibTrans" cxnId="{AC5730DC-E1EA-4A5E-90E7-B7F7DC6D7457}">
      <dgm:prSet/>
      <dgm:spPr/>
      <dgm:t>
        <a:bodyPr/>
        <a:lstStyle/>
        <a:p>
          <a:endParaRPr lang="fr-FR"/>
        </a:p>
      </dgm:t>
    </dgm:pt>
    <dgm:pt modelId="{6106D40F-484B-4D5E-857F-C2AE4B0D6829}">
      <dgm:prSet phldrT="[Texte]"/>
      <dgm:spPr/>
      <dgm:t>
        <a:bodyPr/>
        <a:lstStyle/>
        <a:p>
          <a:r>
            <a:rPr lang="fr-FR" dirty="0" smtClean="0"/>
            <a:t>SOLUTION ?</a:t>
          </a:r>
          <a:endParaRPr lang="fr-FR" dirty="0"/>
        </a:p>
      </dgm:t>
    </dgm:pt>
    <dgm:pt modelId="{A5A9E1EE-1723-427B-8D68-81123869322D}" type="parTrans" cxnId="{3461B398-0917-4F55-9254-B1E415514452}">
      <dgm:prSet/>
      <dgm:spPr/>
      <dgm:t>
        <a:bodyPr/>
        <a:lstStyle/>
        <a:p>
          <a:endParaRPr lang="fr-FR"/>
        </a:p>
      </dgm:t>
    </dgm:pt>
    <dgm:pt modelId="{3BFBAA90-775D-4F3F-A5BD-2C1BA3FD1552}" type="sibTrans" cxnId="{3461B398-0917-4F55-9254-B1E415514452}">
      <dgm:prSet/>
      <dgm:spPr/>
      <dgm:t>
        <a:bodyPr/>
        <a:lstStyle/>
        <a:p>
          <a:endParaRPr lang="fr-FR"/>
        </a:p>
      </dgm:t>
    </dgm:pt>
    <dgm:pt modelId="{39F3332A-F7E5-44D6-9E74-50DA7FA51320}">
      <dgm:prSet phldrT="[Texte]"/>
      <dgm:spPr/>
      <dgm:t>
        <a:bodyPr/>
        <a:lstStyle/>
        <a:p>
          <a:r>
            <a:rPr lang="fr-FR" dirty="0" smtClean="0"/>
            <a:t>Création d’un site web</a:t>
          </a:r>
          <a:endParaRPr lang="fr-FR" dirty="0"/>
        </a:p>
      </dgm:t>
    </dgm:pt>
    <dgm:pt modelId="{A8F1B03F-2706-42AF-862D-020DFF9943EE}" type="parTrans" cxnId="{19A1EC40-F328-497F-89AA-C83C4FBE3DCE}">
      <dgm:prSet/>
      <dgm:spPr/>
      <dgm:t>
        <a:bodyPr/>
        <a:lstStyle/>
        <a:p>
          <a:endParaRPr lang="fr-FR"/>
        </a:p>
      </dgm:t>
    </dgm:pt>
    <dgm:pt modelId="{9943883F-21D7-43BB-A812-63C5672A72F2}" type="sibTrans" cxnId="{19A1EC40-F328-497F-89AA-C83C4FBE3DCE}">
      <dgm:prSet/>
      <dgm:spPr/>
      <dgm:t>
        <a:bodyPr/>
        <a:lstStyle/>
        <a:p>
          <a:endParaRPr lang="fr-FR"/>
        </a:p>
      </dgm:t>
    </dgm:pt>
    <dgm:pt modelId="{9D60E3C5-750F-4EFE-8937-88B39B045B9A}">
      <dgm:prSet phldrT="[Texte]"/>
      <dgm:spPr/>
      <dgm:t>
        <a:bodyPr/>
        <a:lstStyle/>
        <a:p>
          <a:r>
            <a:rPr lang="fr-FR" dirty="0" smtClean="0"/>
            <a:t>Inscription des pilotes à une série</a:t>
          </a:r>
          <a:endParaRPr lang="fr-FR" dirty="0"/>
        </a:p>
      </dgm:t>
    </dgm:pt>
    <dgm:pt modelId="{3AE2F9B1-EB02-4EBD-BF20-A526F7813337}" type="parTrans" cxnId="{013EF7D8-4B0C-4639-8A8F-EC2808517C2F}">
      <dgm:prSet/>
      <dgm:spPr/>
      <dgm:t>
        <a:bodyPr/>
        <a:lstStyle/>
        <a:p>
          <a:endParaRPr lang="fr-FR"/>
        </a:p>
      </dgm:t>
    </dgm:pt>
    <dgm:pt modelId="{4B81D1BB-4CBA-4B7E-9F90-A731BD92209C}" type="sibTrans" cxnId="{013EF7D8-4B0C-4639-8A8F-EC2808517C2F}">
      <dgm:prSet/>
      <dgm:spPr/>
      <dgm:t>
        <a:bodyPr/>
        <a:lstStyle/>
        <a:p>
          <a:endParaRPr lang="fr-FR"/>
        </a:p>
      </dgm:t>
    </dgm:pt>
    <dgm:pt modelId="{D85F8EEA-194D-4736-86D0-16453358CAE9}" type="pres">
      <dgm:prSet presAssocID="{BF8DF10A-E5BE-4CF1-972D-F216AE3107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2A03F1-4138-46EC-B727-68397C844DC6}" type="pres">
      <dgm:prSet presAssocID="{00BC24B6-F7C2-4B7D-ABEE-986A51634242}" presName="root1" presStyleCnt="0"/>
      <dgm:spPr/>
    </dgm:pt>
    <dgm:pt modelId="{A42F1CCC-D5DD-42C9-A7D0-E2C8B703FB22}" type="pres">
      <dgm:prSet presAssocID="{00BC24B6-F7C2-4B7D-ABEE-986A516342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7E83B0-D520-454A-91BF-0ED9BDA7E816}" type="pres">
      <dgm:prSet presAssocID="{00BC24B6-F7C2-4B7D-ABEE-986A51634242}" presName="level2hierChild" presStyleCnt="0"/>
      <dgm:spPr/>
    </dgm:pt>
    <dgm:pt modelId="{06F0D304-E61E-4E32-A022-EA7553ED279C}" type="pres">
      <dgm:prSet presAssocID="{A5A9E1EE-1723-427B-8D68-81123869322D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51301D18-F954-4C99-8B12-EBDA5635154E}" type="pres">
      <dgm:prSet presAssocID="{A5A9E1EE-1723-427B-8D68-81123869322D}" presName="connTx" presStyleLbl="parChTrans1D2" presStyleIdx="0" presStyleCnt="1"/>
      <dgm:spPr/>
      <dgm:t>
        <a:bodyPr/>
        <a:lstStyle/>
        <a:p>
          <a:endParaRPr lang="fr-FR"/>
        </a:p>
      </dgm:t>
    </dgm:pt>
    <dgm:pt modelId="{DEC900CA-8BC1-46D7-8943-DDADC760E1B9}" type="pres">
      <dgm:prSet presAssocID="{6106D40F-484B-4D5E-857F-C2AE4B0D6829}" presName="root2" presStyleCnt="0"/>
      <dgm:spPr/>
    </dgm:pt>
    <dgm:pt modelId="{24F432DF-77EA-4A6F-8B81-EE1F14022DF6}" type="pres">
      <dgm:prSet presAssocID="{6106D40F-484B-4D5E-857F-C2AE4B0D682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C6C931-CF64-4FB7-8691-EE44E7693DE4}" type="pres">
      <dgm:prSet presAssocID="{6106D40F-484B-4D5E-857F-C2AE4B0D6829}" presName="level3hierChild" presStyleCnt="0"/>
      <dgm:spPr/>
    </dgm:pt>
    <dgm:pt modelId="{B8DC59FE-805B-4F07-85D1-7D868E67334B}" type="pres">
      <dgm:prSet presAssocID="{A8F1B03F-2706-42AF-862D-020DFF9943EE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66722FBF-31C4-477E-8B2A-72AE57AE521F}" type="pres">
      <dgm:prSet presAssocID="{A8F1B03F-2706-42AF-862D-020DFF9943EE}" presName="connTx" presStyleLbl="parChTrans1D3" presStyleIdx="0" presStyleCnt="1"/>
      <dgm:spPr/>
      <dgm:t>
        <a:bodyPr/>
        <a:lstStyle/>
        <a:p>
          <a:endParaRPr lang="fr-FR"/>
        </a:p>
      </dgm:t>
    </dgm:pt>
    <dgm:pt modelId="{8CF700A9-7799-44A5-86E4-AA319A5598B5}" type="pres">
      <dgm:prSet presAssocID="{39F3332A-F7E5-44D6-9E74-50DA7FA51320}" presName="root2" presStyleCnt="0"/>
      <dgm:spPr/>
    </dgm:pt>
    <dgm:pt modelId="{CEBF293F-B107-416F-820A-D3D6B73AFFAC}" type="pres">
      <dgm:prSet presAssocID="{39F3332A-F7E5-44D6-9E74-50DA7FA5132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7D31F5-CF20-46F0-8E0F-7DD01A94E86A}" type="pres">
      <dgm:prSet presAssocID="{39F3332A-F7E5-44D6-9E74-50DA7FA51320}" presName="level3hierChild" presStyleCnt="0"/>
      <dgm:spPr/>
    </dgm:pt>
    <dgm:pt modelId="{8D1A31EB-4101-4CD6-BAE9-77D566CE2C2F}" type="pres">
      <dgm:prSet presAssocID="{3AE2F9B1-EB02-4EBD-BF20-A526F7813337}" presName="conn2-1" presStyleLbl="parChTrans1D4" presStyleIdx="0" presStyleCnt="1"/>
      <dgm:spPr/>
      <dgm:t>
        <a:bodyPr/>
        <a:lstStyle/>
        <a:p>
          <a:endParaRPr lang="fr-FR"/>
        </a:p>
      </dgm:t>
    </dgm:pt>
    <dgm:pt modelId="{BACF6046-6D4B-48AD-849D-DBD307210E7C}" type="pres">
      <dgm:prSet presAssocID="{3AE2F9B1-EB02-4EBD-BF20-A526F7813337}" presName="connTx" presStyleLbl="parChTrans1D4" presStyleIdx="0" presStyleCnt="1"/>
      <dgm:spPr/>
      <dgm:t>
        <a:bodyPr/>
        <a:lstStyle/>
        <a:p>
          <a:endParaRPr lang="fr-FR"/>
        </a:p>
      </dgm:t>
    </dgm:pt>
    <dgm:pt modelId="{21A85BD1-6B8F-48E2-AA85-E71C019F315F}" type="pres">
      <dgm:prSet presAssocID="{9D60E3C5-750F-4EFE-8937-88B39B045B9A}" presName="root2" presStyleCnt="0"/>
      <dgm:spPr/>
    </dgm:pt>
    <dgm:pt modelId="{46CC679B-9B5E-48D9-AD36-DD39401D1CDD}" type="pres">
      <dgm:prSet presAssocID="{9D60E3C5-750F-4EFE-8937-88B39B045B9A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CBD87-D81D-431E-86E4-812E933CDA7C}" type="pres">
      <dgm:prSet presAssocID="{9D60E3C5-750F-4EFE-8937-88B39B045B9A}" presName="level3hierChild" presStyleCnt="0"/>
      <dgm:spPr/>
    </dgm:pt>
  </dgm:ptLst>
  <dgm:cxnLst>
    <dgm:cxn modelId="{5F71A4B5-6A41-4281-A211-F8D75FCBBBF7}" type="presOf" srcId="{39F3332A-F7E5-44D6-9E74-50DA7FA51320}" destId="{CEBF293F-B107-416F-820A-D3D6B73AFFAC}" srcOrd="0" destOrd="0" presId="urn:microsoft.com/office/officeart/2005/8/layout/hierarchy2"/>
    <dgm:cxn modelId="{013EF7D8-4B0C-4639-8A8F-EC2808517C2F}" srcId="{39F3332A-F7E5-44D6-9E74-50DA7FA51320}" destId="{9D60E3C5-750F-4EFE-8937-88B39B045B9A}" srcOrd="0" destOrd="0" parTransId="{3AE2F9B1-EB02-4EBD-BF20-A526F7813337}" sibTransId="{4B81D1BB-4CBA-4B7E-9F90-A731BD92209C}"/>
    <dgm:cxn modelId="{3CAE707E-24AC-4125-82AE-C21B6D9AE0E3}" type="presOf" srcId="{A5A9E1EE-1723-427B-8D68-81123869322D}" destId="{51301D18-F954-4C99-8B12-EBDA5635154E}" srcOrd="1" destOrd="0" presId="urn:microsoft.com/office/officeart/2005/8/layout/hierarchy2"/>
    <dgm:cxn modelId="{5E400108-F966-4BCA-AD65-ACA3593BB1A7}" type="presOf" srcId="{A8F1B03F-2706-42AF-862D-020DFF9943EE}" destId="{B8DC59FE-805B-4F07-85D1-7D868E67334B}" srcOrd="0" destOrd="0" presId="urn:microsoft.com/office/officeart/2005/8/layout/hierarchy2"/>
    <dgm:cxn modelId="{3461B398-0917-4F55-9254-B1E415514452}" srcId="{00BC24B6-F7C2-4B7D-ABEE-986A51634242}" destId="{6106D40F-484B-4D5E-857F-C2AE4B0D6829}" srcOrd="0" destOrd="0" parTransId="{A5A9E1EE-1723-427B-8D68-81123869322D}" sibTransId="{3BFBAA90-775D-4F3F-A5BD-2C1BA3FD1552}"/>
    <dgm:cxn modelId="{0BFD9B09-191F-4B01-A788-2BC726ABAB3A}" type="presOf" srcId="{00BC24B6-F7C2-4B7D-ABEE-986A51634242}" destId="{A42F1CCC-D5DD-42C9-A7D0-E2C8B703FB22}" srcOrd="0" destOrd="0" presId="urn:microsoft.com/office/officeart/2005/8/layout/hierarchy2"/>
    <dgm:cxn modelId="{AC5730DC-E1EA-4A5E-90E7-B7F7DC6D7457}" srcId="{BF8DF10A-E5BE-4CF1-972D-F216AE31070B}" destId="{00BC24B6-F7C2-4B7D-ABEE-986A51634242}" srcOrd="0" destOrd="0" parTransId="{F93742BB-4441-442E-AB45-853614B7E48F}" sibTransId="{7E23D903-DEB1-48F7-BD61-37E62846D8A7}"/>
    <dgm:cxn modelId="{4B04FB5B-8303-47AD-B429-5D02A86F36C5}" type="presOf" srcId="{3AE2F9B1-EB02-4EBD-BF20-A526F7813337}" destId="{BACF6046-6D4B-48AD-849D-DBD307210E7C}" srcOrd="1" destOrd="0" presId="urn:microsoft.com/office/officeart/2005/8/layout/hierarchy2"/>
    <dgm:cxn modelId="{3F42F865-17D3-4C35-9BB8-14D9C30118E9}" type="presOf" srcId="{9D60E3C5-750F-4EFE-8937-88B39B045B9A}" destId="{46CC679B-9B5E-48D9-AD36-DD39401D1CDD}" srcOrd="0" destOrd="0" presId="urn:microsoft.com/office/officeart/2005/8/layout/hierarchy2"/>
    <dgm:cxn modelId="{19A1EC40-F328-497F-89AA-C83C4FBE3DCE}" srcId="{6106D40F-484B-4D5E-857F-C2AE4B0D6829}" destId="{39F3332A-F7E5-44D6-9E74-50DA7FA51320}" srcOrd="0" destOrd="0" parTransId="{A8F1B03F-2706-42AF-862D-020DFF9943EE}" sibTransId="{9943883F-21D7-43BB-A812-63C5672A72F2}"/>
    <dgm:cxn modelId="{00F80448-8A7E-4E9C-943A-3A5818ABA69D}" type="presOf" srcId="{A5A9E1EE-1723-427B-8D68-81123869322D}" destId="{06F0D304-E61E-4E32-A022-EA7553ED279C}" srcOrd="0" destOrd="0" presId="urn:microsoft.com/office/officeart/2005/8/layout/hierarchy2"/>
    <dgm:cxn modelId="{BD8A1183-2354-4415-909D-6E8B1EAF6A6C}" type="presOf" srcId="{6106D40F-484B-4D5E-857F-C2AE4B0D6829}" destId="{24F432DF-77EA-4A6F-8B81-EE1F14022DF6}" srcOrd="0" destOrd="0" presId="urn:microsoft.com/office/officeart/2005/8/layout/hierarchy2"/>
    <dgm:cxn modelId="{F034EBA0-BF3A-46AC-87AD-86A16B683D88}" type="presOf" srcId="{BF8DF10A-E5BE-4CF1-972D-F216AE31070B}" destId="{D85F8EEA-194D-4736-86D0-16453358CAE9}" srcOrd="0" destOrd="0" presId="urn:microsoft.com/office/officeart/2005/8/layout/hierarchy2"/>
    <dgm:cxn modelId="{DBD386F7-EF83-40D7-BBED-7223AD468569}" type="presOf" srcId="{3AE2F9B1-EB02-4EBD-BF20-A526F7813337}" destId="{8D1A31EB-4101-4CD6-BAE9-77D566CE2C2F}" srcOrd="0" destOrd="0" presId="urn:microsoft.com/office/officeart/2005/8/layout/hierarchy2"/>
    <dgm:cxn modelId="{BD244F7B-EE9B-4151-BBF7-8F2CA05980DB}" type="presOf" srcId="{A8F1B03F-2706-42AF-862D-020DFF9943EE}" destId="{66722FBF-31C4-477E-8B2A-72AE57AE521F}" srcOrd="1" destOrd="0" presId="urn:microsoft.com/office/officeart/2005/8/layout/hierarchy2"/>
    <dgm:cxn modelId="{4DA8C8AC-56AB-4DC7-89A0-5F89CC2CABEA}" type="presParOf" srcId="{D85F8EEA-194D-4736-86D0-16453358CAE9}" destId="{5B2A03F1-4138-46EC-B727-68397C844DC6}" srcOrd="0" destOrd="0" presId="urn:microsoft.com/office/officeart/2005/8/layout/hierarchy2"/>
    <dgm:cxn modelId="{4FA2CFDC-D66D-418C-A5D8-F6D62442C3E0}" type="presParOf" srcId="{5B2A03F1-4138-46EC-B727-68397C844DC6}" destId="{A42F1CCC-D5DD-42C9-A7D0-E2C8B703FB22}" srcOrd="0" destOrd="0" presId="urn:microsoft.com/office/officeart/2005/8/layout/hierarchy2"/>
    <dgm:cxn modelId="{C9B47C12-5EA2-4DEB-A444-5B54C30562F7}" type="presParOf" srcId="{5B2A03F1-4138-46EC-B727-68397C844DC6}" destId="{367E83B0-D520-454A-91BF-0ED9BDA7E816}" srcOrd="1" destOrd="0" presId="urn:microsoft.com/office/officeart/2005/8/layout/hierarchy2"/>
    <dgm:cxn modelId="{268F288C-A984-4AF5-B1FF-BB08CA372BBD}" type="presParOf" srcId="{367E83B0-D520-454A-91BF-0ED9BDA7E816}" destId="{06F0D304-E61E-4E32-A022-EA7553ED279C}" srcOrd="0" destOrd="0" presId="urn:microsoft.com/office/officeart/2005/8/layout/hierarchy2"/>
    <dgm:cxn modelId="{BD815059-4917-4391-B7C9-D88B0D5EC152}" type="presParOf" srcId="{06F0D304-E61E-4E32-A022-EA7553ED279C}" destId="{51301D18-F954-4C99-8B12-EBDA5635154E}" srcOrd="0" destOrd="0" presId="urn:microsoft.com/office/officeart/2005/8/layout/hierarchy2"/>
    <dgm:cxn modelId="{48F61956-23BA-4FCA-BE20-559D731B1A6F}" type="presParOf" srcId="{367E83B0-D520-454A-91BF-0ED9BDA7E816}" destId="{DEC900CA-8BC1-46D7-8943-DDADC760E1B9}" srcOrd="1" destOrd="0" presId="urn:microsoft.com/office/officeart/2005/8/layout/hierarchy2"/>
    <dgm:cxn modelId="{B78D98C0-1DBA-4ABC-A290-CBEEDBB368E6}" type="presParOf" srcId="{DEC900CA-8BC1-46D7-8943-DDADC760E1B9}" destId="{24F432DF-77EA-4A6F-8B81-EE1F14022DF6}" srcOrd="0" destOrd="0" presId="urn:microsoft.com/office/officeart/2005/8/layout/hierarchy2"/>
    <dgm:cxn modelId="{82550215-0886-4451-88F2-493FAC885784}" type="presParOf" srcId="{DEC900CA-8BC1-46D7-8943-DDADC760E1B9}" destId="{83C6C931-CF64-4FB7-8691-EE44E7693DE4}" srcOrd="1" destOrd="0" presId="urn:microsoft.com/office/officeart/2005/8/layout/hierarchy2"/>
    <dgm:cxn modelId="{0E88EA06-5240-4A37-9689-7746BA49F931}" type="presParOf" srcId="{83C6C931-CF64-4FB7-8691-EE44E7693DE4}" destId="{B8DC59FE-805B-4F07-85D1-7D868E67334B}" srcOrd="0" destOrd="0" presId="urn:microsoft.com/office/officeart/2005/8/layout/hierarchy2"/>
    <dgm:cxn modelId="{B888F04A-D9CB-45DE-BA7B-CE58065A862A}" type="presParOf" srcId="{B8DC59FE-805B-4F07-85D1-7D868E67334B}" destId="{66722FBF-31C4-477E-8B2A-72AE57AE521F}" srcOrd="0" destOrd="0" presId="urn:microsoft.com/office/officeart/2005/8/layout/hierarchy2"/>
    <dgm:cxn modelId="{B6D191E9-E9F2-4BC8-8DE8-4643D65B6EF7}" type="presParOf" srcId="{83C6C931-CF64-4FB7-8691-EE44E7693DE4}" destId="{8CF700A9-7799-44A5-86E4-AA319A5598B5}" srcOrd="1" destOrd="0" presId="urn:microsoft.com/office/officeart/2005/8/layout/hierarchy2"/>
    <dgm:cxn modelId="{C303162E-3C26-440D-BE18-0D6D2A214033}" type="presParOf" srcId="{8CF700A9-7799-44A5-86E4-AA319A5598B5}" destId="{CEBF293F-B107-416F-820A-D3D6B73AFFAC}" srcOrd="0" destOrd="0" presId="urn:microsoft.com/office/officeart/2005/8/layout/hierarchy2"/>
    <dgm:cxn modelId="{B302AE38-CD93-467F-9819-52F7D46842B1}" type="presParOf" srcId="{8CF700A9-7799-44A5-86E4-AA319A5598B5}" destId="{617D31F5-CF20-46F0-8E0F-7DD01A94E86A}" srcOrd="1" destOrd="0" presId="urn:microsoft.com/office/officeart/2005/8/layout/hierarchy2"/>
    <dgm:cxn modelId="{4731C79C-CF89-4D42-827F-9E58EB8F9CC1}" type="presParOf" srcId="{617D31F5-CF20-46F0-8E0F-7DD01A94E86A}" destId="{8D1A31EB-4101-4CD6-BAE9-77D566CE2C2F}" srcOrd="0" destOrd="0" presId="urn:microsoft.com/office/officeart/2005/8/layout/hierarchy2"/>
    <dgm:cxn modelId="{1B822198-6DFC-4900-9FC8-CD1690F0CC4A}" type="presParOf" srcId="{8D1A31EB-4101-4CD6-BAE9-77D566CE2C2F}" destId="{BACF6046-6D4B-48AD-849D-DBD307210E7C}" srcOrd="0" destOrd="0" presId="urn:microsoft.com/office/officeart/2005/8/layout/hierarchy2"/>
    <dgm:cxn modelId="{08DCC950-D0CE-4F63-8423-B73CEC22E056}" type="presParOf" srcId="{617D31F5-CF20-46F0-8E0F-7DD01A94E86A}" destId="{21A85BD1-6B8F-48E2-AA85-E71C019F315F}" srcOrd="1" destOrd="0" presId="urn:microsoft.com/office/officeart/2005/8/layout/hierarchy2"/>
    <dgm:cxn modelId="{21DA2408-52B2-453B-A35C-9955B4263846}" type="presParOf" srcId="{21A85BD1-6B8F-48E2-AA85-E71C019F315F}" destId="{46CC679B-9B5E-48D9-AD36-DD39401D1CDD}" srcOrd="0" destOrd="0" presId="urn:microsoft.com/office/officeart/2005/8/layout/hierarchy2"/>
    <dgm:cxn modelId="{0AF2A098-E319-4DE6-B379-2D841028597D}" type="presParOf" srcId="{21A85BD1-6B8F-48E2-AA85-E71C019F315F}" destId="{869CBD87-D81D-431E-86E4-812E933CDA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F8DF10A-E5BE-4CF1-972D-F216AE3107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BC24B6-F7C2-4B7D-ABEE-986A51634242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F93742BB-4441-442E-AB45-853614B7E48F}" type="parTrans" cxnId="{AC5730DC-E1EA-4A5E-90E7-B7F7DC6D7457}">
      <dgm:prSet/>
      <dgm:spPr/>
      <dgm:t>
        <a:bodyPr/>
        <a:lstStyle/>
        <a:p>
          <a:endParaRPr lang="fr-FR"/>
        </a:p>
      </dgm:t>
    </dgm:pt>
    <dgm:pt modelId="{7E23D903-DEB1-48F7-BD61-37E62846D8A7}" type="sibTrans" cxnId="{AC5730DC-E1EA-4A5E-90E7-B7F7DC6D7457}">
      <dgm:prSet/>
      <dgm:spPr/>
      <dgm:t>
        <a:bodyPr/>
        <a:lstStyle/>
        <a:p>
          <a:endParaRPr lang="fr-FR"/>
        </a:p>
      </dgm:t>
    </dgm:pt>
    <dgm:pt modelId="{6106D40F-484B-4D5E-857F-C2AE4B0D6829}">
      <dgm:prSet phldrT="[Texte]"/>
      <dgm:spPr/>
      <dgm:t>
        <a:bodyPr/>
        <a:lstStyle/>
        <a:p>
          <a:r>
            <a:rPr lang="fr-FR" dirty="0" smtClean="0"/>
            <a:t>SOLUTION ?</a:t>
          </a:r>
          <a:endParaRPr lang="fr-FR" dirty="0"/>
        </a:p>
      </dgm:t>
    </dgm:pt>
    <dgm:pt modelId="{A5A9E1EE-1723-427B-8D68-81123869322D}" type="parTrans" cxnId="{3461B398-0917-4F55-9254-B1E415514452}">
      <dgm:prSet/>
      <dgm:spPr/>
      <dgm:t>
        <a:bodyPr/>
        <a:lstStyle/>
        <a:p>
          <a:endParaRPr lang="fr-FR"/>
        </a:p>
      </dgm:t>
    </dgm:pt>
    <dgm:pt modelId="{3BFBAA90-775D-4F3F-A5BD-2C1BA3FD1552}" type="sibTrans" cxnId="{3461B398-0917-4F55-9254-B1E415514452}">
      <dgm:prSet/>
      <dgm:spPr/>
      <dgm:t>
        <a:bodyPr/>
        <a:lstStyle/>
        <a:p>
          <a:endParaRPr lang="fr-FR"/>
        </a:p>
      </dgm:t>
    </dgm:pt>
    <dgm:pt modelId="{39F3332A-F7E5-44D6-9E74-50DA7FA51320}">
      <dgm:prSet phldrT="[Texte]"/>
      <dgm:spPr/>
      <dgm:t>
        <a:bodyPr/>
        <a:lstStyle/>
        <a:p>
          <a:r>
            <a:rPr lang="fr-FR" dirty="0" smtClean="0"/>
            <a:t>Création d’un site web</a:t>
          </a:r>
          <a:endParaRPr lang="fr-FR" dirty="0"/>
        </a:p>
      </dgm:t>
    </dgm:pt>
    <dgm:pt modelId="{A8F1B03F-2706-42AF-862D-020DFF9943EE}" type="parTrans" cxnId="{19A1EC40-F328-497F-89AA-C83C4FBE3DCE}">
      <dgm:prSet/>
      <dgm:spPr/>
      <dgm:t>
        <a:bodyPr/>
        <a:lstStyle/>
        <a:p>
          <a:endParaRPr lang="fr-FR"/>
        </a:p>
      </dgm:t>
    </dgm:pt>
    <dgm:pt modelId="{9943883F-21D7-43BB-A812-63C5672A72F2}" type="sibTrans" cxnId="{19A1EC40-F328-497F-89AA-C83C4FBE3DCE}">
      <dgm:prSet/>
      <dgm:spPr/>
      <dgm:t>
        <a:bodyPr/>
        <a:lstStyle/>
        <a:p>
          <a:endParaRPr lang="fr-FR"/>
        </a:p>
      </dgm:t>
    </dgm:pt>
    <dgm:pt modelId="{DBA88F1A-07F7-48E1-8D57-4C988A4C6DA2}">
      <dgm:prSet phldrT="[Texte]"/>
      <dgm:spPr/>
      <dgm:t>
        <a:bodyPr/>
        <a:lstStyle/>
        <a:p>
          <a:r>
            <a:rPr lang="fr-FR" dirty="0" smtClean="0"/>
            <a:t>Création d’un formulaire en HTML/CSS - JS</a:t>
          </a:r>
          <a:endParaRPr lang="fr-FR" dirty="0"/>
        </a:p>
      </dgm:t>
    </dgm:pt>
    <dgm:pt modelId="{092FBA98-0839-43D2-8A97-85C44E460AC4}" type="parTrans" cxnId="{B4E89A5A-8164-4347-9C66-D9002B58510D}">
      <dgm:prSet/>
      <dgm:spPr/>
      <dgm:t>
        <a:bodyPr/>
        <a:lstStyle/>
        <a:p>
          <a:endParaRPr lang="fr-FR"/>
        </a:p>
      </dgm:t>
    </dgm:pt>
    <dgm:pt modelId="{499C701A-2CBD-4721-A1B7-285E3B5785D4}" type="sibTrans" cxnId="{B4E89A5A-8164-4347-9C66-D9002B58510D}">
      <dgm:prSet/>
      <dgm:spPr/>
      <dgm:t>
        <a:bodyPr/>
        <a:lstStyle/>
        <a:p>
          <a:endParaRPr lang="fr-FR"/>
        </a:p>
      </dgm:t>
    </dgm:pt>
    <dgm:pt modelId="{9D60E3C5-750F-4EFE-8937-88B39B045B9A}">
      <dgm:prSet phldrT="[Texte]"/>
      <dgm:spPr/>
      <dgm:t>
        <a:bodyPr/>
        <a:lstStyle/>
        <a:p>
          <a:r>
            <a:rPr lang="fr-FR" dirty="0" smtClean="0"/>
            <a:t>Inscription des pilotes à une série</a:t>
          </a:r>
          <a:endParaRPr lang="fr-FR" dirty="0"/>
        </a:p>
      </dgm:t>
    </dgm:pt>
    <dgm:pt modelId="{3AE2F9B1-EB02-4EBD-BF20-A526F7813337}" type="parTrans" cxnId="{013EF7D8-4B0C-4639-8A8F-EC2808517C2F}">
      <dgm:prSet/>
      <dgm:spPr/>
      <dgm:t>
        <a:bodyPr/>
        <a:lstStyle/>
        <a:p>
          <a:endParaRPr lang="fr-FR"/>
        </a:p>
      </dgm:t>
    </dgm:pt>
    <dgm:pt modelId="{4B81D1BB-4CBA-4B7E-9F90-A731BD92209C}" type="sibTrans" cxnId="{013EF7D8-4B0C-4639-8A8F-EC2808517C2F}">
      <dgm:prSet/>
      <dgm:spPr/>
      <dgm:t>
        <a:bodyPr/>
        <a:lstStyle/>
        <a:p>
          <a:endParaRPr lang="fr-FR"/>
        </a:p>
      </dgm:t>
    </dgm:pt>
    <dgm:pt modelId="{D85F8EEA-194D-4736-86D0-16453358CAE9}" type="pres">
      <dgm:prSet presAssocID="{BF8DF10A-E5BE-4CF1-972D-F216AE3107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2A03F1-4138-46EC-B727-68397C844DC6}" type="pres">
      <dgm:prSet presAssocID="{00BC24B6-F7C2-4B7D-ABEE-986A51634242}" presName="root1" presStyleCnt="0"/>
      <dgm:spPr/>
    </dgm:pt>
    <dgm:pt modelId="{A42F1CCC-D5DD-42C9-A7D0-E2C8B703FB22}" type="pres">
      <dgm:prSet presAssocID="{00BC24B6-F7C2-4B7D-ABEE-986A516342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7E83B0-D520-454A-91BF-0ED9BDA7E816}" type="pres">
      <dgm:prSet presAssocID="{00BC24B6-F7C2-4B7D-ABEE-986A51634242}" presName="level2hierChild" presStyleCnt="0"/>
      <dgm:spPr/>
    </dgm:pt>
    <dgm:pt modelId="{06F0D304-E61E-4E32-A022-EA7553ED279C}" type="pres">
      <dgm:prSet presAssocID="{A5A9E1EE-1723-427B-8D68-81123869322D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51301D18-F954-4C99-8B12-EBDA5635154E}" type="pres">
      <dgm:prSet presAssocID="{A5A9E1EE-1723-427B-8D68-81123869322D}" presName="connTx" presStyleLbl="parChTrans1D2" presStyleIdx="0" presStyleCnt="1"/>
      <dgm:spPr/>
      <dgm:t>
        <a:bodyPr/>
        <a:lstStyle/>
        <a:p>
          <a:endParaRPr lang="fr-FR"/>
        </a:p>
      </dgm:t>
    </dgm:pt>
    <dgm:pt modelId="{DEC900CA-8BC1-46D7-8943-DDADC760E1B9}" type="pres">
      <dgm:prSet presAssocID="{6106D40F-484B-4D5E-857F-C2AE4B0D6829}" presName="root2" presStyleCnt="0"/>
      <dgm:spPr/>
    </dgm:pt>
    <dgm:pt modelId="{24F432DF-77EA-4A6F-8B81-EE1F14022DF6}" type="pres">
      <dgm:prSet presAssocID="{6106D40F-484B-4D5E-857F-C2AE4B0D682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C6C931-CF64-4FB7-8691-EE44E7693DE4}" type="pres">
      <dgm:prSet presAssocID="{6106D40F-484B-4D5E-857F-C2AE4B0D6829}" presName="level3hierChild" presStyleCnt="0"/>
      <dgm:spPr/>
    </dgm:pt>
    <dgm:pt modelId="{B8DC59FE-805B-4F07-85D1-7D868E67334B}" type="pres">
      <dgm:prSet presAssocID="{A8F1B03F-2706-42AF-862D-020DFF9943EE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66722FBF-31C4-477E-8B2A-72AE57AE521F}" type="pres">
      <dgm:prSet presAssocID="{A8F1B03F-2706-42AF-862D-020DFF9943EE}" presName="connTx" presStyleLbl="parChTrans1D3" presStyleIdx="0" presStyleCnt="1"/>
      <dgm:spPr/>
      <dgm:t>
        <a:bodyPr/>
        <a:lstStyle/>
        <a:p>
          <a:endParaRPr lang="fr-FR"/>
        </a:p>
      </dgm:t>
    </dgm:pt>
    <dgm:pt modelId="{8CF700A9-7799-44A5-86E4-AA319A5598B5}" type="pres">
      <dgm:prSet presAssocID="{39F3332A-F7E5-44D6-9E74-50DA7FA51320}" presName="root2" presStyleCnt="0"/>
      <dgm:spPr/>
    </dgm:pt>
    <dgm:pt modelId="{CEBF293F-B107-416F-820A-D3D6B73AFFAC}" type="pres">
      <dgm:prSet presAssocID="{39F3332A-F7E5-44D6-9E74-50DA7FA5132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7D31F5-CF20-46F0-8E0F-7DD01A94E86A}" type="pres">
      <dgm:prSet presAssocID="{39F3332A-F7E5-44D6-9E74-50DA7FA51320}" presName="level3hierChild" presStyleCnt="0"/>
      <dgm:spPr/>
    </dgm:pt>
    <dgm:pt modelId="{8D1A31EB-4101-4CD6-BAE9-77D566CE2C2F}" type="pres">
      <dgm:prSet presAssocID="{3AE2F9B1-EB02-4EBD-BF20-A526F7813337}" presName="conn2-1" presStyleLbl="parChTrans1D4" presStyleIdx="0" presStyleCnt="2"/>
      <dgm:spPr/>
      <dgm:t>
        <a:bodyPr/>
        <a:lstStyle/>
        <a:p>
          <a:endParaRPr lang="fr-FR"/>
        </a:p>
      </dgm:t>
    </dgm:pt>
    <dgm:pt modelId="{BACF6046-6D4B-48AD-849D-DBD307210E7C}" type="pres">
      <dgm:prSet presAssocID="{3AE2F9B1-EB02-4EBD-BF20-A526F7813337}" presName="connTx" presStyleLbl="parChTrans1D4" presStyleIdx="0" presStyleCnt="2"/>
      <dgm:spPr/>
      <dgm:t>
        <a:bodyPr/>
        <a:lstStyle/>
        <a:p>
          <a:endParaRPr lang="fr-FR"/>
        </a:p>
      </dgm:t>
    </dgm:pt>
    <dgm:pt modelId="{21A85BD1-6B8F-48E2-AA85-E71C019F315F}" type="pres">
      <dgm:prSet presAssocID="{9D60E3C5-750F-4EFE-8937-88B39B045B9A}" presName="root2" presStyleCnt="0"/>
      <dgm:spPr/>
    </dgm:pt>
    <dgm:pt modelId="{46CC679B-9B5E-48D9-AD36-DD39401D1CDD}" type="pres">
      <dgm:prSet presAssocID="{9D60E3C5-750F-4EFE-8937-88B39B045B9A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CBD87-D81D-431E-86E4-812E933CDA7C}" type="pres">
      <dgm:prSet presAssocID="{9D60E3C5-750F-4EFE-8937-88B39B045B9A}" presName="level3hierChild" presStyleCnt="0"/>
      <dgm:spPr/>
    </dgm:pt>
    <dgm:pt modelId="{CCFF767B-EC0C-4A5D-AD26-4826E9F4DEAB}" type="pres">
      <dgm:prSet presAssocID="{092FBA98-0839-43D2-8A97-85C44E460AC4}" presName="conn2-1" presStyleLbl="parChTrans1D4" presStyleIdx="1" presStyleCnt="2"/>
      <dgm:spPr/>
      <dgm:t>
        <a:bodyPr/>
        <a:lstStyle/>
        <a:p>
          <a:endParaRPr lang="fr-FR"/>
        </a:p>
      </dgm:t>
    </dgm:pt>
    <dgm:pt modelId="{687EB9E2-F3D1-4A1D-94CF-472182687037}" type="pres">
      <dgm:prSet presAssocID="{092FBA98-0839-43D2-8A97-85C44E460AC4}" presName="connTx" presStyleLbl="parChTrans1D4" presStyleIdx="1" presStyleCnt="2"/>
      <dgm:spPr/>
      <dgm:t>
        <a:bodyPr/>
        <a:lstStyle/>
        <a:p>
          <a:endParaRPr lang="fr-FR"/>
        </a:p>
      </dgm:t>
    </dgm:pt>
    <dgm:pt modelId="{8FCCA3DF-10D2-4A8A-96D4-000E9FFCFA3A}" type="pres">
      <dgm:prSet presAssocID="{DBA88F1A-07F7-48E1-8D57-4C988A4C6DA2}" presName="root2" presStyleCnt="0"/>
      <dgm:spPr/>
    </dgm:pt>
    <dgm:pt modelId="{BDF70705-82E7-4133-9D58-997F64C0F0FE}" type="pres">
      <dgm:prSet presAssocID="{DBA88F1A-07F7-48E1-8D57-4C988A4C6DA2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B545EF5-8C8F-4659-BFB1-9F5191A8420C}" type="pres">
      <dgm:prSet presAssocID="{DBA88F1A-07F7-48E1-8D57-4C988A4C6DA2}" presName="level3hierChild" presStyleCnt="0"/>
      <dgm:spPr/>
    </dgm:pt>
  </dgm:ptLst>
  <dgm:cxnLst>
    <dgm:cxn modelId="{0697F613-29A7-48E8-BEBC-B2133BDD5F28}" type="presOf" srcId="{39F3332A-F7E5-44D6-9E74-50DA7FA51320}" destId="{CEBF293F-B107-416F-820A-D3D6B73AFFAC}" srcOrd="0" destOrd="0" presId="urn:microsoft.com/office/officeart/2005/8/layout/hierarchy2"/>
    <dgm:cxn modelId="{013EF7D8-4B0C-4639-8A8F-EC2808517C2F}" srcId="{39F3332A-F7E5-44D6-9E74-50DA7FA51320}" destId="{9D60E3C5-750F-4EFE-8937-88B39B045B9A}" srcOrd="0" destOrd="0" parTransId="{3AE2F9B1-EB02-4EBD-BF20-A526F7813337}" sibTransId="{4B81D1BB-4CBA-4B7E-9F90-A731BD92209C}"/>
    <dgm:cxn modelId="{794D3EA3-1048-4710-BE43-23D3B1DC74F8}" type="presOf" srcId="{092FBA98-0839-43D2-8A97-85C44E460AC4}" destId="{CCFF767B-EC0C-4A5D-AD26-4826E9F4DEAB}" srcOrd="0" destOrd="0" presId="urn:microsoft.com/office/officeart/2005/8/layout/hierarchy2"/>
    <dgm:cxn modelId="{B61409AB-7121-483F-BA76-0832D908A142}" type="presOf" srcId="{3AE2F9B1-EB02-4EBD-BF20-A526F7813337}" destId="{8D1A31EB-4101-4CD6-BAE9-77D566CE2C2F}" srcOrd="0" destOrd="0" presId="urn:microsoft.com/office/officeart/2005/8/layout/hierarchy2"/>
    <dgm:cxn modelId="{992CFD64-3F79-4A2B-9A18-1545BCD80915}" type="presOf" srcId="{DBA88F1A-07F7-48E1-8D57-4C988A4C6DA2}" destId="{BDF70705-82E7-4133-9D58-997F64C0F0FE}" srcOrd="0" destOrd="0" presId="urn:microsoft.com/office/officeart/2005/8/layout/hierarchy2"/>
    <dgm:cxn modelId="{9A7A8394-53F8-4D0D-AE4C-8609213FF91B}" type="presOf" srcId="{3AE2F9B1-EB02-4EBD-BF20-A526F7813337}" destId="{BACF6046-6D4B-48AD-849D-DBD307210E7C}" srcOrd="1" destOrd="0" presId="urn:microsoft.com/office/officeart/2005/8/layout/hierarchy2"/>
    <dgm:cxn modelId="{3461B398-0917-4F55-9254-B1E415514452}" srcId="{00BC24B6-F7C2-4B7D-ABEE-986A51634242}" destId="{6106D40F-484B-4D5E-857F-C2AE4B0D6829}" srcOrd="0" destOrd="0" parTransId="{A5A9E1EE-1723-427B-8D68-81123869322D}" sibTransId="{3BFBAA90-775D-4F3F-A5BD-2C1BA3FD1552}"/>
    <dgm:cxn modelId="{D053C4C7-ED61-43F1-857A-31430E316D14}" type="presOf" srcId="{A5A9E1EE-1723-427B-8D68-81123869322D}" destId="{06F0D304-E61E-4E32-A022-EA7553ED279C}" srcOrd="0" destOrd="0" presId="urn:microsoft.com/office/officeart/2005/8/layout/hierarchy2"/>
    <dgm:cxn modelId="{49925C0E-A2E7-4777-BF58-776A28562BD4}" type="presOf" srcId="{9D60E3C5-750F-4EFE-8937-88B39B045B9A}" destId="{46CC679B-9B5E-48D9-AD36-DD39401D1CDD}" srcOrd="0" destOrd="0" presId="urn:microsoft.com/office/officeart/2005/8/layout/hierarchy2"/>
    <dgm:cxn modelId="{AC5730DC-E1EA-4A5E-90E7-B7F7DC6D7457}" srcId="{BF8DF10A-E5BE-4CF1-972D-F216AE31070B}" destId="{00BC24B6-F7C2-4B7D-ABEE-986A51634242}" srcOrd="0" destOrd="0" parTransId="{F93742BB-4441-442E-AB45-853614B7E48F}" sibTransId="{7E23D903-DEB1-48F7-BD61-37E62846D8A7}"/>
    <dgm:cxn modelId="{9D2AA849-568C-4CC1-B472-20AD12883019}" type="presOf" srcId="{BF8DF10A-E5BE-4CF1-972D-F216AE31070B}" destId="{D85F8EEA-194D-4736-86D0-16453358CAE9}" srcOrd="0" destOrd="0" presId="urn:microsoft.com/office/officeart/2005/8/layout/hierarchy2"/>
    <dgm:cxn modelId="{4E930A2D-3BC4-4BCB-B44B-C711C8709AE9}" type="presOf" srcId="{A5A9E1EE-1723-427B-8D68-81123869322D}" destId="{51301D18-F954-4C99-8B12-EBDA5635154E}" srcOrd="1" destOrd="0" presId="urn:microsoft.com/office/officeart/2005/8/layout/hierarchy2"/>
    <dgm:cxn modelId="{C07A5A7F-7D07-4D52-A83B-83CB5EA636ED}" type="presOf" srcId="{00BC24B6-F7C2-4B7D-ABEE-986A51634242}" destId="{A42F1CCC-D5DD-42C9-A7D0-E2C8B703FB22}" srcOrd="0" destOrd="0" presId="urn:microsoft.com/office/officeart/2005/8/layout/hierarchy2"/>
    <dgm:cxn modelId="{19A1EC40-F328-497F-89AA-C83C4FBE3DCE}" srcId="{6106D40F-484B-4D5E-857F-C2AE4B0D6829}" destId="{39F3332A-F7E5-44D6-9E74-50DA7FA51320}" srcOrd="0" destOrd="0" parTransId="{A8F1B03F-2706-42AF-862D-020DFF9943EE}" sibTransId="{9943883F-21D7-43BB-A812-63C5672A72F2}"/>
    <dgm:cxn modelId="{082E845D-7FB0-4C7A-A142-F3203DF468FE}" type="presOf" srcId="{6106D40F-484B-4D5E-857F-C2AE4B0D6829}" destId="{24F432DF-77EA-4A6F-8B81-EE1F14022DF6}" srcOrd="0" destOrd="0" presId="urn:microsoft.com/office/officeart/2005/8/layout/hierarchy2"/>
    <dgm:cxn modelId="{267CB777-09B0-40B9-84BD-920A4A4642B7}" type="presOf" srcId="{A8F1B03F-2706-42AF-862D-020DFF9943EE}" destId="{B8DC59FE-805B-4F07-85D1-7D868E67334B}" srcOrd="0" destOrd="0" presId="urn:microsoft.com/office/officeart/2005/8/layout/hierarchy2"/>
    <dgm:cxn modelId="{227FD695-BDE3-4D21-B901-815752C41690}" type="presOf" srcId="{092FBA98-0839-43D2-8A97-85C44E460AC4}" destId="{687EB9E2-F3D1-4A1D-94CF-472182687037}" srcOrd="1" destOrd="0" presId="urn:microsoft.com/office/officeart/2005/8/layout/hierarchy2"/>
    <dgm:cxn modelId="{25F3BC24-9630-4A43-A72B-6CD766B007FF}" type="presOf" srcId="{A8F1B03F-2706-42AF-862D-020DFF9943EE}" destId="{66722FBF-31C4-477E-8B2A-72AE57AE521F}" srcOrd="1" destOrd="0" presId="urn:microsoft.com/office/officeart/2005/8/layout/hierarchy2"/>
    <dgm:cxn modelId="{B4E89A5A-8164-4347-9C66-D9002B58510D}" srcId="{9D60E3C5-750F-4EFE-8937-88B39B045B9A}" destId="{DBA88F1A-07F7-48E1-8D57-4C988A4C6DA2}" srcOrd="0" destOrd="0" parTransId="{092FBA98-0839-43D2-8A97-85C44E460AC4}" sibTransId="{499C701A-2CBD-4721-A1B7-285E3B5785D4}"/>
    <dgm:cxn modelId="{EFE3C85D-201F-45D3-95BA-4FAFB94B31BC}" type="presParOf" srcId="{D85F8EEA-194D-4736-86D0-16453358CAE9}" destId="{5B2A03F1-4138-46EC-B727-68397C844DC6}" srcOrd="0" destOrd="0" presId="urn:microsoft.com/office/officeart/2005/8/layout/hierarchy2"/>
    <dgm:cxn modelId="{4BDD0BCA-7477-460D-A518-5337CAFBD4BB}" type="presParOf" srcId="{5B2A03F1-4138-46EC-B727-68397C844DC6}" destId="{A42F1CCC-D5DD-42C9-A7D0-E2C8B703FB22}" srcOrd="0" destOrd="0" presId="urn:microsoft.com/office/officeart/2005/8/layout/hierarchy2"/>
    <dgm:cxn modelId="{755FADAB-243C-4ED3-8BEB-81551D7DA054}" type="presParOf" srcId="{5B2A03F1-4138-46EC-B727-68397C844DC6}" destId="{367E83B0-D520-454A-91BF-0ED9BDA7E816}" srcOrd="1" destOrd="0" presId="urn:microsoft.com/office/officeart/2005/8/layout/hierarchy2"/>
    <dgm:cxn modelId="{E785341B-40BE-45DF-8558-459449C98484}" type="presParOf" srcId="{367E83B0-D520-454A-91BF-0ED9BDA7E816}" destId="{06F0D304-E61E-4E32-A022-EA7553ED279C}" srcOrd="0" destOrd="0" presId="urn:microsoft.com/office/officeart/2005/8/layout/hierarchy2"/>
    <dgm:cxn modelId="{F84D19AF-8892-4136-9BAF-C941DF7F0F97}" type="presParOf" srcId="{06F0D304-E61E-4E32-A022-EA7553ED279C}" destId="{51301D18-F954-4C99-8B12-EBDA5635154E}" srcOrd="0" destOrd="0" presId="urn:microsoft.com/office/officeart/2005/8/layout/hierarchy2"/>
    <dgm:cxn modelId="{F8FBA1C3-FE98-4E86-9731-819A9A089A44}" type="presParOf" srcId="{367E83B0-D520-454A-91BF-0ED9BDA7E816}" destId="{DEC900CA-8BC1-46D7-8943-DDADC760E1B9}" srcOrd="1" destOrd="0" presId="urn:microsoft.com/office/officeart/2005/8/layout/hierarchy2"/>
    <dgm:cxn modelId="{8F115C93-72D5-476A-8278-C5F61D791948}" type="presParOf" srcId="{DEC900CA-8BC1-46D7-8943-DDADC760E1B9}" destId="{24F432DF-77EA-4A6F-8B81-EE1F14022DF6}" srcOrd="0" destOrd="0" presId="urn:microsoft.com/office/officeart/2005/8/layout/hierarchy2"/>
    <dgm:cxn modelId="{65A843F9-FCEF-40CD-9B33-38871444BF97}" type="presParOf" srcId="{DEC900CA-8BC1-46D7-8943-DDADC760E1B9}" destId="{83C6C931-CF64-4FB7-8691-EE44E7693DE4}" srcOrd="1" destOrd="0" presId="urn:microsoft.com/office/officeart/2005/8/layout/hierarchy2"/>
    <dgm:cxn modelId="{6D2304FA-033F-4B6C-89FC-EDB9715A731D}" type="presParOf" srcId="{83C6C931-CF64-4FB7-8691-EE44E7693DE4}" destId="{B8DC59FE-805B-4F07-85D1-7D868E67334B}" srcOrd="0" destOrd="0" presId="urn:microsoft.com/office/officeart/2005/8/layout/hierarchy2"/>
    <dgm:cxn modelId="{F05FBD28-1905-45A2-84A8-0FCD78DC43FC}" type="presParOf" srcId="{B8DC59FE-805B-4F07-85D1-7D868E67334B}" destId="{66722FBF-31C4-477E-8B2A-72AE57AE521F}" srcOrd="0" destOrd="0" presId="urn:microsoft.com/office/officeart/2005/8/layout/hierarchy2"/>
    <dgm:cxn modelId="{5675D8E2-0F3C-4343-91D1-024B3D115535}" type="presParOf" srcId="{83C6C931-CF64-4FB7-8691-EE44E7693DE4}" destId="{8CF700A9-7799-44A5-86E4-AA319A5598B5}" srcOrd="1" destOrd="0" presId="urn:microsoft.com/office/officeart/2005/8/layout/hierarchy2"/>
    <dgm:cxn modelId="{B127CE19-7AE6-4290-8380-2E288B9FED51}" type="presParOf" srcId="{8CF700A9-7799-44A5-86E4-AA319A5598B5}" destId="{CEBF293F-B107-416F-820A-D3D6B73AFFAC}" srcOrd="0" destOrd="0" presId="urn:microsoft.com/office/officeart/2005/8/layout/hierarchy2"/>
    <dgm:cxn modelId="{802CF83D-21F0-458E-8F5C-F30DF2CA1EAC}" type="presParOf" srcId="{8CF700A9-7799-44A5-86E4-AA319A5598B5}" destId="{617D31F5-CF20-46F0-8E0F-7DD01A94E86A}" srcOrd="1" destOrd="0" presId="urn:microsoft.com/office/officeart/2005/8/layout/hierarchy2"/>
    <dgm:cxn modelId="{4CBFFDBD-BD55-48F4-814D-E836ADB19CA7}" type="presParOf" srcId="{617D31F5-CF20-46F0-8E0F-7DD01A94E86A}" destId="{8D1A31EB-4101-4CD6-BAE9-77D566CE2C2F}" srcOrd="0" destOrd="0" presId="urn:microsoft.com/office/officeart/2005/8/layout/hierarchy2"/>
    <dgm:cxn modelId="{F36C5942-F24F-42EB-A266-F382CF0E054D}" type="presParOf" srcId="{8D1A31EB-4101-4CD6-BAE9-77D566CE2C2F}" destId="{BACF6046-6D4B-48AD-849D-DBD307210E7C}" srcOrd="0" destOrd="0" presId="urn:microsoft.com/office/officeart/2005/8/layout/hierarchy2"/>
    <dgm:cxn modelId="{F7859241-DB5A-4642-8389-FE0545E9C5C9}" type="presParOf" srcId="{617D31F5-CF20-46F0-8E0F-7DD01A94E86A}" destId="{21A85BD1-6B8F-48E2-AA85-E71C019F315F}" srcOrd="1" destOrd="0" presId="urn:microsoft.com/office/officeart/2005/8/layout/hierarchy2"/>
    <dgm:cxn modelId="{585CA36F-32FB-4BDD-AC55-5C6B522D5891}" type="presParOf" srcId="{21A85BD1-6B8F-48E2-AA85-E71C019F315F}" destId="{46CC679B-9B5E-48D9-AD36-DD39401D1CDD}" srcOrd="0" destOrd="0" presId="urn:microsoft.com/office/officeart/2005/8/layout/hierarchy2"/>
    <dgm:cxn modelId="{36DA6FB2-168E-42AB-A99C-58DFA4D7A215}" type="presParOf" srcId="{21A85BD1-6B8F-48E2-AA85-E71C019F315F}" destId="{869CBD87-D81D-431E-86E4-812E933CDA7C}" srcOrd="1" destOrd="0" presId="urn:microsoft.com/office/officeart/2005/8/layout/hierarchy2"/>
    <dgm:cxn modelId="{926F50AD-AE5F-4D60-B6D0-20B7D38FDD07}" type="presParOf" srcId="{869CBD87-D81D-431E-86E4-812E933CDA7C}" destId="{CCFF767B-EC0C-4A5D-AD26-4826E9F4DEAB}" srcOrd="0" destOrd="0" presId="urn:microsoft.com/office/officeart/2005/8/layout/hierarchy2"/>
    <dgm:cxn modelId="{3D319C3A-D12F-402C-9308-F5AC4471A5C0}" type="presParOf" srcId="{CCFF767B-EC0C-4A5D-AD26-4826E9F4DEAB}" destId="{687EB9E2-F3D1-4A1D-94CF-472182687037}" srcOrd="0" destOrd="0" presId="urn:microsoft.com/office/officeart/2005/8/layout/hierarchy2"/>
    <dgm:cxn modelId="{63582A52-2476-4979-BBFF-E2A269DA50E8}" type="presParOf" srcId="{869CBD87-D81D-431E-86E4-812E933CDA7C}" destId="{8FCCA3DF-10D2-4A8A-96D4-000E9FFCFA3A}" srcOrd="1" destOrd="0" presId="urn:microsoft.com/office/officeart/2005/8/layout/hierarchy2"/>
    <dgm:cxn modelId="{58F2B151-8F4F-4692-AFD4-C6797B797FF2}" type="presParOf" srcId="{8FCCA3DF-10D2-4A8A-96D4-000E9FFCFA3A}" destId="{BDF70705-82E7-4133-9D58-997F64C0F0FE}" srcOrd="0" destOrd="0" presId="urn:microsoft.com/office/officeart/2005/8/layout/hierarchy2"/>
    <dgm:cxn modelId="{5D87757C-D3F7-443C-BF22-AE9E8ABAD651}" type="presParOf" srcId="{8FCCA3DF-10D2-4A8A-96D4-000E9FFCFA3A}" destId="{3B545EF5-8C8F-4659-BFB1-9F5191A842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F8DF10A-E5BE-4CF1-972D-F216AE3107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BC24B6-F7C2-4B7D-ABEE-986A51634242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F93742BB-4441-442E-AB45-853614B7E48F}" type="parTrans" cxnId="{AC5730DC-E1EA-4A5E-90E7-B7F7DC6D7457}">
      <dgm:prSet/>
      <dgm:spPr/>
      <dgm:t>
        <a:bodyPr/>
        <a:lstStyle/>
        <a:p>
          <a:endParaRPr lang="fr-FR"/>
        </a:p>
      </dgm:t>
    </dgm:pt>
    <dgm:pt modelId="{7E23D903-DEB1-48F7-BD61-37E62846D8A7}" type="sibTrans" cxnId="{AC5730DC-E1EA-4A5E-90E7-B7F7DC6D7457}">
      <dgm:prSet/>
      <dgm:spPr/>
      <dgm:t>
        <a:bodyPr/>
        <a:lstStyle/>
        <a:p>
          <a:endParaRPr lang="fr-FR"/>
        </a:p>
      </dgm:t>
    </dgm:pt>
    <dgm:pt modelId="{6106D40F-484B-4D5E-857F-C2AE4B0D6829}">
      <dgm:prSet phldrT="[Texte]"/>
      <dgm:spPr/>
      <dgm:t>
        <a:bodyPr/>
        <a:lstStyle/>
        <a:p>
          <a:r>
            <a:rPr lang="fr-FR" dirty="0" smtClean="0"/>
            <a:t>SOLUTION ?</a:t>
          </a:r>
          <a:endParaRPr lang="fr-FR" dirty="0"/>
        </a:p>
      </dgm:t>
    </dgm:pt>
    <dgm:pt modelId="{A5A9E1EE-1723-427B-8D68-81123869322D}" type="parTrans" cxnId="{3461B398-0917-4F55-9254-B1E415514452}">
      <dgm:prSet/>
      <dgm:spPr/>
      <dgm:t>
        <a:bodyPr/>
        <a:lstStyle/>
        <a:p>
          <a:endParaRPr lang="fr-FR"/>
        </a:p>
      </dgm:t>
    </dgm:pt>
    <dgm:pt modelId="{3BFBAA90-775D-4F3F-A5BD-2C1BA3FD1552}" type="sibTrans" cxnId="{3461B398-0917-4F55-9254-B1E415514452}">
      <dgm:prSet/>
      <dgm:spPr/>
      <dgm:t>
        <a:bodyPr/>
        <a:lstStyle/>
        <a:p>
          <a:endParaRPr lang="fr-FR"/>
        </a:p>
      </dgm:t>
    </dgm:pt>
    <dgm:pt modelId="{39F3332A-F7E5-44D6-9E74-50DA7FA51320}">
      <dgm:prSet phldrT="[Texte]"/>
      <dgm:spPr/>
      <dgm:t>
        <a:bodyPr/>
        <a:lstStyle/>
        <a:p>
          <a:r>
            <a:rPr lang="fr-FR" dirty="0" smtClean="0"/>
            <a:t>Création d’un site web</a:t>
          </a:r>
          <a:endParaRPr lang="fr-FR" dirty="0"/>
        </a:p>
      </dgm:t>
    </dgm:pt>
    <dgm:pt modelId="{A8F1B03F-2706-42AF-862D-020DFF9943EE}" type="parTrans" cxnId="{19A1EC40-F328-497F-89AA-C83C4FBE3DCE}">
      <dgm:prSet/>
      <dgm:spPr/>
      <dgm:t>
        <a:bodyPr/>
        <a:lstStyle/>
        <a:p>
          <a:endParaRPr lang="fr-FR"/>
        </a:p>
      </dgm:t>
    </dgm:pt>
    <dgm:pt modelId="{9943883F-21D7-43BB-A812-63C5672A72F2}" type="sibTrans" cxnId="{19A1EC40-F328-497F-89AA-C83C4FBE3DCE}">
      <dgm:prSet/>
      <dgm:spPr/>
      <dgm:t>
        <a:bodyPr/>
        <a:lstStyle/>
        <a:p>
          <a:endParaRPr lang="fr-FR"/>
        </a:p>
      </dgm:t>
    </dgm:pt>
    <dgm:pt modelId="{7B2F308B-F9B8-4B83-B205-1786F45B6549}">
      <dgm:prSet phldrT="[Texte]"/>
      <dgm:spPr/>
      <dgm:t>
        <a:bodyPr/>
        <a:lstStyle/>
        <a:p>
          <a:r>
            <a:rPr lang="fr-FR" dirty="0" smtClean="0"/>
            <a:t>Encaissement des </a:t>
          </a:r>
          <a:r>
            <a:rPr lang="fr-FR" dirty="0" err="1" smtClean="0"/>
            <a:t>resultats</a:t>
          </a:r>
          <a:endParaRPr lang="fr-FR" dirty="0"/>
        </a:p>
      </dgm:t>
    </dgm:pt>
    <dgm:pt modelId="{6DA46529-06B7-4293-AEE3-9E6169B19A0C}" type="parTrans" cxnId="{BC1F5B9F-79EB-49A9-85FA-DBCF58265870}">
      <dgm:prSet/>
      <dgm:spPr/>
      <dgm:t>
        <a:bodyPr/>
        <a:lstStyle/>
        <a:p>
          <a:endParaRPr lang="fr-FR"/>
        </a:p>
      </dgm:t>
    </dgm:pt>
    <dgm:pt modelId="{C0AC8DB7-BEA6-47AE-92B7-95DBD6DE7A93}" type="sibTrans" cxnId="{BC1F5B9F-79EB-49A9-85FA-DBCF58265870}">
      <dgm:prSet/>
      <dgm:spPr/>
      <dgm:t>
        <a:bodyPr/>
        <a:lstStyle/>
        <a:p>
          <a:endParaRPr lang="fr-FR"/>
        </a:p>
      </dgm:t>
    </dgm:pt>
    <dgm:pt modelId="{DBA88F1A-07F7-48E1-8D57-4C988A4C6DA2}">
      <dgm:prSet phldrT="[Texte]"/>
      <dgm:spPr/>
      <dgm:t>
        <a:bodyPr/>
        <a:lstStyle/>
        <a:p>
          <a:r>
            <a:rPr lang="fr-FR" dirty="0" smtClean="0"/>
            <a:t>Création d’un formulaire en HTML/CSS - JS</a:t>
          </a:r>
          <a:endParaRPr lang="fr-FR" dirty="0"/>
        </a:p>
      </dgm:t>
    </dgm:pt>
    <dgm:pt modelId="{092FBA98-0839-43D2-8A97-85C44E460AC4}" type="parTrans" cxnId="{B4E89A5A-8164-4347-9C66-D9002B58510D}">
      <dgm:prSet/>
      <dgm:spPr/>
      <dgm:t>
        <a:bodyPr/>
        <a:lstStyle/>
        <a:p>
          <a:endParaRPr lang="fr-FR"/>
        </a:p>
      </dgm:t>
    </dgm:pt>
    <dgm:pt modelId="{499C701A-2CBD-4721-A1B7-285E3B5785D4}" type="sibTrans" cxnId="{B4E89A5A-8164-4347-9C66-D9002B58510D}">
      <dgm:prSet/>
      <dgm:spPr/>
      <dgm:t>
        <a:bodyPr/>
        <a:lstStyle/>
        <a:p>
          <a:endParaRPr lang="fr-FR"/>
        </a:p>
      </dgm:t>
    </dgm:pt>
    <dgm:pt modelId="{9D60E3C5-750F-4EFE-8937-88B39B045B9A}">
      <dgm:prSet phldrT="[Texte]"/>
      <dgm:spPr/>
      <dgm:t>
        <a:bodyPr/>
        <a:lstStyle/>
        <a:p>
          <a:r>
            <a:rPr lang="fr-FR" dirty="0" smtClean="0"/>
            <a:t>Inscription des pilotes à une série</a:t>
          </a:r>
          <a:endParaRPr lang="fr-FR" dirty="0"/>
        </a:p>
      </dgm:t>
    </dgm:pt>
    <dgm:pt modelId="{3AE2F9B1-EB02-4EBD-BF20-A526F7813337}" type="parTrans" cxnId="{013EF7D8-4B0C-4639-8A8F-EC2808517C2F}">
      <dgm:prSet/>
      <dgm:spPr/>
      <dgm:t>
        <a:bodyPr/>
        <a:lstStyle/>
        <a:p>
          <a:endParaRPr lang="fr-FR"/>
        </a:p>
      </dgm:t>
    </dgm:pt>
    <dgm:pt modelId="{4B81D1BB-4CBA-4B7E-9F90-A731BD92209C}" type="sibTrans" cxnId="{013EF7D8-4B0C-4639-8A8F-EC2808517C2F}">
      <dgm:prSet/>
      <dgm:spPr/>
      <dgm:t>
        <a:bodyPr/>
        <a:lstStyle/>
        <a:p>
          <a:endParaRPr lang="fr-FR"/>
        </a:p>
      </dgm:t>
    </dgm:pt>
    <dgm:pt modelId="{D85F8EEA-194D-4736-86D0-16453358CAE9}" type="pres">
      <dgm:prSet presAssocID="{BF8DF10A-E5BE-4CF1-972D-F216AE3107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2A03F1-4138-46EC-B727-68397C844DC6}" type="pres">
      <dgm:prSet presAssocID="{00BC24B6-F7C2-4B7D-ABEE-986A51634242}" presName="root1" presStyleCnt="0"/>
      <dgm:spPr/>
    </dgm:pt>
    <dgm:pt modelId="{A42F1CCC-D5DD-42C9-A7D0-E2C8B703FB22}" type="pres">
      <dgm:prSet presAssocID="{00BC24B6-F7C2-4B7D-ABEE-986A516342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7E83B0-D520-454A-91BF-0ED9BDA7E816}" type="pres">
      <dgm:prSet presAssocID="{00BC24B6-F7C2-4B7D-ABEE-986A51634242}" presName="level2hierChild" presStyleCnt="0"/>
      <dgm:spPr/>
    </dgm:pt>
    <dgm:pt modelId="{06F0D304-E61E-4E32-A022-EA7553ED279C}" type="pres">
      <dgm:prSet presAssocID="{A5A9E1EE-1723-427B-8D68-81123869322D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51301D18-F954-4C99-8B12-EBDA5635154E}" type="pres">
      <dgm:prSet presAssocID="{A5A9E1EE-1723-427B-8D68-81123869322D}" presName="connTx" presStyleLbl="parChTrans1D2" presStyleIdx="0" presStyleCnt="1"/>
      <dgm:spPr/>
      <dgm:t>
        <a:bodyPr/>
        <a:lstStyle/>
        <a:p>
          <a:endParaRPr lang="fr-FR"/>
        </a:p>
      </dgm:t>
    </dgm:pt>
    <dgm:pt modelId="{DEC900CA-8BC1-46D7-8943-DDADC760E1B9}" type="pres">
      <dgm:prSet presAssocID="{6106D40F-484B-4D5E-857F-C2AE4B0D6829}" presName="root2" presStyleCnt="0"/>
      <dgm:spPr/>
    </dgm:pt>
    <dgm:pt modelId="{24F432DF-77EA-4A6F-8B81-EE1F14022DF6}" type="pres">
      <dgm:prSet presAssocID="{6106D40F-484B-4D5E-857F-C2AE4B0D682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C6C931-CF64-4FB7-8691-EE44E7693DE4}" type="pres">
      <dgm:prSet presAssocID="{6106D40F-484B-4D5E-857F-C2AE4B0D6829}" presName="level3hierChild" presStyleCnt="0"/>
      <dgm:spPr/>
    </dgm:pt>
    <dgm:pt modelId="{B8DC59FE-805B-4F07-85D1-7D868E67334B}" type="pres">
      <dgm:prSet presAssocID="{A8F1B03F-2706-42AF-862D-020DFF9943EE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66722FBF-31C4-477E-8B2A-72AE57AE521F}" type="pres">
      <dgm:prSet presAssocID="{A8F1B03F-2706-42AF-862D-020DFF9943EE}" presName="connTx" presStyleLbl="parChTrans1D3" presStyleIdx="0" presStyleCnt="1"/>
      <dgm:spPr/>
      <dgm:t>
        <a:bodyPr/>
        <a:lstStyle/>
        <a:p>
          <a:endParaRPr lang="fr-FR"/>
        </a:p>
      </dgm:t>
    </dgm:pt>
    <dgm:pt modelId="{8CF700A9-7799-44A5-86E4-AA319A5598B5}" type="pres">
      <dgm:prSet presAssocID="{39F3332A-F7E5-44D6-9E74-50DA7FA51320}" presName="root2" presStyleCnt="0"/>
      <dgm:spPr/>
    </dgm:pt>
    <dgm:pt modelId="{CEBF293F-B107-416F-820A-D3D6B73AFFAC}" type="pres">
      <dgm:prSet presAssocID="{39F3332A-F7E5-44D6-9E74-50DA7FA5132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7D31F5-CF20-46F0-8E0F-7DD01A94E86A}" type="pres">
      <dgm:prSet presAssocID="{39F3332A-F7E5-44D6-9E74-50DA7FA51320}" presName="level3hierChild" presStyleCnt="0"/>
      <dgm:spPr/>
    </dgm:pt>
    <dgm:pt modelId="{8D1A31EB-4101-4CD6-BAE9-77D566CE2C2F}" type="pres">
      <dgm:prSet presAssocID="{3AE2F9B1-EB02-4EBD-BF20-A526F7813337}" presName="conn2-1" presStyleLbl="parChTrans1D4" presStyleIdx="0" presStyleCnt="3"/>
      <dgm:spPr/>
      <dgm:t>
        <a:bodyPr/>
        <a:lstStyle/>
        <a:p>
          <a:endParaRPr lang="fr-FR"/>
        </a:p>
      </dgm:t>
    </dgm:pt>
    <dgm:pt modelId="{BACF6046-6D4B-48AD-849D-DBD307210E7C}" type="pres">
      <dgm:prSet presAssocID="{3AE2F9B1-EB02-4EBD-BF20-A526F7813337}" presName="connTx" presStyleLbl="parChTrans1D4" presStyleIdx="0" presStyleCnt="3"/>
      <dgm:spPr/>
      <dgm:t>
        <a:bodyPr/>
        <a:lstStyle/>
        <a:p>
          <a:endParaRPr lang="fr-FR"/>
        </a:p>
      </dgm:t>
    </dgm:pt>
    <dgm:pt modelId="{21A85BD1-6B8F-48E2-AA85-E71C019F315F}" type="pres">
      <dgm:prSet presAssocID="{9D60E3C5-750F-4EFE-8937-88B39B045B9A}" presName="root2" presStyleCnt="0"/>
      <dgm:spPr/>
    </dgm:pt>
    <dgm:pt modelId="{46CC679B-9B5E-48D9-AD36-DD39401D1CDD}" type="pres">
      <dgm:prSet presAssocID="{9D60E3C5-750F-4EFE-8937-88B39B045B9A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CBD87-D81D-431E-86E4-812E933CDA7C}" type="pres">
      <dgm:prSet presAssocID="{9D60E3C5-750F-4EFE-8937-88B39B045B9A}" presName="level3hierChild" presStyleCnt="0"/>
      <dgm:spPr/>
    </dgm:pt>
    <dgm:pt modelId="{CCFF767B-EC0C-4A5D-AD26-4826E9F4DEAB}" type="pres">
      <dgm:prSet presAssocID="{092FBA98-0839-43D2-8A97-85C44E460AC4}" presName="conn2-1" presStyleLbl="parChTrans1D4" presStyleIdx="1" presStyleCnt="3"/>
      <dgm:spPr/>
      <dgm:t>
        <a:bodyPr/>
        <a:lstStyle/>
        <a:p>
          <a:endParaRPr lang="fr-FR"/>
        </a:p>
      </dgm:t>
    </dgm:pt>
    <dgm:pt modelId="{687EB9E2-F3D1-4A1D-94CF-472182687037}" type="pres">
      <dgm:prSet presAssocID="{092FBA98-0839-43D2-8A97-85C44E460AC4}" presName="connTx" presStyleLbl="parChTrans1D4" presStyleIdx="1" presStyleCnt="3"/>
      <dgm:spPr/>
      <dgm:t>
        <a:bodyPr/>
        <a:lstStyle/>
        <a:p>
          <a:endParaRPr lang="fr-FR"/>
        </a:p>
      </dgm:t>
    </dgm:pt>
    <dgm:pt modelId="{8FCCA3DF-10D2-4A8A-96D4-000E9FFCFA3A}" type="pres">
      <dgm:prSet presAssocID="{DBA88F1A-07F7-48E1-8D57-4C988A4C6DA2}" presName="root2" presStyleCnt="0"/>
      <dgm:spPr/>
    </dgm:pt>
    <dgm:pt modelId="{BDF70705-82E7-4133-9D58-997F64C0F0FE}" type="pres">
      <dgm:prSet presAssocID="{DBA88F1A-07F7-48E1-8D57-4C988A4C6DA2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B545EF5-8C8F-4659-BFB1-9F5191A8420C}" type="pres">
      <dgm:prSet presAssocID="{DBA88F1A-07F7-48E1-8D57-4C988A4C6DA2}" presName="level3hierChild" presStyleCnt="0"/>
      <dgm:spPr/>
    </dgm:pt>
    <dgm:pt modelId="{C564CAEF-E081-4091-9AB9-E07FA62CAB11}" type="pres">
      <dgm:prSet presAssocID="{6DA46529-06B7-4293-AEE3-9E6169B19A0C}" presName="conn2-1" presStyleLbl="parChTrans1D4" presStyleIdx="2" presStyleCnt="3"/>
      <dgm:spPr/>
      <dgm:t>
        <a:bodyPr/>
        <a:lstStyle/>
        <a:p>
          <a:endParaRPr lang="fr-FR"/>
        </a:p>
      </dgm:t>
    </dgm:pt>
    <dgm:pt modelId="{573CD035-E445-47BC-91FE-80B32CCD94C0}" type="pres">
      <dgm:prSet presAssocID="{6DA46529-06B7-4293-AEE3-9E6169B19A0C}" presName="connTx" presStyleLbl="parChTrans1D4" presStyleIdx="2" presStyleCnt="3"/>
      <dgm:spPr/>
      <dgm:t>
        <a:bodyPr/>
        <a:lstStyle/>
        <a:p>
          <a:endParaRPr lang="fr-FR"/>
        </a:p>
      </dgm:t>
    </dgm:pt>
    <dgm:pt modelId="{12D61143-E6DA-4D2C-818B-6F3EA5AFC6B5}" type="pres">
      <dgm:prSet presAssocID="{7B2F308B-F9B8-4B83-B205-1786F45B6549}" presName="root2" presStyleCnt="0"/>
      <dgm:spPr/>
    </dgm:pt>
    <dgm:pt modelId="{89835A15-E0EB-4E13-81CA-21C2738AB7C8}" type="pres">
      <dgm:prSet presAssocID="{7B2F308B-F9B8-4B83-B205-1786F45B6549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0DDF3E-0104-4447-BDB3-CE4C121253A8}" type="pres">
      <dgm:prSet presAssocID="{7B2F308B-F9B8-4B83-B205-1786F45B6549}" presName="level3hierChild" presStyleCnt="0"/>
      <dgm:spPr/>
    </dgm:pt>
  </dgm:ptLst>
  <dgm:cxnLst>
    <dgm:cxn modelId="{90F5121C-ED74-498A-841B-C1D0A9F3E443}" type="presOf" srcId="{6DA46529-06B7-4293-AEE3-9E6169B19A0C}" destId="{C564CAEF-E081-4091-9AB9-E07FA62CAB11}" srcOrd="0" destOrd="0" presId="urn:microsoft.com/office/officeart/2005/8/layout/hierarchy2"/>
    <dgm:cxn modelId="{47A51335-38CA-4F4F-ACCE-07421461C365}" type="presOf" srcId="{092FBA98-0839-43D2-8A97-85C44E460AC4}" destId="{687EB9E2-F3D1-4A1D-94CF-472182687037}" srcOrd="1" destOrd="0" presId="urn:microsoft.com/office/officeart/2005/8/layout/hierarchy2"/>
    <dgm:cxn modelId="{254E1B0D-5A9C-4F46-8493-39440C9E7649}" type="presOf" srcId="{092FBA98-0839-43D2-8A97-85C44E460AC4}" destId="{CCFF767B-EC0C-4A5D-AD26-4826E9F4DEAB}" srcOrd="0" destOrd="0" presId="urn:microsoft.com/office/officeart/2005/8/layout/hierarchy2"/>
    <dgm:cxn modelId="{D68DD031-E34E-4B68-A8C1-B6E24ACC8091}" type="presOf" srcId="{A8F1B03F-2706-42AF-862D-020DFF9943EE}" destId="{B8DC59FE-805B-4F07-85D1-7D868E67334B}" srcOrd="0" destOrd="0" presId="urn:microsoft.com/office/officeart/2005/8/layout/hierarchy2"/>
    <dgm:cxn modelId="{BC1F5B9F-79EB-49A9-85FA-DBCF58265870}" srcId="{39F3332A-F7E5-44D6-9E74-50DA7FA51320}" destId="{7B2F308B-F9B8-4B83-B205-1786F45B6549}" srcOrd="1" destOrd="0" parTransId="{6DA46529-06B7-4293-AEE3-9E6169B19A0C}" sibTransId="{C0AC8DB7-BEA6-47AE-92B7-95DBD6DE7A93}"/>
    <dgm:cxn modelId="{D26A865E-C987-4E02-8ABA-1C3FA08885C5}" type="presOf" srcId="{A8F1B03F-2706-42AF-862D-020DFF9943EE}" destId="{66722FBF-31C4-477E-8B2A-72AE57AE521F}" srcOrd="1" destOrd="0" presId="urn:microsoft.com/office/officeart/2005/8/layout/hierarchy2"/>
    <dgm:cxn modelId="{7D2F7CCD-DD28-49BF-9F66-2F2E5BCCD2AA}" type="presOf" srcId="{9D60E3C5-750F-4EFE-8937-88B39B045B9A}" destId="{46CC679B-9B5E-48D9-AD36-DD39401D1CDD}" srcOrd="0" destOrd="0" presId="urn:microsoft.com/office/officeart/2005/8/layout/hierarchy2"/>
    <dgm:cxn modelId="{013EF7D8-4B0C-4639-8A8F-EC2808517C2F}" srcId="{39F3332A-F7E5-44D6-9E74-50DA7FA51320}" destId="{9D60E3C5-750F-4EFE-8937-88B39B045B9A}" srcOrd="0" destOrd="0" parTransId="{3AE2F9B1-EB02-4EBD-BF20-A526F7813337}" sibTransId="{4B81D1BB-4CBA-4B7E-9F90-A731BD92209C}"/>
    <dgm:cxn modelId="{B4E89A5A-8164-4347-9C66-D9002B58510D}" srcId="{9D60E3C5-750F-4EFE-8937-88B39B045B9A}" destId="{DBA88F1A-07F7-48E1-8D57-4C988A4C6DA2}" srcOrd="0" destOrd="0" parTransId="{092FBA98-0839-43D2-8A97-85C44E460AC4}" sibTransId="{499C701A-2CBD-4721-A1B7-285E3B5785D4}"/>
    <dgm:cxn modelId="{19A1EC40-F328-497F-89AA-C83C4FBE3DCE}" srcId="{6106D40F-484B-4D5E-857F-C2AE4B0D6829}" destId="{39F3332A-F7E5-44D6-9E74-50DA7FA51320}" srcOrd="0" destOrd="0" parTransId="{A8F1B03F-2706-42AF-862D-020DFF9943EE}" sibTransId="{9943883F-21D7-43BB-A812-63C5672A72F2}"/>
    <dgm:cxn modelId="{92F960BB-5CE5-4E29-94FC-31D666E56306}" type="presOf" srcId="{39F3332A-F7E5-44D6-9E74-50DA7FA51320}" destId="{CEBF293F-B107-416F-820A-D3D6B73AFFAC}" srcOrd="0" destOrd="0" presId="urn:microsoft.com/office/officeart/2005/8/layout/hierarchy2"/>
    <dgm:cxn modelId="{932365DC-8726-4638-A615-A05C5255344C}" type="presOf" srcId="{BF8DF10A-E5BE-4CF1-972D-F216AE31070B}" destId="{D85F8EEA-194D-4736-86D0-16453358CAE9}" srcOrd="0" destOrd="0" presId="urn:microsoft.com/office/officeart/2005/8/layout/hierarchy2"/>
    <dgm:cxn modelId="{E8B4932C-B7C1-4CB3-8CC6-8CF9506F4E96}" type="presOf" srcId="{00BC24B6-F7C2-4B7D-ABEE-986A51634242}" destId="{A42F1CCC-D5DD-42C9-A7D0-E2C8B703FB22}" srcOrd="0" destOrd="0" presId="urn:microsoft.com/office/officeart/2005/8/layout/hierarchy2"/>
    <dgm:cxn modelId="{71A8D28B-A979-4451-B7C9-1F0B7A6697EC}" type="presOf" srcId="{7B2F308B-F9B8-4B83-B205-1786F45B6549}" destId="{89835A15-E0EB-4E13-81CA-21C2738AB7C8}" srcOrd="0" destOrd="0" presId="urn:microsoft.com/office/officeart/2005/8/layout/hierarchy2"/>
    <dgm:cxn modelId="{DB186267-0D8E-42E2-9EC1-92D2E6D2A1E0}" type="presOf" srcId="{A5A9E1EE-1723-427B-8D68-81123869322D}" destId="{06F0D304-E61E-4E32-A022-EA7553ED279C}" srcOrd="0" destOrd="0" presId="urn:microsoft.com/office/officeart/2005/8/layout/hierarchy2"/>
    <dgm:cxn modelId="{6C01EA20-FCD3-4C78-B356-F0E0B98A15F7}" type="presOf" srcId="{3AE2F9B1-EB02-4EBD-BF20-A526F7813337}" destId="{8D1A31EB-4101-4CD6-BAE9-77D566CE2C2F}" srcOrd="0" destOrd="0" presId="urn:microsoft.com/office/officeart/2005/8/layout/hierarchy2"/>
    <dgm:cxn modelId="{60A240A4-1787-4C0A-AA85-45E56F1996B3}" type="presOf" srcId="{6DA46529-06B7-4293-AEE3-9E6169B19A0C}" destId="{573CD035-E445-47BC-91FE-80B32CCD94C0}" srcOrd="1" destOrd="0" presId="urn:microsoft.com/office/officeart/2005/8/layout/hierarchy2"/>
    <dgm:cxn modelId="{3461B398-0917-4F55-9254-B1E415514452}" srcId="{00BC24B6-F7C2-4B7D-ABEE-986A51634242}" destId="{6106D40F-484B-4D5E-857F-C2AE4B0D6829}" srcOrd="0" destOrd="0" parTransId="{A5A9E1EE-1723-427B-8D68-81123869322D}" sibTransId="{3BFBAA90-775D-4F3F-A5BD-2C1BA3FD1552}"/>
    <dgm:cxn modelId="{8D9617C8-D2DC-4CE2-9EEB-799EB08CB54A}" type="presOf" srcId="{3AE2F9B1-EB02-4EBD-BF20-A526F7813337}" destId="{BACF6046-6D4B-48AD-849D-DBD307210E7C}" srcOrd="1" destOrd="0" presId="urn:microsoft.com/office/officeart/2005/8/layout/hierarchy2"/>
    <dgm:cxn modelId="{FA4D471B-1BE0-482F-AD2D-6AA62D5FCF3F}" type="presOf" srcId="{A5A9E1EE-1723-427B-8D68-81123869322D}" destId="{51301D18-F954-4C99-8B12-EBDA5635154E}" srcOrd="1" destOrd="0" presId="urn:microsoft.com/office/officeart/2005/8/layout/hierarchy2"/>
    <dgm:cxn modelId="{95350769-A4BB-4171-8C23-4F013C3D3F9E}" type="presOf" srcId="{DBA88F1A-07F7-48E1-8D57-4C988A4C6DA2}" destId="{BDF70705-82E7-4133-9D58-997F64C0F0FE}" srcOrd="0" destOrd="0" presId="urn:microsoft.com/office/officeart/2005/8/layout/hierarchy2"/>
    <dgm:cxn modelId="{AC5730DC-E1EA-4A5E-90E7-B7F7DC6D7457}" srcId="{BF8DF10A-E5BE-4CF1-972D-F216AE31070B}" destId="{00BC24B6-F7C2-4B7D-ABEE-986A51634242}" srcOrd="0" destOrd="0" parTransId="{F93742BB-4441-442E-AB45-853614B7E48F}" sibTransId="{7E23D903-DEB1-48F7-BD61-37E62846D8A7}"/>
    <dgm:cxn modelId="{3FDCE254-C5B9-414E-82EC-13F2E01EDD9E}" type="presOf" srcId="{6106D40F-484B-4D5E-857F-C2AE4B0D6829}" destId="{24F432DF-77EA-4A6F-8B81-EE1F14022DF6}" srcOrd="0" destOrd="0" presId="urn:microsoft.com/office/officeart/2005/8/layout/hierarchy2"/>
    <dgm:cxn modelId="{7583885F-E811-406D-A0C0-921F42BBEC03}" type="presParOf" srcId="{D85F8EEA-194D-4736-86D0-16453358CAE9}" destId="{5B2A03F1-4138-46EC-B727-68397C844DC6}" srcOrd="0" destOrd="0" presId="urn:microsoft.com/office/officeart/2005/8/layout/hierarchy2"/>
    <dgm:cxn modelId="{FC7CF542-D8B2-418F-97DD-68A5A8C86018}" type="presParOf" srcId="{5B2A03F1-4138-46EC-B727-68397C844DC6}" destId="{A42F1CCC-D5DD-42C9-A7D0-E2C8B703FB22}" srcOrd="0" destOrd="0" presId="urn:microsoft.com/office/officeart/2005/8/layout/hierarchy2"/>
    <dgm:cxn modelId="{D1724B20-B855-429A-9729-65DC2F7A39DC}" type="presParOf" srcId="{5B2A03F1-4138-46EC-B727-68397C844DC6}" destId="{367E83B0-D520-454A-91BF-0ED9BDA7E816}" srcOrd="1" destOrd="0" presId="urn:microsoft.com/office/officeart/2005/8/layout/hierarchy2"/>
    <dgm:cxn modelId="{E2E3E1DF-66CB-4CE0-9E93-2F204D04FE71}" type="presParOf" srcId="{367E83B0-D520-454A-91BF-0ED9BDA7E816}" destId="{06F0D304-E61E-4E32-A022-EA7553ED279C}" srcOrd="0" destOrd="0" presId="urn:microsoft.com/office/officeart/2005/8/layout/hierarchy2"/>
    <dgm:cxn modelId="{1FFEBBBE-66DE-4310-862B-0D5F759C4A7F}" type="presParOf" srcId="{06F0D304-E61E-4E32-A022-EA7553ED279C}" destId="{51301D18-F954-4C99-8B12-EBDA5635154E}" srcOrd="0" destOrd="0" presId="urn:microsoft.com/office/officeart/2005/8/layout/hierarchy2"/>
    <dgm:cxn modelId="{66E806D6-CA58-4C04-8D77-29C08E8C3934}" type="presParOf" srcId="{367E83B0-D520-454A-91BF-0ED9BDA7E816}" destId="{DEC900CA-8BC1-46D7-8943-DDADC760E1B9}" srcOrd="1" destOrd="0" presId="urn:microsoft.com/office/officeart/2005/8/layout/hierarchy2"/>
    <dgm:cxn modelId="{3BB06781-53A2-45C1-B553-FC0F23E1DCE3}" type="presParOf" srcId="{DEC900CA-8BC1-46D7-8943-DDADC760E1B9}" destId="{24F432DF-77EA-4A6F-8B81-EE1F14022DF6}" srcOrd="0" destOrd="0" presId="urn:microsoft.com/office/officeart/2005/8/layout/hierarchy2"/>
    <dgm:cxn modelId="{B07078D8-7209-4155-8BDA-7EB374B80F39}" type="presParOf" srcId="{DEC900CA-8BC1-46D7-8943-DDADC760E1B9}" destId="{83C6C931-CF64-4FB7-8691-EE44E7693DE4}" srcOrd="1" destOrd="0" presId="urn:microsoft.com/office/officeart/2005/8/layout/hierarchy2"/>
    <dgm:cxn modelId="{5A24502B-6F4B-462F-9B02-752D211343D4}" type="presParOf" srcId="{83C6C931-CF64-4FB7-8691-EE44E7693DE4}" destId="{B8DC59FE-805B-4F07-85D1-7D868E67334B}" srcOrd="0" destOrd="0" presId="urn:microsoft.com/office/officeart/2005/8/layout/hierarchy2"/>
    <dgm:cxn modelId="{94306B6F-6766-4F16-A441-B3591A76E8B1}" type="presParOf" srcId="{B8DC59FE-805B-4F07-85D1-7D868E67334B}" destId="{66722FBF-31C4-477E-8B2A-72AE57AE521F}" srcOrd="0" destOrd="0" presId="urn:microsoft.com/office/officeart/2005/8/layout/hierarchy2"/>
    <dgm:cxn modelId="{4D9C4563-9955-41AA-9C2A-D1E2988594EB}" type="presParOf" srcId="{83C6C931-CF64-4FB7-8691-EE44E7693DE4}" destId="{8CF700A9-7799-44A5-86E4-AA319A5598B5}" srcOrd="1" destOrd="0" presId="urn:microsoft.com/office/officeart/2005/8/layout/hierarchy2"/>
    <dgm:cxn modelId="{4C7AB871-50C7-4F14-9E61-3D9F562B3479}" type="presParOf" srcId="{8CF700A9-7799-44A5-86E4-AA319A5598B5}" destId="{CEBF293F-B107-416F-820A-D3D6B73AFFAC}" srcOrd="0" destOrd="0" presId="urn:microsoft.com/office/officeart/2005/8/layout/hierarchy2"/>
    <dgm:cxn modelId="{170796B5-D52D-4095-B9F0-599B5E7BD7DD}" type="presParOf" srcId="{8CF700A9-7799-44A5-86E4-AA319A5598B5}" destId="{617D31F5-CF20-46F0-8E0F-7DD01A94E86A}" srcOrd="1" destOrd="0" presId="urn:microsoft.com/office/officeart/2005/8/layout/hierarchy2"/>
    <dgm:cxn modelId="{DD85F344-4022-43B4-9A14-BA861E7CEF1E}" type="presParOf" srcId="{617D31F5-CF20-46F0-8E0F-7DD01A94E86A}" destId="{8D1A31EB-4101-4CD6-BAE9-77D566CE2C2F}" srcOrd="0" destOrd="0" presId="urn:microsoft.com/office/officeart/2005/8/layout/hierarchy2"/>
    <dgm:cxn modelId="{C3B117E2-D958-4958-B684-6B64DB4152ED}" type="presParOf" srcId="{8D1A31EB-4101-4CD6-BAE9-77D566CE2C2F}" destId="{BACF6046-6D4B-48AD-849D-DBD307210E7C}" srcOrd="0" destOrd="0" presId="urn:microsoft.com/office/officeart/2005/8/layout/hierarchy2"/>
    <dgm:cxn modelId="{2751A4C8-A6CE-4CBA-97F2-B67B36E1B797}" type="presParOf" srcId="{617D31F5-CF20-46F0-8E0F-7DD01A94E86A}" destId="{21A85BD1-6B8F-48E2-AA85-E71C019F315F}" srcOrd="1" destOrd="0" presId="urn:microsoft.com/office/officeart/2005/8/layout/hierarchy2"/>
    <dgm:cxn modelId="{4FACA14F-DCCD-4B19-A86C-A8DA6B75395B}" type="presParOf" srcId="{21A85BD1-6B8F-48E2-AA85-E71C019F315F}" destId="{46CC679B-9B5E-48D9-AD36-DD39401D1CDD}" srcOrd="0" destOrd="0" presId="urn:microsoft.com/office/officeart/2005/8/layout/hierarchy2"/>
    <dgm:cxn modelId="{5BBA229A-BB42-427F-A0EA-E918567035BB}" type="presParOf" srcId="{21A85BD1-6B8F-48E2-AA85-E71C019F315F}" destId="{869CBD87-D81D-431E-86E4-812E933CDA7C}" srcOrd="1" destOrd="0" presId="urn:microsoft.com/office/officeart/2005/8/layout/hierarchy2"/>
    <dgm:cxn modelId="{09786BA5-6C98-4E16-87B3-EF84AA7DDB50}" type="presParOf" srcId="{869CBD87-D81D-431E-86E4-812E933CDA7C}" destId="{CCFF767B-EC0C-4A5D-AD26-4826E9F4DEAB}" srcOrd="0" destOrd="0" presId="urn:microsoft.com/office/officeart/2005/8/layout/hierarchy2"/>
    <dgm:cxn modelId="{73330F06-29FF-47CC-BFFF-6321B39D85AD}" type="presParOf" srcId="{CCFF767B-EC0C-4A5D-AD26-4826E9F4DEAB}" destId="{687EB9E2-F3D1-4A1D-94CF-472182687037}" srcOrd="0" destOrd="0" presId="urn:microsoft.com/office/officeart/2005/8/layout/hierarchy2"/>
    <dgm:cxn modelId="{D29D9A4D-38B3-472D-BFB1-A2CD1F2857E5}" type="presParOf" srcId="{869CBD87-D81D-431E-86E4-812E933CDA7C}" destId="{8FCCA3DF-10D2-4A8A-96D4-000E9FFCFA3A}" srcOrd="1" destOrd="0" presId="urn:microsoft.com/office/officeart/2005/8/layout/hierarchy2"/>
    <dgm:cxn modelId="{94E8CCC6-C333-4944-A50B-A6467C86697C}" type="presParOf" srcId="{8FCCA3DF-10D2-4A8A-96D4-000E9FFCFA3A}" destId="{BDF70705-82E7-4133-9D58-997F64C0F0FE}" srcOrd="0" destOrd="0" presId="urn:microsoft.com/office/officeart/2005/8/layout/hierarchy2"/>
    <dgm:cxn modelId="{55DAFCEA-FE83-44DA-A39C-FFBCFAEAA554}" type="presParOf" srcId="{8FCCA3DF-10D2-4A8A-96D4-000E9FFCFA3A}" destId="{3B545EF5-8C8F-4659-BFB1-9F5191A8420C}" srcOrd="1" destOrd="0" presId="urn:microsoft.com/office/officeart/2005/8/layout/hierarchy2"/>
    <dgm:cxn modelId="{AAACFF72-4D20-4BAA-B524-C677151A6BB2}" type="presParOf" srcId="{617D31F5-CF20-46F0-8E0F-7DD01A94E86A}" destId="{C564CAEF-E081-4091-9AB9-E07FA62CAB11}" srcOrd="2" destOrd="0" presId="urn:microsoft.com/office/officeart/2005/8/layout/hierarchy2"/>
    <dgm:cxn modelId="{896B56EA-7428-4C54-887E-B51215D11A17}" type="presParOf" srcId="{C564CAEF-E081-4091-9AB9-E07FA62CAB11}" destId="{573CD035-E445-47BC-91FE-80B32CCD94C0}" srcOrd="0" destOrd="0" presId="urn:microsoft.com/office/officeart/2005/8/layout/hierarchy2"/>
    <dgm:cxn modelId="{1EB763B4-9A59-4057-A8FF-73B39DD769B9}" type="presParOf" srcId="{617D31F5-CF20-46F0-8E0F-7DD01A94E86A}" destId="{12D61143-E6DA-4D2C-818B-6F3EA5AFC6B5}" srcOrd="3" destOrd="0" presId="urn:microsoft.com/office/officeart/2005/8/layout/hierarchy2"/>
    <dgm:cxn modelId="{2ABF1DF9-D9DB-4BFE-92C9-D250F955EAB7}" type="presParOf" srcId="{12D61143-E6DA-4D2C-818B-6F3EA5AFC6B5}" destId="{89835A15-E0EB-4E13-81CA-21C2738AB7C8}" srcOrd="0" destOrd="0" presId="urn:microsoft.com/office/officeart/2005/8/layout/hierarchy2"/>
    <dgm:cxn modelId="{34957E7D-2F20-4AC6-893C-D8A81C00967E}" type="presParOf" srcId="{12D61143-E6DA-4D2C-818B-6F3EA5AFC6B5}" destId="{BB0DDF3E-0104-4447-BDB3-CE4C121253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F8DF10A-E5BE-4CF1-972D-F216AE3107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BC24B6-F7C2-4B7D-ABEE-986A51634242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F93742BB-4441-442E-AB45-853614B7E48F}" type="parTrans" cxnId="{AC5730DC-E1EA-4A5E-90E7-B7F7DC6D7457}">
      <dgm:prSet/>
      <dgm:spPr/>
      <dgm:t>
        <a:bodyPr/>
        <a:lstStyle/>
        <a:p>
          <a:endParaRPr lang="fr-FR"/>
        </a:p>
      </dgm:t>
    </dgm:pt>
    <dgm:pt modelId="{7E23D903-DEB1-48F7-BD61-37E62846D8A7}" type="sibTrans" cxnId="{AC5730DC-E1EA-4A5E-90E7-B7F7DC6D7457}">
      <dgm:prSet/>
      <dgm:spPr/>
      <dgm:t>
        <a:bodyPr/>
        <a:lstStyle/>
        <a:p>
          <a:endParaRPr lang="fr-FR"/>
        </a:p>
      </dgm:t>
    </dgm:pt>
    <dgm:pt modelId="{6106D40F-484B-4D5E-857F-C2AE4B0D6829}">
      <dgm:prSet phldrT="[Texte]"/>
      <dgm:spPr/>
      <dgm:t>
        <a:bodyPr/>
        <a:lstStyle/>
        <a:p>
          <a:r>
            <a:rPr lang="fr-FR" dirty="0" smtClean="0"/>
            <a:t>SOLUTION ?</a:t>
          </a:r>
          <a:endParaRPr lang="fr-FR" dirty="0"/>
        </a:p>
      </dgm:t>
    </dgm:pt>
    <dgm:pt modelId="{A5A9E1EE-1723-427B-8D68-81123869322D}" type="parTrans" cxnId="{3461B398-0917-4F55-9254-B1E415514452}">
      <dgm:prSet/>
      <dgm:spPr/>
      <dgm:t>
        <a:bodyPr/>
        <a:lstStyle/>
        <a:p>
          <a:endParaRPr lang="fr-FR"/>
        </a:p>
      </dgm:t>
    </dgm:pt>
    <dgm:pt modelId="{3BFBAA90-775D-4F3F-A5BD-2C1BA3FD1552}" type="sibTrans" cxnId="{3461B398-0917-4F55-9254-B1E415514452}">
      <dgm:prSet/>
      <dgm:spPr/>
      <dgm:t>
        <a:bodyPr/>
        <a:lstStyle/>
        <a:p>
          <a:endParaRPr lang="fr-FR"/>
        </a:p>
      </dgm:t>
    </dgm:pt>
    <dgm:pt modelId="{39F3332A-F7E5-44D6-9E74-50DA7FA51320}">
      <dgm:prSet phldrT="[Texte]"/>
      <dgm:spPr/>
      <dgm:t>
        <a:bodyPr/>
        <a:lstStyle/>
        <a:p>
          <a:r>
            <a:rPr lang="fr-FR" dirty="0" smtClean="0"/>
            <a:t>Création d’un site web</a:t>
          </a:r>
          <a:endParaRPr lang="fr-FR" dirty="0"/>
        </a:p>
      </dgm:t>
    </dgm:pt>
    <dgm:pt modelId="{A8F1B03F-2706-42AF-862D-020DFF9943EE}" type="parTrans" cxnId="{19A1EC40-F328-497F-89AA-C83C4FBE3DCE}">
      <dgm:prSet/>
      <dgm:spPr/>
      <dgm:t>
        <a:bodyPr/>
        <a:lstStyle/>
        <a:p>
          <a:endParaRPr lang="fr-FR"/>
        </a:p>
      </dgm:t>
    </dgm:pt>
    <dgm:pt modelId="{9943883F-21D7-43BB-A812-63C5672A72F2}" type="sibTrans" cxnId="{19A1EC40-F328-497F-89AA-C83C4FBE3DCE}">
      <dgm:prSet/>
      <dgm:spPr/>
      <dgm:t>
        <a:bodyPr/>
        <a:lstStyle/>
        <a:p>
          <a:endParaRPr lang="fr-FR"/>
        </a:p>
      </dgm:t>
    </dgm:pt>
    <dgm:pt modelId="{7B2F308B-F9B8-4B83-B205-1786F45B6549}">
      <dgm:prSet phldrT="[Texte]"/>
      <dgm:spPr/>
      <dgm:t>
        <a:bodyPr/>
        <a:lstStyle/>
        <a:p>
          <a:r>
            <a:rPr lang="fr-FR" dirty="0" smtClean="0"/>
            <a:t>Encaissement des </a:t>
          </a:r>
          <a:r>
            <a:rPr lang="fr-FR" dirty="0" err="1" smtClean="0"/>
            <a:t>resultats</a:t>
          </a:r>
          <a:endParaRPr lang="fr-FR" dirty="0"/>
        </a:p>
      </dgm:t>
    </dgm:pt>
    <dgm:pt modelId="{6DA46529-06B7-4293-AEE3-9E6169B19A0C}" type="parTrans" cxnId="{BC1F5B9F-79EB-49A9-85FA-DBCF58265870}">
      <dgm:prSet/>
      <dgm:spPr/>
      <dgm:t>
        <a:bodyPr/>
        <a:lstStyle/>
        <a:p>
          <a:endParaRPr lang="fr-FR"/>
        </a:p>
      </dgm:t>
    </dgm:pt>
    <dgm:pt modelId="{C0AC8DB7-BEA6-47AE-92B7-95DBD6DE7A93}" type="sibTrans" cxnId="{BC1F5B9F-79EB-49A9-85FA-DBCF58265870}">
      <dgm:prSet/>
      <dgm:spPr/>
      <dgm:t>
        <a:bodyPr/>
        <a:lstStyle/>
        <a:p>
          <a:endParaRPr lang="fr-FR"/>
        </a:p>
      </dgm:t>
    </dgm:pt>
    <dgm:pt modelId="{9E999E81-B3A1-431F-A8BF-401880D6278F}">
      <dgm:prSet phldrT="[Texte]"/>
      <dgm:spPr/>
      <dgm:t>
        <a:bodyPr/>
        <a:lstStyle/>
        <a:p>
          <a:r>
            <a:rPr lang="fr-FR" dirty="0" smtClean="0"/>
            <a:t>Pas encore traité</a:t>
          </a:r>
          <a:endParaRPr lang="fr-FR" dirty="0"/>
        </a:p>
      </dgm:t>
    </dgm:pt>
    <dgm:pt modelId="{9A001323-4F9A-4F49-A73D-353A794FB2FA}" type="parTrans" cxnId="{D6F27B83-5025-4880-B61E-DBB85969B909}">
      <dgm:prSet/>
      <dgm:spPr/>
      <dgm:t>
        <a:bodyPr/>
        <a:lstStyle/>
        <a:p>
          <a:endParaRPr lang="fr-FR"/>
        </a:p>
      </dgm:t>
    </dgm:pt>
    <dgm:pt modelId="{30C51015-5820-4357-BA2B-DD6C891393EF}" type="sibTrans" cxnId="{D6F27B83-5025-4880-B61E-DBB85969B909}">
      <dgm:prSet/>
      <dgm:spPr/>
      <dgm:t>
        <a:bodyPr/>
        <a:lstStyle/>
        <a:p>
          <a:endParaRPr lang="fr-FR"/>
        </a:p>
      </dgm:t>
    </dgm:pt>
    <dgm:pt modelId="{DBA88F1A-07F7-48E1-8D57-4C988A4C6DA2}">
      <dgm:prSet phldrT="[Texte]"/>
      <dgm:spPr/>
      <dgm:t>
        <a:bodyPr/>
        <a:lstStyle/>
        <a:p>
          <a:r>
            <a:rPr lang="fr-FR" dirty="0" smtClean="0"/>
            <a:t>Création d’un formulaire en HTML/CSS - JS</a:t>
          </a:r>
          <a:endParaRPr lang="fr-FR" dirty="0"/>
        </a:p>
      </dgm:t>
    </dgm:pt>
    <dgm:pt modelId="{092FBA98-0839-43D2-8A97-85C44E460AC4}" type="parTrans" cxnId="{B4E89A5A-8164-4347-9C66-D9002B58510D}">
      <dgm:prSet/>
      <dgm:spPr/>
      <dgm:t>
        <a:bodyPr/>
        <a:lstStyle/>
        <a:p>
          <a:endParaRPr lang="fr-FR"/>
        </a:p>
      </dgm:t>
    </dgm:pt>
    <dgm:pt modelId="{499C701A-2CBD-4721-A1B7-285E3B5785D4}" type="sibTrans" cxnId="{B4E89A5A-8164-4347-9C66-D9002B58510D}">
      <dgm:prSet/>
      <dgm:spPr/>
      <dgm:t>
        <a:bodyPr/>
        <a:lstStyle/>
        <a:p>
          <a:endParaRPr lang="fr-FR"/>
        </a:p>
      </dgm:t>
    </dgm:pt>
    <dgm:pt modelId="{9D60E3C5-750F-4EFE-8937-88B39B045B9A}">
      <dgm:prSet phldrT="[Texte]"/>
      <dgm:spPr/>
      <dgm:t>
        <a:bodyPr/>
        <a:lstStyle/>
        <a:p>
          <a:r>
            <a:rPr lang="fr-FR" dirty="0" smtClean="0"/>
            <a:t>Inscription des pilotes à une série</a:t>
          </a:r>
          <a:endParaRPr lang="fr-FR" dirty="0"/>
        </a:p>
      </dgm:t>
    </dgm:pt>
    <dgm:pt modelId="{3AE2F9B1-EB02-4EBD-BF20-A526F7813337}" type="parTrans" cxnId="{013EF7D8-4B0C-4639-8A8F-EC2808517C2F}">
      <dgm:prSet/>
      <dgm:spPr/>
      <dgm:t>
        <a:bodyPr/>
        <a:lstStyle/>
        <a:p>
          <a:endParaRPr lang="fr-FR"/>
        </a:p>
      </dgm:t>
    </dgm:pt>
    <dgm:pt modelId="{4B81D1BB-4CBA-4B7E-9F90-A731BD92209C}" type="sibTrans" cxnId="{013EF7D8-4B0C-4639-8A8F-EC2808517C2F}">
      <dgm:prSet/>
      <dgm:spPr/>
      <dgm:t>
        <a:bodyPr/>
        <a:lstStyle/>
        <a:p>
          <a:endParaRPr lang="fr-FR"/>
        </a:p>
      </dgm:t>
    </dgm:pt>
    <dgm:pt modelId="{D85F8EEA-194D-4736-86D0-16453358CAE9}" type="pres">
      <dgm:prSet presAssocID="{BF8DF10A-E5BE-4CF1-972D-F216AE3107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2A03F1-4138-46EC-B727-68397C844DC6}" type="pres">
      <dgm:prSet presAssocID="{00BC24B6-F7C2-4B7D-ABEE-986A51634242}" presName="root1" presStyleCnt="0"/>
      <dgm:spPr/>
    </dgm:pt>
    <dgm:pt modelId="{A42F1CCC-D5DD-42C9-A7D0-E2C8B703FB22}" type="pres">
      <dgm:prSet presAssocID="{00BC24B6-F7C2-4B7D-ABEE-986A516342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7E83B0-D520-454A-91BF-0ED9BDA7E816}" type="pres">
      <dgm:prSet presAssocID="{00BC24B6-F7C2-4B7D-ABEE-986A51634242}" presName="level2hierChild" presStyleCnt="0"/>
      <dgm:spPr/>
    </dgm:pt>
    <dgm:pt modelId="{06F0D304-E61E-4E32-A022-EA7553ED279C}" type="pres">
      <dgm:prSet presAssocID="{A5A9E1EE-1723-427B-8D68-81123869322D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51301D18-F954-4C99-8B12-EBDA5635154E}" type="pres">
      <dgm:prSet presAssocID="{A5A9E1EE-1723-427B-8D68-81123869322D}" presName="connTx" presStyleLbl="parChTrans1D2" presStyleIdx="0" presStyleCnt="1"/>
      <dgm:spPr/>
      <dgm:t>
        <a:bodyPr/>
        <a:lstStyle/>
        <a:p>
          <a:endParaRPr lang="fr-FR"/>
        </a:p>
      </dgm:t>
    </dgm:pt>
    <dgm:pt modelId="{DEC900CA-8BC1-46D7-8943-DDADC760E1B9}" type="pres">
      <dgm:prSet presAssocID="{6106D40F-484B-4D5E-857F-C2AE4B0D6829}" presName="root2" presStyleCnt="0"/>
      <dgm:spPr/>
    </dgm:pt>
    <dgm:pt modelId="{24F432DF-77EA-4A6F-8B81-EE1F14022DF6}" type="pres">
      <dgm:prSet presAssocID="{6106D40F-484B-4D5E-857F-C2AE4B0D682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C6C931-CF64-4FB7-8691-EE44E7693DE4}" type="pres">
      <dgm:prSet presAssocID="{6106D40F-484B-4D5E-857F-C2AE4B0D6829}" presName="level3hierChild" presStyleCnt="0"/>
      <dgm:spPr/>
    </dgm:pt>
    <dgm:pt modelId="{B8DC59FE-805B-4F07-85D1-7D868E67334B}" type="pres">
      <dgm:prSet presAssocID="{A8F1B03F-2706-42AF-862D-020DFF9943EE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66722FBF-31C4-477E-8B2A-72AE57AE521F}" type="pres">
      <dgm:prSet presAssocID="{A8F1B03F-2706-42AF-862D-020DFF9943EE}" presName="connTx" presStyleLbl="parChTrans1D3" presStyleIdx="0" presStyleCnt="1"/>
      <dgm:spPr/>
      <dgm:t>
        <a:bodyPr/>
        <a:lstStyle/>
        <a:p>
          <a:endParaRPr lang="fr-FR"/>
        </a:p>
      </dgm:t>
    </dgm:pt>
    <dgm:pt modelId="{8CF700A9-7799-44A5-86E4-AA319A5598B5}" type="pres">
      <dgm:prSet presAssocID="{39F3332A-F7E5-44D6-9E74-50DA7FA51320}" presName="root2" presStyleCnt="0"/>
      <dgm:spPr/>
    </dgm:pt>
    <dgm:pt modelId="{CEBF293F-B107-416F-820A-D3D6B73AFFAC}" type="pres">
      <dgm:prSet presAssocID="{39F3332A-F7E5-44D6-9E74-50DA7FA5132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7D31F5-CF20-46F0-8E0F-7DD01A94E86A}" type="pres">
      <dgm:prSet presAssocID="{39F3332A-F7E5-44D6-9E74-50DA7FA51320}" presName="level3hierChild" presStyleCnt="0"/>
      <dgm:spPr/>
    </dgm:pt>
    <dgm:pt modelId="{8D1A31EB-4101-4CD6-BAE9-77D566CE2C2F}" type="pres">
      <dgm:prSet presAssocID="{3AE2F9B1-EB02-4EBD-BF20-A526F7813337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BACF6046-6D4B-48AD-849D-DBD307210E7C}" type="pres">
      <dgm:prSet presAssocID="{3AE2F9B1-EB02-4EBD-BF20-A526F7813337}" presName="connTx" presStyleLbl="parChTrans1D4" presStyleIdx="0" presStyleCnt="4"/>
      <dgm:spPr/>
      <dgm:t>
        <a:bodyPr/>
        <a:lstStyle/>
        <a:p>
          <a:endParaRPr lang="fr-FR"/>
        </a:p>
      </dgm:t>
    </dgm:pt>
    <dgm:pt modelId="{21A85BD1-6B8F-48E2-AA85-E71C019F315F}" type="pres">
      <dgm:prSet presAssocID="{9D60E3C5-750F-4EFE-8937-88B39B045B9A}" presName="root2" presStyleCnt="0"/>
      <dgm:spPr/>
    </dgm:pt>
    <dgm:pt modelId="{46CC679B-9B5E-48D9-AD36-DD39401D1CDD}" type="pres">
      <dgm:prSet presAssocID="{9D60E3C5-750F-4EFE-8937-88B39B045B9A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CBD87-D81D-431E-86E4-812E933CDA7C}" type="pres">
      <dgm:prSet presAssocID="{9D60E3C5-750F-4EFE-8937-88B39B045B9A}" presName="level3hierChild" presStyleCnt="0"/>
      <dgm:spPr/>
    </dgm:pt>
    <dgm:pt modelId="{CCFF767B-EC0C-4A5D-AD26-4826E9F4DEAB}" type="pres">
      <dgm:prSet presAssocID="{092FBA98-0839-43D2-8A97-85C44E460AC4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687EB9E2-F3D1-4A1D-94CF-472182687037}" type="pres">
      <dgm:prSet presAssocID="{092FBA98-0839-43D2-8A97-85C44E460AC4}" presName="connTx" presStyleLbl="parChTrans1D4" presStyleIdx="1" presStyleCnt="4"/>
      <dgm:spPr/>
      <dgm:t>
        <a:bodyPr/>
        <a:lstStyle/>
        <a:p>
          <a:endParaRPr lang="fr-FR"/>
        </a:p>
      </dgm:t>
    </dgm:pt>
    <dgm:pt modelId="{8FCCA3DF-10D2-4A8A-96D4-000E9FFCFA3A}" type="pres">
      <dgm:prSet presAssocID="{DBA88F1A-07F7-48E1-8D57-4C988A4C6DA2}" presName="root2" presStyleCnt="0"/>
      <dgm:spPr/>
    </dgm:pt>
    <dgm:pt modelId="{BDF70705-82E7-4133-9D58-997F64C0F0FE}" type="pres">
      <dgm:prSet presAssocID="{DBA88F1A-07F7-48E1-8D57-4C988A4C6DA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B545EF5-8C8F-4659-BFB1-9F5191A8420C}" type="pres">
      <dgm:prSet presAssocID="{DBA88F1A-07F7-48E1-8D57-4C988A4C6DA2}" presName="level3hierChild" presStyleCnt="0"/>
      <dgm:spPr/>
    </dgm:pt>
    <dgm:pt modelId="{C564CAEF-E081-4091-9AB9-E07FA62CAB11}" type="pres">
      <dgm:prSet presAssocID="{6DA46529-06B7-4293-AEE3-9E6169B19A0C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573CD035-E445-47BC-91FE-80B32CCD94C0}" type="pres">
      <dgm:prSet presAssocID="{6DA46529-06B7-4293-AEE3-9E6169B19A0C}" presName="connTx" presStyleLbl="parChTrans1D4" presStyleIdx="2" presStyleCnt="4"/>
      <dgm:spPr/>
      <dgm:t>
        <a:bodyPr/>
        <a:lstStyle/>
        <a:p>
          <a:endParaRPr lang="fr-FR"/>
        </a:p>
      </dgm:t>
    </dgm:pt>
    <dgm:pt modelId="{12D61143-E6DA-4D2C-818B-6F3EA5AFC6B5}" type="pres">
      <dgm:prSet presAssocID="{7B2F308B-F9B8-4B83-B205-1786F45B6549}" presName="root2" presStyleCnt="0"/>
      <dgm:spPr/>
    </dgm:pt>
    <dgm:pt modelId="{89835A15-E0EB-4E13-81CA-21C2738AB7C8}" type="pres">
      <dgm:prSet presAssocID="{7B2F308B-F9B8-4B83-B205-1786F45B6549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0DDF3E-0104-4447-BDB3-CE4C121253A8}" type="pres">
      <dgm:prSet presAssocID="{7B2F308B-F9B8-4B83-B205-1786F45B6549}" presName="level3hierChild" presStyleCnt="0"/>
      <dgm:spPr/>
    </dgm:pt>
    <dgm:pt modelId="{21D5F94B-D0C0-4AE2-8307-782E49C18037}" type="pres">
      <dgm:prSet presAssocID="{9A001323-4F9A-4F49-A73D-353A794FB2FA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6E10118F-36EF-4536-B292-7280A6591BE1}" type="pres">
      <dgm:prSet presAssocID="{9A001323-4F9A-4F49-A73D-353A794FB2FA}" presName="connTx" presStyleLbl="parChTrans1D4" presStyleIdx="3" presStyleCnt="4"/>
      <dgm:spPr/>
      <dgm:t>
        <a:bodyPr/>
        <a:lstStyle/>
        <a:p>
          <a:endParaRPr lang="fr-FR"/>
        </a:p>
      </dgm:t>
    </dgm:pt>
    <dgm:pt modelId="{6CE39BCC-20B6-43E1-88EC-C655808FF32A}" type="pres">
      <dgm:prSet presAssocID="{9E999E81-B3A1-431F-A8BF-401880D6278F}" presName="root2" presStyleCnt="0"/>
      <dgm:spPr/>
    </dgm:pt>
    <dgm:pt modelId="{B486B21F-41C8-4A60-803D-D2CE60E82D96}" type="pres">
      <dgm:prSet presAssocID="{9E999E81-B3A1-431F-A8BF-401880D6278F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B0F7B1F-4A5C-4158-8677-6AAC6C2FE406}" type="pres">
      <dgm:prSet presAssocID="{9E999E81-B3A1-431F-A8BF-401880D6278F}" presName="level3hierChild" presStyleCnt="0"/>
      <dgm:spPr/>
    </dgm:pt>
  </dgm:ptLst>
  <dgm:cxnLst>
    <dgm:cxn modelId="{4CE08C6B-1E48-49D2-8FA4-EAE82F378B38}" type="presOf" srcId="{DBA88F1A-07F7-48E1-8D57-4C988A4C6DA2}" destId="{BDF70705-82E7-4133-9D58-997F64C0F0FE}" srcOrd="0" destOrd="0" presId="urn:microsoft.com/office/officeart/2005/8/layout/hierarchy2"/>
    <dgm:cxn modelId="{14DF0ED1-4CB1-4DD8-B812-AEA94571C12E}" type="presOf" srcId="{9A001323-4F9A-4F49-A73D-353A794FB2FA}" destId="{21D5F94B-D0C0-4AE2-8307-782E49C18037}" srcOrd="0" destOrd="0" presId="urn:microsoft.com/office/officeart/2005/8/layout/hierarchy2"/>
    <dgm:cxn modelId="{DB0D1BE3-500B-4D68-8659-7A01EB70F0DA}" type="presOf" srcId="{3AE2F9B1-EB02-4EBD-BF20-A526F7813337}" destId="{BACF6046-6D4B-48AD-849D-DBD307210E7C}" srcOrd="1" destOrd="0" presId="urn:microsoft.com/office/officeart/2005/8/layout/hierarchy2"/>
    <dgm:cxn modelId="{560FD8F3-329B-45A1-A62C-6CD9E2A8E015}" type="presOf" srcId="{BF8DF10A-E5BE-4CF1-972D-F216AE31070B}" destId="{D85F8EEA-194D-4736-86D0-16453358CAE9}" srcOrd="0" destOrd="0" presId="urn:microsoft.com/office/officeart/2005/8/layout/hierarchy2"/>
    <dgm:cxn modelId="{B76AE9E6-A5BE-4832-B5C5-3D4883169518}" type="presOf" srcId="{092FBA98-0839-43D2-8A97-85C44E460AC4}" destId="{687EB9E2-F3D1-4A1D-94CF-472182687037}" srcOrd="1" destOrd="0" presId="urn:microsoft.com/office/officeart/2005/8/layout/hierarchy2"/>
    <dgm:cxn modelId="{DF0373CD-CBA5-48AA-A257-DB9F232E56DB}" type="presOf" srcId="{A8F1B03F-2706-42AF-862D-020DFF9943EE}" destId="{66722FBF-31C4-477E-8B2A-72AE57AE521F}" srcOrd="1" destOrd="0" presId="urn:microsoft.com/office/officeart/2005/8/layout/hierarchy2"/>
    <dgm:cxn modelId="{3C8A3C28-BBD9-4F22-96A5-CACC33841A16}" type="presOf" srcId="{6DA46529-06B7-4293-AEE3-9E6169B19A0C}" destId="{573CD035-E445-47BC-91FE-80B32CCD94C0}" srcOrd="1" destOrd="0" presId="urn:microsoft.com/office/officeart/2005/8/layout/hierarchy2"/>
    <dgm:cxn modelId="{BC1F5B9F-79EB-49A9-85FA-DBCF58265870}" srcId="{39F3332A-F7E5-44D6-9E74-50DA7FA51320}" destId="{7B2F308B-F9B8-4B83-B205-1786F45B6549}" srcOrd="1" destOrd="0" parTransId="{6DA46529-06B7-4293-AEE3-9E6169B19A0C}" sibTransId="{C0AC8DB7-BEA6-47AE-92B7-95DBD6DE7A93}"/>
    <dgm:cxn modelId="{7B4ADB8A-C1D0-4F21-8C36-915171575700}" type="presOf" srcId="{A8F1B03F-2706-42AF-862D-020DFF9943EE}" destId="{B8DC59FE-805B-4F07-85D1-7D868E67334B}" srcOrd="0" destOrd="0" presId="urn:microsoft.com/office/officeart/2005/8/layout/hierarchy2"/>
    <dgm:cxn modelId="{013EF7D8-4B0C-4639-8A8F-EC2808517C2F}" srcId="{39F3332A-F7E5-44D6-9E74-50DA7FA51320}" destId="{9D60E3C5-750F-4EFE-8937-88B39B045B9A}" srcOrd="0" destOrd="0" parTransId="{3AE2F9B1-EB02-4EBD-BF20-A526F7813337}" sibTransId="{4B81D1BB-4CBA-4B7E-9F90-A731BD92209C}"/>
    <dgm:cxn modelId="{B4E89A5A-8164-4347-9C66-D9002B58510D}" srcId="{9D60E3C5-750F-4EFE-8937-88B39B045B9A}" destId="{DBA88F1A-07F7-48E1-8D57-4C988A4C6DA2}" srcOrd="0" destOrd="0" parTransId="{092FBA98-0839-43D2-8A97-85C44E460AC4}" sibTransId="{499C701A-2CBD-4721-A1B7-285E3B5785D4}"/>
    <dgm:cxn modelId="{19A1EC40-F328-497F-89AA-C83C4FBE3DCE}" srcId="{6106D40F-484B-4D5E-857F-C2AE4B0D6829}" destId="{39F3332A-F7E5-44D6-9E74-50DA7FA51320}" srcOrd="0" destOrd="0" parTransId="{A8F1B03F-2706-42AF-862D-020DFF9943EE}" sibTransId="{9943883F-21D7-43BB-A812-63C5672A72F2}"/>
    <dgm:cxn modelId="{93EFFE6C-9295-47F9-A3C2-4A1D51E6EB70}" type="presOf" srcId="{6DA46529-06B7-4293-AEE3-9E6169B19A0C}" destId="{C564CAEF-E081-4091-9AB9-E07FA62CAB11}" srcOrd="0" destOrd="0" presId="urn:microsoft.com/office/officeart/2005/8/layout/hierarchy2"/>
    <dgm:cxn modelId="{D6F27B83-5025-4880-B61E-DBB85969B909}" srcId="{7B2F308B-F9B8-4B83-B205-1786F45B6549}" destId="{9E999E81-B3A1-431F-A8BF-401880D6278F}" srcOrd="0" destOrd="0" parTransId="{9A001323-4F9A-4F49-A73D-353A794FB2FA}" sibTransId="{30C51015-5820-4357-BA2B-DD6C891393EF}"/>
    <dgm:cxn modelId="{0C20209C-D865-40AB-A835-7C6BADB0FCBE}" type="presOf" srcId="{7B2F308B-F9B8-4B83-B205-1786F45B6549}" destId="{89835A15-E0EB-4E13-81CA-21C2738AB7C8}" srcOrd="0" destOrd="0" presId="urn:microsoft.com/office/officeart/2005/8/layout/hierarchy2"/>
    <dgm:cxn modelId="{E62DA41C-EBCE-4CF5-9863-730D2B4574EC}" type="presOf" srcId="{9E999E81-B3A1-431F-A8BF-401880D6278F}" destId="{B486B21F-41C8-4A60-803D-D2CE60E82D96}" srcOrd="0" destOrd="0" presId="urn:microsoft.com/office/officeart/2005/8/layout/hierarchy2"/>
    <dgm:cxn modelId="{281B1AEE-68E4-4641-820F-2BD0307D3A78}" type="presOf" srcId="{00BC24B6-F7C2-4B7D-ABEE-986A51634242}" destId="{A42F1CCC-D5DD-42C9-A7D0-E2C8B703FB22}" srcOrd="0" destOrd="0" presId="urn:microsoft.com/office/officeart/2005/8/layout/hierarchy2"/>
    <dgm:cxn modelId="{C7C7CB27-AD26-4A60-BD98-D9003779BB79}" type="presOf" srcId="{9D60E3C5-750F-4EFE-8937-88B39B045B9A}" destId="{46CC679B-9B5E-48D9-AD36-DD39401D1CDD}" srcOrd="0" destOrd="0" presId="urn:microsoft.com/office/officeart/2005/8/layout/hierarchy2"/>
    <dgm:cxn modelId="{1539D4AE-0987-48D1-A6C0-738D7DB7CD17}" type="presOf" srcId="{39F3332A-F7E5-44D6-9E74-50DA7FA51320}" destId="{CEBF293F-B107-416F-820A-D3D6B73AFFAC}" srcOrd="0" destOrd="0" presId="urn:microsoft.com/office/officeart/2005/8/layout/hierarchy2"/>
    <dgm:cxn modelId="{3461B398-0917-4F55-9254-B1E415514452}" srcId="{00BC24B6-F7C2-4B7D-ABEE-986A51634242}" destId="{6106D40F-484B-4D5E-857F-C2AE4B0D6829}" srcOrd="0" destOrd="0" parTransId="{A5A9E1EE-1723-427B-8D68-81123869322D}" sibTransId="{3BFBAA90-775D-4F3F-A5BD-2C1BA3FD1552}"/>
    <dgm:cxn modelId="{9D57868E-2430-467C-9C8E-E8010F1C3C8F}" type="presOf" srcId="{9A001323-4F9A-4F49-A73D-353A794FB2FA}" destId="{6E10118F-36EF-4536-B292-7280A6591BE1}" srcOrd="1" destOrd="0" presId="urn:microsoft.com/office/officeart/2005/8/layout/hierarchy2"/>
    <dgm:cxn modelId="{57226C40-274F-45DB-B57A-0D0CBC4D3505}" type="presOf" srcId="{092FBA98-0839-43D2-8A97-85C44E460AC4}" destId="{CCFF767B-EC0C-4A5D-AD26-4826E9F4DEAB}" srcOrd="0" destOrd="0" presId="urn:microsoft.com/office/officeart/2005/8/layout/hierarchy2"/>
    <dgm:cxn modelId="{83CB5279-78D6-49FC-A357-CA9538E912FF}" type="presOf" srcId="{A5A9E1EE-1723-427B-8D68-81123869322D}" destId="{51301D18-F954-4C99-8B12-EBDA5635154E}" srcOrd="1" destOrd="0" presId="urn:microsoft.com/office/officeart/2005/8/layout/hierarchy2"/>
    <dgm:cxn modelId="{AC5730DC-E1EA-4A5E-90E7-B7F7DC6D7457}" srcId="{BF8DF10A-E5BE-4CF1-972D-F216AE31070B}" destId="{00BC24B6-F7C2-4B7D-ABEE-986A51634242}" srcOrd="0" destOrd="0" parTransId="{F93742BB-4441-442E-AB45-853614B7E48F}" sibTransId="{7E23D903-DEB1-48F7-BD61-37E62846D8A7}"/>
    <dgm:cxn modelId="{80637804-6DC9-430B-99FD-F823513434F6}" type="presOf" srcId="{6106D40F-484B-4D5E-857F-C2AE4B0D6829}" destId="{24F432DF-77EA-4A6F-8B81-EE1F14022DF6}" srcOrd="0" destOrd="0" presId="urn:microsoft.com/office/officeart/2005/8/layout/hierarchy2"/>
    <dgm:cxn modelId="{B7B58543-9C84-4FCF-98BC-690892C2B1CC}" type="presOf" srcId="{3AE2F9B1-EB02-4EBD-BF20-A526F7813337}" destId="{8D1A31EB-4101-4CD6-BAE9-77D566CE2C2F}" srcOrd="0" destOrd="0" presId="urn:microsoft.com/office/officeart/2005/8/layout/hierarchy2"/>
    <dgm:cxn modelId="{238ECAB0-91D7-487F-8754-DC6AB7D6E7AF}" type="presOf" srcId="{A5A9E1EE-1723-427B-8D68-81123869322D}" destId="{06F0D304-E61E-4E32-A022-EA7553ED279C}" srcOrd="0" destOrd="0" presId="urn:microsoft.com/office/officeart/2005/8/layout/hierarchy2"/>
    <dgm:cxn modelId="{1B2337E5-16F7-4DC2-9C35-7E9D629A9945}" type="presParOf" srcId="{D85F8EEA-194D-4736-86D0-16453358CAE9}" destId="{5B2A03F1-4138-46EC-B727-68397C844DC6}" srcOrd="0" destOrd="0" presId="urn:microsoft.com/office/officeart/2005/8/layout/hierarchy2"/>
    <dgm:cxn modelId="{F4E4C240-2949-4A6A-B14B-15F714524886}" type="presParOf" srcId="{5B2A03F1-4138-46EC-B727-68397C844DC6}" destId="{A42F1CCC-D5DD-42C9-A7D0-E2C8B703FB22}" srcOrd="0" destOrd="0" presId="urn:microsoft.com/office/officeart/2005/8/layout/hierarchy2"/>
    <dgm:cxn modelId="{C6222065-056B-4140-BA8A-103B269FE03B}" type="presParOf" srcId="{5B2A03F1-4138-46EC-B727-68397C844DC6}" destId="{367E83B0-D520-454A-91BF-0ED9BDA7E816}" srcOrd="1" destOrd="0" presId="urn:microsoft.com/office/officeart/2005/8/layout/hierarchy2"/>
    <dgm:cxn modelId="{B4B34321-64B1-4CA8-A2FC-46B5AD38458A}" type="presParOf" srcId="{367E83B0-D520-454A-91BF-0ED9BDA7E816}" destId="{06F0D304-E61E-4E32-A022-EA7553ED279C}" srcOrd="0" destOrd="0" presId="urn:microsoft.com/office/officeart/2005/8/layout/hierarchy2"/>
    <dgm:cxn modelId="{D11EDC52-63FC-4E71-A956-357D8D11AC78}" type="presParOf" srcId="{06F0D304-E61E-4E32-A022-EA7553ED279C}" destId="{51301D18-F954-4C99-8B12-EBDA5635154E}" srcOrd="0" destOrd="0" presId="urn:microsoft.com/office/officeart/2005/8/layout/hierarchy2"/>
    <dgm:cxn modelId="{930B9F08-40C8-46F7-B418-62FDADE705D1}" type="presParOf" srcId="{367E83B0-D520-454A-91BF-0ED9BDA7E816}" destId="{DEC900CA-8BC1-46D7-8943-DDADC760E1B9}" srcOrd="1" destOrd="0" presId="urn:microsoft.com/office/officeart/2005/8/layout/hierarchy2"/>
    <dgm:cxn modelId="{A15B1902-E081-40A5-9970-7D6536BF0877}" type="presParOf" srcId="{DEC900CA-8BC1-46D7-8943-DDADC760E1B9}" destId="{24F432DF-77EA-4A6F-8B81-EE1F14022DF6}" srcOrd="0" destOrd="0" presId="urn:microsoft.com/office/officeart/2005/8/layout/hierarchy2"/>
    <dgm:cxn modelId="{7BE7C8B1-E286-462E-91FF-4EEF7ECEECEA}" type="presParOf" srcId="{DEC900CA-8BC1-46D7-8943-DDADC760E1B9}" destId="{83C6C931-CF64-4FB7-8691-EE44E7693DE4}" srcOrd="1" destOrd="0" presId="urn:microsoft.com/office/officeart/2005/8/layout/hierarchy2"/>
    <dgm:cxn modelId="{8E76886A-847E-4400-8257-72CA7055DEF2}" type="presParOf" srcId="{83C6C931-CF64-4FB7-8691-EE44E7693DE4}" destId="{B8DC59FE-805B-4F07-85D1-7D868E67334B}" srcOrd="0" destOrd="0" presId="urn:microsoft.com/office/officeart/2005/8/layout/hierarchy2"/>
    <dgm:cxn modelId="{4894F4B1-3371-419D-BE42-730C3DE620B8}" type="presParOf" srcId="{B8DC59FE-805B-4F07-85D1-7D868E67334B}" destId="{66722FBF-31C4-477E-8B2A-72AE57AE521F}" srcOrd="0" destOrd="0" presId="urn:microsoft.com/office/officeart/2005/8/layout/hierarchy2"/>
    <dgm:cxn modelId="{FCC3BB67-1D4E-4471-A680-705582CDC172}" type="presParOf" srcId="{83C6C931-CF64-4FB7-8691-EE44E7693DE4}" destId="{8CF700A9-7799-44A5-86E4-AA319A5598B5}" srcOrd="1" destOrd="0" presId="urn:microsoft.com/office/officeart/2005/8/layout/hierarchy2"/>
    <dgm:cxn modelId="{7F980C16-5BCC-4C21-95DB-81D1456BEE03}" type="presParOf" srcId="{8CF700A9-7799-44A5-86E4-AA319A5598B5}" destId="{CEBF293F-B107-416F-820A-D3D6B73AFFAC}" srcOrd="0" destOrd="0" presId="urn:microsoft.com/office/officeart/2005/8/layout/hierarchy2"/>
    <dgm:cxn modelId="{08001090-F0CD-435E-9AE0-92A0F51646EC}" type="presParOf" srcId="{8CF700A9-7799-44A5-86E4-AA319A5598B5}" destId="{617D31F5-CF20-46F0-8E0F-7DD01A94E86A}" srcOrd="1" destOrd="0" presId="urn:microsoft.com/office/officeart/2005/8/layout/hierarchy2"/>
    <dgm:cxn modelId="{2E60C0DE-DD57-47B6-9BFF-4F30D0E17D23}" type="presParOf" srcId="{617D31F5-CF20-46F0-8E0F-7DD01A94E86A}" destId="{8D1A31EB-4101-4CD6-BAE9-77D566CE2C2F}" srcOrd="0" destOrd="0" presId="urn:microsoft.com/office/officeart/2005/8/layout/hierarchy2"/>
    <dgm:cxn modelId="{31A39E9E-154E-4DDE-B005-F8A1A9AA89BF}" type="presParOf" srcId="{8D1A31EB-4101-4CD6-BAE9-77D566CE2C2F}" destId="{BACF6046-6D4B-48AD-849D-DBD307210E7C}" srcOrd="0" destOrd="0" presId="urn:microsoft.com/office/officeart/2005/8/layout/hierarchy2"/>
    <dgm:cxn modelId="{8993E82B-F773-4B53-8F80-6674861C1D10}" type="presParOf" srcId="{617D31F5-CF20-46F0-8E0F-7DD01A94E86A}" destId="{21A85BD1-6B8F-48E2-AA85-E71C019F315F}" srcOrd="1" destOrd="0" presId="urn:microsoft.com/office/officeart/2005/8/layout/hierarchy2"/>
    <dgm:cxn modelId="{1784D540-1099-4018-8110-40BAD2C21F55}" type="presParOf" srcId="{21A85BD1-6B8F-48E2-AA85-E71C019F315F}" destId="{46CC679B-9B5E-48D9-AD36-DD39401D1CDD}" srcOrd="0" destOrd="0" presId="urn:microsoft.com/office/officeart/2005/8/layout/hierarchy2"/>
    <dgm:cxn modelId="{D6A742C8-B232-495A-BB42-85E6A499FD24}" type="presParOf" srcId="{21A85BD1-6B8F-48E2-AA85-E71C019F315F}" destId="{869CBD87-D81D-431E-86E4-812E933CDA7C}" srcOrd="1" destOrd="0" presId="urn:microsoft.com/office/officeart/2005/8/layout/hierarchy2"/>
    <dgm:cxn modelId="{43FDFD5D-8FC3-41C4-9F18-A08EF2857A64}" type="presParOf" srcId="{869CBD87-D81D-431E-86E4-812E933CDA7C}" destId="{CCFF767B-EC0C-4A5D-AD26-4826E9F4DEAB}" srcOrd="0" destOrd="0" presId="urn:microsoft.com/office/officeart/2005/8/layout/hierarchy2"/>
    <dgm:cxn modelId="{1BD27E6C-005D-4F62-8822-3C3AC94B60D5}" type="presParOf" srcId="{CCFF767B-EC0C-4A5D-AD26-4826E9F4DEAB}" destId="{687EB9E2-F3D1-4A1D-94CF-472182687037}" srcOrd="0" destOrd="0" presId="urn:microsoft.com/office/officeart/2005/8/layout/hierarchy2"/>
    <dgm:cxn modelId="{5396C6D7-827C-47E5-8712-6E957D943283}" type="presParOf" srcId="{869CBD87-D81D-431E-86E4-812E933CDA7C}" destId="{8FCCA3DF-10D2-4A8A-96D4-000E9FFCFA3A}" srcOrd="1" destOrd="0" presId="urn:microsoft.com/office/officeart/2005/8/layout/hierarchy2"/>
    <dgm:cxn modelId="{9AB7366A-C418-4681-9022-B03F7D917A3C}" type="presParOf" srcId="{8FCCA3DF-10D2-4A8A-96D4-000E9FFCFA3A}" destId="{BDF70705-82E7-4133-9D58-997F64C0F0FE}" srcOrd="0" destOrd="0" presId="urn:microsoft.com/office/officeart/2005/8/layout/hierarchy2"/>
    <dgm:cxn modelId="{6CD0B428-C060-49C9-942E-9C6F4EAFAF21}" type="presParOf" srcId="{8FCCA3DF-10D2-4A8A-96D4-000E9FFCFA3A}" destId="{3B545EF5-8C8F-4659-BFB1-9F5191A8420C}" srcOrd="1" destOrd="0" presId="urn:microsoft.com/office/officeart/2005/8/layout/hierarchy2"/>
    <dgm:cxn modelId="{E2E40D73-CCDA-42E7-8564-E3D3A4DF0821}" type="presParOf" srcId="{617D31F5-CF20-46F0-8E0F-7DD01A94E86A}" destId="{C564CAEF-E081-4091-9AB9-E07FA62CAB11}" srcOrd="2" destOrd="0" presId="urn:microsoft.com/office/officeart/2005/8/layout/hierarchy2"/>
    <dgm:cxn modelId="{FC662355-9EEC-491E-9BE4-DC78782EE022}" type="presParOf" srcId="{C564CAEF-E081-4091-9AB9-E07FA62CAB11}" destId="{573CD035-E445-47BC-91FE-80B32CCD94C0}" srcOrd="0" destOrd="0" presId="urn:microsoft.com/office/officeart/2005/8/layout/hierarchy2"/>
    <dgm:cxn modelId="{99F36953-B5DF-4020-BC72-1E0A459A175E}" type="presParOf" srcId="{617D31F5-CF20-46F0-8E0F-7DD01A94E86A}" destId="{12D61143-E6DA-4D2C-818B-6F3EA5AFC6B5}" srcOrd="3" destOrd="0" presId="urn:microsoft.com/office/officeart/2005/8/layout/hierarchy2"/>
    <dgm:cxn modelId="{BD4BC029-36A4-4F09-A7FE-531DEF96592B}" type="presParOf" srcId="{12D61143-E6DA-4D2C-818B-6F3EA5AFC6B5}" destId="{89835A15-E0EB-4E13-81CA-21C2738AB7C8}" srcOrd="0" destOrd="0" presId="urn:microsoft.com/office/officeart/2005/8/layout/hierarchy2"/>
    <dgm:cxn modelId="{66A7361D-95E4-4397-9212-46C490B1E15D}" type="presParOf" srcId="{12D61143-E6DA-4D2C-818B-6F3EA5AFC6B5}" destId="{BB0DDF3E-0104-4447-BDB3-CE4C121253A8}" srcOrd="1" destOrd="0" presId="urn:microsoft.com/office/officeart/2005/8/layout/hierarchy2"/>
    <dgm:cxn modelId="{FD469732-E0F9-460A-9FE2-1BD341E24C3C}" type="presParOf" srcId="{BB0DDF3E-0104-4447-BDB3-CE4C121253A8}" destId="{21D5F94B-D0C0-4AE2-8307-782E49C18037}" srcOrd="0" destOrd="0" presId="urn:microsoft.com/office/officeart/2005/8/layout/hierarchy2"/>
    <dgm:cxn modelId="{4F4A9CC7-7F67-4E44-A3CF-D1E9565B8D30}" type="presParOf" srcId="{21D5F94B-D0C0-4AE2-8307-782E49C18037}" destId="{6E10118F-36EF-4536-B292-7280A6591BE1}" srcOrd="0" destOrd="0" presId="urn:microsoft.com/office/officeart/2005/8/layout/hierarchy2"/>
    <dgm:cxn modelId="{A0F102B3-746B-431A-8FAD-09C02CACFFF4}" type="presParOf" srcId="{BB0DDF3E-0104-4447-BDB3-CE4C121253A8}" destId="{6CE39BCC-20B6-43E1-88EC-C655808FF32A}" srcOrd="1" destOrd="0" presId="urn:microsoft.com/office/officeart/2005/8/layout/hierarchy2"/>
    <dgm:cxn modelId="{CEDAAE33-9B4F-423B-BB9C-F2410B8BAE44}" type="presParOf" srcId="{6CE39BCC-20B6-43E1-88EC-C655808FF32A}" destId="{B486B21F-41C8-4A60-803D-D2CE60E82D96}" srcOrd="0" destOrd="0" presId="urn:microsoft.com/office/officeart/2005/8/layout/hierarchy2"/>
    <dgm:cxn modelId="{0A73A318-7210-4657-BAF9-8DF93C7EBE05}" type="presParOf" srcId="{6CE39BCC-20B6-43E1-88EC-C655808FF32A}" destId="{8B0F7B1F-4A5C-4158-8677-6AAC6C2FE4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F8DF10A-E5BE-4CF1-972D-F216AE3107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BC24B6-F7C2-4B7D-ABEE-986A51634242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F93742BB-4441-442E-AB45-853614B7E48F}" type="parTrans" cxnId="{AC5730DC-E1EA-4A5E-90E7-B7F7DC6D7457}">
      <dgm:prSet/>
      <dgm:spPr/>
      <dgm:t>
        <a:bodyPr/>
        <a:lstStyle/>
        <a:p>
          <a:endParaRPr lang="fr-FR"/>
        </a:p>
      </dgm:t>
    </dgm:pt>
    <dgm:pt modelId="{7E23D903-DEB1-48F7-BD61-37E62846D8A7}" type="sibTrans" cxnId="{AC5730DC-E1EA-4A5E-90E7-B7F7DC6D7457}">
      <dgm:prSet/>
      <dgm:spPr/>
      <dgm:t>
        <a:bodyPr/>
        <a:lstStyle/>
        <a:p>
          <a:endParaRPr lang="fr-FR"/>
        </a:p>
      </dgm:t>
    </dgm:pt>
    <dgm:pt modelId="{6106D40F-484B-4D5E-857F-C2AE4B0D6829}">
      <dgm:prSet phldrT="[Texte]"/>
      <dgm:spPr/>
      <dgm:t>
        <a:bodyPr/>
        <a:lstStyle/>
        <a:p>
          <a:r>
            <a:rPr lang="fr-FR" dirty="0" smtClean="0"/>
            <a:t>SOLUTION ?</a:t>
          </a:r>
          <a:endParaRPr lang="fr-FR" dirty="0"/>
        </a:p>
      </dgm:t>
    </dgm:pt>
    <dgm:pt modelId="{A5A9E1EE-1723-427B-8D68-81123869322D}" type="parTrans" cxnId="{3461B398-0917-4F55-9254-B1E415514452}">
      <dgm:prSet/>
      <dgm:spPr/>
      <dgm:t>
        <a:bodyPr/>
        <a:lstStyle/>
        <a:p>
          <a:endParaRPr lang="fr-FR"/>
        </a:p>
      </dgm:t>
    </dgm:pt>
    <dgm:pt modelId="{3BFBAA90-775D-4F3F-A5BD-2C1BA3FD1552}" type="sibTrans" cxnId="{3461B398-0917-4F55-9254-B1E415514452}">
      <dgm:prSet/>
      <dgm:spPr/>
      <dgm:t>
        <a:bodyPr/>
        <a:lstStyle/>
        <a:p>
          <a:endParaRPr lang="fr-FR"/>
        </a:p>
      </dgm:t>
    </dgm:pt>
    <dgm:pt modelId="{39F3332A-F7E5-44D6-9E74-50DA7FA51320}">
      <dgm:prSet phldrT="[Texte]"/>
      <dgm:spPr/>
      <dgm:t>
        <a:bodyPr/>
        <a:lstStyle/>
        <a:p>
          <a:r>
            <a:rPr lang="fr-FR" dirty="0" smtClean="0"/>
            <a:t>Création d’un site web</a:t>
          </a:r>
          <a:endParaRPr lang="fr-FR" dirty="0"/>
        </a:p>
      </dgm:t>
    </dgm:pt>
    <dgm:pt modelId="{A8F1B03F-2706-42AF-862D-020DFF9943EE}" type="parTrans" cxnId="{19A1EC40-F328-497F-89AA-C83C4FBE3DCE}">
      <dgm:prSet/>
      <dgm:spPr/>
      <dgm:t>
        <a:bodyPr/>
        <a:lstStyle/>
        <a:p>
          <a:endParaRPr lang="fr-FR"/>
        </a:p>
      </dgm:t>
    </dgm:pt>
    <dgm:pt modelId="{9943883F-21D7-43BB-A812-63C5672A72F2}" type="sibTrans" cxnId="{19A1EC40-F328-497F-89AA-C83C4FBE3DCE}">
      <dgm:prSet/>
      <dgm:spPr/>
      <dgm:t>
        <a:bodyPr/>
        <a:lstStyle/>
        <a:p>
          <a:endParaRPr lang="fr-FR"/>
        </a:p>
      </dgm:t>
    </dgm:pt>
    <dgm:pt modelId="{7B2F308B-F9B8-4B83-B205-1786F45B6549}">
      <dgm:prSet phldrT="[Texte]"/>
      <dgm:spPr/>
      <dgm:t>
        <a:bodyPr/>
        <a:lstStyle/>
        <a:p>
          <a:r>
            <a:rPr lang="fr-FR" dirty="0" smtClean="0"/>
            <a:t>Encaissement des </a:t>
          </a:r>
          <a:r>
            <a:rPr lang="fr-FR" dirty="0" err="1" smtClean="0"/>
            <a:t>resultats</a:t>
          </a:r>
          <a:endParaRPr lang="fr-FR" dirty="0"/>
        </a:p>
      </dgm:t>
    </dgm:pt>
    <dgm:pt modelId="{6DA46529-06B7-4293-AEE3-9E6169B19A0C}" type="parTrans" cxnId="{BC1F5B9F-79EB-49A9-85FA-DBCF58265870}">
      <dgm:prSet/>
      <dgm:spPr/>
      <dgm:t>
        <a:bodyPr/>
        <a:lstStyle/>
        <a:p>
          <a:endParaRPr lang="fr-FR"/>
        </a:p>
      </dgm:t>
    </dgm:pt>
    <dgm:pt modelId="{C0AC8DB7-BEA6-47AE-92B7-95DBD6DE7A93}" type="sibTrans" cxnId="{BC1F5B9F-79EB-49A9-85FA-DBCF58265870}">
      <dgm:prSet/>
      <dgm:spPr/>
      <dgm:t>
        <a:bodyPr/>
        <a:lstStyle/>
        <a:p>
          <a:endParaRPr lang="fr-FR"/>
        </a:p>
      </dgm:t>
    </dgm:pt>
    <dgm:pt modelId="{9E999E81-B3A1-431F-A8BF-401880D6278F}">
      <dgm:prSet phldrT="[Texte]"/>
      <dgm:spPr/>
      <dgm:t>
        <a:bodyPr/>
        <a:lstStyle/>
        <a:p>
          <a:r>
            <a:rPr lang="fr-FR" dirty="0" smtClean="0"/>
            <a:t>Pas encore traité</a:t>
          </a:r>
          <a:endParaRPr lang="fr-FR" dirty="0"/>
        </a:p>
      </dgm:t>
    </dgm:pt>
    <dgm:pt modelId="{9A001323-4F9A-4F49-A73D-353A794FB2FA}" type="parTrans" cxnId="{D6F27B83-5025-4880-B61E-DBB85969B909}">
      <dgm:prSet/>
      <dgm:spPr/>
      <dgm:t>
        <a:bodyPr/>
        <a:lstStyle/>
        <a:p>
          <a:endParaRPr lang="fr-FR"/>
        </a:p>
      </dgm:t>
    </dgm:pt>
    <dgm:pt modelId="{30C51015-5820-4357-BA2B-DD6C891393EF}" type="sibTrans" cxnId="{D6F27B83-5025-4880-B61E-DBB85969B909}">
      <dgm:prSet/>
      <dgm:spPr/>
      <dgm:t>
        <a:bodyPr/>
        <a:lstStyle/>
        <a:p>
          <a:endParaRPr lang="fr-FR"/>
        </a:p>
      </dgm:t>
    </dgm:pt>
    <dgm:pt modelId="{561798B6-F202-4521-9A8F-8E4D88483B31}">
      <dgm:prSet phldrT="[Texte]"/>
      <dgm:spPr/>
      <dgm:t>
        <a:bodyPr/>
        <a:lstStyle/>
        <a:p>
          <a:r>
            <a:rPr lang="fr-FR" dirty="0" smtClean="0"/>
            <a:t>Impression des </a:t>
          </a:r>
          <a:r>
            <a:rPr lang="fr-FR" dirty="0" err="1" smtClean="0"/>
            <a:t>resultats</a:t>
          </a:r>
          <a:endParaRPr lang="fr-FR" dirty="0"/>
        </a:p>
      </dgm:t>
    </dgm:pt>
    <dgm:pt modelId="{ABBBB129-4042-441B-8F6D-6C1E77573E7C}" type="parTrans" cxnId="{02A0E0D0-341F-4774-9A7B-86328EF85726}">
      <dgm:prSet/>
      <dgm:spPr/>
      <dgm:t>
        <a:bodyPr/>
        <a:lstStyle/>
        <a:p>
          <a:endParaRPr lang="fr-FR"/>
        </a:p>
      </dgm:t>
    </dgm:pt>
    <dgm:pt modelId="{6BFFE1AC-2715-41BC-B487-DF306C07AFB3}" type="sibTrans" cxnId="{02A0E0D0-341F-4774-9A7B-86328EF85726}">
      <dgm:prSet/>
      <dgm:spPr/>
      <dgm:t>
        <a:bodyPr/>
        <a:lstStyle/>
        <a:p>
          <a:endParaRPr lang="fr-FR"/>
        </a:p>
      </dgm:t>
    </dgm:pt>
    <dgm:pt modelId="{DBA88F1A-07F7-48E1-8D57-4C988A4C6DA2}">
      <dgm:prSet phldrT="[Texte]"/>
      <dgm:spPr/>
      <dgm:t>
        <a:bodyPr/>
        <a:lstStyle/>
        <a:p>
          <a:r>
            <a:rPr lang="fr-FR" dirty="0" smtClean="0"/>
            <a:t>Création d’un formulaire en HTML/CSS - JS</a:t>
          </a:r>
          <a:endParaRPr lang="fr-FR" dirty="0"/>
        </a:p>
      </dgm:t>
    </dgm:pt>
    <dgm:pt modelId="{092FBA98-0839-43D2-8A97-85C44E460AC4}" type="parTrans" cxnId="{B4E89A5A-8164-4347-9C66-D9002B58510D}">
      <dgm:prSet/>
      <dgm:spPr/>
      <dgm:t>
        <a:bodyPr/>
        <a:lstStyle/>
        <a:p>
          <a:endParaRPr lang="fr-FR"/>
        </a:p>
      </dgm:t>
    </dgm:pt>
    <dgm:pt modelId="{499C701A-2CBD-4721-A1B7-285E3B5785D4}" type="sibTrans" cxnId="{B4E89A5A-8164-4347-9C66-D9002B58510D}">
      <dgm:prSet/>
      <dgm:spPr/>
      <dgm:t>
        <a:bodyPr/>
        <a:lstStyle/>
        <a:p>
          <a:endParaRPr lang="fr-FR"/>
        </a:p>
      </dgm:t>
    </dgm:pt>
    <dgm:pt modelId="{9D60E3C5-750F-4EFE-8937-88B39B045B9A}">
      <dgm:prSet phldrT="[Texte]"/>
      <dgm:spPr/>
      <dgm:t>
        <a:bodyPr/>
        <a:lstStyle/>
        <a:p>
          <a:r>
            <a:rPr lang="fr-FR" dirty="0" smtClean="0"/>
            <a:t>Inscription des pilotes à une série</a:t>
          </a:r>
          <a:endParaRPr lang="fr-FR" dirty="0"/>
        </a:p>
      </dgm:t>
    </dgm:pt>
    <dgm:pt modelId="{3AE2F9B1-EB02-4EBD-BF20-A526F7813337}" type="parTrans" cxnId="{013EF7D8-4B0C-4639-8A8F-EC2808517C2F}">
      <dgm:prSet/>
      <dgm:spPr/>
      <dgm:t>
        <a:bodyPr/>
        <a:lstStyle/>
        <a:p>
          <a:endParaRPr lang="fr-FR"/>
        </a:p>
      </dgm:t>
    </dgm:pt>
    <dgm:pt modelId="{4B81D1BB-4CBA-4B7E-9F90-A731BD92209C}" type="sibTrans" cxnId="{013EF7D8-4B0C-4639-8A8F-EC2808517C2F}">
      <dgm:prSet/>
      <dgm:spPr/>
      <dgm:t>
        <a:bodyPr/>
        <a:lstStyle/>
        <a:p>
          <a:endParaRPr lang="fr-FR"/>
        </a:p>
      </dgm:t>
    </dgm:pt>
    <dgm:pt modelId="{D85F8EEA-194D-4736-86D0-16453358CAE9}" type="pres">
      <dgm:prSet presAssocID="{BF8DF10A-E5BE-4CF1-972D-F216AE3107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2A03F1-4138-46EC-B727-68397C844DC6}" type="pres">
      <dgm:prSet presAssocID="{00BC24B6-F7C2-4B7D-ABEE-986A51634242}" presName="root1" presStyleCnt="0"/>
      <dgm:spPr/>
    </dgm:pt>
    <dgm:pt modelId="{A42F1CCC-D5DD-42C9-A7D0-E2C8B703FB22}" type="pres">
      <dgm:prSet presAssocID="{00BC24B6-F7C2-4B7D-ABEE-986A516342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7E83B0-D520-454A-91BF-0ED9BDA7E816}" type="pres">
      <dgm:prSet presAssocID="{00BC24B6-F7C2-4B7D-ABEE-986A51634242}" presName="level2hierChild" presStyleCnt="0"/>
      <dgm:spPr/>
    </dgm:pt>
    <dgm:pt modelId="{06F0D304-E61E-4E32-A022-EA7553ED279C}" type="pres">
      <dgm:prSet presAssocID="{A5A9E1EE-1723-427B-8D68-81123869322D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51301D18-F954-4C99-8B12-EBDA5635154E}" type="pres">
      <dgm:prSet presAssocID="{A5A9E1EE-1723-427B-8D68-81123869322D}" presName="connTx" presStyleLbl="parChTrans1D2" presStyleIdx="0" presStyleCnt="1"/>
      <dgm:spPr/>
      <dgm:t>
        <a:bodyPr/>
        <a:lstStyle/>
        <a:p>
          <a:endParaRPr lang="fr-FR"/>
        </a:p>
      </dgm:t>
    </dgm:pt>
    <dgm:pt modelId="{DEC900CA-8BC1-46D7-8943-DDADC760E1B9}" type="pres">
      <dgm:prSet presAssocID="{6106D40F-484B-4D5E-857F-C2AE4B0D6829}" presName="root2" presStyleCnt="0"/>
      <dgm:spPr/>
    </dgm:pt>
    <dgm:pt modelId="{24F432DF-77EA-4A6F-8B81-EE1F14022DF6}" type="pres">
      <dgm:prSet presAssocID="{6106D40F-484B-4D5E-857F-C2AE4B0D682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C6C931-CF64-4FB7-8691-EE44E7693DE4}" type="pres">
      <dgm:prSet presAssocID="{6106D40F-484B-4D5E-857F-C2AE4B0D6829}" presName="level3hierChild" presStyleCnt="0"/>
      <dgm:spPr/>
    </dgm:pt>
    <dgm:pt modelId="{B8DC59FE-805B-4F07-85D1-7D868E67334B}" type="pres">
      <dgm:prSet presAssocID="{A8F1B03F-2706-42AF-862D-020DFF9943EE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66722FBF-31C4-477E-8B2A-72AE57AE521F}" type="pres">
      <dgm:prSet presAssocID="{A8F1B03F-2706-42AF-862D-020DFF9943EE}" presName="connTx" presStyleLbl="parChTrans1D3" presStyleIdx="0" presStyleCnt="1"/>
      <dgm:spPr/>
      <dgm:t>
        <a:bodyPr/>
        <a:lstStyle/>
        <a:p>
          <a:endParaRPr lang="fr-FR"/>
        </a:p>
      </dgm:t>
    </dgm:pt>
    <dgm:pt modelId="{8CF700A9-7799-44A5-86E4-AA319A5598B5}" type="pres">
      <dgm:prSet presAssocID="{39F3332A-F7E5-44D6-9E74-50DA7FA51320}" presName="root2" presStyleCnt="0"/>
      <dgm:spPr/>
    </dgm:pt>
    <dgm:pt modelId="{CEBF293F-B107-416F-820A-D3D6B73AFFAC}" type="pres">
      <dgm:prSet presAssocID="{39F3332A-F7E5-44D6-9E74-50DA7FA5132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7D31F5-CF20-46F0-8E0F-7DD01A94E86A}" type="pres">
      <dgm:prSet presAssocID="{39F3332A-F7E5-44D6-9E74-50DA7FA51320}" presName="level3hierChild" presStyleCnt="0"/>
      <dgm:spPr/>
    </dgm:pt>
    <dgm:pt modelId="{8D1A31EB-4101-4CD6-BAE9-77D566CE2C2F}" type="pres">
      <dgm:prSet presAssocID="{3AE2F9B1-EB02-4EBD-BF20-A526F7813337}" presName="conn2-1" presStyleLbl="parChTrans1D4" presStyleIdx="0" presStyleCnt="5"/>
      <dgm:spPr/>
      <dgm:t>
        <a:bodyPr/>
        <a:lstStyle/>
        <a:p>
          <a:endParaRPr lang="fr-FR"/>
        </a:p>
      </dgm:t>
    </dgm:pt>
    <dgm:pt modelId="{BACF6046-6D4B-48AD-849D-DBD307210E7C}" type="pres">
      <dgm:prSet presAssocID="{3AE2F9B1-EB02-4EBD-BF20-A526F7813337}" presName="connTx" presStyleLbl="parChTrans1D4" presStyleIdx="0" presStyleCnt="5"/>
      <dgm:spPr/>
      <dgm:t>
        <a:bodyPr/>
        <a:lstStyle/>
        <a:p>
          <a:endParaRPr lang="fr-FR"/>
        </a:p>
      </dgm:t>
    </dgm:pt>
    <dgm:pt modelId="{21A85BD1-6B8F-48E2-AA85-E71C019F315F}" type="pres">
      <dgm:prSet presAssocID="{9D60E3C5-750F-4EFE-8937-88B39B045B9A}" presName="root2" presStyleCnt="0"/>
      <dgm:spPr/>
    </dgm:pt>
    <dgm:pt modelId="{46CC679B-9B5E-48D9-AD36-DD39401D1CDD}" type="pres">
      <dgm:prSet presAssocID="{9D60E3C5-750F-4EFE-8937-88B39B045B9A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CBD87-D81D-431E-86E4-812E933CDA7C}" type="pres">
      <dgm:prSet presAssocID="{9D60E3C5-750F-4EFE-8937-88B39B045B9A}" presName="level3hierChild" presStyleCnt="0"/>
      <dgm:spPr/>
    </dgm:pt>
    <dgm:pt modelId="{CCFF767B-EC0C-4A5D-AD26-4826E9F4DEAB}" type="pres">
      <dgm:prSet presAssocID="{092FBA98-0839-43D2-8A97-85C44E460AC4}" presName="conn2-1" presStyleLbl="parChTrans1D4" presStyleIdx="1" presStyleCnt="5"/>
      <dgm:spPr/>
      <dgm:t>
        <a:bodyPr/>
        <a:lstStyle/>
        <a:p>
          <a:endParaRPr lang="fr-FR"/>
        </a:p>
      </dgm:t>
    </dgm:pt>
    <dgm:pt modelId="{687EB9E2-F3D1-4A1D-94CF-472182687037}" type="pres">
      <dgm:prSet presAssocID="{092FBA98-0839-43D2-8A97-85C44E460AC4}" presName="connTx" presStyleLbl="parChTrans1D4" presStyleIdx="1" presStyleCnt="5"/>
      <dgm:spPr/>
      <dgm:t>
        <a:bodyPr/>
        <a:lstStyle/>
        <a:p>
          <a:endParaRPr lang="fr-FR"/>
        </a:p>
      </dgm:t>
    </dgm:pt>
    <dgm:pt modelId="{8FCCA3DF-10D2-4A8A-96D4-000E9FFCFA3A}" type="pres">
      <dgm:prSet presAssocID="{DBA88F1A-07F7-48E1-8D57-4C988A4C6DA2}" presName="root2" presStyleCnt="0"/>
      <dgm:spPr/>
    </dgm:pt>
    <dgm:pt modelId="{BDF70705-82E7-4133-9D58-997F64C0F0FE}" type="pres">
      <dgm:prSet presAssocID="{DBA88F1A-07F7-48E1-8D57-4C988A4C6DA2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B545EF5-8C8F-4659-BFB1-9F5191A8420C}" type="pres">
      <dgm:prSet presAssocID="{DBA88F1A-07F7-48E1-8D57-4C988A4C6DA2}" presName="level3hierChild" presStyleCnt="0"/>
      <dgm:spPr/>
    </dgm:pt>
    <dgm:pt modelId="{C564CAEF-E081-4091-9AB9-E07FA62CAB11}" type="pres">
      <dgm:prSet presAssocID="{6DA46529-06B7-4293-AEE3-9E6169B19A0C}" presName="conn2-1" presStyleLbl="parChTrans1D4" presStyleIdx="2" presStyleCnt="5"/>
      <dgm:spPr/>
      <dgm:t>
        <a:bodyPr/>
        <a:lstStyle/>
        <a:p>
          <a:endParaRPr lang="fr-FR"/>
        </a:p>
      </dgm:t>
    </dgm:pt>
    <dgm:pt modelId="{573CD035-E445-47BC-91FE-80B32CCD94C0}" type="pres">
      <dgm:prSet presAssocID="{6DA46529-06B7-4293-AEE3-9E6169B19A0C}" presName="connTx" presStyleLbl="parChTrans1D4" presStyleIdx="2" presStyleCnt="5"/>
      <dgm:spPr/>
      <dgm:t>
        <a:bodyPr/>
        <a:lstStyle/>
        <a:p>
          <a:endParaRPr lang="fr-FR"/>
        </a:p>
      </dgm:t>
    </dgm:pt>
    <dgm:pt modelId="{12D61143-E6DA-4D2C-818B-6F3EA5AFC6B5}" type="pres">
      <dgm:prSet presAssocID="{7B2F308B-F9B8-4B83-B205-1786F45B6549}" presName="root2" presStyleCnt="0"/>
      <dgm:spPr/>
    </dgm:pt>
    <dgm:pt modelId="{89835A15-E0EB-4E13-81CA-21C2738AB7C8}" type="pres">
      <dgm:prSet presAssocID="{7B2F308B-F9B8-4B83-B205-1786F45B6549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0DDF3E-0104-4447-BDB3-CE4C121253A8}" type="pres">
      <dgm:prSet presAssocID="{7B2F308B-F9B8-4B83-B205-1786F45B6549}" presName="level3hierChild" presStyleCnt="0"/>
      <dgm:spPr/>
    </dgm:pt>
    <dgm:pt modelId="{21D5F94B-D0C0-4AE2-8307-782E49C18037}" type="pres">
      <dgm:prSet presAssocID="{9A001323-4F9A-4F49-A73D-353A794FB2FA}" presName="conn2-1" presStyleLbl="parChTrans1D4" presStyleIdx="3" presStyleCnt="5"/>
      <dgm:spPr/>
      <dgm:t>
        <a:bodyPr/>
        <a:lstStyle/>
        <a:p>
          <a:endParaRPr lang="fr-FR"/>
        </a:p>
      </dgm:t>
    </dgm:pt>
    <dgm:pt modelId="{6E10118F-36EF-4536-B292-7280A6591BE1}" type="pres">
      <dgm:prSet presAssocID="{9A001323-4F9A-4F49-A73D-353A794FB2FA}" presName="connTx" presStyleLbl="parChTrans1D4" presStyleIdx="3" presStyleCnt="5"/>
      <dgm:spPr/>
      <dgm:t>
        <a:bodyPr/>
        <a:lstStyle/>
        <a:p>
          <a:endParaRPr lang="fr-FR"/>
        </a:p>
      </dgm:t>
    </dgm:pt>
    <dgm:pt modelId="{6CE39BCC-20B6-43E1-88EC-C655808FF32A}" type="pres">
      <dgm:prSet presAssocID="{9E999E81-B3A1-431F-A8BF-401880D6278F}" presName="root2" presStyleCnt="0"/>
      <dgm:spPr/>
    </dgm:pt>
    <dgm:pt modelId="{B486B21F-41C8-4A60-803D-D2CE60E82D96}" type="pres">
      <dgm:prSet presAssocID="{9E999E81-B3A1-431F-A8BF-401880D6278F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B0F7B1F-4A5C-4158-8677-6AAC6C2FE406}" type="pres">
      <dgm:prSet presAssocID="{9E999E81-B3A1-431F-A8BF-401880D6278F}" presName="level3hierChild" presStyleCnt="0"/>
      <dgm:spPr/>
    </dgm:pt>
    <dgm:pt modelId="{9192F255-A0B4-420C-BB42-CAE00698DDC8}" type="pres">
      <dgm:prSet presAssocID="{ABBBB129-4042-441B-8F6D-6C1E77573E7C}" presName="conn2-1" presStyleLbl="parChTrans1D4" presStyleIdx="4" presStyleCnt="5"/>
      <dgm:spPr/>
      <dgm:t>
        <a:bodyPr/>
        <a:lstStyle/>
        <a:p>
          <a:endParaRPr lang="fr-FR"/>
        </a:p>
      </dgm:t>
    </dgm:pt>
    <dgm:pt modelId="{07E6A41C-8E26-49CD-A6DC-08783004765D}" type="pres">
      <dgm:prSet presAssocID="{ABBBB129-4042-441B-8F6D-6C1E77573E7C}" presName="connTx" presStyleLbl="parChTrans1D4" presStyleIdx="4" presStyleCnt="5"/>
      <dgm:spPr/>
      <dgm:t>
        <a:bodyPr/>
        <a:lstStyle/>
        <a:p>
          <a:endParaRPr lang="fr-FR"/>
        </a:p>
      </dgm:t>
    </dgm:pt>
    <dgm:pt modelId="{A963AA56-6ABD-4BC7-90C1-03CA7C7AFB19}" type="pres">
      <dgm:prSet presAssocID="{561798B6-F202-4521-9A8F-8E4D88483B31}" presName="root2" presStyleCnt="0"/>
      <dgm:spPr/>
    </dgm:pt>
    <dgm:pt modelId="{58A0EB4A-2450-4EEB-B467-4FF7852DBDE9}" type="pres">
      <dgm:prSet presAssocID="{561798B6-F202-4521-9A8F-8E4D88483B31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7DC5661-7003-4C41-BAAF-CB1D26CA5EAF}" type="pres">
      <dgm:prSet presAssocID="{561798B6-F202-4521-9A8F-8E4D88483B31}" presName="level3hierChild" presStyleCnt="0"/>
      <dgm:spPr/>
    </dgm:pt>
  </dgm:ptLst>
  <dgm:cxnLst>
    <dgm:cxn modelId="{3461B398-0917-4F55-9254-B1E415514452}" srcId="{00BC24B6-F7C2-4B7D-ABEE-986A51634242}" destId="{6106D40F-484B-4D5E-857F-C2AE4B0D6829}" srcOrd="0" destOrd="0" parTransId="{A5A9E1EE-1723-427B-8D68-81123869322D}" sibTransId="{3BFBAA90-775D-4F3F-A5BD-2C1BA3FD1552}"/>
    <dgm:cxn modelId="{E627909A-05AB-4EEA-A9B9-29248F6B47BE}" type="presOf" srcId="{A5A9E1EE-1723-427B-8D68-81123869322D}" destId="{06F0D304-E61E-4E32-A022-EA7553ED279C}" srcOrd="0" destOrd="0" presId="urn:microsoft.com/office/officeart/2005/8/layout/hierarchy2"/>
    <dgm:cxn modelId="{278BADAC-1E2B-4627-BE42-10F8C8EAB458}" type="presOf" srcId="{3AE2F9B1-EB02-4EBD-BF20-A526F7813337}" destId="{BACF6046-6D4B-48AD-849D-DBD307210E7C}" srcOrd="1" destOrd="0" presId="urn:microsoft.com/office/officeart/2005/8/layout/hierarchy2"/>
    <dgm:cxn modelId="{FD418ED6-5160-4808-A312-F286A75F3B2C}" type="presOf" srcId="{00BC24B6-F7C2-4B7D-ABEE-986A51634242}" destId="{A42F1CCC-D5DD-42C9-A7D0-E2C8B703FB22}" srcOrd="0" destOrd="0" presId="urn:microsoft.com/office/officeart/2005/8/layout/hierarchy2"/>
    <dgm:cxn modelId="{B020E7C5-009B-4247-9E1A-FDAA57E45634}" type="presOf" srcId="{561798B6-F202-4521-9A8F-8E4D88483B31}" destId="{58A0EB4A-2450-4EEB-B467-4FF7852DBDE9}" srcOrd="0" destOrd="0" presId="urn:microsoft.com/office/officeart/2005/8/layout/hierarchy2"/>
    <dgm:cxn modelId="{3EBCC7F9-71C7-465E-A101-61797B2BDBA4}" type="presOf" srcId="{DBA88F1A-07F7-48E1-8D57-4C988A4C6DA2}" destId="{BDF70705-82E7-4133-9D58-997F64C0F0FE}" srcOrd="0" destOrd="0" presId="urn:microsoft.com/office/officeart/2005/8/layout/hierarchy2"/>
    <dgm:cxn modelId="{D6F27B83-5025-4880-B61E-DBB85969B909}" srcId="{7B2F308B-F9B8-4B83-B205-1786F45B6549}" destId="{9E999E81-B3A1-431F-A8BF-401880D6278F}" srcOrd="0" destOrd="0" parTransId="{9A001323-4F9A-4F49-A73D-353A794FB2FA}" sibTransId="{30C51015-5820-4357-BA2B-DD6C891393EF}"/>
    <dgm:cxn modelId="{F36167AF-0334-4A15-88FD-8D58E8A483EF}" type="presOf" srcId="{ABBBB129-4042-441B-8F6D-6C1E77573E7C}" destId="{07E6A41C-8E26-49CD-A6DC-08783004765D}" srcOrd="1" destOrd="0" presId="urn:microsoft.com/office/officeart/2005/8/layout/hierarchy2"/>
    <dgm:cxn modelId="{BC1F5B9F-79EB-49A9-85FA-DBCF58265870}" srcId="{39F3332A-F7E5-44D6-9E74-50DA7FA51320}" destId="{7B2F308B-F9B8-4B83-B205-1786F45B6549}" srcOrd="1" destOrd="0" parTransId="{6DA46529-06B7-4293-AEE3-9E6169B19A0C}" sibTransId="{C0AC8DB7-BEA6-47AE-92B7-95DBD6DE7A93}"/>
    <dgm:cxn modelId="{AB8C4D65-DB2C-49CB-9E31-1764B39C2338}" type="presOf" srcId="{A5A9E1EE-1723-427B-8D68-81123869322D}" destId="{51301D18-F954-4C99-8B12-EBDA5635154E}" srcOrd="1" destOrd="0" presId="urn:microsoft.com/office/officeart/2005/8/layout/hierarchy2"/>
    <dgm:cxn modelId="{99DBDCD6-539C-4DE9-992F-D2335B2D186C}" type="presOf" srcId="{6106D40F-484B-4D5E-857F-C2AE4B0D6829}" destId="{24F432DF-77EA-4A6F-8B81-EE1F14022DF6}" srcOrd="0" destOrd="0" presId="urn:microsoft.com/office/officeart/2005/8/layout/hierarchy2"/>
    <dgm:cxn modelId="{013EF7D8-4B0C-4639-8A8F-EC2808517C2F}" srcId="{39F3332A-F7E5-44D6-9E74-50DA7FA51320}" destId="{9D60E3C5-750F-4EFE-8937-88B39B045B9A}" srcOrd="0" destOrd="0" parTransId="{3AE2F9B1-EB02-4EBD-BF20-A526F7813337}" sibTransId="{4B81D1BB-4CBA-4B7E-9F90-A731BD92209C}"/>
    <dgm:cxn modelId="{3286075A-A768-4E00-A93A-4319320BF1B3}" type="presOf" srcId="{39F3332A-F7E5-44D6-9E74-50DA7FA51320}" destId="{CEBF293F-B107-416F-820A-D3D6B73AFFAC}" srcOrd="0" destOrd="0" presId="urn:microsoft.com/office/officeart/2005/8/layout/hierarchy2"/>
    <dgm:cxn modelId="{02A0E0D0-341F-4774-9A7B-86328EF85726}" srcId="{39F3332A-F7E5-44D6-9E74-50DA7FA51320}" destId="{561798B6-F202-4521-9A8F-8E4D88483B31}" srcOrd="2" destOrd="0" parTransId="{ABBBB129-4042-441B-8F6D-6C1E77573E7C}" sibTransId="{6BFFE1AC-2715-41BC-B487-DF306C07AFB3}"/>
    <dgm:cxn modelId="{89B3CF42-4606-44EC-B0FF-3F6FDB628B3D}" type="presOf" srcId="{9A001323-4F9A-4F49-A73D-353A794FB2FA}" destId="{6E10118F-36EF-4536-B292-7280A6591BE1}" srcOrd="1" destOrd="0" presId="urn:microsoft.com/office/officeart/2005/8/layout/hierarchy2"/>
    <dgm:cxn modelId="{B733AFCE-9814-452A-BB2D-578A248D156F}" type="presOf" srcId="{6DA46529-06B7-4293-AEE3-9E6169B19A0C}" destId="{C564CAEF-E081-4091-9AB9-E07FA62CAB11}" srcOrd="0" destOrd="0" presId="urn:microsoft.com/office/officeart/2005/8/layout/hierarchy2"/>
    <dgm:cxn modelId="{7D220A3B-F8DA-4977-9816-171BA56F55BF}" type="presOf" srcId="{ABBBB129-4042-441B-8F6D-6C1E77573E7C}" destId="{9192F255-A0B4-420C-BB42-CAE00698DDC8}" srcOrd="0" destOrd="0" presId="urn:microsoft.com/office/officeart/2005/8/layout/hierarchy2"/>
    <dgm:cxn modelId="{8DF7C5B6-4704-46E4-9919-180CAF7AF710}" type="presOf" srcId="{092FBA98-0839-43D2-8A97-85C44E460AC4}" destId="{CCFF767B-EC0C-4A5D-AD26-4826E9F4DEAB}" srcOrd="0" destOrd="0" presId="urn:microsoft.com/office/officeart/2005/8/layout/hierarchy2"/>
    <dgm:cxn modelId="{AC5730DC-E1EA-4A5E-90E7-B7F7DC6D7457}" srcId="{BF8DF10A-E5BE-4CF1-972D-F216AE31070B}" destId="{00BC24B6-F7C2-4B7D-ABEE-986A51634242}" srcOrd="0" destOrd="0" parTransId="{F93742BB-4441-442E-AB45-853614B7E48F}" sibTransId="{7E23D903-DEB1-48F7-BD61-37E62846D8A7}"/>
    <dgm:cxn modelId="{DFA4398F-F032-401D-9161-40C181442539}" type="presOf" srcId="{092FBA98-0839-43D2-8A97-85C44E460AC4}" destId="{687EB9E2-F3D1-4A1D-94CF-472182687037}" srcOrd="1" destOrd="0" presId="urn:microsoft.com/office/officeart/2005/8/layout/hierarchy2"/>
    <dgm:cxn modelId="{B4E89A5A-8164-4347-9C66-D9002B58510D}" srcId="{9D60E3C5-750F-4EFE-8937-88B39B045B9A}" destId="{DBA88F1A-07F7-48E1-8D57-4C988A4C6DA2}" srcOrd="0" destOrd="0" parTransId="{092FBA98-0839-43D2-8A97-85C44E460AC4}" sibTransId="{499C701A-2CBD-4721-A1B7-285E3B5785D4}"/>
    <dgm:cxn modelId="{FDDA7DA3-4855-40BF-B246-422D2B8D741B}" type="presOf" srcId="{BF8DF10A-E5BE-4CF1-972D-F216AE31070B}" destId="{D85F8EEA-194D-4736-86D0-16453358CAE9}" srcOrd="0" destOrd="0" presId="urn:microsoft.com/office/officeart/2005/8/layout/hierarchy2"/>
    <dgm:cxn modelId="{2457847E-11FD-4697-878A-716866F82CD8}" type="presOf" srcId="{6DA46529-06B7-4293-AEE3-9E6169B19A0C}" destId="{573CD035-E445-47BC-91FE-80B32CCD94C0}" srcOrd="1" destOrd="0" presId="urn:microsoft.com/office/officeart/2005/8/layout/hierarchy2"/>
    <dgm:cxn modelId="{BF664182-5C31-49DD-81BD-8008B25938AD}" type="presOf" srcId="{A8F1B03F-2706-42AF-862D-020DFF9943EE}" destId="{66722FBF-31C4-477E-8B2A-72AE57AE521F}" srcOrd="1" destOrd="0" presId="urn:microsoft.com/office/officeart/2005/8/layout/hierarchy2"/>
    <dgm:cxn modelId="{55798146-4BD2-4D4F-9249-0B152101D7D6}" type="presOf" srcId="{9D60E3C5-750F-4EFE-8937-88B39B045B9A}" destId="{46CC679B-9B5E-48D9-AD36-DD39401D1CDD}" srcOrd="0" destOrd="0" presId="urn:microsoft.com/office/officeart/2005/8/layout/hierarchy2"/>
    <dgm:cxn modelId="{B4C75057-572D-4C89-9241-5E8D0524BA01}" type="presOf" srcId="{9A001323-4F9A-4F49-A73D-353A794FB2FA}" destId="{21D5F94B-D0C0-4AE2-8307-782E49C18037}" srcOrd="0" destOrd="0" presId="urn:microsoft.com/office/officeart/2005/8/layout/hierarchy2"/>
    <dgm:cxn modelId="{F94F72CA-13C9-4F30-9EE9-8BB6CC9CE1C9}" type="presOf" srcId="{7B2F308B-F9B8-4B83-B205-1786F45B6549}" destId="{89835A15-E0EB-4E13-81CA-21C2738AB7C8}" srcOrd="0" destOrd="0" presId="urn:microsoft.com/office/officeart/2005/8/layout/hierarchy2"/>
    <dgm:cxn modelId="{19A1EC40-F328-497F-89AA-C83C4FBE3DCE}" srcId="{6106D40F-484B-4D5E-857F-C2AE4B0D6829}" destId="{39F3332A-F7E5-44D6-9E74-50DA7FA51320}" srcOrd="0" destOrd="0" parTransId="{A8F1B03F-2706-42AF-862D-020DFF9943EE}" sibTransId="{9943883F-21D7-43BB-A812-63C5672A72F2}"/>
    <dgm:cxn modelId="{1CFC3E6C-2972-436B-A177-366A17D1EDDA}" type="presOf" srcId="{9E999E81-B3A1-431F-A8BF-401880D6278F}" destId="{B486B21F-41C8-4A60-803D-D2CE60E82D96}" srcOrd="0" destOrd="0" presId="urn:microsoft.com/office/officeart/2005/8/layout/hierarchy2"/>
    <dgm:cxn modelId="{F7AD0999-4DFC-4C1D-AE8C-6E21B9CD9B67}" type="presOf" srcId="{3AE2F9B1-EB02-4EBD-BF20-A526F7813337}" destId="{8D1A31EB-4101-4CD6-BAE9-77D566CE2C2F}" srcOrd="0" destOrd="0" presId="urn:microsoft.com/office/officeart/2005/8/layout/hierarchy2"/>
    <dgm:cxn modelId="{202286EB-9EF5-4C4E-8A78-30A89B789C46}" type="presOf" srcId="{A8F1B03F-2706-42AF-862D-020DFF9943EE}" destId="{B8DC59FE-805B-4F07-85D1-7D868E67334B}" srcOrd="0" destOrd="0" presId="urn:microsoft.com/office/officeart/2005/8/layout/hierarchy2"/>
    <dgm:cxn modelId="{B8F73FFB-FF91-4BCA-8591-1300916FB8A9}" type="presParOf" srcId="{D85F8EEA-194D-4736-86D0-16453358CAE9}" destId="{5B2A03F1-4138-46EC-B727-68397C844DC6}" srcOrd="0" destOrd="0" presId="urn:microsoft.com/office/officeart/2005/8/layout/hierarchy2"/>
    <dgm:cxn modelId="{5DA2DAA6-90D5-4DDA-9B22-3D94EEE52733}" type="presParOf" srcId="{5B2A03F1-4138-46EC-B727-68397C844DC6}" destId="{A42F1CCC-D5DD-42C9-A7D0-E2C8B703FB22}" srcOrd="0" destOrd="0" presId="urn:microsoft.com/office/officeart/2005/8/layout/hierarchy2"/>
    <dgm:cxn modelId="{89B62DB7-09E1-4F73-8F0F-863554940BFC}" type="presParOf" srcId="{5B2A03F1-4138-46EC-B727-68397C844DC6}" destId="{367E83B0-D520-454A-91BF-0ED9BDA7E816}" srcOrd="1" destOrd="0" presId="urn:microsoft.com/office/officeart/2005/8/layout/hierarchy2"/>
    <dgm:cxn modelId="{109DC852-E6B0-425F-8203-69D0D31B8FF6}" type="presParOf" srcId="{367E83B0-D520-454A-91BF-0ED9BDA7E816}" destId="{06F0D304-E61E-4E32-A022-EA7553ED279C}" srcOrd="0" destOrd="0" presId="urn:microsoft.com/office/officeart/2005/8/layout/hierarchy2"/>
    <dgm:cxn modelId="{A08A91D5-1B46-4515-A94E-D3DEEE2F2528}" type="presParOf" srcId="{06F0D304-E61E-4E32-A022-EA7553ED279C}" destId="{51301D18-F954-4C99-8B12-EBDA5635154E}" srcOrd="0" destOrd="0" presId="urn:microsoft.com/office/officeart/2005/8/layout/hierarchy2"/>
    <dgm:cxn modelId="{01DDC9D7-688E-4789-8AC1-7DF67E6BA9BF}" type="presParOf" srcId="{367E83B0-D520-454A-91BF-0ED9BDA7E816}" destId="{DEC900CA-8BC1-46D7-8943-DDADC760E1B9}" srcOrd="1" destOrd="0" presId="urn:microsoft.com/office/officeart/2005/8/layout/hierarchy2"/>
    <dgm:cxn modelId="{60A6DE5C-C058-4235-86F0-BABAD0908337}" type="presParOf" srcId="{DEC900CA-8BC1-46D7-8943-DDADC760E1B9}" destId="{24F432DF-77EA-4A6F-8B81-EE1F14022DF6}" srcOrd="0" destOrd="0" presId="urn:microsoft.com/office/officeart/2005/8/layout/hierarchy2"/>
    <dgm:cxn modelId="{EE29A52E-87BC-4676-9ECE-259B17DB9EC1}" type="presParOf" srcId="{DEC900CA-8BC1-46D7-8943-DDADC760E1B9}" destId="{83C6C931-CF64-4FB7-8691-EE44E7693DE4}" srcOrd="1" destOrd="0" presId="urn:microsoft.com/office/officeart/2005/8/layout/hierarchy2"/>
    <dgm:cxn modelId="{CB17FE88-63CE-4DE0-882B-EC4F6A7F0B7B}" type="presParOf" srcId="{83C6C931-CF64-4FB7-8691-EE44E7693DE4}" destId="{B8DC59FE-805B-4F07-85D1-7D868E67334B}" srcOrd="0" destOrd="0" presId="urn:microsoft.com/office/officeart/2005/8/layout/hierarchy2"/>
    <dgm:cxn modelId="{F283F19A-4EF8-47D3-99B3-FAC5005CFB75}" type="presParOf" srcId="{B8DC59FE-805B-4F07-85D1-7D868E67334B}" destId="{66722FBF-31C4-477E-8B2A-72AE57AE521F}" srcOrd="0" destOrd="0" presId="urn:microsoft.com/office/officeart/2005/8/layout/hierarchy2"/>
    <dgm:cxn modelId="{BCE2A13D-8D7E-4C17-B793-F1AA1B26E79B}" type="presParOf" srcId="{83C6C931-CF64-4FB7-8691-EE44E7693DE4}" destId="{8CF700A9-7799-44A5-86E4-AA319A5598B5}" srcOrd="1" destOrd="0" presId="urn:microsoft.com/office/officeart/2005/8/layout/hierarchy2"/>
    <dgm:cxn modelId="{764A41B0-9B49-400D-A8F2-7BBB0EBD6F1F}" type="presParOf" srcId="{8CF700A9-7799-44A5-86E4-AA319A5598B5}" destId="{CEBF293F-B107-416F-820A-D3D6B73AFFAC}" srcOrd="0" destOrd="0" presId="urn:microsoft.com/office/officeart/2005/8/layout/hierarchy2"/>
    <dgm:cxn modelId="{8C831074-F01F-4438-87BA-C1489E49DB29}" type="presParOf" srcId="{8CF700A9-7799-44A5-86E4-AA319A5598B5}" destId="{617D31F5-CF20-46F0-8E0F-7DD01A94E86A}" srcOrd="1" destOrd="0" presId="urn:microsoft.com/office/officeart/2005/8/layout/hierarchy2"/>
    <dgm:cxn modelId="{C2B81D1B-EF47-4444-86D9-A025892ACD83}" type="presParOf" srcId="{617D31F5-CF20-46F0-8E0F-7DD01A94E86A}" destId="{8D1A31EB-4101-4CD6-BAE9-77D566CE2C2F}" srcOrd="0" destOrd="0" presId="urn:microsoft.com/office/officeart/2005/8/layout/hierarchy2"/>
    <dgm:cxn modelId="{AFAFB80C-2602-4A96-A14E-2AECF9407603}" type="presParOf" srcId="{8D1A31EB-4101-4CD6-BAE9-77D566CE2C2F}" destId="{BACF6046-6D4B-48AD-849D-DBD307210E7C}" srcOrd="0" destOrd="0" presId="urn:microsoft.com/office/officeart/2005/8/layout/hierarchy2"/>
    <dgm:cxn modelId="{95EACD0E-A492-4EF5-99D9-0B5D5A44FFC1}" type="presParOf" srcId="{617D31F5-CF20-46F0-8E0F-7DD01A94E86A}" destId="{21A85BD1-6B8F-48E2-AA85-E71C019F315F}" srcOrd="1" destOrd="0" presId="urn:microsoft.com/office/officeart/2005/8/layout/hierarchy2"/>
    <dgm:cxn modelId="{EAA8593E-9757-47BB-8F1E-CD1DACD76AC5}" type="presParOf" srcId="{21A85BD1-6B8F-48E2-AA85-E71C019F315F}" destId="{46CC679B-9B5E-48D9-AD36-DD39401D1CDD}" srcOrd="0" destOrd="0" presId="urn:microsoft.com/office/officeart/2005/8/layout/hierarchy2"/>
    <dgm:cxn modelId="{326E63AA-4839-4180-8E7C-E5631359FA18}" type="presParOf" srcId="{21A85BD1-6B8F-48E2-AA85-E71C019F315F}" destId="{869CBD87-D81D-431E-86E4-812E933CDA7C}" srcOrd="1" destOrd="0" presId="urn:microsoft.com/office/officeart/2005/8/layout/hierarchy2"/>
    <dgm:cxn modelId="{33484B35-9215-4FE2-B026-34EFAD5CA2A7}" type="presParOf" srcId="{869CBD87-D81D-431E-86E4-812E933CDA7C}" destId="{CCFF767B-EC0C-4A5D-AD26-4826E9F4DEAB}" srcOrd="0" destOrd="0" presId="urn:microsoft.com/office/officeart/2005/8/layout/hierarchy2"/>
    <dgm:cxn modelId="{0B2E4D8C-8D83-4545-BB01-AAA4ECFF3706}" type="presParOf" srcId="{CCFF767B-EC0C-4A5D-AD26-4826E9F4DEAB}" destId="{687EB9E2-F3D1-4A1D-94CF-472182687037}" srcOrd="0" destOrd="0" presId="urn:microsoft.com/office/officeart/2005/8/layout/hierarchy2"/>
    <dgm:cxn modelId="{6995D46B-BAEF-4E50-8326-2922F3F5A666}" type="presParOf" srcId="{869CBD87-D81D-431E-86E4-812E933CDA7C}" destId="{8FCCA3DF-10D2-4A8A-96D4-000E9FFCFA3A}" srcOrd="1" destOrd="0" presId="urn:microsoft.com/office/officeart/2005/8/layout/hierarchy2"/>
    <dgm:cxn modelId="{317681A0-2726-4799-ADBF-4E716FF56D66}" type="presParOf" srcId="{8FCCA3DF-10D2-4A8A-96D4-000E9FFCFA3A}" destId="{BDF70705-82E7-4133-9D58-997F64C0F0FE}" srcOrd="0" destOrd="0" presId="urn:microsoft.com/office/officeart/2005/8/layout/hierarchy2"/>
    <dgm:cxn modelId="{B1A388BB-D85B-4705-8773-0A63DFA629F3}" type="presParOf" srcId="{8FCCA3DF-10D2-4A8A-96D4-000E9FFCFA3A}" destId="{3B545EF5-8C8F-4659-BFB1-9F5191A8420C}" srcOrd="1" destOrd="0" presId="urn:microsoft.com/office/officeart/2005/8/layout/hierarchy2"/>
    <dgm:cxn modelId="{AF54F2A2-7D6F-4898-B900-80A46661FD74}" type="presParOf" srcId="{617D31F5-CF20-46F0-8E0F-7DD01A94E86A}" destId="{C564CAEF-E081-4091-9AB9-E07FA62CAB11}" srcOrd="2" destOrd="0" presId="urn:microsoft.com/office/officeart/2005/8/layout/hierarchy2"/>
    <dgm:cxn modelId="{C5E923BA-091E-4474-B881-0F2981A5DE61}" type="presParOf" srcId="{C564CAEF-E081-4091-9AB9-E07FA62CAB11}" destId="{573CD035-E445-47BC-91FE-80B32CCD94C0}" srcOrd="0" destOrd="0" presId="urn:microsoft.com/office/officeart/2005/8/layout/hierarchy2"/>
    <dgm:cxn modelId="{D0DBF5AB-0AB2-422A-B73D-B3CB87AA8D7E}" type="presParOf" srcId="{617D31F5-CF20-46F0-8E0F-7DD01A94E86A}" destId="{12D61143-E6DA-4D2C-818B-6F3EA5AFC6B5}" srcOrd="3" destOrd="0" presId="urn:microsoft.com/office/officeart/2005/8/layout/hierarchy2"/>
    <dgm:cxn modelId="{A200A132-5675-4F11-8BE6-5142D28DBA68}" type="presParOf" srcId="{12D61143-E6DA-4D2C-818B-6F3EA5AFC6B5}" destId="{89835A15-E0EB-4E13-81CA-21C2738AB7C8}" srcOrd="0" destOrd="0" presId="urn:microsoft.com/office/officeart/2005/8/layout/hierarchy2"/>
    <dgm:cxn modelId="{440FC504-4C08-4796-ABBA-2FB6DAB5384E}" type="presParOf" srcId="{12D61143-E6DA-4D2C-818B-6F3EA5AFC6B5}" destId="{BB0DDF3E-0104-4447-BDB3-CE4C121253A8}" srcOrd="1" destOrd="0" presId="urn:microsoft.com/office/officeart/2005/8/layout/hierarchy2"/>
    <dgm:cxn modelId="{FFC3DA1F-540C-43D8-BB2A-5E344E71F112}" type="presParOf" srcId="{BB0DDF3E-0104-4447-BDB3-CE4C121253A8}" destId="{21D5F94B-D0C0-4AE2-8307-782E49C18037}" srcOrd="0" destOrd="0" presId="urn:microsoft.com/office/officeart/2005/8/layout/hierarchy2"/>
    <dgm:cxn modelId="{EE1ADC8B-8B0C-44CB-8D58-316384CCFD54}" type="presParOf" srcId="{21D5F94B-D0C0-4AE2-8307-782E49C18037}" destId="{6E10118F-36EF-4536-B292-7280A6591BE1}" srcOrd="0" destOrd="0" presId="urn:microsoft.com/office/officeart/2005/8/layout/hierarchy2"/>
    <dgm:cxn modelId="{A1D27F69-5930-4D21-94AE-CFAF8431DFF8}" type="presParOf" srcId="{BB0DDF3E-0104-4447-BDB3-CE4C121253A8}" destId="{6CE39BCC-20B6-43E1-88EC-C655808FF32A}" srcOrd="1" destOrd="0" presId="urn:microsoft.com/office/officeart/2005/8/layout/hierarchy2"/>
    <dgm:cxn modelId="{7C6736D7-F35C-4004-84EE-0BA164711CB5}" type="presParOf" srcId="{6CE39BCC-20B6-43E1-88EC-C655808FF32A}" destId="{B486B21F-41C8-4A60-803D-D2CE60E82D96}" srcOrd="0" destOrd="0" presId="urn:microsoft.com/office/officeart/2005/8/layout/hierarchy2"/>
    <dgm:cxn modelId="{AA038124-3B44-4F61-8E80-C9A118C6A491}" type="presParOf" srcId="{6CE39BCC-20B6-43E1-88EC-C655808FF32A}" destId="{8B0F7B1F-4A5C-4158-8677-6AAC6C2FE406}" srcOrd="1" destOrd="0" presId="urn:microsoft.com/office/officeart/2005/8/layout/hierarchy2"/>
    <dgm:cxn modelId="{290D76A8-7FC2-46DA-A9AB-AE6584ACCE20}" type="presParOf" srcId="{617D31F5-CF20-46F0-8E0F-7DD01A94E86A}" destId="{9192F255-A0B4-420C-BB42-CAE00698DDC8}" srcOrd="4" destOrd="0" presId="urn:microsoft.com/office/officeart/2005/8/layout/hierarchy2"/>
    <dgm:cxn modelId="{D1FDCFFB-202B-4312-A71D-5596702FB406}" type="presParOf" srcId="{9192F255-A0B4-420C-BB42-CAE00698DDC8}" destId="{07E6A41C-8E26-49CD-A6DC-08783004765D}" srcOrd="0" destOrd="0" presId="urn:microsoft.com/office/officeart/2005/8/layout/hierarchy2"/>
    <dgm:cxn modelId="{38400548-1962-4039-B843-A95B813367E9}" type="presParOf" srcId="{617D31F5-CF20-46F0-8E0F-7DD01A94E86A}" destId="{A963AA56-6ABD-4BC7-90C1-03CA7C7AFB19}" srcOrd="5" destOrd="0" presId="urn:microsoft.com/office/officeart/2005/8/layout/hierarchy2"/>
    <dgm:cxn modelId="{0C387E84-19DB-4752-A184-39A564715075}" type="presParOf" srcId="{A963AA56-6ABD-4BC7-90C1-03CA7C7AFB19}" destId="{58A0EB4A-2450-4EEB-B467-4FF7852DBDE9}" srcOrd="0" destOrd="0" presId="urn:microsoft.com/office/officeart/2005/8/layout/hierarchy2"/>
    <dgm:cxn modelId="{FE58157A-667E-49FE-8254-9C729DA02577}" type="presParOf" srcId="{A963AA56-6ABD-4BC7-90C1-03CA7C7AFB19}" destId="{97DC5661-7003-4C41-BAAF-CB1D26CA5E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F8DF10A-E5BE-4CF1-972D-F216AE3107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BC24B6-F7C2-4B7D-ABEE-986A51634242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F93742BB-4441-442E-AB45-853614B7E48F}" type="parTrans" cxnId="{AC5730DC-E1EA-4A5E-90E7-B7F7DC6D7457}">
      <dgm:prSet/>
      <dgm:spPr/>
      <dgm:t>
        <a:bodyPr/>
        <a:lstStyle/>
        <a:p>
          <a:endParaRPr lang="fr-FR"/>
        </a:p>
      </dgm:t>
    </dgm:pt>
    <dgm:pt modelId="{7E23D903-DEB1-48F7-BD61-37E62846D8A7}" type="sibTrans" cxnId="{AC5730DC-E1EA-4A5E-90E7-B7F7DC6D7457}">
      <dgm:prSet/>
      <dgm:spPr/>
      <dgm:t>
        <a:bodyPr/>
        <a:lstStyle/>
        <a:p>
          <a:endParaRPr lang="fr-FR"/>
        </a:p>
      </dgm:t>
    </dgm:pt>
    <dgm:pt modelId="{6106D40F-484B-4D5E-857F-C2AE4B0D6829}">
      <dgm:prSet phldrT="[Texte]"/>
      <dgm:spPr/>
      <dgm:t>
        <a:bodyPr/>
        <a:lstStyle/>
        <a:p>
          <a:r>
            <a:rPr lang="fr-FR" dirty="0" smtClean="0"/>
            <a:t>SOLUTION ?</a:t>
          </a:r>
          <a:endParaRPr lang="fr-FR" dirty="0"/>
        </a:p>
      </dgm:t>
    </dgm:pt>
    <dgm:pt modelId="{A5A9E1EE-1723-427B-8D68-81123869322D}" type="parTrans" cxnId="{3461B398-0917-4F55-9254-B1E415514452}">
      <dgm:prSet/>
      <dgm:spPr/>
      <dgm:t>
        <a:bodyPr/>
        <a:lstStyle/>
        <a:p>
          <a:endParaRPr lang="fr-FR"/>
        </a:p>
      </dgm:t>
    </dgm:pt>
    <dgm:pt modelId="{3BFBAA90-775D-4F3F-A5BD-2C1BA3FD1552}" type="sibTrans" cxnId="{3461B398-0917-4F55-9254-B1E415514452}">
      <dgm:prSet/>
      <dgm:spPr/>
      <dgm:t>
        <a:bodyPr/>
        <a:lstStyle/>
        <a:p>
          <a:endParaRPr lang="fr-FR"/>
        </a:p>
      </dgm:t>
    </dgm:pt>
    <dgm:pt modelId="{39F3332A-F7E5-44D6-9E74-50DA7FA51320}">
      <dgm:prSet phldrT="[Texte]"/>
      <dgm:spPr/>
      <dgm:t>
        <a:bodyPr/>
        <a:lstStyle/>
        <a:p>
          <a:r>
            <a:rPr lang="fr-FR" dirty="0" smtClean="0"/>
            <a:t>Création d’un site web</a:t>
          </a:r>
          <a:endParaRPr lang="fr-FR" dirty="0"/>
        </a:p>
      </dgm:t>
    </dgm:pt>
    <dgm:pt modelId="{A8F1B03F-2706-42AF-862D-020DFF9943EE}" type="parTrans" cxnId="{19A1EC40-F328-497F-89AA-C83C4FBE3DCE}">
      <dgm:prSet/>
      <dgm:spPr/>
      <dgm:t>
        <a:bodyPr/>
        <a:lstStyle/>
        <a:p>
          <a:endParaRPr lang="fr-FR"/>
        </a:p>
      </dgm:t>
    </dgm:pt>
    <dgm:pt modelId="{9943883F-21D7-43BB-A812-63C5672A72F2}" type="sibTrans" cxnId="{19A1EC40-F328-497F-89AA-C83C4FBE3DCE}">
      <dgm:prSet/>
      <dgm:spPr/>
      <dgm:t>
        <a:bodyPr/>
        <a:lstStyle/>
        <a:p>
          <a:endParaRPr lang="fr-FR"/>
        </a:p>
      </dgm:t>
    </dgm:pt>
    <dgm:pt modelId="{7B2F308B-F9B8-4B83-B205-1786F45B6549}">
      <dgm:prSet phldrT="[Texte]"/>
      <dgm:spPr/>
      <dgm:t>
        <a:bodyPr/>
        <a:lstStyle/>
        <a:p>
          <a:r>
            <a:rPr lang="fr-FR" dirty="0" smtClean="0"/>
            <a:t>Encaissement des </a:t>
          </a:r>
          <a:r>
            <a:rPr lang="fr-FR" dirty="0" err="1" smtClean="0"/>
            <a:t>resultats</a:t>
          </a:r>
          <a:endParaRPr lang="fr-FR" dirty="0"/>
        </a:p>
      </dgm:t>
    </dgm:pt>
    <dgm:pt modelId="{6DA46529-06B7-4293-AEE3-9E6169B19A0C}" type="parTrans" cxnId="{BC1F5B9F-79EB-49A9-85FA-DBCF58265870}">
      <dgm:prSet/>
      <dgm:spPr/>
      <dgm:t>
        <a:bodyPr/>
        <a:lstStyle/>
        <a:p>
          <a:endParaRPr lang="fr-FR"/>
        </a:p>
      </dgm:t>
    </dgm:pt>
    <dgm:pt modelId="{C0AC8DB7-BEA6-47AE-92B7-95DBD6DE7A93}" type="sibTrans" cxnId="{BC1F5B9F-79EB-49A9-85FA-DBCF58265870}">
      <dgm:prSet/>
      <dgm:spPr/>
      <dgm:t>
        <a:bodyPr/>
        <a:lstStyle/>
        <a:p>
          <a:endParaRPr lang="fr-FR"/>
        </a:p>
      </dgm:t>
    </dgm:pt>
    <dgm:pt modelId="{9E999E81-B3A1-431F-A8BF-401880D6278F}">
      <dgm:prSet phldrT="[Texte]"/>
      <dgm:spPr/>
      <dgm:t>
        <a:bodyPr/>
        <a:lstStyle/>
        <a:p>
          <a:r>
            <a:rPr lang="fr-FR" dirty="0" smtClean="0"/>
            <a:t>Pas encore traité</a:t>
          </a:r>
          <a:endParaRPr lang="fr-FR" dirty="0"/>
        </a:p>
      </dgm:t>
    </dgm:pt>
    <dgm:pt modelId="{9A001323-4F9A-4F49-A73D-353A794FB2FA}" type="parTrans" cxnId="{D6F27B83-5025-4880-B61E-DBB85969B909}">
      <dgm:prSet/>
      <dgm:spPr/>
      <dgm:t>
        <a:bodyPr/>
        <a:lstStyle/>
        <a:p>
          <a:endParaRPr lang="fr-FR"/>
        </a:p>
      </dgm:t>
    </dgm:pt>
    <dgm:pt modelId="{30C51015-5820-4357-BA2B-DD6C891393EF}" type="sibTrans" cxnId="{D6F27B83-5025-4880-B61E-DBB85969B909}">
      <dgm:prSet/>
      <dgm:spPr/>
      <dgm:t>
        <a:bodyPr/>
        <a:lstStyle/>
        <a:p>
          <a:endParaRPr lang="fr-FR"/>
        </a:p>
      </dgm:t>
    </dgm:pt>
    <dgm:pt modelId="{561798B6-F202-4521-9A8F-8E4D88483B31}">
      <dgm:prSet phldrT="[Texte]"/>
      <dgm:spPr/>
      <dgm:t>
        <a:bodyPr/>
        <a:lstStyle/>
        <a:p>
          <a:r>
            <a:rPr lang="fr-FR" dirty="0" smtClean="0"/>
            <a:t>Impression des </a:t>
          </a:r>
          <a:r>
            <a:rPr lang="fr-FR" dirty="0" err="1" smtClean="0"/>
            <a:t>resultats</a:t>
          </a:r>
          <a:endParaRPr lang="fr-FR" dirty="0"/>
        </a:p>
      </dgm:t>
    </dgm:pt>
    <dgm:pt modelId="{ABBBB129-4042-441B-8F6D-6C1E77573E7C}" type="parTrans" cxnId="{02A0E0D0-341F-4774-9A7B-86328EF85726}">
      <dgm:prSet/>
      <dgm:spPr/>
      <dgm:t>
        <a:bodyPr/>
        <a:lstStyle/>
        <a:p>
          <a:endParaRPr lang="fr-FR"/>
        </a:p>
      </dgm:t>
    </dgm:pt>
    <dgm:pt modelId="{6BFFE1AC-2715-41BC-B487-DF306C07AFB3}" type="sibTrans" cxnId="{02A0E0D0-341F-4774-9A7B-86328EF85726}">
      <dgm:prSet/>
      <dgm:spPr/>
      <dgm:t>
        <a:bodyPr/>
        <a:lstStyle/>
        <a:p>
          <a:endParaRPr lang="fr-FR"/>
        </a:p>
      </dgm:t>
    </dgm:pt>
    <dgm:pt modelId="{2F375BF6-C46D-4776-8E05-51D15F34ED67}">
      <dgm:prSet phldrT="[Texte]"/>
      <dgm:spPr/>
      <dgm:t>
        <a:bodyPr/>
        <a:lstStyle/>
        <a:p>
          <a:r>
            <a:rPr lang="fr-FR" dirty="0" smtClean="0"/>
            <a:t>Pas encore traité</a:t>
          </a:r>
          <a:endParaRPr lang="fr-FR" dirty="0"/>
        </a:p>
      </dgm:t>
    </dgm:pt>
    <dgm:pt modelId="{C6F99290-C23C-499E-993F-A6DC1D34A1AE}" type="parTrans" cxnId="{D391477D-889A-419C-84B1-44EBCD0EE9A0}">
      <dgm:prSet/>
      <dgm:spPr/>
      <dgm:t>
        <a:bodyPr/>
        <a:lstStyle/>
        <a:p>
          <a:endParaRPr lang="fr-FR"/>
        </a:p>
      </dgm:t>
    </dgm:pt>
    <dgm:pt modelId="{4F440D73-BDD2-4DC0-BF3E-A29FF014BEBE}" type="sibTrans" cxnId="{D391477D-889A-419C-84B1-44EBCD0EE9A0}">
      <dgm:prSet/>
      <dgm:spPr/>
      <dgm:t>
        <a:bodyPr/>
        <a:lstStyle/>
        <a:p>
          <a:endParaRPr lang="fr-FR"/>
        </a:p>
      </dgm:t>
    </dgm:pt>
    <dgm:pt modelId="{DBA88F1A-07F7-48E1-8D57-4C988A4C6DA2}">
      <dgm:prSet phldrT="[Texte]"/>
      <dgm:spPr/>
      <dgm:t>
        <a:bodyPr/>
        <a:lstStyle/>
        <a:p>
          <a:r>
            <a:rPr lang="fr-FR" dirty="0" smtClean="0"/>
            <a:t>Création d’un formulaire en HTML/CSS - JS</a:t>
          </a:r>
          <a:endParaRPr lang="fr-FR" dirty="0"/>
        </a:p>
      </dgm:t>
    </dgm:pt>
    <dgm:pt modelId="{092FBA98-0839-43D2-8A97-85C44E460AC4}" type="parTrans" cxnId="{B4E89A5A-8164-4347-9C66-D9002B58510D}">
      <dgm:prSet/>
      <dgm:spPr/>
      <dgm:t>
        <a:bodyPr/>
        <a:lstStyle/>
        <a:p>
          <a:endParaRPr lang="fr-FR"/>
        </a:p>
      </dgm:t>
    </dgm:pt>
    <dgm:pt modelId="{499C701A-2CBD-4721-A1B7-285E3B5785D4}" type="sibTrans" cxnId="{B4E89A5A-8164-4347-9C66-D9002B58510D}">
      <dgm:prSet/>
      <dgm:spPr/>
      <dgm:t>
        <a:bodyPr/>
        <a:lstStyle/>
        <a:p>
          <a:endParaRPr lang="fr-FR"/>
        </a:p>
      </dgm:t>
    </dgm:pt>
    <dgm:pt modelId="{9D60E3C5-750F-4EFE-8937-88B39B045B9A}">
      <dgm:prSet phldrT="[Texte]"/>
      <dgm:spPr/>
      <dgm:t>
        <a:bodyPr/>
        <a:lstStyle/>
        <a:p>
          <a:r>
            <a:rPr lang="fr-FR" dirty="0" smtClean="0"/>
            <a:t>Inscription des pilotes à une série</a:t>
          </a:r>
          <a:endParaRPr lang="fr-FR" dirty="0"/>
        </a:p>
      </dgm:t>
    </dgm:pt>
    <dgm:pt modelId="{3AE2F9B1-EB02-4EBD-BF20-A526F7813337}" type="parTrans" cxnId="{013EF7D8-4B0C-4639-8A8F-EC2808517C2F}">
      <dgm:prSet/>
      <dgm:spPr/>
      <dgm:t>
        <a:bodyPr/>
        <a:lstStyle/>
        <a:p>
          <a:endParaRPr lang="fr-FR"/>
        </a:p>
      </dgm:t>
    </dgm:pt>
    <dgm:pt modelId="{4B81D1BB-4CBA-4B7E-9F90-A731BD92209C}" type="sibTrans" cxnId="{013EF7D8-4B0C-4639-8A8F-EC2808517C2F}">
      <dgm:prSet/>
      <dgm:spPr/>
      <dgm:t>
        <a:bodyPr/>
        <a:lstStyle/>
        <a:p>
          <a:endParaRPr lang="fr-FR"/>
        </a:p>
      </dgm:t>
    </dgm:pt>
    <dgm:pt modelId="{D85F8EEA-194D-4736-86D0-16453358CAE9}" type="pres">
      <dgm:prSet presAssocID="{BF8DF10A-E5BE-4CF1-972D-F216AE3107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2A03F1-4138-46EC-B727-68397C844DC6}" type="pres">
      <dgm:prSet presAssocID="{00BC24B6-F7C2-4B7D-ABEE-986A51634242}" presName="root1" presStyleCnt="0"/>
      <dgm:spPr/>
    </dgm:pt>
    <dgm:pt modelId="{A42F1CCC-D5DD-42C9-A7D0-E2C8B703FB22}" type="pres">
      <dgm:prSet presAssocID="{00BC24B6-F7C2-4B7D-ABEE-986A516342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7E83B0-D520-454A-91BF-0ED9BDA7E816}" type="pres">
      <dgm:prSet presAssocID="{00BC24B6-F7C2-4B7D-ABEE-986A51634242}" presName="level2hierChild" presStyleCnt="0"/>
      <dgm:spPr/>
    </dgm:pt>
    <dgm:pt modelId="{06F0D304-E61E-4E32-A022-EA7553ED279C}" type="pres">
      <dgm:prSet presAssocID="{A5A9E1EE-1723-427B-8D68-81123869322D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51301D18-F954-4C99-8B12-EBDA5635154E}" type="pres">
      <dgm:prSet presAssocID="{A5A9E1EE-1723-427B-8D68-81123869322D}" presName="connTx" presStyleLbl="parChTrans1D2" presStyleIdx="0" presStyleCnt="1"/>
      <dgm:spPr/>
      <dgm:t>
        <a:bodyPr/>
        <a:lstStyle/>
        <a:p>
          <a:endParaRPr lang="fr-FR"/>
        </a:p>
      </dgm:t>
    </dgm:pt>
    <dgm:pt modelId="{DEC900CA-8BC1-46D7-8943-DDADC760E1B9}" type="pres">
      <dgm:prSet presAssocID="{6106D40F-484B-4D5E-857F-C2AE4B0D6829}" presName="root2" presStyleCnt="0"/>
      <dgm:spPr/>
    </dgm:pt>
    <dgm:pt modelId="{24F432DF-77EA-4A6F-8B81-EE1F14022DF6}" type="pres">
      <dgm:prSet presAssocID="{6106D40F-484B-4D5E-857F-C2AE4B0D682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C6C931-CF64-4FB7-8691-EE44E7693DE4}" type="pres">
      <dgm:prSet presAssocID="{6106D40F-484B-4D5E-857F-C2AE4B0D6829}" presName="level3hierChild" presStyleCnt="0"/>
      <dgm:spPr/>
    </dgm:pt>
    <dgm:pt modelId="{B8DC59FE-805B-4F07-85D1-7D868E67334B}" type="pres">
      <dgm:prSet presAssocID="{A8F1B03F-2706-42AF-862D-020DFF9943EE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66722FBF-31C4-477E-8B2A-72AE57AE521F}" type="pres">
      <dgm:prSet presAssocID="{A8F1B03F-2706-42AF-862D-020DFF9943EE}" presName="connTx" presStyleLbl="parChTrans1D3" presStyleIdx="0" presStyleCnt="1"/>
      <dgm:spPr/>
      <dgm:t>
        <a:bodyPr/>
        <a:lstStyle/>
        <a:p>
          <a:endParaRPr lang="fr-FR"/>
        </a:p>
      </dgm:t>
    </dgm:pt>
    <dgm:pt modelId="{8CF700A9-7799-44A5-86E4-AA319A5598B5}" type="pres">
      <dgm:prSet presAssocID="{39F3332A-F7E5-44D6-9E74-50DA7FA51320}" presName="root2" presStyleCnt="0"/>
      <dgm:spPr/>
    </dgm:pt>
    <dgm:pt modelId="{CEBF293F-B107-416F-820A-D3D6B73AFFAC}" type="pres">
      <dgm:prSet presAssocID="{39F3332A-F7E5-44D6-9E74-50DA7FA5132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7D31F5-CF20-46F0-8E0F-7DD01A94E86A}" type="pres">
      <dgm:prSet presAssocID="{39F3332A-F7E5-44D6-9E74-50DA7FA51320}" presName="level3hierChild" presStyleCnt="0"/>
      <dgm:spPr/>
    </dgm:pt>
    <dgm:pt modelId="{8D1A31EB-4101-4CD6-BAE9-77D566CE2C2F}" type="pres">
      <dgm:prSet presAssocID="{3AE2F9B1-EB02-4EBD-BF20-A526F7813337}" presName="conn2-1" presStyleLbl="parChTrans1D4" presStyleIdx="0" presStyleCnt="6"/>
      <dgm:spPr/>
      <dgm:t>
        <a:bodyPr/>
        <a:lstStyle/>
        <a:p>
          <a:endParaRPr lang="fr-FR"/>
        </a:p>
      </dgm:t>
    </dgm:pt>
    <dgm:pt modelId="{BACF6046-6D4B-48AD-849D-DBD307210E7C}" type="pres">
      <dgm:prSet presAssocID="{3AE2F9B1-EB02-4EBD-BF20-A526F7813337}" presName="connTx" presStyleLbl="parChTrans1D4" presStyleIdx="0" presStyleCnt="6"/>
      <dgm:spPr/>
      <dgm:t>
        <a:bodyPr/>
        <a:lstStyle/>
        <a:p>
          <a:endParaRPr lang="fr-FR"/>
        </a:p>
      </dgm:t>
    </dgm:pt>
    <dgm:pt modelId="{21A85BD1-6B8F-48E2-AA85-E71C019F315F}" type="pres">
      <dgm:prSet presAssocID="{9D60E3C5-750F-4EFE-8937-88B39B045B9A}" presName="root2" presStyleCnt="0"/>
      <dgm:spPr/>
    </dgm:pt>
    <dgm:pt modelId="{46CC679B-9B5E-48D9-AD36-DD39401D1CDD}" type="pres">
      <dgm:prSet presAssocID="{9D60E3C5-750F-4EFE-8937-88B39B045B9A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CBD87-D81D-431E-86E4-812E933CDA7C}" type="pres">
      <dgm:prSet presAssocID="{9D60E3C5-750F-4EFE-8937-88B39B045B9A}" presName="level3hierChild" presStyleCnt="0"/>
      <dgm:spPr/>
    </dgm:pt>
    <dgm:pt modelId="{CCFF767B-EC0C-4A5D-AD26-4826E9F4DEAB}" type="pres">
      <dgm:prSet presAssocID="{092FBA98-0839-43D2-8A97-85C44E460AC4}" presName="conn2-1" presStyleLbl="parChTrans1D4" presStyleIdx="1" presStyleCnt="6"/>
      <dgm:spPr/>
      <dgm:t>
        <a:bodyPr/>
        <a:lstStyle/>
        <a:p>
          <a:endParaRPr lang="fr-FR"/>
        </a:p>
      </dgm:t>
    </dgm:pt>
    <dgm:pt modelId="{687EB9E2-F3D1-4A1D-94CF-472182687037}" type="pres">
      <dgm:prSet presAssocID="{092FBA98-0839-43D2-8A97-85C44E460AC4}" presName="connTx" presStyleLbl="parChTrans1D4" presStyleIdx="1" presStyleCnt="6"/>
      <dgm:spPr/>
      <dgm:t>
        <a:bodyPr/>
        <a:lstStyle/>
        <a:p>
          <a:endParaRPr lang="fr-FR"/>
        </a:p>
      </dgm:t>
    </dgm:pt>
    <dgm:pt modelId="{8FCCA3DF-10D2-4A8A-96D4-000E9FFCFA3A}" type="pres">
      <dgm:prSet presAssocID="{DBA88F1A-07F7-48E1-8D57-4C988A4C6DA2}" presName="root2" presStyleCnt="0"/>
      <dgm:spPr/>
    </dgm:pt>
    <dgm:pt modelId="{BDF70705-82E7-4133-9D58-997F64C0F0FE}" type="pres">
      <dgm:prSet presAssocID="{DBA88F1A-07F7-48E1-8D57-4C988A4C6DA2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B545EF5-8C8F-4659-BFB1-9F5191A8420C}" type="pres">
      <dgm:prSet presAssocID="{DBA88F1A-07F7-48E1-8D57-4C988A4C6DA2}" presName="level3hierChild" presStyleCnt="0"/>
      <dgm:spPr/>
    </dgm:pt>
    <dgm:pt modelId="{C564CAEF-E081-4091-9AB9-E07FA62CAB11}" type="pres">
      <dgm:prSet presAssocID="{6DA46529-06B7-4293-AEE3-9E6169B19A0C}" presName="conn2-1" presStyleLbl="parChTrans1D4" presStyleIdx="2" presStyleCnt="6"/>
      <dgm:spPr/>
      <dgm:t>
        <a:bodyPr/>
        <a:lstStyle/>
        <a:p>
          <a:endParaRPr lang="fr-FR"/>
        </a:p>
      </dgm:t>
    </dgm:pt>
    <dgm:pt modelId="{573CD035-E445-47BC-91FE-80B32CCD94C0}" type="pres">
      <dgm:prSet presAssocID="{6DA46529-06B7-4293-AEE3-9E6169B19A0C}" presName="connTx" presStyleLbl="parChTrans1D4" presStyleIdx="2" presStyleCnt="6"/>
      <dgm:spPr/>
      <dgm:t>
        <a:bodyPr/>
        <a:lstStyle/>
        <a:p>
          <a:endParaRPr lang="fr-FR"/>
        </a:p>
      </dgm:t>
    </dgm:pt>
    <dgm:pt modelId="{12D61143-E6DA-4D2C-818B-6F3EA5AFC6B5}" type="pres">
      <dgm:prSet presAssocID="{7B2F308B-F9B8-4B83-B205-1786F45B6549}" presName="root2" presStyleCnt="0"/>
      <dgm:spPr/>
    </dgm:pt>
    <dgm:pt modelId="{89835A15-E0EB-4E13-81CA-21C2738AB7C8}" type="pres">
      <dgm:prSet presAssocID="{7B2F308B-F9B8-4B83-B205-1786F45B6549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0DDF3E-0104-4447-BDB3-CE4C121253A8}" type="pres">
      <dgm:prSet presAssocID="{7B2F308B-F9B8-4B83-B205-1786F45B6549}" presName="level3hierChild" presStyleCnt="0"/>
      <dgm:spPr/>
    </dgm:pt>
    <dgm:pt modelId="{21D5F94B-D0C0-4AE2-8307-782E49C18037}" type="pres">
      <dgm:prSet presAssocID="{9A001323-4F9A-4F49-A73D-353A794FB2FA}" presName="conn2-1" presStyleLbl="parChTrans1D4" presStyleIdx="3" presStyleCnt="6"/>
      <dgm:spPr/>
      <dgm:t>
        <a:bodyPr/>
        <a:lstStyle/>
        <a:p>
          <a:endParaRPr lang="fr-FR"/>
        </a:p>
      </dgm:t>
    </dgm:pt>
    <dgm:pt modelId="{6E10118F-36EF-4536-B292-7280A6591BE1}" type="pres">
      <dgm:prSet presAssocID="{9A001323-4F9A-4F49-A73D-353A794FB2FA}" presName="connTx" presStyleLbl="parChTrans1D4" presStyleIdx="3" presStyleCnt="6"/>
      <dgm:spPr/>
      <dgm:t>
        <a:bodyPr/>
        <a:lstStyle/>
        <a:p>
          <a:endParaRPr lang="fr-FR"/>
        </a:p>
      </dgm:t>
    </dgm:pt>
    <dgm:pt modelId="{6CE39BCC-20B6-43E1-88EC-C655808FF32A}" type="pres">
      <dgm:prSet presAssocID="{9E999E81-B3A1-431F-A8BF-401880D6278F}" presName="root2" presStyleCnt="0"/>
      <dgm:spPr/>
    </dgm:pt>
    <dgm:pt modelId="{B486B21F-41C8-4A60-803D-D2CE60E82D96}" type="pres">
      <dgm:prSet presAssocID="{9E999E81-B3A1-431F-A8BF-401880D6278F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B0F7B1F-4A5C-4158-8677-6AAC6C2FE406}" type="pres">
      <dgm:prSet presAssocID="{9E999E81-B3A1-431F-A8BF-401880D6278F}" presName="level3hierChild" presStyleCnt="0"/>
      <dgm:spPr/>
    </dgm:pt>
    <dgm:pt modelId="{9192F255-A0B4-420C-BB42-CAE00698DDC8}" type="pres">
      <dgm:prSet presAssocID="{ABBBB129-4042-441B-8F6D-6C1E77573E7C}" presName="conn2-1" presStyleLbl="parChTrans1D4" presStyleIdx="4" presStyleCnt="6"/>
      <dgm:spPr/>
      <dgm:t>
        <a:bodyPr/>
        <a:lstStyle/>
        <a:p>
          <a:endParaRPr lang="fr-FR"/>
        </a:p>
      </dgm:t>
    </dgm:pt>
    <dgm:pt modelId="{07E6A41C-8E26-49CD-A6DC-08783004765D}" type="pres">
      <dgm:prSet presAssocID="{ABBBB129-4042-441B-8F6D-6C1E77573E7C}" presName="connTx" presStyleLbl="parChTrans1D4" presStyleIdx="4" presStyleCnt="6"/>
      <dgm:spPr/>
      <dgm:t>
        <a:bodyPr/>
        <a:lstStyle/>
        <a:p>
          <a:endParaRPr lang="fr-FR"/>
        </a:p>
      </dgm:t>
    </dgm:pt>
    <dgm:pt modelId="{A963AA56-6ABD-4BC7-90C1-03CA7C7AFB19}" type="pres">
      <dgm:prSet presAssocID="{561798B6-F202-4521-9A8F-8E4D88483B31}" presName="root2" presStyleCnt="0"/>
      <dgm:spPr/>
    </dgm:pt>
    <dgm:pt modelId="{58A0EB4A-2450-4EEB-B467-4FF7852DBDE9}" type="pres">
      <dgm:prSet presAssocID="{561798B6-F202-4521-9A8F-8E4D88483B31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7DC5661-7003-4C41-BAAF-CB1D26CA5EAF}" type="pres">
      <dgm:prSet presAssocID="{561798B6-F202-4521-9A8F-8E4D88483B31}" presName="level3hierChild" presStyleCnt="0"/>
      <dgm:spPr/>
    </dgm:pt>
    <dgm:pt modelId="{874FE5DC-6D4F-4F02-B3DA-0B994671B18C}" type="pres">
      <dgm:prSet presAssocID="{C6F99290-C23C-499E-993F-A6DC1D34A1AE}" presName="conn2-1" presStyleLbl="parChTrans1D4" presStyleIdx="5" presStyleCnt="6"/>
      <dgm:spPr/>
      <dgm:t>
        <a:bodyPr/>
        <a:lstStyle/>
        <a:p>
          <a:endParaRPr lang="fr-FR"/>
        </a:p>
      </dgm:t>
    </dgm:pt>
    <dgm:pt modelId="{9DB644DC-A5E8-40EF-A305-7217F5EB2901}" type="pres">
      <dgm:prSet presAssocID="{C6F99290-C23C-499E-993F-A6DC1D34A1AE}" presName="connTx" presStyleLbl="parChTrans1D4" presStyleIdx="5" presStyleCnt="6"/>
      <dgm:spPr/>
      <dgm:t>
        <a:bodyPr/>
        <a:lstStyle/>
        <a:p>
          <a:endParaRPr lang="fr-FR"/>
        </a:p>
      </dgm:t>
    </dgm:pt>
    <dgm:pt modelId="{F104B833-9430-463C-B061-187C55DB5004}" type="pres">
      <dgm:prSet presAssocID="{2F375BF6-C46D-4776-8E05-51D15F34ED67}" presName="root2" presStyleCnt="0"/>
      <dgm:spPr/>
    </dgm:pt>
    <dgm:pt modelId="{8AB086FC-2100-49B0-81E7-B80C6CC6491A}" type="pres">
      <dgm:prSet presAssocID="{2F375BF6-C46D-4776-8E05-51D15F34ED67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99D4DEE-17C8-4C60-9C5E-A58F95A3CA9D}" type="pres">
      <dgm:prSet presAssocID="{2F375BF6-C46D-4776-8E05-51D15F34ED67}" presName="level3hierChild" presStyleCnt="0"/>
      <dgm:spPr/>
    </dgm:pt>
  </dgm:ptLst>
  <dgm:cxnLst>
    <dgm:cxn modelId="{17206BA7-00D3-4B51-AF1B-6DE5074AAE86}" type="presOf" srcId="{7B2F308B-F9B8-4B83-B205-1786F45B6549}" destId="{89835A15-E0EB-4E13-81CA-21C2738AB7C8}" srcOrd="0" destOrd="0" presId="urn:microsoft.com/office/officeart/2005/8/layout/hierarchy2"/>
    <dgm:cxn modelId="{F607F270-3B39-404C-AEDF-7431B9393138}" type="presOf" srcId="{9A001323-4F9A-4F49-A73D-353A794FB2FA}" destId="{21D5F94B-D0C0-4AE2-8307-782E49C18037}" srcOrd="0" destOrd="0" presId="urn:microsoft.com/office/officeart/2005/8/layout/hierarchy2"/>
    <dgm:cxn modelId="{3461B398-0917-4F55-9254-B1E415514452}" srcId="{00BC24B6-F7C2-4B7D-ABEE-986A51634242}" destId="{6106D40F-484B-4D5E-857F-C2AE4B0D6829}" srcOrd="0" destOrd="0" parTransId="{A5A9E1EE-1723-427B-8D68-81123869322D}" sibTransId="{3BFBAA90-775D-4F3F-A5BD-2C1BA3FD1552}"/>
    <dgm:cxn modelId="{81490D5C-BED4-40F7-8A30-704383D75284}" type="presOf" srcId="{9E999E81-B3A1-431F-A8BF-401880D6278F}" destId="{B486B21F-41C8-4A60-803D-D2CE60E82D96}" srcOrd="0" destOrd="0" presId="urn:microsoft.com/office/officeart/2005/8/layout/hierarchy2"/>
    <dgm:cxn modelId="{8A94BE26-2D56-4018-BBA7-93C7C69D6BF5}" type="presOf" srcId="{092FBA98-0839-43D2-8A97-85C44E460AC4}" destId="{687EB9E2-F3D1-4A1D-94CF-472182687037}" srcOrd="1" destOrd="0" presId="urn:microsoft.com/office/officeart/2005/8/layout/hierarchy2"/>
    <dgm:cxn modelId="{9B5D6161-19ED-4260-88A3-B77A2F6D30D6}" type="presOf" srcId="{A5A9E1EE-1723-427B-8D68-81123869322D}" destId="{51301D18-F954-4C99-8B12-EBDA5635154E}" srcOrd="1" destOrd="0" presId="urn:microsoft.com/office/officeart/2005/8/layout/hierarchy2"/>
    <dgm:cxn modelId="{D6F27B83-5025-4880-B61E-DBB85969B909}" srcId="{7B2F308B-F9B8-4B83-B205-1786F45B6549}" destId="{9E999E81-B3A1-431F-A8BF-401880D6278F}" srcOrd="0" destOrd="0" parTransId="{9A001323-4F9A-4F49-A73D-353A794FB2FA}" sibTransId="{30C51015-5820-4357-BA2B-DD6C891393EF}"/>
    <dgm:cxn modelId="{C2B78205-4600-43B9-8192-F283BD862FAF}" type="presOf" srcId="{9A001323-4F9A-4F49-A73D-353A794FB2FA}" destId="{6E10118F-36EF-4536-B292-7280A6591BE1}" srcOrd="1" destOrd="0" presId="urn:microsoft.com/office/officeart/2005/8/layout/hierarchy2"/>
    <dgm:cxn modelId="{75191936-6C9F-4CC1-B34F-A94CE0FF0483}" type="presOf" srcId="{561798B6-F202-4521-9A8F-8E4D88483B31}" destId="{58A0EB4A-2450-4EEB-B467-4FF7852DBDE9}" srcOrd="0" destOrd="0" presId="urn:microsoft.com/office/officeart/2005/8/layout/hierarchy2"/>
    <dgm:cxn modelId="{C340B98F-D0A6-4462-97CD-85A459EE1AC1}" type="presOf" srcId="{A5A9E1EE-1723-427B-8D68-81123869322D}" destId="{06F0D304-E61E-4E32-A022-EA7553ED279C}" srcOrd="0" destOrd="0" presId="urn:microsoft.com/office/officeart/2005/8/layout/hierarchy2"/>
    <dgm:cxn modelId="{BC1F5B9F-79EB-49A9-85FA-DBCF58265870}" srcId="{39F3332A-F7E5-44D6-9E74-50DA7FA51320}" destId="{7B2F308B-F9B8-4B83-B205-1786F45B6549}" srcOrd="1" destOrd="0" parTransId="{6DA46529-06B7-4293-AEE3-9E6169B19A0C}" sibTransId="{C0AC8DB7-BEA6-47AE-92B7-95DBD6DE7A93}"/>
    <dgm:cxn modelId="{B61CD657-D76B-4F64-B349-A71F675167B5}" type="presOf" srcId="{BF8DF10A-E5BE-4CF1-972D-F216AE31070B}" destId="{D85F8EEA-194D-4736-86D0-16453358CAE9}" srcOrd="0" destOrd="0" presId="urn:microsoft.com/office/officeart/2005/8/layout/hierarchy2"/>
    <dgm:cxn modelId="{013EF7D8-4B0C-4639-8A8F-EC2808517C2F}" srcId="{39F3332A-F7E5-44D6-9E74-50DA7FA51320}" destId="{9D60E3C5-750F-4EFE-8937-88B39B045B9A}" srcOrd="0" destOrd="0" parTransId="{3AE2F9B1-EB02-4EBD-BF20-A526F7813337}" sibTransId="{4B81D1BB-4CBA-4B7E-9F90-A731BD92209C}"/>
    <dgm:cxn modelId="{02A0E0D0-341F-4774-9A7B-86328EF85726}" srcId="{39F3332A-F7E5-44D6-9E74-50DA7FA51320}" destId="{561798B6-F202-4521-9A8F-8E4D88483B31}" srcOrd="2" destOrd="0" parTransId="{ABBBB129-4042-441B-8F6D-6C1E77573E7C}" sibTransId="{6BFFE1AC-2715-41BC-B487-DF306C07AFB3}"/>
    <dgm:cxn modelId="{FEE8C2CE-39AD-47F4-B73B-D9CF43BEA4A9}" type="presOf" srcId="{3AE2F9B1-EB02-4EBD-BF20-A526F7813337}" destId="{8D1A31EB-4101-4CD6-BAE9-77D566CE2C2F}" srcOrd="0" destOrd="0" presId="urn:microsoft.com/office/officeart/2005/8/layout/hierarchy2"/>
    <dgm:cxn modelId="{AC5730DC-E1EA-4A5E-90E7-B7F7DC6D7457}" srcId="{BF8DF10A-E5BE-4CF1-972D-F216AE31070B}" destId="{00BC24B6-F7C2-4B7D-ABEE-986A51634242}" srcOrd="0" destOrd="0" parTransId="{F93742BB-4441-442E-AB45-853614B7E48F}" sibTransId="{7E23D903-DEB1-48F7-BD61-37E62846D8A7}"/>
    <dgm:cxn modelId="{2CC75D76-63DE-4627-A9FA-D17C0DD0EA45}" type="presOf" srcId="{ABBBB129-4042-441B-8F6D-6C1E77573E7C}" destId="{07E6A41C-8E26-49CD-A6DC-08783004765D}" srcOrd="1" destOrd="0" presId="urn:microsoft.com/office/officeart/2005/8/layout/hierarchy2"/>
    <dgm:cxn modelId="{B4E89A5A-8164-4347-9C66-D9002B58510D}" srcId="{9D60E3C5-750F-4EFE-8937-88B39B045B9A}" destId="{DBA88F1A-07F7-48E1-8D57-4C988A4C6DA2}" srcOrd="0" destOrd="0" parTransId="{092FBA98-0839-43D2-8A97-85C44E460AC4}" sibTransId="{499C701A-2CBD-4721-A1B7-285E3B5785D4}"/>
    <dgm:cxn modelId="{EA40F0D8-D6C4-45C3-AF1D-C6AF3FF9A811}" type="presOf" srcId="{2F375BF6-C46D-4776-8E05-51D15F34ED67}" destId="{8AB086FC-2100-49B0-81E7-B80C6CC6491A}" srcOrd="0" destOrd="0" presId="urn:microsoft.com/office/officeart/2005/8/layout/hierarchy2"/>
    <dgm:cxn modelId="{3CD13517-7A4F-4D12-B5DE-6A6D5E9FA759}" type="presOf" srcId="{3AE2F9B1-EB02-4EBD-BF20-A526F7813337}" destId="{BACF6046-6D4B-48AD-849D-DBD307210E7C}" srcOrd="1" destOrd="0" presId="urn:microsoft.com/office/officeart/2005/8/layout/hierarchy2"/>
    <dgm:cxn modelId="{295F2F1E-EACC-4DB8-A63B-B8C6406E3FCE}" type="presOf" srcId="{00BC24B6-F7C2-4B7D-ABEE-986A51634242}" destId="{A42F1CCC-D5DD-42C9-A7D0-E2C8B703FB22}" srcOrd="0" destOrd="0" presId="urn:microsoft.com/office/officeart/2005/8/layout/hierarchy2"/>
    <dgm:cxn modelId="{970DE590-C79A-48B7-9892-3BFE33E22705}" type="presOf" srcId="{092FBA98-0839-43D2-8A97-85C44E460AC4}" destId="{CCFF767B-EC0C-4A5D-AD26-4826E9F4DEAB}" srcOrd="0" destOrd="0" presId="urn:microsoft.com/office/officeart/2005/8/layout/hierarchy2"/>
    <dgm:cxn modelId="{73F94750-46C1-4E2E-A1CF-13FB6506A7D6}" type="presOf" srcId="{A8F1B03F-2706-42AF-862D-020DFF9943EE}" destId="{B8DC59FE-805B-4F07-85D1-7D868E67334B}" srcOrd="0" destOrd="0" presId="urn:microsoft.com/office/officeart/2005/8/layout/hierarchy2"/>
    <dgm:cxn modelId="{C9E66283-295B-40DE-9F0A-3377E34763F8}" type="presOf" srcId="{6106D40F-484B-4D5E-857F-C2AE4B0D6829}" destId="{24F432DF-77EA-4A6F-8B81-EE1F14022DF6}" srcOrd="0" destOrd="0" presId="urn:microsoft.com/office/officeart/2005/8/layout/hierarchy2"/>
    <dgm:cxn modelId="{53D550DC-B653-47AF-849F-77868C0F13C7}" type="presOf" srcId="{ABBBB129-4042-441B-8F6D-6C1E77573E7C}" destId="{9192F255-A0B4-420C-BB42-CAE00698DDC8}" srcOrd="0" destOrd="0" presId="urn:microsoft.com/office/officeart/2005/8/layout/hierarchy2"/>
    <dgm:cxn modelId="{0EE066F3-52DD-4FC1-A38C-1305BE34255A}" type="presOf" srcId="{9D60E3C5-750F-4EFE-8937-88B39B045B9A}" destId="{46CC679B-9B5E-48D9-AD36-DD39401D1CDD}" srcOrd="0" destOrd="0" presId="urn:microsoft.com/office/officeart/2005/8/layout/hierarchy2"/>
    <dgm:cxn modelId="{FFF76C13-98E6-4061-B4F2-AF9F3D1279E9}" type="presOf" srcId="{C6F99290-C23C-499E-993F-A6DC1D34A1AE}" destId="{874FE5DC-6D4F-4F02-B3DA-0B994671B18C}" srcOrd="0" destOrd="0" presId="urn:microsoft.com/office/officeart/2005/8/layout/hierarchy2"/>
    <dgm:cxn modelId="{9376DD70-0546-491A-8085-118216F90B40}" type="presOf" srcId="{DBA88F1A-07F7-48E1-8D57-4C988A4C6DA2}" destId="{BDF70705-82E7-4133-9D58-997F64C0F0FE}" srcOrd="0" destOrd="0" presId="urn:microsoft.com/office/officeart/2005/8/layout/hierarchy2"/>
    <dgm:cxn modelId="{19A1EC40-F328-497F-89AA-C83C4FBE3DCE}" srcId="{6106D40F-484B-4D5E-857F-C2AE4B0D6829}" destId="{39F3332A-F7E5-44D6-9E74-50DA7FA51320}" srcOrd="0" destOrd="0" parTransId="{A8F1B03F-2706-42AF-862D-020DFF9943EE}" sibTransId="{9943883F-21D7-43BB-A812-63C5672A72F2}"/>
    <dgm:cxn modelId="{D391477D-889A-419C-84B1-44EBCD0EE9A0}" srcId="{561798B6-F202-4521-9A8F-8E4D88483B31}" destId="{2F375BF6-C46D-4776-8E05-51D15F34ED67}" srcOrd="0" destOrd="0" parTransId="{C6F99290-C23C-499E-993F-A6DC1D34A1AE}" sibTransId="{4F440D73-BDD2-4DC0-BF3E-A29FF014BEBE}"/>
    <dgm:cxn modelId="{2763F170-7039-40BF-9F85-C3EAB950EBA7}" type="presOf" srcId="{A8F1B03F-2706-42AF-862D-020DFF9943EE}" destId="{66722FBF-31C4-477E-8B2A-72AE57AE521F}" srcOrd="1" destOrd="0" presId="urn:microsoft.com/office/officeart/2005/8/layout/hierarchy2"/>
    <dgm:cxn modelId="{C3B2BCE2-F6D8-4239-B67E-91A0983D12D9}" type="presOf" srcId="{C6F99290-C23C-499E-993F-A6DC1D34A1AE}" destId="{9DB644DC-A5E8-40EF-A305-7217F5EB2901}" srcOrd="1" destOrd="0" presId="urn:microsoft.com/office/officeart/2005/8/layout/hierarchy2"/>
    <dgm:cxn modelId="{D49712FA-C125-4300-976D-4DDA7A3EBAD1}" type="presOf" srcId="{6DA46529-06B7-4293-AEE3-9E6169B19A0C}" destId="{573CD035-E445-47BC-91FE-80B32CCD94C0}" srcOrd="1" destOrd="0" presId="urn:microsoft.com/office/officeart/2005/8/layout/hierarchy2"/>
    <dgm:cxn modelId="{4D977C8B-7BD3-4EF5-8AF1-839969F6A5FE}" type="presOf" srcId="{6DA46529-06B7-4293-AEE3-9E6169B19A0C}" destId="{C564CAEF-E081-4091-9AB9-E07FA62CAB11}" srcOrd="0" destOrd="0" presId="urn:microsoft.com/office/officeart/2005/8/layout/hierarchy2"/>
    <dgm:cxn modelId="{A55C323F-366E-4EE0-B8E6-A0D8AC88EAAD}" type="presOf" srcId="{39F3332A-F7E5-44D6-9E74-50DA7FA51320}" destId="{CEBF293F-B107-416F-820A-D3D6B73AFFAC}" srcOrd="0" destOrd="0" presId="urn:microsoft.com/office/officeart/2005/8/layout/hierarchy2"/>
    <dgm:cxn modelId="{F83422EF-0E74-44D0-8D56-0B0CD6F62180}" type="presParOf" srcId="{D85F8EEA-194D-4736-86D0-16453358CAE9}" destId="{5B2A03F1-4138-46EC-B727-68397C844DC6}" srcOrd="0" destOrd="0" presId="urn:microsoft.com/office/officeart/2005/8/layout/hierarchy2"/>
    <dgm:cxn modelId="{59D1AA9B-1866-405B-8D8D-CAF446D86D61}" type="presParOf" srcId="{5B2A03F1-4138-46EC-B727-68397C844DC6}" destId="{A42F1CCC-D5DD-42C9-A7D0-E2C8B703FB22}" srcOrd="0" destOrd="0" presId="urn:microsoft.com/office/officeart/2005/8/layout/hierarchy2"/>
    <dgm:cxn modelId="{07C7721D-9640-44CE-9A9F-00B4972BC3DC}" type="presParOf" srcId="{5B2A03F1-4138-46EC-B727-68397C844DC6}" destId="{367E83B0-D520-454A-91BF-0ED9BDA7E816}" srcOrd="1" destOrd="0" presId="urn:microsoft.com/office/officeart/2005/8/layout/hierarchy2"/>
    <dgm:cxn modelId="{A167BFD8-5D5D-4727-A22D-DC04AE3EBA8A}" type="presParOf" srcId="{367E83B0-D520-454A-91BF-0ED9BDA7E816}" destId="{06F0D304-E61E-4E32-A022-EA7553ED279C}" srcOrd="0" destOrd="0" presId="urn:microsoft.com/office/officeart/2005/8/layout/hierarchy2"/>
    <dgm:cxn modelId="{3BE86E67-3C27-4C2A-A830-D2E2A06C8227}" type="presParOf" srcId="{06F0D304-E61E-4E32-A022-EA7553ED279C}" destId="{51301D18-F954-4C99-8B12-EBDA5635154E}" srcOrd="0" destOrd="0" presId="urn:microsoft.com/office/officeart/2005/8/layout/hierarchy2"/>
    <dgm:cxn modelId="{54429106-998E-4ECF-A0AF-9FE2C7C6DFFE}" type="presParOf" srcId="{367E83B0-D520-454A-91BF-0ED9BDA7E816}" destId="{DEC900CA-8BC1-46D7-8943-DDADC760E1B9}" srcOrd="1" destOrd="0" presId="urn:microsoft.com/office/officeart/2005/8/layout/hierarchy2"/>
    <dgm:cxn modelId="{D44FAF2F-3801-4EDD-85B8-8321ED437C8D}" type="presParOf" srcId="{DEC900CA-8BC1-46D7-8943-DDADC760E1B9}" destId="{24F432DF-77EA-4A6F-8B81-EE1F14022DF6}" srcOrd="0" destOrd="0" presId="urn:microsoft.com/office/officeart/2005/8/layout/hierarchy2"/>
    <dgm:cxn modelId="{AB375E89-F755-4AFE-9A26-DAF840123198}" type="presParOf" srcId="{DEC900CA-8BC1-46D7-8943-DDADC760E1B9}" destId="{83C6C931-CF64-4FB7-8691-EE44E7693DE4}" srcOrd="1" destOrd="0" presId="urn:microsoft.com/office/officeart/2005/8/layout/hierarchy2"/>
    <dgm:cxn modelId="{44766DFC-E64C-4699-AACD-5E6A7B15A26C}" type="presParOf" srcId="{83C6C931-CF64-4FB7-8691-EE44E7693DE4}" destId="{B8DC59FE-805B-4F07-85D1-7D868E67334B}" srcOrd="0" destOrd="0" presId="urn:microsoft.com/office/officeart/2005/8/layout/hierarchy2"/>
    <dgm:cxn modelId="{BE5CC006-B33E-4AAD-94AA-54E52A7055D2}" type="presParOf" srcId="{B8DC59FE-805B-4F07-85D1-7D868E67334B}" destId="{66722FBF-31C4-477E-8B2A-72AE57AE521F}" srcOrd="0" destOrd="0" presId="urn:microsoft.com/office/officeart/2005/8/layout/hierarchy2"/>
    <dgm:cxn modelId="{24A28EEB-EEED-4943-ADEF-B97711C9C09B}" type="presParOf" srcId="{83C6C931-CF64-4FB7-8691-EE44E7693DE4}" destId="{8CF700A9-7799-44A5-86E4-AA319A5598B5}" srcOrd="1" destOrd="0" presId="urn:microsoft.com/office/officeart/2005/8/layout/hierarchy2"/>
    <dgm:cxn modelId="{6F4BD111-3AAF-4BE4-BD4A-CC613D637086}" type="presParOf" srcId="{8CF700A9-7799-44A5-86E4-AA319A5598B5}" destId="{CEBF293F-B107-416F-820A-D3D6B73AFFAC}" srcOrd="0" destOrd="0" presId="urn:microsoft.com/office/officeart/2005/8/layout/hierarchy2"/>
    <dgm:cxn modelId="{9B8686EF-B184-4F33-87BA-F849040569DA}" type="presParOf" srcId="{8CF700A9-7799-44A5-86E4-AA319A5598B5}" destId="{617D31F5-CF20-46F0-8E0F-7DD01A94E86A}" srcOrd="1" destOrd="0" presId="urn:microsoft.com/office/officeart/2005/8/layout/hierarchy2"/>
    <dgm:cxn modelId="{B03211D0-876E-434F-BAE1-204F8CE2DC57}" type="presParOf" srcId="{617D31F5-CF20-46F0-8E0F-7DD01A94E86A}" destId="{8D1A31EB-4101-4CD6-BAE9-77D566CE2C2F}" srcOrd="0" destOrd="0" presId="urn:microsoft.com/office/officeart/2005/8/layout/hierarchy2"/>
    <dgm:cxn modelId="{3DFF775C-A2B6-4D46-B5E4-47BE1A97D55C}" type="presParOf" srcId="{8D1A31EB-4101-4CD6-BAE9-77D566CE2C2F}" destId="{BACF6046-6D4B-48AD-849D-DBD307210E7C}" srcOrd="0" destOrd="0" presId="urn:microsoft.com/office/officeart/2005/8/layout/hierarchy2"/>
    <dgm:cxn modelId="{747743CE-ACB0-4365-A381-EEC5B84360A7}" type="presParOf" srcId="{617D31F5-CF20-46F0-8E0F-7DD01A94E86A}" destId="{21A85BD1-6B8F-48E2-AA85-E71C019F315F}" srcOrd="1" destOrd="0" presId="urn:microsoft.com/office/officeart/2005/8/layout/hierarchy2"/>
    <dgm:cxn modelId="{98762496-D26F-4679-ADCC-793E898D9DBE}" type="presParOf" srcId="{21A85BD1-6B8F-48E2-AA85-E71C019F315F}" destId="{46CC679B-9B5E-48D9-AD36-DD39401D1CDD}" srcOrd="0" destOrd="0" presId="urn:microsoft.com/office/officeart/2005/8/layout/hierarchy2"/>
    <dgm:cxn modelId="{E1F3E3D0-68C3-4588-9AFD-02EC40A52C06}" type="presParOf" srcId="{21A85BD1-6B8F-48E2-AA85-E71C019F315F}" destId="{869CBD87-D81D-431E-86E4-812E933CDA7C}" srcOrd="1" destOrd="0" presId="urn:microsoft.com/office/officeart/2005/8/layout/hierarchy2"/>
    <dgm:cxn modelId="{779DD35F-A19E-4F5E-981C-9397FA765439}" type="presParOf" srcId="{869CBD87-D81D-431E-86E4-812E933CDA7C}" destId="{CCFF767B-EC0C-4A5D-AD26-4826E9F4DEAB}" srcOrd="0" destOrd="0" presId="urn:microsoft.com/office/officeart/2005/8/layout/hierarchy2"/>
    <dgm:cxn modelId="{57993C2D-CA08-4CD2-ABA5-E796BFE05CC1}" type="presParOf" srcId="{CCFF767B-EC0C-4A5D-AD26-4826E9F4DEAB}" destId="{687EB9E2-F3D1-4A1D-94CF-472182687037}" srcOrd="0" destOrd="0" presId="urn:microsoft.com/office/officeart/2005/8/layout/hierarchy2"/>
    <dgm:cxn modelId="{005C17F3-7038-447F-BAE3-58B76563C1EA}" type="presParOf" srcId="{869CBD87-D81D-431E-86E4-812E933CDA7C}" destId="{8FCCA3DF-10D2-4A8A-96D4-000E9FFCFA3A}" srcOrd="1" destOrd="0" presId="urn:microsoft.com/office/officeart/2005/8/layout/hierarchy2"/>
    <dgm:cxn modelId="{E5CE2BCC-9155-46DB-8BB1-69D98D08DAC8}" type="presParOf" srcId="{8FCCA3DF-10D2-4A8A-96D4-000E9FFCFA3A}" destId="{BDF70705-82E7-4133-9D58-997F64C0F0FE}" srcOrd="0" destOrd="0" presId="urn:microsoft.com/office/officeart/2005/8/layout/hierarchy2"/>
    <dgm:cxn modelId="{CDF53A0F-6415-4FA9-9CD1-3793A84D1FD9}" type="presParOf" srcId="{8FCCA3DF-10D2-4A8A-96D4-000E9FFCFA3A}" destId="{3B545EF5-8C8F-4659-BFB1-9F5191A8420C}" srcOrd="1" destOrd="0" presId="urn:microsoft.com/office/officeart/2005/8/layout/hierarchy2"/>
    <dgm:cxn modelId="{6B14A710-33AB-458C-A5AB-E96D5D1A575B}" type="presParOf" srcId="{617D31F5-CF20-46F0-8E0F-7DD01A94E86A}" destId="{C564CAEF-E081-4091-9AB9-E07FA62CAB11}" srcOrd="2" destOrd="0" presId="urn:microsoft.com/office/officeart/2005/8/layout/hierarchy2"/>
    <dgm:cxn modelId="{6011135E-BA91-4989-8404-AC579CC24570}" type="presParOf" srcId="{C564CAEF-E081-4091-9AB9-E07FA62CAB11}" destId="{573CD035-E445-47BC-91FE-80B32CCD94C0}" srcOrd="0" destOrd="0" presId="urn:microsoft.com/office/officeart/2005/8/layout/hierarchy2"/>
    <dgm:cxn modelId="{50D8BBD0-C3E4-415F-AF74-113D11AEACC5}" type="presParOf" srcId="{617D31F5-CF20-46F0-8E0F-7DD01A94E86A}" destId="{12D61143-E6DA-4D2C-818B-6F3EA5AFC6B5}" srcOrd="3" destOrd="0" presId="urn:microsoft.com/office/officeart/2005/8/layout/hierarchy2"/>
    <dgm:cxn modelId="{C315307C-EB60-40F7-981A-01F67C376BEB}" type="presParOf" srcId="{12D61143-E6DA-4D2C-818B-6F3EA5AFC6B5}" destId="{89835A15-E0EB-4E13-81CA-21C2738AB7C8}" srcOrd="0" destOrd="0" presId="urn:microsoft.com/office/officeart/2005/8/layout/hierarchy2"/>
    <dgm:cxn modelId="{2CC6E59F-B917-4C34-B3BB-EECDF0E94266}" type="presParOf" srcId="{12D61143-E6DA-4D2C-818B-6F3EA5AFC6B5}" destId="{BB0DDF3E-0104-4447-BDB3-CE4C121253A8}" srcOrd="1" destOrd="0" presId="urn:microsoft.com/office/officeart/2005/8/layout/hierarchy2"/>
    <dgm:cxn modelId="{E9168FD3-48F1-4DAE-AAFA-078C94CB92CB}" type="presParOf" srcId="{BB0DDF3E-0104-4447-BDB3-CE4C121253A8}" destId="{21D5F94B-D0C0-4AE2-8307-782E49C18037}" srcOrd="0" destOrd="0" presId="urn:microsoft.com/office/officeart/2005/8/layout/hierarchy2"/>
    <dgm:cxn modelId="{A71A8966-3E3C-4BDA-975A-315FC4DEA9AB}" type="presParOf" srcId="{21D5F94B-D0C0-4AE2-8307-782E49C18037}" destId="{6E10118F-36EF-4536-B292-7280A6591BE1}" srcOrd="0" destOrd="0" presId="urn:microsoft.com/office/officeart/2005/8/layout/hierarchy2"/>
    <dgm:cxn modelId="{DDB725F2-5852-4317-9050-F0B283589132}" type="presParOf" srcId="{BB0DDF3E-0104-4447-BDB3-CE4C121253A8}" destId="{6CE39BCC-20B6-43E1-88EC-C655808FF32A}" srcOrd="1" destOrd="0" presId="urn:microsoft.com/office/officeart/2005/8/layout/hierarchy2"/>
    <dgm:cxn modelId="{C62D5DE0-716C-4D4C-9ED9-8D3B3A4CACA0}" type="presParOf" srcId="{6CE39BCC-20B6-43E1-88EC-C655808FF32A}" destId="{B486B21F-41C8-4A60-803D-D2CE60E82D96}" srcOrd="0" destOrd="0" presId="urn:microsoft.com/office/officeart/2005/8/layout/hierarchy2"/>
    <dgm:cxn modelId="{523BFEA7-775A-4842-88E3-0FB0DBF26DAE}" type="presParOf" srcId="{6CE39BCC-20B6-43E1-88EC-C655808FF32A}" destId="{8B0F7B1F-4A5C-4158-8677-6AAC6C2FE406}" srcOrd="1" destOrd="0" presId="urn:microsoft.com/office/officeart/2005/8/layout/hierarchy2"/>
    <dgm:cxn modelId="{7365BEBC-616C-496E-BC29-11ACB221F32D}" type="presParOf" srcId="{617D31F5-CF20-46F0-8E0F-7DD01A94E86A}" destId="{9192F255-A0B4-420C-BB42-CAE00698DDC8}" srcOrd="4" destOrd="0" presId="urn:microsoft.com/office/officeart/2005/8/layout/hierarchy2"/>
    <dgm:cxn modelId="{AB4B9B33-FDD9-40C4-9B29-E3F1E7EE3AA6}" type="presParOf" srcId="{9192F255-A0B4-420C-BB42-CAE00698DDC8}" destId="{07E6A41C-8E26-49CD-A6DC-08783004765D}" srcOrd="0" destOrd="0" presId="urn:microsoft.com/office/officeart/2005/8/layout/hierarchy2"/>
    <dgm:cxn modelId="{8DFFDE0A-438B-40CB-B4FA-2CDC2C34B270}" type="presParOf" srcId="{617D31F5-CF20-46F0-8E0F-7DD01A94E86A}" destId="{A963AA56-6ABD-4BC7-90C1-03CA7C7AFB19}" srcOrd="5" destOrd="0" presId="urn:microsoft.com/office/officeart/2005/8/layout/hierarchy2"/>
    <dgm:cxn modelId="{6571C041-BC19-4718-B76E-8090617915DC}" type="presParOf" srcId="{A963AA56-6ABD-4BC7-90C1-03CA7C7AFB19}" destId="{58A0EB4A-2450-4EEB-B467-4FF7852DBDE9}" srcOrd="0" destOrd="0" presId="urn:microsoft.com/office/officeart/2005/8/layout/hierarchy2"/>
    <dgm:cxn modelId="{2BF4524A-14E7-4DD0-9AF6-C81FE2508C29}" type="presParOf" srcId="{A963AA56-6ABD-4BC7-90C1-03CA7C7AFB19}" destId="{97DC5661-7003-4C41-BAAF-CB1D26CA5EAF}" srcOrd="1" destOrd="0" presId="urn:microsoft.com/office/officeart/2005/8/layout/hierarchy2"/>
    <dgm:cxn modelId="{12F52BB2-924C-49D2-8AF4-16CA3BDA66E7}" type="presParOf" srcId="{97DC5661-7003-4C41-BAAF-CB1D26CA5EAF}" destId="{874FE5DC-6D4F-4F02-B3DA-0B994671B18C}" srcOrd="0" destOrd="0" presId="urn:microsoft.com/office/officeart/2005/8/layout/hierarchy2"/>
    <dgm:cxn modelId="{B6B97F58-3811-4F3F-ADE8-08E586C8EF9B}" type="presParOf" srcId="{874FE5DC-6D4F-4F02-B3DA-0B994671B18C}" destId="{9DB644DC-A5E8-40EF-A305-7217F5EB2901}" srcOrd="0" destOrd="0" presId="urn:microsoft.com/office/officeart/2005/8/layout/hierarchy2"/>
    <dgm:cxn modelId="{79DBD6C9-93D2-48D6-AF4D-AEA3B29244F1}" type="presParOf" srcId="{97DC5661-7003-4C41-BAAF-CB1D26CA5EAF}" destId="{F104B833-9430-463C-B061-187C55DB5004}" srcOrd="1" destOrd="0" presId="urn:microsoft.com/office/officeart/2005/8/layout/hierarchy2"/>
    <dgm:cxn modelId="{F268C5F4-30D5-4EC1-84FE-0C28944B8BD1}" type="presParOf" srcId="{F104B833-9430-463C-B061-187C55DB5004}" destId="{8AB086FC-2100-49B0-81E7-B80C6CC6491A}" srcOrd="0" destOrd="0" presId="urn:microsoft.com/office/officeart/2005/8/layout/hierarchy2"/>
    <dgm:cxn modelId="{555DDE30-703F-4EC2-961F-78CDB3AA3284}" type="presParOf" srcId="{F104B833-9430-463C-B061-187C55DB5004}" destId="{899D4DEE-17C8-4C60-9C5E-A58F95A3CA9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F8DF10A-E5BE-4CF1-972D-F216AE3107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BC24B6-F7C2-4B7D-ABEE-986A51634242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F93742BB-4441-442E-AB45-853614B7E48F}" type="parTrans" cxnId="{AC5730DC-E1EA-4A5E-90E7-B7F7DC6D7457}">
      <dgm:prSet/>
      <dgm:spPr/>
      <dgm:t>
        <a:bodyPr/>
        <a:lstStyle/>
        <a:p>
          <a:endParaRPr lang="fr-FR"/>
        </a:p>
      </dgm:t>
    </dgm:pt>
    <dgm:pt modelId="{7E23D903-DEB1-48F7-BD61-37E62846D8A7}" type="sibTrans" cxnId="{AC5730DC-E1EA-4A5E-90E7-B7F7DC6D7457}">
      <dgm:prSet/>
      <dgm:spPr/>
      <dgm:t>
        <a:bodyPr/>
        <a:lstStyle/>
        <a:p>
          <a:endParaRPr lang="fr-FR"/>
        </a:p>
      </dgm:t>
    </dgm:pt>
    <dgm:pt modelId="{6106D40F-484B-4D5E-857F-C2AE4B0D6829}">
      <dgm:prSet phldrT="[Texte]"/>
      <dgm:spPr/>
      <dgm:t>
        <a:bodyPr/>
        <a:lstStyle/>
        <a:p>
          <a:r>
            <a:rPr lang="fr-FR" dirty="0" smtClean="0"/>
            <a:t>SOLUTION ?</a:t>
          </a:r>
          <a:endParaRPr lang="fr-FR" dirty="0"/>
        </a:p>
      </dgm:t>
    </dgm:pt>
    <dgm:pt modelId="{A5A9E1EE-1723-427B-8D68-81123869322D}" type="parTrans" cxnId="{3461B398-0917-4F55-9254-B1E415514452}">
      <dgm:prSet/>
      <dgm:spPr/>
      <dgm:t>
        <a:bodyPr/>
        <a:lstStyle/>
        <a:p>
          <a:endParaRPr lang="fr-FR"/>
        </a:p>
      </dgm:t>
    </dgm:pt>
    <dgm:pt modelId="{3BFBAA90-775D-4F3F-A5BD-2C1BA3FD1552}" type="sibTrans" cxnId="{3461B398-0917-4F55-9254-B1E415514452}">
      <dgm:prSet/>
      <dgm:spPr/>
      <dgm:t>
        <a:bodyPr/>
        <a:lstStyle/>
        <a:p>
          <a:endParaRPr lang="fr-FR"/>
        </a:p>
      </dgm:t>
    </dgm:pt>
    <dgm:pt modelId="{39F3332A-F7E5-44D6-9E74-50DA7FA51320}">
      <dgm:prSet phldrT="[Texte]"/>
      <dgm:spPr/>
      <dgm:t>
        <a:bodyPr/>
        <a:lstStyle/>
        <a:p>
          <a:r>
            <a:rPr lang="fr-FR" dirty="0" smtClean="0"/>
            <a:t>Création d’un site web</a:t>
          </a:r>
          <a:endParaRPr lang="fr-FR" dirty="0"/>
        </a:p>
      </dgm:t>
    </dgm:pt>
    <dgm:pt modelId="{A8F1B03F-2706-42AF-862D-020DFF9943EE}" type="parTrans" cxnId="{19A1EC40-F328-497F-89AA-C83C4FBE3DCE}">
      <dgm:prSet/>
      <dgm:spPr/>
      <dgm:t>
        <a:bodyPr/>
        <a:lstStyle/>
        <a:p>
          <a:endParaRPr lang="fr-FR"/>
        </a:p>
      </dgm:t>
    </dgm:pt>
    <dgm:pt modelId="{9943883F-21D7-43BB-A812-63C5672A72F2}" type="sibTrans" cxnId="{19A1EC40-F328-497F-89AA-C83C4FBE3DCE}">
      <dgm:prSet/>
      <dgm:spPr/>
      <dgm:t>
        <a:bodyPr/>
        <a:lstStyle/>
        <a:p>
          <a:endParaRPr lang="fr-FR"/>
        </a:p>
      </dgm:t>
    </dgm:pt>
    <dgm:pt modelId="{7B2F308B-F9B8-4B83-B205-1786F45B6549}">
      <dgm:prSet phldrT="[Texte]"/>
      <dgm:spPr/>
      <dgm:t>
        <a:bodyPr/>
        <a:lstStyle/>
        <a:p>
          <a:r>
            <a:rPr lang="fr-FR" dirty="0" smtClean="0"/>
            <a:t>Encaissement des </a:t>
          </a:r>
          <a:r>
            <a:rPr lang="fr-FR" dirty="0" err="1" smtClean="0"/>
            <a:t>resultats</a:t>
          </a:r>
          <a:endParaRPr lang="fr-FR" dirty="0"/>
        </a:p>
      </dgm:t>
    </dgm:pt>
    <dgm:pt modelId="{6DA46529-06B7-4293-AEE3-9E6169B19A0C}" type="parTrans" cxnId="{BC1F5B9F-79EB-49A9-85FA-DBCF58265870}">
      <dgm:prSet/>
      <dgm:spPr/>
      <dgm:t>
        <a:bodyPr/>
        <a:lstStyle/>
        <a:p>
          <a:endParaRPr lang="fr-FR"/>
        </a:p>
      </dgm:t>
    </dgm:pt>
    <dgm:pt modelId="{C0AC8DB7-BEA6-47AE-92B7-95DBD6DE7A93}" type="sibTrans" cxnId="{BC1F5B9F-79EB-49A9-85FA-DBCF58265870}">
      <dgm:prSet/>
      <dgm:spPr/>
      <dgm:t>
        <a:bodyPr/>
        <a:lstStyle/>
        <a:p>
          <a:endParaRPr lang="fr-FR"/>
        </a:p>
      </dgm:t>
    </dgm:pt>
    <dgm:pt modelId="{9E999E81-B3A1-431F-A8BF-401880D6278F}">
      <dgm:prSet phldrT="[Texte]"/>
      <dgm:spPr/>
      <dgm:t>
        <a:bodyPr/>
        <a:lstStyle/>
        <a:p>
          <a:r>
            <a:rPr lang="fr-FR" dirty="0" smtClean="0"/>
            <a:t>Pas encore traité</a:t>
          </a:r>
          <a:endParaRPr lang="fr-FR" dirty="0"/>
        </a:p>
      </dgm:t>
    </dgm:pt>
    <dgm:pt modelId="{9A001323-4F9A-4F49-A73D-353A794FB2FA}" type="parTrans" cxnId="{D6F27B83-5025-4880-B61E-DBB85969B909}">
      <dgm:prSet/>
      <dgm:spPr/>
      <dgm:t>
        <a:bodyPr/>
        <a:lstStyle/>
        <a:p>
          <a:endParaRPr lang="fr-FR"/>
        </a:p>
      </dgm:t>
    </dgm:pt>
    <dgm:pt modelId="{30C51015-5820-4357-BA2B-DD6C891393EF}" type="sibTrans" cxnId="{D6F27B83-5025-4880-B61E-DBB85969B909}">
      <dgm:prSet/>
      <dgm:spPr/>
      <dgm:t>
        <a:bodyPr/>
        <a:lstStyle/>
        <a:p>
          <a:endParaRPr lang="fr-FR"/>
        </a:p>
      </dgm:t>
    </dgm:pt>
    <dgm:pt modelId="{561798B6-F202-4521-9A8F-8E4D88483B31}">
      <dgm:prSet phldrT="[Texte]"/>
      <dgm:spPr/>
      <dgm:t>
        <a:bodyPr/>
        <a:lstStyle/>
        <a:p>
          <a:r>
            <a:rPr lang="fr-FR" dirty="0" smtClean="0"/>
            <a:t>Impression des </a:t>
          </a:r>
          <a:r>
            <a:rPr lang="fr-FR" dirty="0" err="1" smtClean="0"/>
            <a:t>resultats</a:t>
          </a:r>
          <a:endParaRPr lang="fr-FR" dirty="0"/>
        </a:p>
      </dgm:t>
    </dgm:pt>
    <dgm:pt modelId="{ABBBB129-4042-441B-8F6D-6C1E77573E7C}" type="parTrans" cxnId="{02A0E0D0-341F-4774-9A7B-86328EF85726}">
      <dgm:prSet/>
      <dgm:spPr/>
      <dgm:t>
        <a:bodyPr/>
        <a:lstStyle/>
        <a:p>
          <a:endParaRPr lang="fr-FR"/>
        </a:p>
      </dgm:t>
    </dgm:pt>
    <dgm:pt modelId="{6BFFE1AC-2715-41BC-B487-DF306C07AFB3}" type="sibTrans" cxnId="{02A0E0D0-341F-4774-9A7B-86328EF85726}">
      <dgm:prSet/>
      <dgm:spPr/>
      <dgm:t>
        <a:bodyPr/>
        <a:lstStyle/>
        <a:p>
          <a:endParaRPr lang="fr-FR"/>
        </a:p>
      </dgm:t>
    </dgm:pt>
    <dgm:pt modelId="{200A90F8-69AE-472A-9C77-637F886EF198}">
      <dgm:prSet phldrT="[Texte]"/>
      <dgm:spPr/>
      <dgm:t>
        <a:bodyPr/>
        <a:lstStyle/>
        <a:p>
          <a:r>
            <a:rPr lang="fr-FR" dirty="0" smtClean="0"/>
            <a:t>Sauvegarde des données dans la BDD du PC SERVEUR</a:t>
          </a:r>
          <a:endParaRPr lang="fr-FR" dirty="0"/>
        </a:p>
      </dgm:t>
    </dgm:pt>
    <dgm:pt modelId="{BAFA72D6-0C69-433C-B8BF-46941C0AE47B}" type="parTrans" cxnId="{A20A42FB-EDE8-4FBF-A220-3119351E89CB}">
      <dgm:prSet/>
      <dgm:spPr/>
      <dgm:t>
        <a:bodyPr/>
        <a:lstStyle/>
        <a:p>
          <a:endParaRPr lang="fr-FR"/>
        </a:p>
      </dgm:t>
    </dgm:pt>
    <dgm:pt modelId="{5C6D04B0-BE9B-4936-A108-E4D55B2AABEA}" type="sibTrans" cxnId="{A20A42FB-EDE8-4FBF-A220-3119351E89CB}">
      <dgm:prSet/>
      <dgm:spPr/>
      <dgm:t>
        <a:bodyPr/>
        <a:lstStyle/>
        <a:p>
          <a:endParaRPr lang="fr-FR"/>
        </a:p>
      </dgm:t>
    </dgm:pt>
    <dgm:pt modelId="{2F375BF6-C46D-4776-8E05-51D15F34ED67}">
      <dgm:prSet phldrT="[Texte]"/>
      <dgm:spPr/>
      <dgm:t>
        <a:bodyPr/>
        <a:lstStyle/>
        <a:p>
          <a:r>
            <a:rPr lang="fr-FR" dirty="0" smtClean="0"/>
            <a:t>Pas encore traité</a:t>
          </a:r>
          <a:endParaRPr lang="fr-FR" dirty="0"/>
        </a:p>
      </dgm:t>
    </dgm:pt>
    <dgm:pt modelId="{C6F99290-C23C-499E-993F-A6DC1D34A1AE}" type="parTrans" cxnId="{D391477D-889A-419C-84B1-44EBCD0EE9A0}">
      <dgm:prSet/>
      <dgm:spPr/>
      <dgm:t>
        <a:bodyPr/>
        <a:lstStyle/>
        <a:p>
          <a:endParaRPr lang="fr-FR"/>
        </a:p>
      </dgm:t>
    </dgm:pt>
    <dgm:pt modelId="{4F440D73-BDD2-4DC0-BF3E-A29FF014BEBE}" type="sibTrans" cxnId="{D391477D-889A-419C-84B1-44EBCD0EE9A0}">
      <dgm:prSet/>
      <dgm:spPr/>
      <dgm:t>
        <a:bodyPr/>
        <a:lstStyle/>
        <a:p>
          <a:endParaRPr lang="fr-FR"/>
        </a:p>
      </dgm:t>
    </dgm:pt>
    <dgm:pt modelId="{DBA88F1A-07F7-48E1-8D57-4C988A4C6DA2}">
      <dgm:prSet phldrT="[Texte]"/>
      <dgm:spPr/>
      <dgm:t>
        <a:bodyPr/>
        <a:lstStyle/>
        <a:p>
          <a:r>
            <a:rPr lang="fr-FR" dirty="0" smtClean="0"/>
            <a:t>Création d’un formulaire en HTML/CSS - JS</a:t>
          </a:r>
          <a:endParaRPr lang="fr-FR" dirty="0"/>
        </a:p>
      </dgm:t>
    </dgm:pt>
    <dgm:pt modelId="{092FBA98-0839-43D2-8A97-85C44E460AC4}" type="parTrans" cxnId="{B4E89A5A-8164-4347-9C66-D9002B58510D}">
      <dgm:prSet/>
      <dgm:spPr/>
      <dgm:t>
        <a:bodyPr/>
        <a:lstStyle/>
        <a:p>
          <a:endParaRPr lang="fr-FR"/>
        </a:p>
      </dgm:t>
    </dgm:pt>
    <dgm:pt modelId="{499C701A-2CBD-4721-A1B7-285E3B5785D4}" type="sibTrans" cxnId="{B4E89A5A-8164-4347-9C66-D9002B58510D}">
      <dgm:prSet/>
      <dgm:spPr/>
      <dgm:t>
        <a:bodyPr/>
        <a:lstStyle/>
        <a:p>
          <a:endParaRPr lang="fr-FR"/>
        </a:p>
      </dgm:t>
    </dgm:pt>
    <dgm:pt modelId="{9D60E3C5-750F-4EFE-8937-88B39B045B9A}">
      <dgm:prSet phldrT="[Texte]"/>
      <dgm:spPr/>
      <dgm:t>
        <a:bodyPr/>
        <a:lstStyle/>
        <a:p>
          <a:r>
            <a:rPr lang="fr-FR" dirty="0" smtClean="0"/>
            <a:t>Inscription des pilotes à une série</a:t>
          </a:r>
          <a:endParaRPr lang="fr-FR" dirty="0"/>
        </a:p>
      </dgm:t>
    </dgm:pt>
    <dgm:pt modelId="{3AE2F9B1-EB02-4EBD-BF20-A526F7813337}" type="parTrans" cxnId="{013EF7D8-4B0C-4639-8A8F-EC2808517C2F}">
      <dgm:prSet/>
      <dgm:spPr/>
      <dgm:t>
        <a:bodyPr/>
        <a:lstStyle/>
        <a:p>
          <a:endParaRPr lang="fr-FR"/>
        </a:p>
      </dgm:t>
    </dgm:pt>
    <dgm:pt modelId="{4B81D1BB-4CBA-4B7E-9F90-A731BD92209C}" type="sibTrans" cxnId="{013EF7D8-4B0C-4639-8A8F-EC2808517C2F}">
      <dgm:prSet/>
      <dgm:spPr/>
      <dgm:t>
        <a:bodyPr/>
        <a:lstStyle/>
        <a:p>
          <a:endParaRPr lang="fr-FR"/>
        </a:p>
      </dgm:t>
    </dgm:pt>
    <dgm:pt modelId="{D85F8EEA-194D-4736-86D0-16453358CAE9}" type="pres">
      <dgm:prSet presAssocID="{BF8DF10A-E5BE-4CF1-972D-F216AE3107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2A03F1-4138-46EC-B727-68397C844DC6}" type="pres">
      <dgm:prSet presAssocID="{00BC24B6-F7C2-4B7D-ABEE-986A51634242}" presName="root1" presStyleCnt="0"/>
      <dgm:spPr/>
    </dgm:pt>
    <dgm:pt modelId="{A42F1CCC-D5DD-42C9-A7D0-E2C8B703FB22}" type="pres">
      <dgm:prSet presAssocID="{00BC24B6-F7C2-4B7D-ABEE-986A516342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7E83B0-D520-454A-91BF-0ED9BDA7E816}" type="pres">
      <dgm:prSet presAssocID="{00BC24B6-F7C2-4B7D-ABEE-986A51634242}" presName="level2hierChild" presStyleCnt="0"/>
      <dgm:spPr/>
    </dgm:pt>
    <dgm:pt modelId="{06F0D304-E61E-4E32-A022-EA7553ED279C}" type="pres">
      <dgm:prSet presAssocID="{A5A9E1EE-1723-427B-8D68-81123869322D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51301D18-F954-4C99-8B12-EBDA5635154E}" type="pres">
      <dgm:prSet presAssocID="{A5A9E1EE-1723-427B-8D68-81123869322D}" presName="connTx" presStyleLbl="parChTrans1D2" presStyleIdx="0" presStyleCnt="1"/>
      <dgm:spPr/>
      <dgm:t>
        <a:bodyPr/>
        <a:lstStyle/>
        <a:p>
          <a:endParaRPr lang="fr-FR"/>
        </a:p>
      </dgm:t>
    </dgm:pt>
    <dgm:pt modelId="{DEC900CA-8BC1-46D7-8943-DDADC760E1B9}" type="pres">
      <dgm:prSet presAssocID="{6106D40F-484B-4D5E-857F-C2AE4B0D6829}" presName="root2" presStyleCnt="0"/>
      <dgm:spPr/>
    </dgm:pt>
    <dgm:pt modelId="{24F432DF-77EA-4A6F-8B81-EE1F14022DF6}" type="pres">
      <dgm:prSet presAssocID="{6106D40F-484B-4D5E-857F-C2AE4B0D682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C6C931-CF64-4FB7-8691-EE44E7693DE4}" type="pres">
      <dgm:prSet presAssocID="{6106D40F-484B-4D5E-857F-C2AE4B0D6829}" presName="level3hierChild" presStyleCnt="0"/>
      <dgm:spPr/>
    </dgm:pt>
    <dgm:pt modelId="{B8DC59FE-805B-4F07-85D1-7D868E67334B}" type="pres">
      <dgm:prSet presAssocID="{A8F1B03F-2706-42AF-862D-020DFF9943EE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66722FBF-31C4-477E-8B2A-72AE57AE521F}" type="pres">
      <dgm:prSet presAssocID="{A8F1B03F-2706-42AF-862D-020DFF9943EE}" presName="connTx" presStyleLbl="parChTrans1D3" presStyleIdx="0" presStyleCnt="1"/>
      <dgm:spPr/>
      <dgm:t>
        <a:bodyPr/>
        <a:lstStyle/>
        <a:p>
          <a:endParaRPr lang="fr-FR"/>
        </a:p>
      </dgm:t>
    </dgm:pt>
    <dgm:pt modelId="{8CF700A9-7799-44A5-86E4-AA319A5598B5}" type="pres">
      <dgm:prSet presAssocID="{39F3332A-F7E5-44D6-9E74-50DA7FA51320}" presName="root2" presStyleCnt="0"/>
      <dgm:spPr/>
    </dgm:pt>
    <dgm:pt modelId="{CEBF293F-B107-416F-820A-D3D6B73AFFAC}" type="pres">
      <dgm:prSet presAssocID="{39F3332A-F7E5-44D6-9E74-50DA7FA5132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7D31F5-CF20-46F0-8E0F-7DD01A94E86A}" type="pres">
      <dgm:prSet presAssocID="{39F3332A-F7E5-44D6-9E74-50DA7FA51320}" presName="level3hierChild" presStyleCnt="0"/>
      <dgm:spPr/>
    </dgm:pt>
    <dgm:pt modelId="{8D1A31EB-4101-4CD6-BAE9-77D566CE2C2F}" type="pres">
      <dgm:prSet presAssocID="{3AE2F9B1-EB02-4EBD-BF20-A526F7813337}" presName="conn2-1" presStyleLbl="parChTrans1D4" presStyleIdx="0" presStyleCnt="7"/>
      <dgm:spPr/>
      <dgm:t>
        <a:bodyPr/>
        <a:lstStyle/>
        <a:p>
          <a:endParaRPr lang="fr-FR"/>
        </a:p>
      </dgm:t>
    </dgm:pt>
    <dgm:pt modelId="{BACF6046-6D4B-48AD-849D-DBD307210E7C}" type="pres">
      <dgm:prSet presAssocID="{3AE2F9B1-EB02-4EBD-BF20-A526F7813337}" presName="connTx" presStyleLbl="parChTrans1D4" presStyleIdx="0" presStyleCnt="7"/>
      <dgm:spPr/>
      <dgm:t>
        <a:bodyPr/>
        <a:lstStyle/>
        <a:p>
          <a:endParaRPr lang="fr-FR"/>
        </a:p>
      </dgm:t>
    </dgm:pt>
    <dgm:pt modelId="{21A85BD1-6B8F-48E2-AA85-E71C019F315F}" type="pres">
      <dgm:prSet presAssocID="{9D60E3C5-750F-4EFE-8937-88B39B045B9A}" presName="root2" presStyleCnt="0"/>
      <dgm:spPr/>
    </dgm:pt>
    <dgm:pt modelId="{46CC679B-9B5E-48D9-AD36-DD39401D1CDD}" type="pres">
      <dgm:prSet presAssocID="{9D60E3C5-750F-4EFE-8937-88B39B045B9A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CBD87-D81D-431E-86E4-812E933CDA7C}" type="pres">
      <dgm:prSet presAssocID="{9D60E3C5-750F-4EFE-8937-88B39B045B9A}" presName="level3hierChild" presStyleCnt="0"/>
      <dgm:spPr/>
    </dgm:pt>
    <dgm:pt modelId="{CCFF767B-EC0C-4A5D-AD26-4826E9F4DEAB}" type="pres">
      <dgm:prSet presAssocID="{092FBA98-0839-43D2-8A97-85C44E460AC4}" presName="conn2-1" presStyleLbl="parChTrans1D4" presStyleIdx="1" presStyleCnt="7"/>
      <dgm:spPr/>
      <dgm:t>
        <a:bodyPr/>
        <a:lstStyle/>
        <a:p>
          <a:endParaRPr lang="fr-FR"/>
        </a:p>
      </dgm:t>
    </dgm:pt>
    <dgm:pt modelId="{687EB9E2-F3D1-4A1D-94CF-472182687037}" type="pres">
      <dgm:prSet presAssocID="{092FBA98-0839-43D2-8A97-85C44E460AC4}" presName="connTx" presStyleLbl="parChTrans1D4" presStyleIdx="1" presStyleCnt="7"/>
      <dgm:spPr/>
      <dgm:t>
        <a:bodyPr/>
        <a:lstStyle/>
        <a:p>
          <a:endParaRPr lang="fr-FR"/>
        </a:p>
      </dgm:t>
    </dgm:pt>
    <dgm:pt modelId="{8FCCA3DF-10D2-4A8A-96D4-000E9FFCFA3A}" type="pres">
      <dgm:prSet presAssocID="{DBA88F1A-07F7-48E1-8D57-4C988A4C6DA2}" presName="root2" presStyleCnt="0"/>
      <dgm:spPr/>
    </dgm:pt>
    <dgm:pt modelId="{BDF70705-82E7-4133-9D58-997F64C0F0FE}" type="pres">
      <dgm:prSet presAssocID="{DBA88F1A-07F7-48E1-8D57-4C988A4C6DA2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B545EF5-8C8F-4659-BFB1-9F5191A8420C}" type="pres">
      <dgm:prSet presAssocID="{DBA88F1A-07F7-48E1-8D57-4C988A4C6DA2}" presName="level3hierChild" presStyleCnt="0"/>
      <dgm:spPr/>
    </dgm:pt>
    <dgm:pt modelId="{C564CAEF-E081-4091-9AB9-E07FA62CAB11}" type="pres">
      <dgm:prSet presAssocID="{6DA46529-06B7-4293-AEE3-9E6169B19A0C}" presName="conn2-1" presStyleLbl="parChTrans1D4" presStyleIdx="2" presStyleCnt="7"/>
      <dgm:spPr/>
      <dgm:t>
        <a:bodyPr/>
        <a:lstStyle/>
        <a:p>
          <a:endParaRPr lang="fr-FR"/>
        </a:p>
      </dgm:t>
    </dgm:pt>
    <dgm:pt modelId="{573CD035-E445-47BC-91FE-80B32CCD94C0}" type="pres">
      <dgm:prSet presAssocID="{6DA46529-06B7-4293-AEE3-9E6169B19A0C}" presName="connTx" presStyleLbl="parChTrans1D4" presStyleIdx="2" presStyleCnt="7"/>
      <dgm:spPr/>
      <dgm:t>
        <a:bodyPr/>
        <a:lstStyle/>
        <a:p>
          <a:endParaRPr lang="fr-FR"/>
        </a:p>
      </dgm:t>
    </dgm:pt>
    <dgm:pt modelId="{12D61143-E6DA-4D2C-818B-6F3EA5AFC6B5}" type="pres">
      <dgm:prSet presAssocID="{7B2F308B-F9B8-4B83-B205-1786F45B6549}" presName="root2" presStyleCnt="0"/>
      <dgm:spPr/>
    </dgm:pt>
    <dgm:pt modelId="{89835A15-E0EB-4E13-81CA-21C2738AB7C8}" type="pres">
      <dgm:prSet presAssocID="{7B2F308B-F9B8-4B83-B205-1786F45B6549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0DDF3E-0104-4447-BDB3-CE4C121253A8}" type="pres">
      <dgm:prSet presAssocID="{7B2F308B-F9B8-4B83-B205-1786F45B6549}" presName="level3hierChild" presStyleCnt="0"/>
      <dgm:spPr/>
    </dgm:pt>
    <dgm:pt modelId="{21D5F94B-D0C0-4AE2-8307-782E49C18037}" type="pres">
      <dgm:prSet presAssocID="{9A001323-4F9A-4F49-A73D-353A794FB2FA}" presName="conn2-1" presStyleLbl="parChTrans1D4" presStyleIdx="3" presStyleCnt="7"/>
      <dgm:spPr/>
      <dgm:t>
        <a:bodyPr/>
        <a:lstStyle/>
        <a:p>
          <a:endParaRPr lang="fr-FR"/>
        </a:p>
      </dgm:t>
    </dgm:pt>
    <dgm:pt modelId="{6E10118F-36EF-4536-B292-7280A6591BE1}" type="pres">
      <dgm:prSet presAssocID="{9A001323-4F9A-4F49-A73D-353A794FB2FA}" presName="connTx" presStyleLbl="parChTrans1D4" presStyleIdx="3" presStyleCnt="7"/>
      <dgm:spPr/>
      <dgm:t>
        <a:bodyPr/>
        <a:lstStyle/>
        <a:p>
          <a:endParaRPr lang="fr-FR"/>
        </a:p>
      </dgm:t>
    </dgm:pt>
    <dgm:pt modelId="{6CE39BCC-20B6-43E1-88EC-C655808FF32A}" type="pres">
      <dgm:prSet presAssocID="{9E999E81-B3A1-431F-A8BF-401880D6278F}" presName="root2" presStyleCnt="0"/>
      <dgm:spPr/>
    </dgm:pt>
    <dgm:pt modelId="{B486B21F-41C8-4A60-803D-D2CE60E82D96}" type="pres">
      <dgm:prSet presAssocID="{9E999E81-B3A1-431F-A8BF-401880D6278F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B0F7B1F-4A5C-4158-8677-6AAC6C2FE406}" type="pres">
      <dgm:prSet presAssocID="{9E999E81-B3A1-431F-A8BF-401880D6278F}" presName="level3hierChild" presStyleCnt="0"/>
      <dgm:spPr/>
    </dgm:pt>
    <dgm:pt modelId="{9192F255-A0B4-420C-BB42-CAE00698DDC8}" type="pres">
      <dgm:prSet presAssocID="{ABBBB129-4042-441B-8F6D-6C1E77573E7C}" presName="conn2-1" presStyleLbl="parChTrans1D4" presStyleIdx="4" presStyleCnt="7"/>
      <dgm:spPr/>
      <dgm:t>
        <a:bodyPr/>
        <a:lstStyle/>
        <a:p>
          <a:endParaRPr lang="fr-FR"/>
        </a:p>
      </dgm:t>
    </dgm:pt>
    <dgm:pt modelId="{07E6A41C-8E26-49CD-A6DC-08783004765D}" type="pres">
      <dgm:prSet presAssocID="{ABBBB129-4042-441B-8F6D-6C1E77573E7C}" presName="connTx" presStyleLbl="parChTrans1D4" presStyleIdx="4" presStyleCnt="7"/>
      <dgm:spPr/>
      <dgm:t>
        <a:bodyPr/>
        <a:lstStyle/>
        <a:p>
          <a:endParaRPr lang="fr-FR"/>
        </a:p>
      </dgm:t>
    </dgm:pt>
    <dgm:pt modelId="{A963AA56-6ABD-4BC7-90C1-03CA7C7AFB19}" type="pres">
      <dgm:prSet presAssocID="{561798B6-F202-4521-9A8F-8E4D88483B31}" presName="root2" presStyleCnt="0"/>
      <dgm:spPr/>
    </dgm:pt>
    <dgm:pt modelId="{58A0EB4A-2450-4EEB-B467-4FF7852DBDE9}" type="pres">
      <dgm:prSet presAssocID="{561798B6-F202-4521-9A8F-8E4D88483B31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7DC5661-7003-4C41-BAAF-CB1D26CA5EAF}" type="pres">
      <dgm:prSet presAssocID="{561798B6-F202-4521-9A8F-8E4D88483B31}" presName="level3hierChild" presStyleCnt="0"/>
      <dgm:spPr/>
    </dgm:pt>
    <dgm:pt modelId="{874FE5DC-6D4F-4F02-B3DA-0B994671B18C}" type="pres">
      <dgm:prSet presAssocID="{C6F99290-C23C-499E-993F-A6DC1D34A1AE}" presName="conn2-1" presStyleLbl="parChTrans1D4" presStyleIdx="5" presStyleCnt="7"/>
      <dgm:spPr/>
      <dgm:t>
        <a:bodyPr/>
        <a:lstStyle/>
        <a:p>
          <a:endParaRPr lang="fr-FR"/>
        </a:p>
      </dgm:t>
    </dgm:pt>
    <dgm:pt modelId="{9DB644DC-A5E8-40EF-A305-7217F5EB2901}" type="pres">
      <dgm:prSet presAssocID="{C6F99290-C23C-499E-993F-A6DC1D34A1AE}" presName="connTx" presStyleLbl="parChTrans1D4" presStyleIdx="5" presStyleCnt="7"/>
      <dgm:spPr/>
      <dgm:t>
        <a:bodyPr/>
        <a:lstStyle/>
        <a:p>
          <a:endParaRPr lang="fr-FR"/>
        </a:p>
      </dgm:t>
    </dgm:pt>
    <dgm:pt modelId="{F104B833-9430-463C-B061-187C55DB5004}" type="pres">
      <dgm:prSet presAssocID="{2F375BF6-C46D-4776-8E05-51D15F34ED67}" presName="root2" presStyleCnt="0"/>
      <dgm:spPr/>
    </dgm:pt>
    <dgm:pt modelId="{8AB086FC-2100-49B0-81E7-B80C6CC6491A}" type="pres">
      <dgm:prSet presAssocID="{2F375BF6-C46D-4776-8E05-51D15F34ED67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99D4DEE-17C8-4C60-9C5E-A58F95A3CA9D}" type="pres">
      <dgm:prSet presAssocID="{2F375BF6-C46D-4776-8E05-51D15F34ED67}" presName="level3hierChild" presStyleCnt="0"/>
      <dgm:spPr/>
    </dgm:pt>
    <dgm:pt modelId="{C163AE5E-CDD1-43BD-9112-12946FD85CBD}" type="pres">
      <dgm:prSet presAssocID="{BAFA72D6-0C69-433C-B8BF-46941C0AE47B}" presName="conn2-1" presStyleLbl="parChTrans1D4" presStyleIdx="6" presStyleCnt="7"/>
      <dgm:spPr/>
      <dgm:t>
        <a:bodyPr/>
        <a:lstStyle/>
        <a:p>
          <a:endParaRPr lang="fr-FR"/>
        </a:p>
      </dgm:t>
    </dgm:pt>
    <dgm:pt modelId="{C4A7319A-2A9B-4814-BF46-C7F4CC49D192}" type="pres">
      <dgm:prSet presAssocID="{BAFA72D6-0C69-433C-B8BF-46941C0AE47B}" presName="connTx" presStyleLbl="parChTrans1D4" presStyleIdx="6" presStyleCnt="7"/>
      <dgm:spPr/>
      <dgm:t>
        <a:bodyPr/>
        <a:lstStyle/>
        <a:p>
          <a:endParaRPr lang="fr-FR"/>
        </a:p>
      </dgm:t>
    </dgm:pt>
    <dgm:pt modelId="{22E0FA92-209A-4285-9A93-960B54E9F2B6}" type="pres">
      <dgm:prSet presAssocID="{200A90F8-69AE-472A-9C77-637F886EF198}" presName="root2" presStyleCnt="0"/>
      <dgm:spPr/>
    </dgm:pt>
    <dgm:pt modelId="{5169640A-8A1F-4E08-AFAE-F800B838FD2A}" type="pres">
      <dgm:prSet presAssocID="{200A90F8-69AE-472A-9C77-637F886EF198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AD6F538-8221-420F-A14D-290A0EB5E42F}" type="pres">
      <dgm:prSet presAssocID="{200A90F8-69AE-472A-9C77-637F886EF198}" presName="level3hierChild" presStyleCnt="0"/>
      <dgm:spPr/>
    </dgm:pt>
  </dgm:ptLst>
  <dgm:cxnLst>
    <dgm:cxn modelId="{6F236630-67D6-4E3F-B228-A7EE40DAE8F8}" type="presOf" srcId="{561798B6-F202-4521-9A8F-8E4D88483B31}" destId="{58A0EB4A-2450-4EEB-B467-4FF7852DBDE9}" srcOrd="0" destOrd="0" presId="urn:microsoft.com/office/officeart/2005/8/layout/hierarchy2"/>
    <dgm:cxn modelId="{94812664-386E-4766-B4DD-BE633FA32839}" type="presOf" srcId="{DBA88F1A-07F7-48E1-8D57-4C988A4C6DA2}" destId="{BDF70705-82E7-4133-9D58-997F64C0F0FE}" srcOrd="0" destOrd="0" presId="urn:microsoft.com/office/officeart/2005/8/layout/hierarchy2"/>
    <dgm:cxn modelId="{6783C85B-32F0-419A-8C8D-5B646EDFF0EE}" type="presOf" srcId="{3AE2F9B1-EB02-4EBD-BF20-A526F7813337}" destId="{8D1A31EB-4101-4CD6-BAE9-77D566CE2C2F}" srcOrd="0" destOrd="0" presId="urn:microsoft.com/office/officeart/2005/8/layout/hierarchy2"/>
    <dgm:cxn modelId="{AC5730DC-E1EA-4A5E-90E7-B7F7DC6D7457}" srcId="{BF8DF10A-E5BE-4CF1-972D-F216AE31070B}" destId="{00BC24B6-F7C2-4B7D-ABEE-986A51634242}" srcOrd="0" destOrd="0" parTransId="{F93742BB-4441-442E-AB45-853614B7E48F}" sibTransId="{7E23D903-DEB1-48F7-BD61-37E62846D8A7}"/>
    <dgm:cxn modelId="{DA8F55EC-366B-4CEF-A292-8679DB4C513F}" type="presOf" srcId="{C6F99290-C23C-499E-993F-A6DC1D34A1AE}" destId="{874FE5DC-6D4F-4F02-B3DA-0B994671B18C}" srcOrd="0" destOrd="0" presId="urn:microsoft.com/office/officeart/2005/8/layout/hierarchy2"/>
    <dgm:cxn modelId="{CC773AF4-BBEC-4F18-830A-C007472A3694}" type="presOf" srcId="{6106D40F-484B-4D5E-857F-C2AE4B0D6829}" destId="{24F432DF-77EA-4A6F-8B81-EE1F14022DF6}" srcOrd="0" destOrd="0" presId="urn:microsoft.com/office/officeart/2005/8/layout/hierarchy2"/>
    <dgm:cxn modelId="{0E3CE683-F0FF-416D-A6C0-97682437FF12}" type="presOf" srcId="{200A90F8-69AE-472A-9C77-637F886EF198}" destId="{5169640A-8A1F-4E08-AFAE-F800B838FD2A}" srcOrd="0" destOrd="0" presId="urn:microsoft.com/office/officeart/2005/8/layout/hierarchy2"/>
    <dgm:cxn modelId="{783248E3-03C6-411C-93D1-65ADA641D103}" type="presOf" srcId="{A5A9E1EE-1723-427B-8D68-81123869322D}" destId="{06F0D304-E61E-4E32-A022-EA7553ED279C}" srcOrd="0" destOrd="0" presId="urn:microsoft.com/office/officeart/2005/8/layout/hierarchy2"/>
    <dgm:cxn modelId="{013EF7D8-4B0C-4639-8A8F-EC2808517C2F}" srcId="{39F3332A-F7E5-44D6-9E74-50DA7FA51320}" destId="{9D60E3C5-750F-4EFE-8937-88B39B045B9A}" srcOrd="0" destOrd="0" parTransId="{3AE2F9B1-EB02-4EBD-BF20-A526F7813337}" sibTransId="{4B81D1BB-4CBA-4B7E-9F90-A731BD92209C}"/>
    <dgm:cxn modelId="{B4E89A5A-8164-4347-9C66-D9002B58510D}" srcId="{9D60E3C5-750F-4EFE-8937-88B39B045B9A}" destId="{DBA88F1A-07F7-48E1-8D57-4C988A4C6DA2}" srcOrd="0" destOrd="0" parTransId="{092FBA98-0839-43D2-8A97-85C44E460AC4}" sibTransId="{499C701A-2CBD-4721-A1B7-285E3B5785D4}"/>
    <dgm:cxn modelId="{3461B398-0917-4F55-9254-B1E415514452}" srcId="{00BC24B6-F7C2-4B7D-ABEE-986A51634242}" destId="{6106D40F-484B-4D5E-857F-C2AE4B0D6829}" srcOrd="0" destOrd="0" parTransId="{A5A9E1EE-1723-427B-8D68-81123869322D}" sibTransId="{3BFBAA90-775D-4F3F-A5BD-2C1BA3FD1552}"/>
    <dgm:cxn modelId="{64A84116-A257-4FD9-BDB2-79A382753CDC}" type="presOf" srcId="{00BC24B6-F7C2-4B7D-ABEE-986A51634242}" destId="{A42F1CCC-D5DD-42C9-A7D0-E2C8B703FB22}" srcOrd="0" destOrd="0" presId="urn:microsoft.com/office/officeart/2005/8/layout/hierarchy2"/>
    <dgm:cxn modelId="{02A0E0D0-341F-4774-9A7B-86328EF85726}" srcId="{39F3332A-F7E5-44D6-9E74-50DA7FA51320}" destId="{561798B6-F202-4521-9A8F-8E4D88483B31}" srcOrd="2" destOrd="0" parTransId="{ABBBB129-4042-441B-8F6D-6C1E77573E7C}" sibTransId="{6BFFE1AC-2715-41BC-B487-DF306C07AFB3}"/>
    <dgm:cxn modelId="{19A1EC40-F328-497F-89AA-C83C4FBE3DCE}" srcId="{6106D40F-484B-4D5E-857F-C2AE4B0D6829}" destId="{39F3332A-F7E5-44D6-9E74-50DA7FA51320}" srcOrd="0" destOrd="0" parTransId="{A8F1B03F-2706-42AF-862D-020DFF9943EE}" sibTransId="{9943883F-21D7-43BB-A812-63C5672A72F2}"/>
    <dgm:cxn modelId="{6281785E-5D87-47B8-936B-B6E4822735B0}" type="presOf" srcId="{6DA46529-06B7-4293-AEE3-9E6169B19A0C}" destId="{573CD035-E445-47BC-91FE-80B32CCD94C0}" srcOrd="1" destOrd="0" presId="urn:microsoft.com/office/officeart/2005/8/layout/hierarchy2"/>
    <dgm:cxn modelId="{612D5688-02C5-46B3-AB77-DB036F36A5E8}" type="presOf" srcId="{092FBA98-0839-43D2-8A97-85C44E460AC4}" destId="{687EB9E2-F3D1-4A1D-94CF-472182687037}" srcOrd="1" destOrd="0" presId="urn:microsoft.com/office/officeart/2005/8/layout/hierarchy2"/>
    <dgm:cxn modelId="{25ED8AE1-209D-4ED1-AB7F-B2C13E8C4784}" type="presOf" srcId="{9A001323-4F9A-4F49-A73D-353A794FB2FA}" destId="{6E10118F-36EF-4536-B292-7280A6591BE1}" srcOrd="1" destOrd="0" presId="urn:microsoft.com/office/officeart/2005/8/layout/hierarchy2"/>
    <dgm:cxn modelId="{5F4779DB-4A0F-417C-BB78-D459862F8841}" type="presOf" srcId="{092FBA98-0839-43D2-8A97-85C44E460AC4}" destId="{CCFF767B-EC0C-4A5D-AD26-4826E9F4DEAB}" srcOrd="0" destOrd="0" presId="urn:microsoft.com/office/officeart/2005/8/layout/hierarchy2"/>
    <dgm:cxn modelId="{EFCDA74B-A17B-48D2-B1C1-9136C3AC57A0}" type="presOf" srcId="{9E999E81-B3A1-431F-A8BF-401880D6278F}" destId="{B486B21F-41C8-4A60-803D-D2CE60E82D96}" srcOrd="0" destOrd="0" presId="urn:microsoft.com/office/officeart/2005/8/layout/hierarchy2"/>
    <dgm:cxn modelId="{A20A42FB-EDE8-4FBF-A220-3119351E89CB}" srcId="{39F3332A-F7E5-44D6-9E74-50DA7FA51320}" destId="{200A90F8-69AE-472A-9C77-637F886EF198}" srcOrd="3" destOrd="0" parTransId="{BAFA72D6-0C69-433C-B8BF-46941C0AE47B}" sibTransId="{5C6D04B0-BE9B-4936-A108-E4D55B2AABEA}"/>
    <dgm:cxn modelId="{D6F27B83-5025-4880-B61E-DBB85969B909}" srcId="{7B2F308B-F9B8-4B83-B205-1786F45B6549}" destId="{9E999E81-B3A1-431F-A8BF-401880D6278F}" srcOrd="0" destOrd="0" parTransId="{9A001323-4F9A-4F49-A73D-353A794FB2FA}" sibTransId="{30C51015-5820-4357-BA2B-DD6C891393EF}"/>
    <dgm:cxn modelId="{40AA8E1F-AFD6-4834-8B23-03FAAFD3567C}" type="presOf" srcId="{9A001323-4F9A-4F49-A73D-353A794FB2FA}" destId="{21D5F94B-D0C0-4AE2-8307-782E49C18037}" srcOrd="0" destOrd="0" presId="urn:microsoft.com/office/officeart/2005/8/layout/hierarchy2"/>
    <dgm:cxn modelId="{BC1F5B9F-79EB-49A9-85FA-DBCF58265870}" srcId="{39F3332A-F7E5-44D6-9E74-50DA7FA51320}" destId="{7B2F308B-F9B8-4B83-B205-1786F45B6549}" srcOrd="1" destOrd="0" parTransId="{6DA46529-06B7-4293-AEE3-9E6169B19A0C}" sibTransId="{C0AC8DB7-BEA6-47AE-92B7-95DBD6DE7A93}"/>
    <dgm:cxn modelId="{9B60B335-E69C-4B58-BA07-4F2BBC9D7294}" type="presOf" srcId="{A5A9E1EE-1723-427B-8D68-81123869322D}" destId="{51301D18-F954-4C99-8B12-EBDA5635154E}" srcOrd="1" destOrd="0" presId="urn:microsoft.com/office/officeart/2005/8/layout/hierarchy2"/>
    <dgm:cxn modelId="{4300110E-CE48-4293-9D57-7C7083B1EF30}" type="presOf" srcId="{BAFA72D6-0C69-433C-B8BF-46941C0AE47B}" destId="{C163AE5E-CDD1-43BD-9112-12946FD85CBD}" srcOrd="0" destOrd="0" presId="urn:microsoft.com/office/officeart/2005/8/layout/hierarchy2"/>
    <dgm:cxn modelId="{8372B433-09DA-48AF-A194-6C8F2377BCA2}" type="presOf" srcId="{2F375BF6-C46D-4776-8E05-51D15F34ED67}" destId="{8AB086FC-2100-49B0-81E7-B80C6CC6491A}" srcOrd="0" destOrd="0" presId="urn:microsoft.com/office/officeart/2005/8/layout/hierarchy2"/>
    <dgm:cxn modelId="{9A3AD07A-8B79-42CF-8AF2-CCC108D47E71}" type="presOf" srcId="{ABBBB129-4042-441B-8F6D-6C1E77573E7C}" destId="{07E6A41C-8E26-49CD-A6DC-08783004765D}" srcOrd="1" destOrd="0" presId="urn:microsoft.com/office/officeart/2005/8/layout/hierarchy2"/>
    <dgm:cxn modelId="{A30F5172-FF50-42FA-86C7-05783C71623F}" type="presOf" srcId="{9D60E3C5-750F-4EFE-8937-88B39B045B9A}" destId="{46CC679B-9B5E-48D9-AD36-DD39401D1CDD}" srcOrd="0" destOrd="0" presId="urn:microsoft.com/office/officeart/2005/8/layout/hierarchy2"/>
    <dgm:cxn modelId="{C9345C0E-8DD3-41B9-816F-52583B41A489}" type="presOf" srcId="{A8F1B03F-2706-42AF-862D-020DFF9943EE}" destId="{66722FBF-31C4-477E-8B2A-72AE57AE521F}" srcOrd="1" destOrd="0" presId="urn:microsoft.com/office/officeart/2005/8/layout/hierarchy2"/>
    <dgm:cxn modelId="{8DF296A2-0A4D-4962-834A-A6A2B5DB489B}" type="presOf" srcId="{A8F1B03F-2706-42AF-862D-020DFF9943EE}" destId="{B8DC59FE-805B-4F07-85D1-7D868E67334B}" srcOrd="0" destOrd="0" presId="urn:microsoft.com/office/officeart/2005/8/layout/hierarchy2"/>
    <dgm:cxn modelId="{4B643989-0C3E-4C00-ACE7-7BCEBC645B26}" type="presOf" srcId="{7B2F308B-F9B8-4B83-B205-1786F45B6549}" destId="{89835A15-E0EB-4E13-81CA-21C2738AB7C8}" srcOrd="0" destOrd="0" presId="urn:microsoft.com/office/officeart/2005/8/layout/hierarchy2"/>
    <dgm:cxn modelId="{2F63B0CA-39C6-4230-AA34-BA9148F4B672}" type="presOf" srcId="{3AE2F9B1-EB02-4EBD-BF20-A526F7813337}" destId="{BACF6046-6D4B-48AD-849D-DBD307210E7C}" srcOrd="1" destOrd="0" presId="urn:microsoft.com/office/officeart/2005/8/layout/hierarchy2"/>
    <dgm:cxn modelId="{124BDEB9-2B0B-4BE2-B505-CA41032C1AD2}" type="presOf" srcId="{C6F99290-C23C-499E-993F-A6DC1D34A1AE}" destId="{9DB644DC-A5E8-40EF-A305-7217F5EB2901}" srcOrd="1" destOrd="0" presId="urn:microsoft.com/office/officeart/2005/8/layout/hierarchy2"/>
    <dgm:cxn modelId="{F8D64CFF-2AB9-4AC2-9BFC-CF5ABADF1BE2}" type="presOf" srcId="{ABBBB129-4042-441B-8F6D-6C1E77573E7C}" destId="{9192F255-A0B4-420C-BB42-CAE00698DDC8}" srcOrd="0" destOrd="0" presId="urn:microsoft.com/office/officeart/2005/8/layout/hierarchy2"/>
    <dgm:cxn modelId="{FC065A6C-30FA-4440-BE5D-AE7D70D4B904}" type="presOf" srcId="{6DA46529-06B7-4293-AEE3-9E6169B19A0C}" destId="{C564CAEF-E081-4091-9AB9-E07FA62CAB11}" srcOrd="0" destOrd="0" presId="urn:microsoft.com/office/officeart/2005/8/layout/hierarchy2"/>
    <dgm:cxn modelId="{D907EFE6-5E7E-42B0-8B8A-88E2C97DCD03}" type="presOf" srcId="{BF8DF10A-E5BE-4CF1-972D-F216AE31070B}" destId="{D85F8EEA-194D-4736-86D0-16453358CAE9}" srcOrd="0" destOrd="0" presId="urn:microsoft.com/office/officeart/2005/8/layout/hierarchy2"/>
    <dgm:cxn modelId="{81D403DE-2FCA-4810-8F79-387FB5C02347}" type="presOf" srcId="{BAFA72D6-0C69-433C-B8BF-46941C0AE47B}" destId="{C4A7319A-2A9B-4814-BF46-C7F4CC49D192}" srcOrd="1" destOrd="0" presId="urn:microsoft.com/office/officeart/2005/8/layout/hierarchy2"/>
    <dgm:cxn modelId="{0A9019A6-4265-4A32-BA99-9CA3DEC056A4}" type="presOf" srcId="{39F3332A-F7E5-44D6-9E74-50DA7FA51320}" destId="{CEBF293F-B107-416F-820A-D3D6B73AFFAC}" srcOrd="0" destOrd="0" presId="urn:microsoft.com/office/officeart/2005/8/layout/hierarchy2"/>
    <dgm:cxn modelId="{D391477D-889A-419C-84B1-44EBCD0EE9A0}" srcId="{561798B6-F202-4521-9A8F-8E4D88483B31}" destId="{2F375BF6-C46D-4776-8E05-51D15F34ED67}" srcOrd="0" destOrd="0" parTransId="{C6F99290-C23C-499E-993F-A6DC1D34A1AE}" sibTransId="{4F440D73-BDD2-4DC0-BF3E-A29FF014BEBE}"/>
    <dgm:cxn modelId="{993E6316-29B7-450E-BA87-CD912CE9B193}" type="presParOf" srcId="{D85F8EEA-194D-4736-86D0-16453358CAE9}" destId="{5B2A03F1-4138-46EC-B727-68397C844DC6}" srcOrd="0" destOrd="0" presId="urn:microsoft.com/office/officeart/2005/8/layout/hierarchy2"/>
    <dgm:cxn modelId="{6931967B-20AF-4F7F-A3D5-756E2E271EB2}" type="presParOf" srcId="{5B2A03F1-4138-46EC-B727-68397C844DC6}" destId="{A42F1CCC-D5DD-42C9-A7D0-E2C8B703FB22}" srcOrd="0" destOrd="0" presId="urn:microsoft.com/office/officeart/2005/8/layout/hierarchy2"/>
    <dgm:cxn modelId="{DAA93FC9-8BC5-468D-A6AB-4C59B8B232D7}" type="presParOf" srcId="{5B2A03F1-4138-46EC-B727-68397C844DC6}" destId="{367E83B0-D520-454A-91BF-0ED9BDA7E816}" srcOrd="1" destOrd="0" presId="urn:microsoft.com/office/officeart/2005/8/layout/hierarchy2"/>
    <dgm:cxn modelId="{700355B5-4C04-406A-965D-ADB5E189682B}" type="presParOf" srcId="{367E83B0-D520-454A-91BF-0ED9BDA7E816}" destId="{06F0D304-E61E-4E32-A022-EA7553ED279C}" srcOrd="0" destOrd="0" presId="urn:microsoft.com/office/officeart/2005/8/layout/hierarchy2"/>
    <dgm:cxn modelId="{43A4D7DD-804E-485E-977E-52A406D645B8}" type="presParOf" srcId="{06F0D304-E61E-4E32-A022-EA7553ED279C}" destId="{51301D18-F954-4C99-8B12-EBDA5635154E}" srcOrd="0" destOrd="0" presId="urn:microsoft.com/office/officeart/2005/8/layout/hierarchy2"/>
    <dgm:cxn modelId="{6DF0FB8D-F8DC-4856-89EF-83E340F5AC3C}" type="presParOf" srcId="{367E83B0-D520-454A-91BF-0ED9BDA7E816}" destId="{DEC900CA-8BC1-46D7-8943-DDADC760E1B9}" srcOrd="1" destOrd="0" presId="urn:microsoft.com/office/officeart/2005/8/layout/hierarchy2"/>
    <dgm:cxn modelId="{50EFBEF9-4628-429C-A7F4-B5BFAB1A4DD7}" type="presParOf" srcId="{DEC900CA-8BC1-46D7-8943-DDADC760E1B9}" destId="{24F432DF-77EA-4A6F-8B81-EE1F14022DF6}" srcOrd="0" destOrd="0" presId="urn:microsoft.com/office/officeart/2005/8/layout/hierarchy2"/>
    <dgm:cxn modelId="{A8AD2560-8EB3-40A6-A734-7B9214C34074}" type="presParOf" srcId="{DEC900CA-8BC1-46D7-8943-DDADC760E1B9}" destId="{83C6C931-CF64-4FB7-8691-EE44E7693DE4}" srcOrd="1" destOrd="0" presId="urn:microsoft.com/office/officeart/2005/8/layout/hierarchy2"/>
    <dgm:cxn modelId="{42F5678D-EC6D-48F0-BBF5-AC94C35DF344}" type="presParOf" srcId="{83C6C931-CF64-4FB7-8691-EE44E7693DE4}" destId="{B8DC59FE-805B-4F07-85D1-7D868E67334B}" srcOrd="0" destOrd="0" presId="urn:microsoft.com/office/officeart/2005/8/layout/hierarchy2"/>
    <dgm:cxn modelId="{A0B1F1DC-A623-4FA1-B2D6-CF9390ABE501}" type="presParOf" srcId="{B8DC59FE-805B-4F07-85D1-7D868E67334B}" destId="{66722FBF-31C4-477E-8B2A-72AE57AE521F}" srcOrd="0" destOrd="0" presId="urn:microsoft.com/office/officeart/2005/8/layout/hierarchy2"/>
    <dgm:cxn modelId="{4999B7E2-3700-450D-B347-6F6B084D570C}" type="presParOf" srcId="{83C6C931-CF64-4FB7-8691-EE44E7693DE4}" destId="{8CF700A9-7799-44A5-86E4-AA319A5598B5}" srcOrd="1" destOrd="0" presId="urn:microsoft.com/office/officeart/2005/8/layout/hierarchy2"/>
    <dgm:cxn modelId="{FB725AC8-8849-4418-847B-1CD603317D6F}" type="presParOf" srcId="{8CF700A9-7799-44A5-86E4-AA319A5598B5}" destId="{CEBF293F-B107-416F-820A-D3D6B73AFFAC}" srcOrd="0" destOrd="0" presId="urn:microsoft.com/office/officeart/2005/8/layout/hierarchy2"/>
    <dgm:cxn modelId="{3F38CA06-A292-4A57-9735-B03EFA2F16E9}" type="presParOf" srcId="{8CF700A9-7799-44A5-86E4-AA319A5598B5}" destId="{617D31F5-CF20-46F0-8E0F-7DD01A94E86A}" srcOrd="1" destOrd="0" presId="urn:microsoft.com/office/officeart/2005/8/layout/hierarchy2"/>
    <dgm:cxn modelId="{DD1E1080-3794-4F82-9159-564819C9843A}" type="presParOf" srcId="{617D31F5-CF20-46F0-8E0F-7DD01A94E86A}" destId="{8D1A31EB-4101-4CD6-BAE9-77D566CE2C2F}" srcOrd="0" destOrd="0" presId="urn:microsoft.com/office/officeart/2005/8/layout/hierarchy2"/>
    <dgm:cxn modelId="{C2D0592F-5369-4885-BD6B-CA846FACB929}" type="presParOf" srcId="{8D1A31EB-4101-4CD6-BAE9-77D566CE2C2F}" destId="{BACF6046-6D4B-48AD-849D-DBD307210E7C}" srcOrd="0" destOrd="0" presId="urn:microsoft.com/office/officeart/2005/8/layout/hierarchy2"/>
    <dgm:cxn modelId="{1F76FB57-F591-454A-8391-F5E493911090}" type="presParOf" srcId="{617D31F5-CF20-46F0-8E0F-7DD01A94E86A}" destId="{21A85BD1-6B8F-48E2-AA85-E71C019F315F}" srcOrd="1" destOrd="0" presId="urn:microsoft.com/office/officeart/2005/8/layout/hierarchy2"/>
    <dgm:cxn modelId="{35A62B49-93BC-4526-AB0E-8ADD8DCB0CBC}" type="presParOf" srcId="{21A85BD1-6B8F-48E2-AA85-E71C019F315F}" destId="{46CC679B-9B5E-48D9-AD36-DD39401D1CDD}" srcOrd="0" destOrd="0" presId="urn:microsoft.com/office/officeart/2005/8/layout/hierarchy2"/>
    <dgm:cxn modelId="{E30844D7-AD77-42A6-9440-36B2E5D9A598}" type="presParOf" srcId="{21A85BD1-6B8F-48E2-AA85-E71C019F315F}" destId="{869CBD87-D81D-431E-86E4-812E933CDA7C}" srcOrd="1" destOrd="0" presId="urn:microsoft.com/office/officeart/2005/8/layout/hierarchy2"/>
    <dgm:cxn modelId="{AB9666A1-4EFD-4C8B-964E-85E4A863B7AA}" type="presParOf" srcId="{869CBD87-D81D-431E-86E4-812E933CDA7C}" destId="{CCFF767B-EC0C-4A5D-AD26-4826E9F4DEAB}" srcOrd="0" destOrd="0" presId="urn:microsoft.com/office/officeart/2005/8/layout/hierarchy2"/>
    <dgm:cxn modelId="{4192A4E7-3839-4718-B3E1-4ADFE0875886}" type="presParOf" srcId="{CCFF767B-EC0C-4A5D-AD26-4826E9F4DEAB}" destId="{687EB9E2-F3D1-4A1D-94CF-472182687037}" srcOrd="0" destOrd="0" presId="urn:microsoft.com/office/officeart/2005/8/layout/hierarchy2"/>
    <dgm:cxn modelId="{2EC13469-80B2-460E-A630-C5684C855804}" type="presParOf" srcId="{869CBD87-D81D-431E-86E4-812E933CDA7C}" destId="{8FCCA3DF-10D2-4A8A-96D4-000E9FFCFA3A}" srcOrd="1" destOrd="0" presId="urn:microsoft.com/office/officeart/2005/8/layout/hierarchy2"/>
    <dgm:cxn modelId="{D0D0FE8B-E6AA-49F0-A8B8-0E1BC6159D9E}" type="presParOf" srcId="{8FCCA3DF-10D2-4A8A-96D4-000E9FFCFA3A}" destId="{BDF70705-82E7-4133-9D58-997F64C0F0FE}" srcOrd="0" destOrd="0" presId="urn:microsoft.com/office/officeart/2005/8/layout/hierarchy2"/>
    <dgm:cxn modelId="{3B14AF6B-3B29-423F-B8BC-DF26AA5CF518}" type="presParOf" srcId="{8FCCA3DF-10D2-4A8A-96D4-000E9FFCFA3A}" destId="{3B545EF5-8C8F-4659-BFB1-9F5191A8420C}" srcOrd="1" destOrd="0" presId="urn:microsoft.com/office/officeart/2005/8/layout/hierarchy2"/>
    <dgm:cxn modelId="{50217D08-3033-44DC-AA94-E6DB1FB06B4C}" type="presParOf" srcId="{617D31F5-CF20-46F0-8E0F-7DD01A94E86A}" destId="{C564CAEF-E081-4091-9AB9-E07FA62CAB11}" srcOrd="2" destOrd="0" presId="urn:microsoft.com/office/officeart/2005/8/layout/hierarchy2"/>
    <dgm:cxn modelId="{646B7409-2E57-4C3E-B2DD-91C8861272CE}" type="presParOf" srcId="{C564CAEF-E081-4091-9AB9-E07FA62CAB11}" destId="{573CD035-E445-47BC-91FE-80B32CCD94C0}" srcOrd="0" destOrd="0" presId="urn:microsoft.com/office/officeart/2005/8/layout/hierarchy2"/>
    <dgm:cxn modelId="{0AF00594-CF58-4CB3-91FB-AA7A20BBA421}" type="presParOf" srcId="{617D31F5-CF20-46F0-8E0F-7DD01A94E86A}" destId="{12D61143-E6DA-4D2C-818B-6F3EA5AFC6B5}" srcOrd="3" destOrd="0" presId="urn:microsoft.com/office/officeart/2005/8/layout/hierarchy2"/>
    <dgm:cxn modelId="{3163232E-C989-4D66-9CEB-B6431588BCED}" type="presParOf" srcId="{12D61143-E6DA-4D2C-818B-6F3EA5AFC6B5}" destId="{89835A15-E0EB-4E13-81CA-21C2738AB7C8}" srcOrd="0" destOrd="0" presId="urn:microsoft.com/office/officeart/2005/8/layout/hierarchy2"/>
    <dgm:cxn modelId="{37D43AD8-88A4-4C67-8D7A-3531B84D6BB4}" type="presParOf" srcId="{12D61143-E6DA-4D2C-818B-6F3EA5AFC6B5}" destId="{BB0DDF3E-0104-4447-BDB3-CE4C121253A8}" srcOrd="1" destOrd="0" presId="urn:microsoft.com/office/officeart/2005/8/layout/hierarchy2"/>
    <dgm:cxn modelId="{0B79CF50-2DD9-4B78-9F86-9424508B57B0}" type="presParOf" srcId="{BB0DDF3E-0104-4447-BDB3-CE4C121253A8}" destId="{21D5F94B-D0C0-4AE2-8307-782E49C18037}" srcOrd="0" destOrd="0" presId="urn:microsoft.com/office/officeart/2005/8/layout/hierarchy2"/>
    <dgm:cxn modelId="{1178BFAB-03BF-477B-8935-20F16955FED6}" type="presParOf" srcId="{21D5F94B-D0C0-4AE2-8307-782E49C18037}" destId="{6E10118F-36EF-4536-B292-7280A6591BE1}" srcOrd="0" destOrd="0" presId="urn:microsoft.com/office/officeart/2005/8/layout/hierarchy2"/>
    <dgm:cxn modelId="{26FB225F-903C-4A86-8DAC-4551877E7F7B}" type="presParOf" srcId="{BB0DDF3E-0104-4447-BDB3-CE4C121253A8}" destId="{6CE39BCC-20B6-43E1-88EC-C655808FF32A}" srcOrd="1" destOrd="0" presId="urn:microsoft.com/office/officeart/2005/8/layout/hierarchy2"/>
    <dgm:cxn modelId="{46BB8DDA-FA27-4B3C-A5D7-FC59FCBC8756}" type="presParOf" srcId="{6CE39BCC-20B6-43E1-88EC-C655808FF32A}" destId="{B486B21F-41C8-4A60-803D-D2CE60E82D96}" srcOrd="0" destOrd="0" presId="urn:microsoft.com/office/officeart/2005/8/layout/hierarchy2"/>
    <dgm:cxn modelId="{2A56955A-0A66-4424-B4F4-CE44E72F6CAB}" type="presParOf" srcId="{6CE39BCC-20B6-43E1-88EC-C655808FF32A}" destId="{8B0F7B1F-4A5C-4158-8677-6AAC6C2FE406}" srcOrd="1" destOrd="0" presId="urn:microsoft.com/office/officeart/2005/8/layout/hierarchy2"/>
    <dgm:cxn modelId="{ECCC00EB-6172-49D4-A100-EC66D54B4E9D}" type="presParOf" srcId="{617D31F5-CF20-46F0-8E0F-7DD01A94E86A}" destId="{9192F255-A0B4-420C-BB42-CAE00698DDC8}" srcOrd="4" destOrd="0" presId="urn:microsoft.com/office/officeart/2005/8/layout/hierarchy2"/>
    <dgm:cxn modelId="{C9B185E2-F1E3-47E4-B946-8D2226A4B005}" type="presParOf" srcId="{9192F255-A0B4-420C-BB42-CAE00698DDC8}" destId="{07E6A41C-8E26-49CD-A6DC-08783004765D}" srcOrd="0" destOrd="0" presId="urn:microsoft.com/office/officeart/2005/8/layout/hierarchy2"/>
    <dgm:cxn modelId="{F942DBA1-C83A-4C8C-AB21-17F42B701389}" type="presParOf" srcId="{617D31F5-CF20-46F0-8E0F-7DD01A94E86A}" destId="{A963AA56-6ABD-4BC7-90C1-03CA7C7AFB19}" srcOrd="5" destOrd="0" presId="urn:microsoft.com/office/officeart/2005/8/layout/hierarchy2"/>
    <dgm:cxn modelId="{3E2D17F0-D5E3-42EB-A223-43C646729659}" type="presParOf" srcId="{A963AA56-6ABD-4BC7-90C1-03CA7C7AFB19}" destId="{58A0EB4A-2450-4EEB-B467-4FF7852DBDE9}" srcOrd="0" destOrd="0" presId="urn:microsoft.com/office/officeart/2005/8/layout/hierarchy2"/>
    <dgm:cxn modelId="{7E431A00-4EF2-4354-ADEE-46FB1E843ADA}" type="presParOf" srcId="{A963AA56-6ABD-4BC7-90C1-03CA7C7AFB19}" destId="{97DC5661-7003-4C41-BAAF-CB1D26CA5EAF}" srcOrd="1" destOrd="0" presId="urn:microsoft.com/office/officeart/2005/8/layout/hierarchy2"/>
    <dgm:cxn modelId="{7F2FDB21-69A7-43CA-A5C7-BFB1B0D7B9D1}" type="presParOf" srcId="{97DC5661-7003-4C41-BAAF-CB1D26CA5EAF}" destId="{874FE5DC-6D4F-4F02-B3DA-0B994671B18C}" srcOrd="0" destOrd="0" presId="urn:microsoft.com/office/officeart/2005/8/layout/hierarchy2"/>
    <dgm:cxn modelId="{C83FEF64-DCBC-4F7C-8032-B9C659799271}" type="presParOf" srcId="{874FE5DC-6D4F-4F02-B3DA-0B994671B18C}" destId="{9DB644DC-A5E8-40EF-A305-7217F5EB2901}" srcOrd="0" destOrd="0" presId="urn:microsoft.com/office/officeart/2005/8/layout/hierarchy2"/>
    <dgm:cxn modelId="{EBE4F6D9-7161-4A15-B049-379CF15D018D}" type="presParOf" srcId="{97DC5661-7003-4C41-BAAF-CB1D26CA5EAF}" destId="{F104B833-9430-463C-B061-187C55DB5004}" srcOrd="1" destOrd="0" presId="urn:microsoft.com/office/officeart/2005/8/layout/hierarchy2"/>
    <dgm:cxn modelId="{577E5374-C433-4F80-9258-FF07B6C11CDD}" type="presParOf" srcId="{F104B833-9430-463C-B061-187C55DB5004}" destId="{8AB086FC-2100-49B0-81E7-B80C6CC6491A}" srcOrd="0" destOrd="0" presId="urn:microsoft.com/office/officeart/2005/8/layout/hierarchy2"/>
    <dgm:cxn modelId="{15899443-1993-48FC-AF05-289A5DBEC7C9}" type="presParOf" srcId="{F104B833-9430-463C-B061-187C55DB5004}" destId="{899D4DEE-17C8-4C60-9C5E-A58F95A3CA9D}" srcOrd="1" destOrd="0" presId="urn:microsoft.com/office/officeart/2005/8/layout/hierarchy2"/>
    <dgm:cxn modelId="{583F89DE-58F1-4080-9CD1-D136A758D3AC}" type="presParOf" srcId="{617D31F5-CF20-46F0-8E0F-7DD01A94E86A}" destId="{C163AE5E-CDD1-43BD-9112-12946FD85CBD}" srcOrd="6" destOrd="0" presId="urn:microsoft.com/office/officeart/2005/8/layout/hierarchy2"/>
    <dgm:cxn modelId="{904FF405-E49A-45E2-96E4-A2FEF2055068}" type="presParOf" srcId="{C163AE5E-CDD1-43BD-9112-12946FD85CBD}" destId="{C4A7319A-2A9B-4814-BF46-C7F4CC49D192}" srcOrd="0" destOrd="0" presId="urn:microsoft.com/office/officeart/2005/8/layout/hierarchy2"/>
    <dgm:cxn modelId="{20959741-8EAE-4BF4-9B23-BC2284F2022A}" type="presParOf" srcId="{617D31F5-CF20-46F0-8E0F-7DD01A94E86A}" destId="{22E0FA92-209A-4285-9A93-960B54E9F2B6}" srcOrd="7" destOrd="0" presId="urn:microsoft.com/office/officeart/2005/8/layout/hierarchy2"/>
    <dgm:cxn modelId="{C129301C-AB6B-4D75-A19F-0109723A646A}" type="presParOf" srcId="{22E0FA92-209A-4285-9A93-960B54E9F2B6}" destId="{5169640A-8A1F-4E08-AFAE-F800B838FD2A}" srcOrd="0" destOrd="0" presId="urn:microsoft.com/office/officeart/2005/8/layout/hierarchy2"/>
    <dgm:cxn modelId="{84F2BB9B-3A7D-4435-B952-63A0DBF85959}" type="presParOf" srcId="{22E0FA92-209A-4285-9A93-960B54E9F2B6}" destId="{BAD6F538-8221-420F-A14D-290A0EB5E4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F8DF10A-E5BE-4CF1-972D-F216AE3107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BC24B6-F7C2-4B7D-ABEE-986A51634242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F93742BB-4441-442E-AB45-853614B7E48F}" type="parTrans" cxnId="{AC5730DC-E1EA-4A5E-90E7-B7F7DC6D7457}">
      <dgm:prSet/>
      <dgm:spPr/>
      <dgm:t>
        <a:bodyPr/>
        <a:lstStyle/>
        <a:p>
          <a:endParaRPr lang="fr-FR"/>
        </a:p>
      </dgm:t>
    </dgm:pt>
    <dgm:pt modelId="{7E23D903-DEB1-48F7-BD61-37E62846D8A7}" type="sibTrans" cxnId="{AC5730DC-E1EA-4A5E-90E7-B7F7DC6D7457}">
      <dgm:prSet/>
      <dgm:spPr/>
      <dgm:t>
        <a:bodyPr/>
        <a:lstStyle/>
        <a:p>
          <a:endParaRPr lang="fr-FR"/>
        </a:p>
      </dgm:t>
    </dgm:pt>
    <dgm:pt modelId="{6106D40F-484B-4D5E-857F-C2AE4B0D6829}">
      <dgm:prSet phldrT="[Texte]"/>
      <dgm:spPr/>
      <dgm:t>
        <a:bodyPr/>
        <a:lstStyle/>
        <a:p>
          <a:r>
            <a:rPr lang="fr-FR" dirty="0" smtClean="0"/>
            <a:t>SOLUTION ?</a:t>
          </a:r>
          <a:endParaRPr lang="fr-FR" dirty="0"/>
        </a:p>
      </dgm:t>
    </dgm:pt>
    <dgm:pt modelId="{A5A9E1EE-1723-427B-8D68-81123869322D}" type="parTrans" cxnId="{3461B398-0917-4F55-9254-B1E415514452}">
      <dgm:prSet/>
      <dgm:spPr/>
      <dgm:t>
        <a:bodyPr/>
        <a:lstStyle/>
        <a:p>
          <a:endParaRPr lang="fr-FR"/>
        </a:p>
      </dgm:t>
    </dgm:pt>
    <dgm:pt modelId="{3BFBAA90-775D-4F3F-A5BD-2C1BA3FD1552}" type="sibTrans" cxnId="{3461B398-0917-4F55-9254-B1E415514452}">
      <dgm:prSet/>
      <dgm:spPr/>
      <dgm:t>
        <a:bodyPr/>
        <a:lstStyle/>
        <a:p>
          <a:endParaRPr lang="fr-FR"/>
        </a:p>
      </dgm:t>
    </dgm:pt>
    <dgm:pt modelId="{39F3332A-F7E5-44D6-9E74-50DA7FA51320}">
      <dgm:prSet phldrT="[Texte]"/>
      <dgm:spPr/>
      <dgm:t>
        <a:bodyPr/>
        <a:lstStyle/>
        <a:p>
          <a:r>
            <a:rPr lang="fr-FR" dirty="0" smtClean="0"/>
            <a:t>Création d’un site web</a:t>
          </a:r>
          <a:endParaRPr lang="fr-FR" dirty="0"/>
        </a:p>
      </dgm:t>
    </dgm:pt>
    <dgm:pt modelId="{A8F1B03F-2706-42AF-862D-020DFF9943EE}" type="parTrans" cxnId="{19A1EC40-F328-497F-89AA-C83C4FBE3DCE}">
      <dgm:prSet/>
      <dgm:spPr/>
      <dgm:t>
        <a:bodyPr/>
        <a:lstStyle/>
        <a:p>
          <a:endParaRPr lang="fr-FR"/>
        </a:p>
      </dgm:t>
    </dgm:pt>
    <dgm:pt modelId="{9943883F-21D7-43BB-A812-63C5672A72F2}" type="sibTrans" cxnId="{19A1EC40-F328-497F-89AA-C83C4FBE3DCE}">
      <dgm:prSet/>
      <dgm:spPr/>
      <dgm:t>
        <a:bodyPr/>
        <a:lstStyle/>
        <a:p>
          <a:endParaRPr lang="fr-FR"/>
        </a:p>
      </dgm:t>
    </dgm:pt>
    <dgm:pt modelId="{7B2F308B-F9B8-4B83-B205-1786F45B6549}">
      <dgm:prSet phldrT="[Texte]"/>
      <dgm:spPr/>
      <dgm:t>
        <a:bodyPr/>
        <a:lstStyle/>
        <a:p>
          <a:r>
            <a:rPr lang="fr-FR" dirty="0" smtClean="0"/>
            <a:t>Encaissement des </a:t>
          </a:r>
          <a:r>
            <a:rPr lang="fr-FR" dirty="0" err="1" smtClean="0"/>
            <a:t>resultats</a:t>
          </a:r>
          <a:endParaRPr lang="fr-FR" dirty="0"/>
        </a:p>
      </dgm:t>
    </dgm:pt>
    <dgm:pt modelId="{6DA46529-06B7-4293-AEE3-9E6169B19A0C}" type="parTrans" cxnId="{BC1F5B9F-79EB-49A9-85FA-DBCF58265870}">
      <dgm:prSet/>
      <dgm:spPr/>
      <dgm:t>
        <a:bodyPr/>
        <a:lstStyle/>
        <a:p>
          <a:endParaRPr lang="fr-FR"/>
        </a:p>
      </dgm:t>
    </dgm:pt>
    <dgm:pt modelId="{C0AC8DB7-BEA6-47AE-92B7-95DBD6DE7A93}" type="sibTrans" cxnId="{BC1F5B9F-79EB-49A9-85FA-DBCF58265870}">
      <dgm:prSet/>
      <dgm:spPr/>
      <dgm:t>
        <a:bodyPr/>
        <a:lstStyle/>
        <a:p>
          <a:endParaRPr lang="fr-FR"/>
        </a:p>
      </dgm:t>
    </dgm:pt>
    <dgm:pt modelId="{9E999E81-B3A1-431F-A8BF-401880D6278F}">
      <dgm:prSet phldrT="[Texte]"/>
      <dgm:spPr/>
      <dgm:t>
        <a:bodyPr/>
        <a:lstStyle/>
        <a:p>
          <a:r>
            <a:rPr lang="fr-FR" dirty="0" smtClean="0"/>
            <a:t>Pas encore traité</a:t>
          </a:r>
          <a:endParaRPr lang="fr-FR" dirty="0"/>
        </a:p>
      </dgm:t>
    </dgm:pt>
    <dgm:pt modelId="{9A001323-4F9A-4F49-A73D-353A794FB2FA}" type="parTrans" cxnId="{D6F27B83-5025-4880-B61E-DBB85969B909}">
      <dgm:prSet/>
      <dgm:spPr/>
      <dgm:t>
        <a:bodyPr/>
        <a:lstStyle/>
        <a:p>
          <a:endParaRPr lang="fr-FR"/>
        </a:p>
      </dgm:t>
    </dgm:pt>
    <dgm:pt modelId="{30C51015-5820-4357-BA2B-DD6C891393EF}" type="sibTrans" cxnId="{D6F27B83-5025-4880-B61E-DBB85969B909}">
      <dgm:prSet/>
      <dgm:spPr/>
      <dgm:t>
        <a:bodyPr/>
        <a:lstStyle/>
        <a:p>
          <a:endParaRPr lang="fr-FR"/>
        </a:p>
      </dgm:t>
    </dgm:pt>
    <dgm:pt modelId="{561798B6-F202-4521-9A8F-8E4D88483B31}">
      <dgm:prSet phldrT="[Texte]"/>
      <dgm:spPr/>
      <dgm:t>
        <a:bodyPr/>
        <a:lstStyle/>
        <a:p>
          <a:r>
            <a:rPr lang="fr-FR" dirty="0" smtClean="0"/>
            <a:t>Impression des </a:t>
          </a:r>
          <a:r>
            <a:rPr lang="fr-FR" dirty="0" err="1" smtClean="0"/>
            <a:t>resultats</a:t>
          </a:r>
          <a:endParaRPr lang="fr-FR" dirty="0"/>
        </a:p>
      </dgm:t>
    </dgm:pt>
    <dgm:pt modelId="{ABBBB129-4042-441B-8F6D-6C1E77573E7C}" type="parTrans" cxnId="{02A0E0D0-341F-4774-9A7B-86328EF85726}">
      <dgm:prSet/>
      <dgm:spPr/>
      <dgm:t>
        <a:bodyPr/>
        <a:lstStyle/>
        <a:p>
          <a:endParaRPr lang="fr-FR"/>
        </a:p>
      </dgm:t>
    </dgm:pt>
    <dgm:pt modelId="{6BFFE1AC-2715-41BC-B487-DF306C07AFB3}" type="sibTrans" cxnId="{02A0E0D0-341F-4774-9A7B-86328EF85726}">
      <dgm:prSet/>
      <dgm:spPr/>
      <dgm:t>
        <a:bodyPr/>
        <a:lstStyle/>
        <a:p>
          <a:endParaRPr lang="fr-FR"/>
        </a:p>
      </dgm:t>
    </dgm:pt>
    <dgm:pt modelId="{2F375BF6-C46D-4776-8E05-51D15F34ED67}">
      <dgm:prSet phldrT="[Texte]"/>
      <dgm:spPr/>
      <dgm:t>
        <a:bodyPr/>
        <a:lstStyle/>
        <a:p>
          <a:r>
            <a:rPr lang="fr-FR" dirty="0" smtClean="0"/>
            <a:t>Pas encore traité</a:t>
          </a:r>
          <a:endParaRPr lang="fr-FR" dirty="0"/>
        </a:p>
      </dgm:t>
    </dgm:pt>
    <dgm:pt modelId="{C6F99290-C23C-499E-993F-A6DC1D34A1AE}" type="parTrans" cxnId="{D391477D-889A-419C-84B1-44EBCD0EE9A0}">
      <dgm:prSet/>
      <dgm:spPr/>
      <dgm:t>
        <a:bodyPr/>
        <a:lstStyle/>
        <a:p>
          <a:endParaRPr lang="fr-FR"/>
        </a:p>
      </dgm:t>
    </dgm:pt>
    <dgm:pt modelId="{4F440D73-BDD2-4DC0-BF3E-A29FF014BEBE}" type="sibTrans" cxnId="{D391477D-889A-419C-84B1-44EBCD0EE9A0}">
      <dgm:prSet/>
      <dgm:spPr/>
      <dgm:t>
        <a:bodyPr/>
        <a:lstStyle/>
        <a:p>
          <a:endParaRPr lang="fr-FR"/>
        </a:p>
      </dgm:t>
    </dgm:pt>
    <dgm:pt modelId="{DBA88F1A-07F7-48E1-8D57-4C988A4C6DA2}">
      <dgm:prSet phldrT="[Texte]"/>
      <dgm:spPr/>
      <dgm:t>
        <a:bodyPr/>
        <a:lstStyle/>
        <a:p>
          <a:r>
            <a:rPr lang="fr-FR" dirty="0" smtClean="0"/>
            <a:t>Création d’un formulaire en HTML/CSS - JS</a:t>
          </a:r>
          <a:endParaRPr lang="fr-FR" dirty="0"/>
        </a:p>
      </dgm:t>
    </dgm:pt>
    <dgm:pt modelId="{092FBA98-0839-43D2-8A97-85C44E460AC4}" type="parTrans" cxnId="{B4E89A5A-8164-4347-9C66-D9002B58510D}">
      <dgm:prSet/>
      <dgm:spPr/>
      <dgm:t>
        <a:bodyPr/>
        <a:lstStyle/>
        <a:p>
          <a:endParaRPr lang="fr-FR"/>
        </a:p>
      </dgm:t>
    </dgm:pt>
    <dgm:pt modelId="{499C701A-2CBD-4721-A1B7-285E3B5785D4}" type="sibTrans" cxnId="{B4E89A5A-8164-4347-9C66-D9002B58510D}">
      <dgm:prSet/>
      <dgm:spPr/>
      <dgm:t>
        <a:bodyPr/>
        <a:lstStyle/>
        <a:p>
          <a:endParaRPr lang="fr-FR"/>
        </a:p>
      </dgm:t>
    </dgm:pt>
    <dgm:pt modelId="{9D60E3C5-750F-4EFE-8937-88B39B045B9A}">
      <dgm:prSet phldrT="[Texte]"/>
      <dgm:spPr/>
      <dgm:t>
        <a:bodyPr/>
        <a:lstStyle/>
        <a:p>
          <a:r>
            <a:rPr lang="fr-FR" dirty="0" smtClean="0"/>
            <a:t>Inscription des pilotes à une série</a:t>
          </a:r>
          <a:endParaRPr lang="fr-FR" dirty="0"/>
        </a:p>
      </dgm:t>
    </dgm:pt>
    <dgm:pt modelId="{3AE2F9B1-EB02-4EBD-BF20-A526F7813337}" type="parTrans" cxnId="{013EF7D8-4B0C-4639-8A8F-EC2808517C2F}">
      <dgm:prSet/>
      <dgm:spPr/>
      <dgm:t>
        <a:bodyPr/>
        <a:lstStyle/>
        <a:p>
          <a:endParaRPr lang="fr-FR"/>
        </a:p>
      </dgm:t>
    </dgm:pt>
    <dgm:pt modelId="{4B81D1BB-4CBA-4B7E-9F90-A731BD92209C}" type="sibTrans" cxnId="{013EF7D8-4B0C-4639-8A8F-EC2808517C2F}">
      <dgm:prSet/>
      <dgm:spPr/>
      <dgm:t>
        <a:bodyPr/>
        <a:lstStyle/>
        <a:p>
          <a:endParaRPr lang="fr-FR"/>
        </a:p>
      </dgm:t>
    </dgm:pt>
    <dgm:pt modelId="{40D89AB3-4C84-4B8C-8A99-55D98C0B76AB}">
      <dgm:prSet phldrT="[Texte]"/>
      <dgm:spPr/>
      <dgm:t>
        <a:bodyPr/>
        <a:lstStyle/>
        <a:p>
          <a:r>
            <a:rPr lang="fr-FR" dirty="0" smtClean="0"/>
            <a:t>Pas encore traité</a:t>
          </a:r>
          <a:endParaRPr lang="fr-FR" dirty="0"/>
        </a:p>
      </dgm:t>
    </dgm:pt>
    <dgm:pt modelId="{95480A0C-1EF8-45D7-84D2-93BECB4A6072}" type="sibTrans" cxnId="{2B9E7924-172C-48D7-84CE-E199E5B382E7}">
      <dgm:prSet/>
      <dgm:spPr/>
      <dgm:t>
        <a:bodyPr/>
        <a:lstStyle/>
        <a:p>
          <a:endParaRPr lang="fr-FR"/>
        </a:p>
      </dgm:t>
    </dgm:pt>
    <dgm:pt modelId="{788DB6B7-525E-4CC6-84E1-D837219FC4DB}" type="parTrans" cxnId="{2B9E7924-172C-48D7-84CE-E199E5B382E7}">
      <dgm:prSet/>
      <dgm:spPr/>
      <dgm:t>
        <a:bodyPr/>
        <a:lstStyle/>
        <a:p>
          <a:endParaRPr lang="fr-FR"/>
        </a:p>
      </dgm:t>
    </dgm:pt>
    <dgm:pt modelId="{200A90F8-69AE-472A-9C77-637F886EF198}">
      <dgm:prSet phldrT="[Texte]"/>
      <dgm:spPr/>
      <dgm:t>
        <a:bodyPr/>
        <a:lstStyle/>
        <a:p>
          <a:r>
            <a:rPr lang="fr-FR" dirty="0" smtClean="0"/>
            <a:t>Sauvegarde des </a:t>
          </a:r>
          <a:r>
            <a:rPr lang="fr-FR" dirty="0" err="1" smtClean="0"/>
            <a:t>donnéedans</a:t>
          </a:r>
          <a:r>
            <a:rPr lang="fr-FR" dirty="0" smtClean="0"/>
            <a:t> la BDD du PC SERVEUR</a:t>
          </a:r>
          <a:endParaRPr lang="fr-FR" dirty="0"/>
        </a:p>
      </dgm:t>
    </dgm:pt>
    <dgm:pt modelId="{5C6D04B0-BE9B-4936-A108-E4D55B2AABEA}" type="sibTrans" cxnId="{A20A42FB-EDE8-4FBF-A220-3119351E89CB}">
      <dgm:prSet/>
      <dgm:spPr/>
      <dgm:t>
        <a:bodyPr/>
        <a:lstStyle/>
        <a:p>
          <a:endParaRPr lang="fr-FR"/>
        </a:p>
      </dgm:t>
    </dgm:pt>
    <dgm:pt modelId="{BAFA72D6-0C69-433C-B8BF-46941C0AE47B}" type="parTrans" cxnId="{A20A42FB-EDE8-4FBF-A220-3119351E89CB}">
      <dgm:prSet/>
      <dgm:spPr/>
      <dgm:t>
        <a:bodyPr/>
        <a:lstStyle/>
        <a:p>
          <a:endParaRPr lang="fr-FR"/>
        </a:p>
      </dgm:t>
    </dgm:pt>
    <dgm:pt modelId="{D85F8EEA-194D-4736-86D0-16453358CAE9}" type="pres">
      <dgm:prSet presAssocID="{BF8DF10A-E5BE-4CF1-972D-F216AE3107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2A03F1-4138-46EC-B727-68397C844DC6}" type="pres">
      <dgm:prSet presAssocID="{00BC24B6-F7C2-4B7D-ABEE-986A51634242}" presName="root1" presStyleCnt="0"/>
      <dgm:spPr/>
    </dgm:pt>
    <dgm:pt modelId="{A42F1CCC-D5DD-42C9-A7D0-E2C8B703FB22}" type="pres">
      <dgm:prSet presAssocID="{00BC24B6-F7C2-4B7D-ABEE-986A516342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7E83B0-D520-454A-91BF-0ED9BDA7E816}" type="pres">
      <dgm:prSet presAssocID="{00BC24B6-F7C2-4B7D-ABEE-986A51634242}" presName="level2hierChild" presStyleCnt="0"/>
      <dgm:spPr/>
    </dgm:pt>
    <dgm:pt modelId="{06F0D304-E61E-4E32-A022-EA7553ED279C}" type="pres">
      <dgm:prSet presAssocID="{A5A9E1EE-1723-427B-8D68-81123869322D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51301D18-F954-4C99-8B12-EBDA5635154E}" type="pres">
      <dgm:prSet presAssocID="{A5A9E1EE-1723-427B-8D68-81123869322D}" presName="connTx" presStyleLbl="parChTrans1D2" presStyleIdx="0" presStyleCnt="1"/>
      <dgm:spPr/>
      <dgm:t>
        <a:bodyPr/>
        <a:lstStyle/>
        <a:p>
          <a:endParaRPr lang="fr-FR"/>
        </a:p>
      </dgm:t>
    </dgm:pt>
    <dgm:pt modelId="{DEC900CA-8BC1-46D7-8943-DDADC760E1B9}" type="pres">
      <dgm:prSet presAssocID="{6106D40F-484B-4D5E-857F-C2AE4B0D6829}" presName="root2" presStyleCnt="0"/>
      <dgm:spPr/>
    </dgm:pt>
    <dgm:pt modelId="{24F432DF-77EA-4A6F-8B81-EE1F14022DF6}" type="pres">
      <dgm:prSet presAssocID="{6106D40F-484B-4D5E-857F-C2AE4B0D682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C6C931-CF64-4FB7-8691-EE44E7693DE4}" type="pres">
      <dgm:prSet presAssocID="{6106D40F-484B-4D5E-857F-C2AE4B0D6829}" presName="level3hierChild" presStyleCnt="0"/>
      <dgm:spPr/>
    </dgm:pt>
    <dgm:pt modelId="{B8DC59FE-805B-4F07-85D1-7D868E67334B}" type="pres">
      <dgm:prSet presAssocID="{A8F1B03F-2706-42AF-862D-020DFF9943EE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66722FBF-31C4-477E-8B2A-72AE57AE521F}" type="pres">
      <dgm:prSet presAssocID="{A8F1B03F-2706-42AF-862D-020DFF9943EE}" presName="connTx" presStyleLbl="parChTrans1D3" presStyleIdx="0" presStyleCnt="1"/>
      <dgm:spPr/>
      <dgm:t>
        <a:bodyPr/>
        <a:lstStyle/>
        <a:p>
          <a:endParaRPr lang="fr-FR"/>
        </a:p>
      </dgm:t>
    </dgm:pt>
    <dgm:pt modelId="{8CF700A9-7799-44A5-86E4-AA319A5598B5}" type="pres">
      <dgm:prSet presAssocID="{39F3332A-F7E5-44D6-9E74-50DA7FA51320}" presName="root2" presStyleCnt="0"/>
      <dgm:spPr/>
    </dgm:pt>
    <dgm:pt modelId="{CEBF293F-B107-416F-820A-D3D6B73AFFAC}" type="pres">
      <dgm:prSet presAssocID="{39F3332A-F7E5-44D6-9E74-50DA7FA5132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7D31F5-CF20-46F0-8E0F-7DD01A94E86A}" type="pres">
      <dgm:prSet presAssocID="{39F3332A-F7E5-44D6-9E74-50DA7FA51320}" presName="level3hierChild" presStyleCnt="0"/>
      <dgm:spPr/>
    </dgm:pt>
    <dgm:pt modelId="{8D1A31EB-4101-4CD6-BAE9-77D566CE2C2F}" type="pres">
      <dgm:prSet presAssocID="{3AE2F9B1-EB02-4EBD-BF20-A526F7813337}" presName="conn2-1" presStyleLbl="parChTrans1D4" presStyleIdx="0" presStyleCnt="8"/>
      <dgm:spPr/>
      <dgm:t>
        <a:bodyPr/>
        <a:lstStyle/>
        <a:p>
          <a:endParaRPr lang="fr-FR"/>
        </a:p>
      </dgm:t>
    </dgm:pt>
    <dgm:pt modelId="{BACF6046-6D4B-48AD-849D-DBD307210E7C}" type="pres">
      <dgm:prSet presAssocID="{3AE2F9B1-EB02-4EBD-BF20-A526F7813337}" presName="connTx" presStyleLbl="parChTrans1D4" presStyleIdx="0" presStyleCnt="8"/>
      <dgm:spPr/>
      <dgm:t>
        <a:bodyPr/>
        <a:lstStyle/>
        <a:p>
          <a:endParaRPr lang="fr-FR"/>
        </a:p>
      </dgm:t>
    </dgm:pt>
    <dgm:pt modelId="{21A85BD1-6B8F-48E2-AA85-E71C019F315F}" type="pres">
      <dgm:prSet presAssocID="{9D60E3C5-750F-4EFE-8937-88B39B045B9A}" presName="root2" presStyleCnt="0"/>
      <dgm:spPr/>
    </dgm:pt>
    <dgm:pt modelId="{46CC679B-9B5E-48D9-AD36-DD39401D1CDD}" type="pres">
      <dgm:prSet presAssocID="{9D60E3C5-750F-4EFE-8937-88B39B045B9A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CBD87-D81D-431E-86E4-812E933CDA7C}" type="pres">
      <dgm:prSet presAssocID="{9D60E3C5-750F-4EFE-8937-88B39B045B9A}" presName="level3hierChild" presStyleCnt="0"/>
      <dgm:spPr/>
    </dgm:pt>
    <dgm:pt modelId="{CCFF767B-EC0C-4A5D-AD26-4826E9F4DEAB}" type="pres">
      <dgm:prSet presAssocID="{092FBA98-0839-43D2-8A97-85C44E460AC4}" presName="conn2-1" presStyleLbl="parChTrans1D4" presStyleIdx="1" presStyleCnt="8"/>
      <dgm:spPr/>
      <dgm:t>
        <a:bodyPr/>
        <a:lstStyle/>
        <a:p>
          <a:endParaRPr lang="fr-FR"/>
        </a:p>
      </dgm:t>
    </dgm:pt>
    <dgm:pt modelId="{687EB9E2-F3D1-4A1D-94CF-472182687037}" type="pres">
      <dgm:prSet presAssocID="{092FBA98-0839-43D2-8A97-85C44E460AC4}" presName="connTx" presStyleLbl="parChTrans1D4" presStyleIdx="1" presStyleCnt="8"/>
      <dgm:spPr/>
      <dgm:t>
        <a:bodyPr/>
        <a:lstStyle/>
        <a:p>
          <a:endParaRPr lang="fr-FR"/>
        </a:p>
      </dgm:t>
    </dgm:pt>
    <dgm:pt modelId="{8FCCA3DF-10D2-4A8A-96D4-000E9FFCFA3A}" type="pres">
      <dgm:prSet presAssocID="{DBA88F1A-07F7-48E1-8D57-4C988A4C6DA2}" presName="root2" presStyleCnt="0"/>
      <dgm:spPr/>
    </dgm:pt>
    <dgm:pt modelId="{BDF70705-82E7-4133-9D58-997F64C0F0FE}" type="pres">
      <dgm:prSet presAssocID="{DBA88F1A-07F7-48E1-8D57-4C988A4C6DA2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B545EF5-8C8F-4659-BFB1-9F5191A8420C}" type="pres">
      <dgm:prSet presAssocID="{DBA88F1A-07F7-48E1-8D57-4C988A4C6DA2}" presName="level3hierChild" presStyleCnt="0"/>
      <dgm:spPr/>
    </dgm:pt>
    <dgm:pt modelId="{C564CAEF-E081-4091-9AB9-E07FA62CAB11}" type="pres">
      <dgm:prSet presAssocID="{6DA46529-06B7-4293-AEE3-9E6169B19A0C}" presName="conn2-1" presStyleLbl="parChTrans1D4" presStyleIdx="2" presStyleCnt="8"/>
      <dgm:spPr/>
      <dgm:t>
        <a:bodyPr/>
        <a:lstStyle/>
        <a:p>
          <a:endParaRPr lang="fr-FR"/>
        </a:p>
      </dgm:t>
    </dgm:pt>
    <dgm:pt modelId="{573CD035-E445-47BC-91FE-80B32CCD94C0}" type="pres">
      <dgm:prSet presAssocID="{6DA46529-06B7-4293-AEE3-9E6169B19A0C}" presName="connTx" presStyleLbl="parChTrans1D4" presStyleIdx="2" presStyleCnt="8"/>
      <dgm:spPr/>
      <dgm:t>
        <a:bodyPr/>
        <a:lstStyle/>
        <a:p>
          <a:endParaRPr lang="fr-FR"/>
        </a:p>
      </dgm:t>
    </dgm:pt>
    <dgm:pt modelId="{12D61143-E6DA-4D2C-818B-6F3EA5AFC6B5}" type="pres">
      <dgm:prSet presAssocID="{7B2F308B-F9B8-4B83-B205-1786F45B6549}" presName="root2" presStyleCnt="0"/>
      <dgm:spPr/>
    </dgm:pt>
    <dgm:pt modelId="{89835A15-E0EB-4E13-81CA-21C2738AB7C8}" type="pres">
      <dgm:prSet presAssocID="{7B2F308B-F9B8-4B83-B205-1786F45B6549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0DDF3E-0104-4447-BDB3-CE4C121253A8}" type="pres">
      <dgm:prSet presAssocID="{7B2F308B-F9B8-4B83-B205-1786F45B6549}" presName="level3hierChild" presStyleCnt="0"/>
      <dgm:spPr/>
    </dgm:pt>
    <dgm:pt modelId="{21D5F94B-D0C0-4AE2-8307-782E49C18037}" type="pres">
      <dgm:prSet presAssocID="{9A001323-4F9A-4F49-A73D-353A794FB2FA}" presName="conn2-1" presStyleLbl="parChTrans1D4" presStyleIdx="3" presStyleCnt="8"/>
      <dgm:spPr/>
      <dgm:t>
        <a:bodyPr/>
        <a:lstStyle/>
        <a:p>
          <a:endParaRPr lang="fr-FR"/>
        </a:p>
      </dgm:t>
    </dgm:pt>
    <dgm:pt modelId="{6E10118F-36EF-4536-B292-7280A6591BE1}" type="pres">
      <dgm:prSet presAssocID="{9A001323-4F9A-4F49-A73D-353A794FB2FA}" presName="connTx" presStyleLbl="parChTrans1D4" presStyleIdx="3" presStyleCnt="8"/>
      <dgm:spPr/>
      <dgm:t>
        <a:bodyPr/>
        <a:lstStyle/>
        <a:p>
          <a:endParaRPr lang="fr-FR"/>
        </a:p>
      </dgm:t>
    </dgm:pt>
    <dgm:pt modelId="{6CE39BCC-20B6-43E1-88EC-C655808FF32A}" type="pres">
      <dgm:prSet presAssocID="{9E999E81-B3A1-431F-A8BF-401880D6278F}" presName="root2" presStyleCnt="0"/>
      <dgm:spPr/>
    </dgm:pt>
    <dgm:pt modelId="{B486B21F-41C8-4A60-803D-D2CE60E82D96}" type="pres">
      <dgm:prSet presAssocID="{9E999E81-B3A1-431F-A8BF-401880D6278F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B0F7B1F-4A5C-4158-8677-6AAC6C2FE406}" type="pres">
      <dgm:prSet presAssocID="{9E999E81-B3A1-431F-A8BF-401880D6278F}" presName="level3hierChild" presStyleCnt="0"/>
      <dgm:spPr/>
    </dgm:pt>
    <dgm:pt modelId="{9192F255-A0B4-420C-BB42-CAE00698DDC8}" type="pres">
      <dgm:prSet presAssocID="{ABBBB129-4042-441B-8F6D-6C1E77573E7C}" presName="conn2-1" presStyleLbl="parChTrans1D4" presStyleIdx="4" presStyleCnt="8"/>
      <dgm:spPr/>
      <dgm:t>
        <a:bodyPr/>
        <a:lstStyle/>
        <a:p>
          <a:endParaRPr lang="fr-FR"/>
        </a:p>
      </dgm:t>
    </dgm:pt>
    <dgm:pt modelId="{07E6A41C-8E26-49CD-A6DC-08783004765D}" type="pres">
      <dgm:prSet presAssocID="{ABBBB129-4042-441B-8F6D-6C1E77573E7C}" presName="connTx" presStyleLbl="parChTrans1D4" presStyleIdx="4" presStyleCnt="8"/>
      <dgm:spPr/>
      <dgm:t>
        <a:bodyPr/>
        <a:lstStyle/>
        <a:p>
          <a:endParaRPr lang="fr-FR"/>
        </a:p>
      </dgm:t>
    </dgm:pt>
    <dgm:pt modelId="{A963AA56-6ABD-4BC7-90C1-03CA7C7AFB19}" type="pres">
      <dgm:prSet presAssocID="{561798B6-F202-4521-9A8F-8E4D88483B31}" presName="root2" presStyleCnt="0"/>
      <dgm:spPr/>
    </dgm:pt>
    <dgm:pt modelId="{58A0EB4A-2450-4EEB-B467-4FF7852DBDE9}" type="pres">
      <dgm:prSet presAssocID="{561798B6-F202-4521-9A8F-8E4D88483B31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7DC5661-7003-4C41-BAAF-CB1D26CA5EAF}" type="pres">
      <dgm:prSet presAssocID="{561798B6-F202-4521-9A8F-8E4D88483B31}" presName="level3hierChild" presStyleCnt="0"/>
      <dgm:spPr/>
    </dgm:pt>
    <dgm:pt modelId="{874FE5DC-6D4F-4F02-B3DA-0B994671B18C}" type="pres">
      <dgm:prSet presAssocID="{C6F99290-C23C-499E-993F-A6DC1D34A1AE}" presName="conn2-1" presStyleLbl="parChTrans1D4" presStyleIdx="5" presStyleCnt="8"/>
      <dgm:spPr/>
      <dgm:t>
        <a:bodyPr/>
        <a:lstStyle/>
        <a:p>
          <a:endParaRPr lang="fr-FR"/>
        </a:p>
      </dgm:t>
    </dgm:pt>
    <dgm:pt modelId="{9DB644DC-A5E8-40EF-A305-7217F5EB2901}" type="pres">
      <dgm:prSet presAssocID="{C6F99290-C23C-499E-993F-A6DC1D34A1AE}" presName="connTx" presStyleLbl="parChTrans1D4" presStyleIdx="5" presStyleCnt="8"/>
      <dgm:spPr/>
      <dgm:t>
        <a:bodyPr/>
        <a:lstStyle/>
        <a:p>
          <a:endParaRPr lang="fr-FR"/>
        </a:p>
      </dgm:t>
    </dgm:pt>
    <dgm:pt modelId="{F104B833-9430-463C-B061-187C55DB5004}" type="pres">
      <dgm:prSet presAssocID="{2F375BF6-C46D-4776-8E05-51D15F34ED67}" presName="root2" presStyleCnt="0"/>
      <dgm:spPr/>
    </dgm:pt>
    <dgm:pt modelId="{8AB086FC-2100-49B0-81E7-B80C6CC6491A}" type="pres">
      <dgm:prSet presAssocID="{2F375BF6-C46D-4776-8E05-51D15F34ED67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99D4DEE-17C8-4C60-9C5E-A58F95A3CA9D}" type="pres">
      <dgm:prSet presAssocID="{2F375BF6-C46D-4776-8E05-51D15F34ED67}" presName="level3hierChild" presStyleCnt="0"/>
      <dgm:spPr/>
    </dgm:pt>
    <dgm:pt modelId="{C163AE5E-CDD1-43BD-9112-12946FD85CBD}" type="pres">
      <dgm:prSet presAssocID="{BAFA72D6-0C69-433C-B8BF-46941C0AE47B}" presName="conn2-1" presStyleLbl="parChTrans1D4" presStyleIdx="6" presStyleCnt="8"/>
      <dgm:spPr/>
      <dgm:t>
        <a:bodyPr/>
        <a:lstStyle/>
        <a:p>
          <a:endParaRPr lang="fr-FR"/>
        </a:p>
      </dgm:t>
    </dgm:pt>
    <dgm:pt modelId="{C4A7319A-2A9B-4814-BF46-C7F4CC49D192}" type="pres">
      <dgm:prSet presAssocID="{BAFA72D6-0C69-433C-B8BF-46941C0AE47B}" presName="connTx" presStyleLbl="parChTrans1D4" presStyleIdx="6" presStyleCnt="8"/>
      <dgm:spPr/>
      <dgm:t>
        <a:bodyPr/>
        <a:lstStyle/>
        <a:p>
          <a:endParaRPr lang="fr-FR"/>
        </a:p>
      </dgm:t>
    </dgm:pt>
    <dgm:pt modelId="{22E0FA92-209A-4285-9A93-960B54E9F2B6}" type="pres">
      <dgm:prSet presAssocID="{200A90F8-69AE-472A-9C77-637F886EF198}" presName="root2" presStyleCnt="0"/>
      <dgm:spPr/>
    </dgm:pt>
    <dgm:pt modelId="{5169640A-8A1F-4E08-AFAE-F800B838FD2A}" type="pres">
      <dgm:prSet presAssocID="{200A90F8-69AE-472A-9C77-637F886EF198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AD6F538-8221-420F-A14D-290A0EB5E42F}" type="pres">
      <dgm:prSet presAssocID="{200A90F8-69AE-472A-9C77-637F886EF198}" presName="level3hierChild" presStyleCnt="0"/>
      <dgm:spPr/>
    </dgm:pt>
    <dgm:pt modelId="{AE1E7D96-6436-4BD8-B23F-8477EA012635}" type="pres">
      <dgm:prSet presAssocID="{788DB6B7-525E-4CC6-84E1-D837219FC4DB}" presName="conn2-1" presStyleLbl="parChTrans1D4" presStyleIdx="7" presStyleCnt="8"/>
      <dgm:spPr/>
      <dgm:t>
        <a:bodyPr/>
        <a:lstStyle/>
        <a:p>
          <a:endParaRPr lang="fr-FR"/>
        </a:p>
      </dgm:t>
    </dgm:pt>
    <dgm:pt modelId="{AE83B28D-A089-4D2D-AC65-A221BF6E80AE}" type="pres">
      <dgm:prSet presAssocID="{788DB6B7-525E-4CC6-84E1-D837219FC4DB}" presName="connTx" presStyleLbl="parChTrans1D4" presStyleIdx="7" presStyleCnt="8"/>
      <dgm:spPr/>
      <dgm:t>
        <a:bodyPr/>
        <a:lstStyle/>
        <a:p>
          <a:endParaRPr lang="fr-FR"/>
        </a:p>
      </dgm:t>
    </dgm:pt>
    <dgm:pt modelId="{940B0E36-27F5-4380-B85E-1346CBACB61A}" type="pres">
      <dgm:prSet presAssocID="{40D89AB3-4C84-4B8C-8A99-55D98C0B76AB}" presName="root2" presStyleCnt="0"/>
      <dgm:spPr/>
    </dgm:pt>
    <dgm:pt modelId="{32D8F30E-4027-43AF-A0A8-7F55CD7EAF1D}" type="pres">
      <dgm:prSet presAssocID="{40D89AB3-4C84-4B8C-8A99-55D98C0B76AB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FB81C72-B9A4-4FE4-8F3E-6AB643563370}" type="pres">
      <dgm:prSet presAssocID="{40D89AB3-4C84-4B8C-8A99-55D98C0B76AB}" presName="level3hierChild" presStyleCnt="0"/>
      <dgm:spPr/>
    </dgm:pt>
  </dgm:ptLst>
  <dgm:cxnLst>
    <dgm:cxn modelId="{54A3938B-F2AE-48B0-9F55-46638F393424}" type="presOf" srcId="{9E999E81-B3A1-431F-A8BF-401880D6278F}" destId="{B486B21F-41C8-4A60-803D-D2CE60E82D96}" srcOrd="0" destOrd="0" presId="urn:microsoft.com/office/officeart/2005/8/layout/hierarchy2"/>
    <dgm:cxn modelId="{8C549221-8E79-4E04-8E17-3D672F4181BE}" type="presOf" srcId="{6DA46529-06B7-4293-AEE3-9E6169B19A0C}" destId="{573CD035-E445-47BC-91FE-80B32CCD94C0}" srcOrd="1" destOrd="0" presId="urn:microsoft.com/office/officeart/2005/8/layout/hierarchy2"/>
    <dgm:cxn modelId="{3B0663FD-558C-4D5D-A277-C33595D1036B}" type="presOf" srcId="{A8F1B03F-2706-42AF-862D-020DFF9943EE}" destId="{B8DC59FE-805B-4F07-85D1-7D868E67334B}" srcOrd="0" destOrd="0" presId="urn:microsoft.com/office/officeart/2005/8/layout/hierarchy2"/>
    <dgm:cxn modelId="{013EF7D8-4B0C-4639-8A8F-EC2808517C2F}" srcId="{39F3332A-F7E5-44D6-9E74-50DA7FA51320}" destId="{9D60E3C5-750F-4EFE-8937-88B39B045B9A}" srcOrd="0" destOrd="0" parTransId="{3AE2F9B1-EB02-4EBD-BF20-A526F7813337}" sibTransId="{4B81D1BB-4CBA-4B7E-9F90-A731BD92209C}"/>
    <dgm:cxn modelId="{93936A28-C056-4454-ABDA-EA49A8E36422}" type="presOf" srcId="{2F375BF6-C46D-4776-8E05-51D15F34ED67}" destId="{8AB086FC-2100-49B0-81E7-B80C6CC6491A}" srcOrd="0" destOrd="0" presId="urn:microsoft.com/office/officeart/2005/8/layout/hierarchy2"/>
    <dgm:cxn modelId="{C5D51E63-E053-4CF4-8C9E-20E41361D5C6}" type="presOf" srcId="{BAFA72D6-0C69-433C-B8BF-46941C0AE47B}" destId="{C4A7319A-2A9B-4814-BF46-C7F4CC49D192}" srcOrd="1" destOrd="0" presId="urn:microsoft.com/office/officeart/2005/8/layout/hierarchy2"/>
    <dgm:cxn modelId="{D3F9D5F9-0CFD-4190-949B-DD24D5EB331F}" type="presOf" srcId="{9A001323-4F9A-4F49-A73D-353A794FB2FA}" destId="{6E10118F-36EF-4536-B292-7280A6591BE1}" srcOrd="1" destOrd="0" presId="urn:microsoft.com/office/officeart/2005/8/layout/hierarchy2"/>
    <dgm:cxn modelId="{9BAD6CB9-3CC1-4226-9C27-9F362419329E}" type="presOf" srcId="{A5A9E1EE-1723-427B-8D68-81123869322D}" destId="{06F0D304-E61E-4E32-A022-EA7553ED279C}" srcOrd="0" destOrd="0" presId="urn:microsoft.com/office/officeart/2005/8/layout/hierarchy2"/>
    <dgm:cxn modelId="{0D951392-1C35-4503-AE1A-E4BA669711FD}" type="presOf" srcId="{A5A9E1EE-1723-427B-8D68-81123869322D}" destId="{51301D18-F954-4C99-8B12-EBDA5635154E}" srcOrd="1" destOrd="0" presId="urn:microsoft.com/office/officeart/2005/8/layout/hierarchy2"/>
    <dgm:cxn modelId="{DD4BFA38-D811-447D-A1A6-4BC0A73E8EF7}" type="presOf" srcId="{ABBBB129-4042-441B-8F6D-6C1E77573E7C}" destId="{9192F255-A0B4-420C-BB42-CAE00698DDC8}" srcOrd="0" destOrd="0" presId="urn:microsoft.com/office/officeart/2005/8/layout/hierarchy2"/>
    <dgm:cxn modelId="{AA32CCD6-8660-4FE9-885A-8C31FF0A8057}" type="presOf" srcId="{00BC24B6-F7C2-4B7D-ABEE-986A51634242}" destId="{A42F1CCC-D5DD-42C9-A7D0-E2C8B703FB22}" srcOrd="0" destOrd="0" presId="urn:microsoft.com/office/officeart/2005/8/layout/hierarchy2"/>
    <dgm:cxn modelId="{76577139-841E-489D-AED0-860B530B164A}" type="presOf" srcId="{3AE2F9B1-EB02-4EBD-BF20-A526F7813337}" destId="{BACF6046-6D4B-48AD-849D-DBD307210E7C}" srcOrd="1" destOrd="0" presId="urn:microsoft.com/office/officeart/2005/8/layout/hierarchy2"/>
    <dgm:cxn modelId="{BC1F5B9F-79EB-49A9-85FA-DBCF58265870}" srcId="{39F3332A-F7E5-44D6-9E74-50DA7FA51320}" destId="{7B2F308B-F9B8-4B83-B205-1786F45B6549}" srcOrd="1" destOrd="0" parTransId="{6DA46529-06B7-4293-AEE3-9E6169B19A0C}" sibTransId="{C0AC8DB7-BEA6-47AE-92B7-95DBD6DE7A93}"/>
    <dgm:cxn modelId="{A20A42FB-EDE8-4FBF-A220-3119351E89CB}" srcId="{39F3332A-F7E5-44D6-9E74-50DA7FA51320}" destId="{200A90F8-69AE-472A-9C77-637F886EF198}" srcOrd="3" destOrd="0" parTransId="{BAFA72D6-0C69-433C-B8BF-46941C0AE47B}" sibTransId="{5C6D04B0-BE9B-4936-A108-E4D55B2AABEA}"/>
    <dgm:cxn modelId="{B4E89A5A-8164-4347-9C66-D9002B58510D}" srcId="{9D60E3C5-750F-4EFE-8937-88B39B045B9A}" destId="{DBA88F1A-07F7-48E1-8D57-4C988A4C6DA2}" srcOrd="0" destOrd="0" parTransId="{092FBA98-0839-43D2-8A97-85C44E460AC4}" sibTransId="{499C701A-2CBD-4721-A1B7-285E3B5785D4}"/>
    <dgm:cxn modelId="{CB4381B9-40AF-435F-878B-1A89CEF97B43}" type="presOf" srcId="{DBA88F1A-07F7-48E1-8D57-4C988A4C6DA2}" destId="{BDF70705-82E7-4133-9D58-997F64C0F0FE}" srcOrd="0" destOrd="0" presId="urn:microsoft.com/office/officeart/2005/8/layout/hierarchy2"/>
    <dgm:cxn modelId="{F007297C-E082-4053-B32F-A1A6884160CF}" type="presOf" srcId="{40D89AB3-4C84-4B8C-8A99-55D98C0B76AB}" destId="{32D8F30E-4027-43AF-A0A8-7F55CD7EAF1D}" srcOrd="0" destOrd="0" presId="urn:microsoft.com/office/officeart/2005/8/layout/hierarchy2"/>
    <dgm:cxn modelId="{12B40639-4C8C-49A5-B0A7-4B072B014278}" type="presOf" srcId="{6DA46529-06B7-4293-AEE3-9E6169B19A0C}" destId="{C564CAEF-E081-4091-9AB9-E07FA62CAB11}" srcOrd="0" destOrd="0" presId="urn:microsoft.com/office/officeart/2005/8/layout/hierarchy2"/>
    <dgm:cxn modelId="{3461B398-0917-4F55-9254-B1E415514452}" srcId="{00BC24B6-F7C2-4B7D-ABEE-986A51634242}" destId="{6106D40F-484B-4D5E-857F-C2AE4B0D6829}" srcOrd="0" destOrd="0" parTransId="{A5A9E1EE-1723-427B-8D68-81123869322D}" sibTransId="{3BFBAA90-775D-4F3F-A5BD-2C1BA3FD1552}"/>
    <dgm:cxn modelId="{E100FC47-DD19-4B33-ACE5-5C75ACA7793B}" type="presOf" srcId="{561798B6-F202-4521-9A8F-8E4D88483B31}" destId="{58A0EB4A-2450-4EEB-B467-4FF7852DBDE9}" srcOrd="0" destOrd="0" presId="urn:microsoft.com/office/officeart/2005/8/layout/hierarchy2"/>
    <dgm:cxn modelId="{19A1EC40-F328-497F-89AA-C83C4FBE3DCE}" srcId="{6106D40F-484B-4D5E-857F-C2AE4B0D6829}" destId="{39F3332A-F7E5-44D6-9E74-50DA7FA51320}" srcOrd="0" destOrd="0" parTransId="{A8F1B03F-2706-42AF-862D-020DFF9943EE}" sibTransId="{9943883F-21D7-43BB-A812-63C5672A72F2}"/>
    <dgm:cxn modelId="{235D7C6C-0E3D-4C5C-984A-545E4BC25057}" type="presOf" srcId="{A8F1B03F-2706-42AF-862D-020DFF9943EE}" destId="{66722FBF-31C4-477E-8B2A-72AE57AE521F}" srcOrd="1" destOrd="0" presId="urn:microsoft.com/office/officeart/2005/8/layout/hierarchy2"/>
    <dgm:cxn modelId="{ED936C91-73F7-4629-93BD-DAD2023FBB58}" type="presOf" srcId="{9D60E3C5-750F-4EFE-8937-88B39B045B9A}" destId="{46CC679B-9B5E-48D9-AD36-DD39401D1CDD}" srcOrd="0" destOrd="0" presId="urn:microsoft.com/office/officeart/2005/8/layout/hierarchy2"/>
    <dgm:cxn modelId="{A91B253F-1CB5-4B92-9AF2-3AAC1C699523}" type="presOf" srcId="{7B2F308B-F9B8-4B83-B205-1786F45B6549}" destId="{89835A15-E0EB-4E13-81CA-21C2738AB7C8}" srcOrd="0" destOrd="0" presId="urn:microsoft.com/office/officeart/2005/8/layout/hierarchy2"/>
    <dgm:cxn modelId="{EE163B2E-53A7-4C15-91AA-76A843B69FBE}" type="presOf" srcId="{092FBA98-0839-43D2-8A97-85C44E460AC4}" destId="{687EB9E2-F3D1-4A1D-94CF-472182687037}" srcOrd="1" destOrd="0" presId="urn:microsoft.com/office/officeart/2005/8/layout/hierarchy2"/>
    <dgm:cxn modelId="{FE7BF150-C4B4-4EB7-BB73-708626FE2669}" type="presOf" srcId="{9A001323-4F9A-4F49-A73D-353A794FB2FA}" destId="{21D5F94B-D0C0-4AE2-8307-782E49C18037}" srcOrd="0" destOrd="0" presId="urn:microsoft.com/office/officeart/2005/8/layout/hierarchy2"/>
    <dgm:cxn modelId="{2B9E7924-172C-48D7-84CE-E199E5B382E7}" srcId="{200A90F8-69AE-472A-9C77-637F886EF198}" destId="{40D89AB3-4C84-4B8C-8A99-55D98C0B76AB}" srcOrd="0" destOrd="0" parTransId="{788DB6B7-525E-4CC6-84E1-D837219FC4DB}" sibTransId="{95480A0C-1EF8-45D7-84D2-93BECB4A6072}"/>
    <dgm:cxn modelId="{D391477D-889A-419C-84B1-44EBCD0EE9A0}" srcId="{561798B6-F202-4521-9A8F-8E4D88483B31}" destId="{2F375BF6-C46D-4776-8E05-51D15F34ED67}" srcOrd="0" destOrd="0" parTransId="{C6F99290-C23C-499E-993F-A6DC1D34A1AE}" sibTransId="{4F440D73-BDD2-4DC0-BF3E-A29FF014BEBE}"/>
    <dgm:cxn modelId="{C9233DB0-0F84-4136-816B-346D711962D5}" type="presOf" srcId="{3AE2F9B1-EB02-4EBD-BF20-A526F7813337}" destId="{8D1A31EB-4101-4CD6-BAE9-77D566CE2C2F}" srcOrd="0" destOrd="0" presId="urn:microsoft.com/office/officeart/2005/8/layout/hierarchy2"/>
    <dgm:cxn modelId="{A22794E5-991B-4928-9A27-5296CB9911C0}" type="presOf" srcId="{C6F99290-C23C-499E-993F-A6DC1D34A1AE}" destId="{9DB644DC-A5E8-40EF-A305-7217F5EB2901}" srcOrd="1" destOrd="0" presId="urn:microsoft.com/office/officeart/2005/8/layout/hierarchy2"/>
    <dgm:cxn modelId="{7522B803-6823-4C49-B563-B9FEA7EDB3BF}" type="presOf" srcId="{BAFA72D6-0C69-433C-B8BF-46941C0AE47B}" destId="{C163AE5E-CDD1-43BD-9112-12946FD85CBD}" srcOrd="0" destOrd="0" presId="urn:microsoft.com/office/officeart/2005/8/layout/hierarchy2"/>
    <dgm:cxn modelId="{FCE3163F-6618-4AA8-9D1C-6EBED6DE43A9}" type="presOf" srcId="{200A90F8-69AE-472A-9C77-637F886EF198}" destId="{5169640A-8A1F-4E08-AFAE-F800B838FD2A}" srcOrd="0" destOrd="0" presId="urn:microsoft.com/office/officeart/2005/8/layout/hierarchy2"/>
    <dgm:cxn modelId="{DAE2239E-498E-43F2-BE2B-E43C10742AB9}" type="presOf" srcId="{092FBA98-0839-43D2-8A97-85C44E460AC4}" destId="{CCFF767B-EC0C-4A5D-AD26-4826E9F4DEAB}" srcOrd="0" destOrd="0" presId="urn:microsoft.com/office/officeart/2005/8/layout/hierarchy2"/>
    <dgm:cxn modelId="{2A9B8859-1011-4693-8B52-6FFDF50CF8B7}" type="presOf" srcId="{6106D40F-484B-4D5E-857F-C2AE4B0D6829}" destId="{24F432DF-77EA-4A6F-8B81-EE1F14022DF6}" srcOrd="0" destOrd="0" presId="urn:microsoft.com/office/officeart/2005/8/layout/hierarchy2"/>
    <dgm:cxn modelId="{AC5730DC-E1EA-4A5E-90E7-B7F7DC6D7457}" srcId="{BF8DF10A-E5BE-4CF1-972D-F216AE31070B}" destId="{00BC24B6-F7C2-4B7D-ABEE-986A51634242}" srcOrd="0" destOrd="0" parTransId="{F93742BB-4441-442E-AB45-853614B7E48F}" sibTransId="{7E23D903-DEB1-48F7-BD61-37E62846D8A7}"/>
    <dgm:cxn modelId="{02A0E0D0-341F-4774-9A7B-86328EF85726}" srcId="{39F3332A-F7E5-44D6-9E74-50DA7FA51320}" destId="{561798B6-F202-4521-9A8F-8E4D88483B31}" srcOrd="2" destOrd="0" parTransId="{ABBBB129-4042-441B-8F6D-6C1E77573E7C}" sibTransId="{6BFFE1AC-2715-41BC-B487-DF306C07AFB3}"/>
    <dgm:cxn modelId="{D6F27B83-5025-4880-B61E-DBB85969B909}" srcId="{7B2F308B-F9B8-4B83-B205-1786F45B6549}" destId="{9E999E81-B3A1-431F-A8BF-401880D6278F}" srcOrd="0" destOrd="0" parTransId="{9A001323-4F9A-4F49-A73D-353A794FB2FA}" sibTransId="{30C51015-5820-4357-BA2B-DD6C891393EF}"/>
    <dgm:cxn modelId="{8F150626-01DB-4834-9B56-C6BFC0F8F0F4}" type="presOf" srcId="{788DB6B7-525E-4CC6-84E1-D837219FC4DB}" destId="{AE83B28D-A089-4D2D-AC65-A221BF6E80AE}" srcOrd="1" destOrd="0" presId="urn:microsoft.com/office/officeart/2005/8/layout/hierarchy2"/>
    <dgm:cxn modelId="{1C316980-138F-4E80-A429-9B467DC0A845}" type="presOf" srcId="{C6F99290-C23C-499E-993F-A6DC1D34A1AE}" destId="{874FE5DC-6D4F-4F02-B3DA-0B994671B18C}" srcOrd="0" destOrd="0" presId="urn:microsoft.com/office/officeart/2005/8/layout/hierarchy2"/>
    <dgm:cxn modelId="{7C19230F-10C2-45B6-BF61-D11C3B960E5C}" type="presOf" srcId="{788DB6B7-525E-4CC6-84E1-D837219FC4DB}" destId="{AE1E7D96-6436-4BD8-B23F-8477EA012635}" srcOrd="0" destOrd="0" presId="urn:microsoft.com/office/officeart/2005/8/layout/hierarchy2"/>
    <dgm:cxn modelId="{54418680-306F-4356-8645-E9981C867D2B}" type="presOf" srcId="{39F3332A-F7E5-44D6-9E74-50DA7FA51320}" destId="{CEBF293F-B107-416F-820A-D3D6B73AFFAC}" srcOrd="0" destOrd="0" presId="urn:microsoft.com/office/officeart/2005/8/layout/hierarchy2"/>
    <dgm:cxn modelId="{705DAFAF-9736-47B3-8645-45A2E615C649}" type="presOf" srcId="{BF8DF10A-E5BE-4CF1-972D-F216AE31070B}" destId="{D85F8EEA-194D-4736-86D0-16453358CAE9}" srcOrd="0" destOrd="0" presId="urn:microsoft.com/office/officeart/2005/8/layout/hierarchy2"/>
    <dgm:cxn modelId="{9F2D716B-0737-406C-BAAC-6DA7F9B8AFEF}" type="presOf" srcId="{ABBBB129-4042-441B-8F6D-6C1E77573E7C}" destId="{07E6A41C-8E26-49CD-A6DC-08783004765D}" srcOrd="1" destOrd="0" presId="urn:microsoft.com/office/officeart/2005/8/layout/hierarchy2"/>
    <dgm:cxn modelId="{5BF35CEF-BF63-49E7-872F-53F2ED1B024E}" type="presParOf" srcId="{D85F8EEA-194D-4736-86D0-16453358CAE9}" destId="{5B2A03F1-4138-46EC-B727-68397C844DC6}" srcOrd="0" destOrd="0" presId="urn:microsoft.com/office/officeart/2005/8/layout/hierarchy2"/>
    <dgm:cxn modelId="{ACF46942-4400-4F85-81F2-760040446B11}" type="presParOf" srcId="{5B2A03F1-4138-46EC-B727-68397C844DC6}" destId="{A42F1CCC-D5DD-42C9-A7D0-E2C8B703FB22}" srcOrd="0" destOrd="0" presId="urn:microsoft.com/office/officeart/2005/8/layout/hierarchy2"/>
    <dgm:cxn modelId="{A0E2708C-9316-4592-AE06-0596DAEE3415}" type="presParOf" srcId="{5B2A03F1-4138-46EC-B727-68397C844DC6}" destId="{367E83B0-D520-454A-91BF-0ED9BDA7E816}" srcOrd="1" destOrd="0" presId="urn:microsoft.com/office/officeart/2005/8/layout/hierarchy2"/>
    <dgm:cxn modelId="{980957A4-506D-471B-8106-36B95E287E7E}" type="presParOf" srcId="{367E83B0-D520-454A-91BF-0ED9BDA7E816}" destId="{06F0D304-E61E-4E32-A022-EA7553ED279C}" srcOrd="0" destOrd="0" presId="urn:microsoft.com/office/officeart/2005/8/layout/hierarchy2"/>
    <dgm:cxn modelId="{675F86AC-A367-48CD-B247-93BBD79F1532}" type="presParOf" srcId="{06F0D304-E61E-4E32-A022-EA7553ED279C}" destId="{51301D18-F954-4C99-8B12-EBDA5635154E}" srcOrd="0" destOrd="0" presId="urn:microsoft.com/office/officeart/2005/8/layout/hierarchy2"/>
    <dgm:cxn modelId="{A9B13BBB-7CBD-4127-B6A8-9918213B855E}" type="presParOf" srcId="{367E83B0-D520-454A-91BF-0ED9BDA7E816}" destId="{DEC900CA-8BC1-46D7-8943-DDADC760E1B9}" srcOrd="1" destOrd="0" presId="urn:microsoft.com/office/officeart/2005/8/layout/hierarchy2"/>
    <dgm:cxn modelId="{E472FED1-60DC-427C-8B5E-E2333E24C260}" type="presParOf" srcId="{DEC900CA-8BC1-46D7-8943-DDADC760E1B9}" destId="{24F432DF-77EA-4A6F-8B81-EE1F14022DF6}" srcOrd="0" destOrd="0" presId="urn:microsoft.com/office/officeart/2005/8/layout/hierarchy2"/>
    <dgm:cxn modelId="{3478D24B-CE7D-41A1-8D6A-33C8E3B44901}" type="presParOf" srcId="{DEC900CA-8BC1-46D7-8943-DDADC760E1B9}" destId="{83C6C931-CF64-4FB7-8691-EE44E7693DE4}" srcOrd="1" destOrd="0" presId="urn:microsoft.com/office/officeart/2005/8/layout/hierarchy2"/>
    <dgm:cxn modelId="{5E681B5B-9138-4543-852A-90F3BF5BF807}" type="presParOf" srcId="{83C6C931-CF64-4FB7-8691-EE44E7693DE4}" destId="{B8DC59FE-805B-4F07-85D1-7D868E67334B}" srcOrd="0" destOrd="0" presId="urn:microsoft.com/office/officeart/2005/8/layout/hierarchy2"/>
    <dgm:cxn modelId="{7F34507D-846A-448F-8AFB-83DF9D6BD65B}" type="presParOf" srcId="{B8DC59FE-805B-4F07-85D1-7D868E67334B}" destId="{66722FBF-31C4-477E-8B2A-72AE57AE521F}" srcOrd="0" destOrd="0" presId="urn:microsoft.com/office/officeart/2005/8/layout/hierarchy2"/>
    <dgm:cxn modelId="{30EA8C18-BFE9-4392-8002-F71596D04F21}" type="presParOf" srcId="{83C6C931-CF64-4FB7-8691-EE44E7693DE4}" destId="{8CF700A9-7799-44A5-86E4-AA319A5598B5}" srcOrd="1" destOrd="0" presId="urn:microsoft.com/office/officeart/2005/8/layout/hierarchy2"/>
    <dgm:cxn modelId="{7946261C-2483-43A8-A232-181B9E5B9C80}" type="presParOf" srcId="{8CF700A9-7799-44A5-86E4-AA319A5598B5}" destId="{CEBF293F-B107-416F-820A-D3D6B73AFFAC}" srcOrd="0" destOrd="0" presId="urn:microsoft.com/office/officeart/2005/8/layout/hierarchy2"/>
    <dgm:cxn modelId="{CDF9DB1B-5631-483C-BC41-08FA11E9E4EB}" type="presParOf" srcId="{8CF700A9-7799-44A5-86E4-AA319A5598B5}" destId="{617D31F5-CF20-46F0-8E0F-7DD01A94E86A}" srcOrd="1" destOrd="0" presId="urn:microsoft.com/office/officeart/2005/8/layout/hierarchy2"/>
    <dgm:cxn modelId="{E1530E64-CEB4-4F16-9596-D357752A8D45}" type="presParOf" srcId="{617D31F5-CF20-46F0-8E0F-7DD01A94E86A}" destId="{8D1A31EB-4101-4CD6-BAE9-77D566CE2C2F}" srcOrd="0" destOrd="0" presId="urn:microsoft.com/office/officeart/2005/8/layout/hierarchy2"/>
    <dgm:cxn modelId="{64DAF380-08A8-494F-AED1-1A196FF675CE}" type="presParOf" srcId="{8D1A31EB-4101-4CD6-BAE9-77D566CE2C2F}" destId="{BACF6046-6D4B-48AD-849D-DBD307210E7C}" srcOrd="0" destOrd="0" presId="urn:microsoft.com/office/officeart/2005/8/layout/hierarchy2"/>
    <dgm:cxn modelId="{87939F53-2965-48C4-9069-F3686E564917}" type="presParOf" srcId="{617D31F5-CF20-46F0-8E0F-7DD01A94E86A}" destId="{21A85BD1-6B8F-48E2-AA85-E71C019F315F}" srcOrd="1" destOrd="0" presId="urn:microsoft.com/office/officeart/2005/8/layout/hierarchy2"/>
    <dgm:cxn modelId="{D616E4C2-8617-4E29-884C-CCF9A26FEEB6}" type="presParOf" srcId="{21A85BD1-6B8F-48E2-AA85-E71C019F315F}" destId="{46CC679B-9B5E-48D9-AD36-DD39401D1CDD}" srcOrd="0" destOrd="0" presId="urn:microsoft.com/office/officeart/2005/8/layout/hierarchy2"/>
    <dgm:cxn modelId="{FDACFE82-541C-4D62-BFFB-12D1EEBA571B}" type="presParOf" srcId="{21A85BD1-6B8F-48E2-AA85-E71C019F315F}" destId="{869CBD87-D81D-431E-86E4-812E933CDA7C}" srcOrd="1" destOrd="0" presId="urn:microsoft.com/office/officeart/2005/8/layout/hierarchy2"/>
    <dgm:cxn modelId="{8D40B64A-013D-470E-AB4F-CE6CB15C9084}" type="presParOf" srcId="{869CBD87-D81D-431E-86E4-812E933CDA7C}" destId="{CCFF767B-EC0C-4A5D-AD26-4826E9F4DEAB}" srcOrd="0" destOrd="0" presId="urn:microsoft.com/office/officeart/2005/8/layout/hierarchy2"/>
    <dgm:cxn modelId="{F3C587CA-54F7-4F07-A76E-8F69224015BD}" type="presParOf" srcId="{CCFF767B-EC0C-4A5D-AD26-4826E9F4DEAB}" destId="{687EB9E2-F3D1-4A1D-94CF-472182687037}" srcOrd="0" destOrd="0" presId="urn:microsoft.com/office/officeart/2005/8/layout/hierarchy2"/>
    <dgm:cxn modelId="{E3964E4C-556A-454C-8B6A-08EE5D379C0A}" type="presParOf" srcId="{869CBD87-D81D-431E-86E4-812E933CDA7C}" destId="{8FCCA3DF-10D2-4A8A-96D4-000E9FFCFA3A}" srcOrd="1" destOrd="0" presId="urn:microsoft.com/office/officeart/2005/8/layout/hierarchy2"/>
    <dgm:cxn modelId="{D5D46E2D-A04C-4C9B-A5FF-5A6375E4B059}" type="presParOf" srcId="{8FCCA3DF-10D2-4A8A-96D4-000E9FFCFA3A}" destId="{BDF70705-82E7-4133-9D58-997F64C0F0FE}" srcOrd="0" destOrd="0" presId="urn:microsoft.com/office/officeart/2005/8/layout/hierarchy2"/>
    <dgm:cxn modelId="{C670B329-C6B1-400A-B966-BBB7EDB76575}" type="presParOf" srcId="{8FCCA3DF-10D2-4A8A-96D4-000E9FFCFA3A}" destId="{3B545EF5-8C8F-4659-BFB1-9F5191A8420C}" srcOrd="1" destOrd="0" presId="urn:microsoft.com/office/officeart/2005/8/layout/hierarchy2"/>
    <dgm:cxn modelId="{11355E3B-2882-464E-8520-4EDEEB4539F6}" type="presParOf" srcId="{617D31F5-CF20-46F0-8E0F-7DD01A94E86A}" destId="{C564CAEF-E081-4091-9AB9-E07FA62CAB11}" srcOrd="2" destOrd="0" presId="urn:microsoft.com/office/officeart/2005/8/layout/hierarchy2"/>
    <dgm:cxn modelId="{0FBFEA0D-03F1-4A0C-A1D6-735E20A8CD13}" type="presParOf" srcId="{C564CAEF-E081-4091-9AB9-E07FA62CAB11}" destId="{573CD035-E445-47BC-91FE-80B32CCD94C0}" srcOrd="0" destOrd="0" presId="urn:microsoft.com/office/officeart/2005/8/layout/hierarchy2"/>
    <dgm:cxn modelId="{B019F9A2-AD52-41C2-9BE8-032BAADA58F0}" type="presParOf" srcId="{617D31F5-CF20-46F0-8E0F-7DD01A94E86A}" destId="{12D61143-E6DA-4D2C-818B-6F3EA5AFC6B5}" srcOrd="3" destOrd="0" presId="urn:microsoft.com/office/officeart/2005/8/layout/hierarchy2"/>
    <dgm:cxn modelId="{83025007-29C5-418C-88B8-64F4CB20C38C}" type="presParOf" srcId="{12D61143-E6DA-4D2C-818B-6F3EA5AFC6B5}" destId="{89835A15-E0EB-4E13-81CA-21C2738AB7C8}" srcOrd="0" destOrd="0" presId="urn:microsoft.com/office/officeart/2005/8/layout/hierarchy2"/>
    <dgm:cxn modelId="{96A104F1-80F6-427C-A204-B2E9AD502248}" type="presParOf" srcId="{12D61143-E6DA-4D2C-818B-6F3EA5AFC6B5}" destId="{BB0DDF3E-0104-4447-BDB3-CE4C121253A8}" srcOrd="1" destOrd="0" presId="urn:microsoft.com/office/officeart/2005/8/layout/hierarchy2"/>
    <dgm:cxn modelId="{D3B07265-CCDF-4B31-9D6C-9BD75B6A14CC}" type="presParOf" srcId="{BB0DDF3E-0104-4447-BDB3-CE4C121253A8}" destId="{21D5F94B-D0C0-4AE2-8307-782E49C18037}" srcOrd="0" destOrd="0" presId="urn:microsoft.com/office/officeart/2005/8/layout/hierarchy2"/>
    <dgm:cxn modelId="{C4C46B78-C97E-4967-B5FF-88EA2EEA404B}" type="presParOf" srcId="{21D5F94B-D0C0-4AE2-8307-782E49C18037}" destId="{6E10118F-36EF-4536-B292-7280A6591BE1}" srcOrd="0" destOrd="0" presId="urn:microsoft.com/office/officeart/2005/8/layout/hierarchy2"/>
    <dgm:cxn modelId="{35B178C9-3A18-42DE-90D2-85F7262E596B}" type="presParOf" srcId="{BB0DDF3E-0104-4447-BDB3-CE4C121253A8}" destId="{6CE39BCC-20B6-43E1-88EC-C655808FF32A}" srcOrd="1" destOrd="0" presId="urn:microsoft.com/office/officeart/2005/8/layout/hierarchy2"/>
    <dgm:cxn modelId="{F6546E93-80E2-4834-A707-E6C0C1139F15}" type="presParOf" srcId="{6CE39BCC-20B6-43E1-88EC-C655808FF32A}" destId="{B486B21F-41C8-4A60-803D-D2CE60E82D96}" srcOrd="0" destOrd="0" presId="urn:microsoft.com/office/officeart/2005/8/layout/hierarchy2"/>
    <dgm:cxn modelId="{FEE465FC-18D9-4D92-AAAE-CACAE401B56E}" type="presParOf" srcId="{6CE39BCC-20B6-43E1-88EC-C655808FF32A}" destId="{8B0F7B1F-4A5C-4158-8677-6AAC6C2FE406}" srcOrd="1" destOrd="0" presId="urn:microsoft.com/office/officeart/2005/8/layout/hierarchy2"/>
    <dgm:cxn modelId="{5650D5DF-A768-422D-A990-C68DB557DED0}" type="presParOf" srcId="{617D31F5-CF20-46F0-8E0F-7DD01A94E86A}" destId="{9192F255-A0B4-420C-BB42-CAE00698DDC8}" srcOrd="4" destOrd="0" presId="urn:microsoft.com/office/officeart/2005/8/layout/hierarchy2"/>
    <dgm:cxn modelId="{9837A845-CB39-4FC7-9C5A-FFC90990DE83}" type="presParOf" srcId="{9192F255-A0B4-420C-BB42-CAE00698DDC8}" destId="{07E6A41C-8E26-49CD-A6DC-08783004765D}" srcOrd="0" destOrd="0" presId="urn:microsoft.com/office/officeart/2005/8/layout/hierarchy2"/>
    <dgm:cxn modelId="{90C12A02-977E-4893-A0DA-89B9F12EFF2E}" type="presParOf" srcId="{617D31F5-CF20-46F0-8E0F-7DD01A94E86A}" destId="{A963AA56-6ABD-4BC7-90C1-03CA7C7AFB19}" srcOrd="5" destOrd="0" presId="urn:microsoft.com/office/officeart/2005/8/layout/hierarchy2"/>
    <dgm:cxn modelId="{36300412-8DAF-45C2-B533-44E10BB9A5C6}" type="presParOf" srcId="{A963AA56-6ABD-4BC7-90C1-03CA7C7AFB19}" destId="{58A0EB4A-2450-4EEB-B467-4FF7852DBDE9}" srcOrd="0" destOrd="0" presId="urn:microsoft.com/office/officeart/2005/8/layout/hierarchy2"/>
    <dgm:cxn modelId="{46392160-3D46-47D5-95AD-DEF6B12607F1}" type="presParOf" srcId="{A963AA56-6ABD-4BC7-90C1-03CA7C7AFB19}" destId="{97DC5661-7003-4C41-BAAF-CB1D26CA5EAF}" srcOrd="1" destOrd="0" presId="urn:microsoft.com/office/officeart/2005/8/layout/hierarchy2"/>
    <dgm:cxn modelId="{921361C4-1048-4C68-915E-E60039E53027}" type="presParOf" srcId="{97DC5661-7003-4C41-BAAF-CB1D26CA5EAF}" destId="{874FE5DC-6D4F-4F02-B3DA-0B994671B18C}" srcOrd="0" destOrd="0" presId="urn:microsoft.com/office/officeart/2005/8/layout/hierarchy2"/>
    <dgm:cxn modelId="{1C5C8267-BC79-4F43-BCB5-630D0D8EABCA}" type="presParOf" srcId="{874FE5DC-6D4F-4F02-B3DA-0B994671B18C}" destId="{9DB644DC-A5E8-40EF-A305-7217F5EB2901}" srcOrd="0" destOrd="0" presId="urn:microsoft.com/office/officeart/2005/8/layout/hierarchy2"/>
    <dgm:cxn modelId="{FA2FAFF0-ACF4-4271-9989-BECF75867F4A}" type="presParOf" srcId="{97DC5661-7003-4C41-BAAF-CB1D26CA5EAF}" destId="{F104B833-9430-463C-B061-187C55DB5004}" srcOrd="1" destOrd="0" presId="urn:microsoft.com/office/officeart/2005/8/layout/hierarchy2"/>
    <dgm:cxn modelId="{E1C363CC-EA40-4BAF-889A-02BBA62DB602}" type="presParOf" srcId="{F104B833-9430-463C-B061-187C55DB5004}" destId="{8AB086FC-2100-49B0-81E7-B80C6CC6491A}" srcOrd="0" destOrd="0" presId="urn:microsoft.com/office/officeart/2005/8/layout/hierarchy2"/>
    <dgm:cxn modelId="{BD745220-72D8-40A3-9112-63E947772E2D}" type="presParOf" srcId="{F104B833-9430-463C-B061-187C55DB5004}" destId="{899D4DEE-17C8-4C60-9C5E-A58F95A3CA9D}" srcOrd="1" destOrd="0" presId="urn:microsoft.com/office/officeart/2005/8/layout/hierarchy2"/>
    <dgm:cxn modelId="{593502D5-A980-47F2-B582-332C136B4C9A}" type="presParOf" srcId="{617D31F5-CF20-46F0-8E0F-7DD01A94E86A}" destId="{C163AE5E-CDD1-43BD-9112-12946FD85CBD}" srcOrd="6" destOrd="0" presId="urn:microsoft.com/office/officeart/2005/8/layout/hierarchy2"/>
    <dgm:cxn modelId="{00D9DADD-812E-4F38-83F4-B4F3DEC350D8}" type="presParOf" srcId="{C163AE5E-CDD1-43BD-9112-12946FD85CBD}" destId="{C4A7319A-2A9B-4814-BF46-C7F4CC49D192}" srcOrd="0" destOrd="0" presId="urn:microsoft.com/office/officeart/2005/8/layout/hierarchy2"/>
    <dgm:cxn modelId="{0A3CEF2A-9A8F-4CC6-915D-295BE0D21D46}" type="presParOf" srcId="{617D31F5-CF20-46F0-8E0F-7DD01A94E86A}" destId="{22E0FA92-209A-4285-9A93-960B54E9F2B6}" srcOrd="7" destOrd="0" presId="urn:microsoft.com/office/officeart/2005/8/layout/hierarchy2"/>
    <dgm:cxn modelId="{DABF2E69-4321-420C-86AF-B3B66DE4D935}" type="presParOf" srcId="{22E0FA92-209A-4285-9A93-960B54E9F2B6}" destId="{5169640A-8A1F-4E08-AFAE-F800B838FD2A}" srcOrd="0" destOrd="0" presId="urn:microsoft.com/office/officeart/2005/8/layout/hierarchy2"/>
    <dgm:cxn modelId="{326557D1-AAA8-4669-B733-7346A052E7DC}" type="presParOf" srcId="{22E0FA92-209A-4285-9A93-960B54E9F2B6}" destId="{BAD6F538-8221-420F-A14D-290A0EB5E42F}" srcOrd="1" destOrd="0" presId="urn:microsoft.com/office/officeart/2005/8/layout/hierarchy2"/>
    <dgm:cxn modelId="{B13B7CD1-609A-4CB7-9A4F-F9E3FFB1CDCA}" type="presParOf" srcId="{BAD6F538-8221-420F-A14D-290A0EB5E42F}" destId="{AE1E7D96-6436-4BD8-B23F-8477EA012635}" srcOrd="0" destOrd="0" presId="urn:microsoft.com/office/officeart/2005/8/layout/hierarchy2"/>
    <dgm:cxn modelId="{A8095F85-81E3-49A3-9DE0-E511CD2335DD}" type="presParOf" srcId="{AE1E7D96-6436-4BD8-B23F-8477EA012635}" destId="{AE83B28D-A089-4D2D-AC65-A221BF6E80AE}" srcOrd="0" destOrd="0" presId="urn:microsoft.com/office/officeart/2005/8/layout/hierarchy2"/>
    <dgm:cxn modelId="{EC71960A-5712-4F2B-8DAA-E707A1DC7F7A}" type="presParOf" srcId="{BAD6F538-8221-420F-A14D-290A0EB5E42F}" destId="{940B0E36-27F5-4380-B85E-1346CBACB61A}" srcOrd="1" destOrd="0" presId="urn:microsoft.com/office/officeart/2005/8/layout/hierarchy2"/>
    <dgm:cxn modelId="{D485D167-0F80-46F3-99F9-AF68C7165EEA}" type="presParOf" srcId="{940B0E36-27F5-4380-B85E-1346CBACB61A}" destId="{32D8F30E-4027-43AF-A0A8-7F55CD7EAF1D}" srcOrd="0" destOrd="0" presId="urn:microsoft.com/office/officeart/2005/8/layout/hierarchy2"/>
    <dgm:cxn modelId="{7243C3BF-8EE7-4922-A9B9-2A948FB12BFC}" type="presParOf" srcId="{940B0E36-27F5-4380-B85E-1346CBACB61A}" destId="{5FB81C72-B9A4-4FE4-8F3E-6AB64356337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67A449C-016F-417A-B5AB-277C1C74FE1F}">
      <dgm:prSet phldrT="[Texte]"/>
      <dgm:spPr/>
      <dgm:t>
        <a:bodyPr/>
        <a:lstStyle/>
        <a:p>
          <a:r>
            <a:rPr lang="fr-FR" dirty="0" smtClean="0"/>
            <a:t>Tâches à effectuer</a:t>
          </a:r>
          <a:endParaRPr lang="fr-FR" dirty="0"/>
        </a:p>
      </dgm:t>
    </dgm:pt>
    <dgm:pt modelId="{4A0CCFBE-F921-405C-9666-5F9A6A091BBD}" type="parTrans" cxnId="{9B97C3C7-6C73-4FBC-A1AE-3CD573DC73EF}">
      <dgm:prSet/>
      <dgm:spPr/>
      <dgm:t>
        <a:bodyPr/>
        <a:lstStyle/>
        <a:p>
          <a:endParaRPr lang="fr-FR"/>
        </a:p>
      </dgm:t>
    </dgm:pt>
    <dgm:pt modelId="{E59F11C9-AE71-420D-BD32-5BB290D8930C}" type="sibTrans" cxnId="{9B97C3C7-6C73-4FBC-A1AE-3CD573DC73EF}">
      <dgm:prSet/>
      <dgm:spPr/>
      <dgm:t>
        <a:bodyPr/>
        <a:lstStyle/>
        <a:p>
          <a:endParaRPr lang="fr-FR"/>
        </a:p>
      </dgm:t>
    </dgm:pt>
    <dgm:pt modelId="{730A85E1-89F1-4D77-B8D5-FF9CDA9E29E4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0D27DB26-EE46-4954-A69F-A39E39A7DF78}" type="parTrans" cxnId="{624AC22C-F536-460D-9490-56E275C2D0D3}">
      <dgm:prSet/>
      <dgm:spPr/>
      <dgm:t>
        <a:bodyPr/>
        <a:lstStyle/>
        <a:p>
          <a:endParaRPr lang="fr-FR"/>
        </a:p>
      </dgm:t>
    </dgm:pt>
    <dgm:pt modelId="{826E753E-9F3F-45F9-8B36-8AA30BE984F7}" type="sibTrans" cxnId="{624AC22C-F536-460D-9490-56E275C2D0D3}">
      <dgm:prSet/>
      <dgm:spPr/>
      <dgm:t>
        <a:bodyPr/>
        <a:lstStyle/>
        <a:p>
          <a:endParaRPr lang="fr-FR"/>
        </a:p>
      </dgm:t>
    </dgm:pt>
    <dgm:pt modelId="{1485BFC8-BEC7-4C77-BE93-C8FE9A4329F2}">
      <dgm:prSet/>
      <dgm:spPr/>
      <dgm:t>
        <a:bodyPr/>
        <a:lstStyle/>
        <a:p>
          <a:r>
            <a:rPr lang="fr-FR" dirty="0" smtClean="0"/>
            <a:t>Equipements pour voitures/pistes</a:t>
          </a:r>
          <a:endParaRPr lang="fr-FR" dirty="0"/>
        </a:p>
      </dgm:t>
    </dgm:pt>
    <dgm:pt modelId="{2AD7E136-2AC5-4E48-AD76-279BAD303EA9}" type="parTrans" cxnId="{C2A1ABFD-4B91-46E5-B428-1674A8A0A8B9}">
      <dgm:prSet/>
      <dgm:spPr/>
      <dgm:t>
        <a:bodyPr/>
        <a:lstStyle/>
        <a:p>
          <a:endParaRPr lang="fr-FR"/>
        </a:p>
      </dgm:t>
    </dgm:pt>
    <dgm:pt modelId="{2B890B55-4995-4C04-B2DA-87A22CAADF6A}" type="sibTrans" cxnId="{C2A1ABFD-4B91-46E5-B428-1674A8A0A8B9}">
      <dgm:prSet/>
      <dgm:spPr/>
      <dgm:t>
        <a:bodyPr/>
        <a:lstStyle/>
        <a:p>
          <a:endParaRPr lang="fr-FR"/>
        </a:p>
      </dgm:t>
    </dgm:pt>
    <dgm:pt modelId="{3D9BA867-DCBF-4253-BC9E-C91C05660932}">
      <dgm:prSet/>
      <dgm:spPr/>
      <dgm:t>
        <a:bodyPr/>
        <a:lstStyle/>
        <a:p>
          <a:r>
            <a:rPr lang="fr-FR" dirty="0" smtClean="0"/>
            <a:t>Lecteur de transpondeur pour la/les pistes</a:t>
          </a:r>
          <a:endParaRPr lang="fr-FR" dirty="0"/>
        </a:p>
      </dgm:t>
    </dgm:pt>
    <dgm:pt modelId="{B1DB5D2A-7397-48BC-A1D7-8821C4590BFC}" type="parTrans" cxnId="{284847CC-1D6A-4B7D-A1AA-E3DE137C320F}">
      <dgm:prSet/>
      <dgm:spPr/>
      <dgm:t>
        <a:bodyPr/>
        <a:lstStyle/>
        <a:p>
          <a:endParaRPr lang="fr-FR"/>
        </a:p>
      </dgm:t>
    </dgm:pt>
    <dgm:pt modelId="{B3980C0A-AD7E-4F4A-8155-76FF51D2804D}" type="sibTrans" cxnId="{284847CC-1D6A-4B7D-A1AA-E3DE137C320F}">
      <dgm:prSet/>
      <dgm:spPr/>
      <dgm:t>
        <a:bodyPr/>
        <a:lstStyle/>
        <a:p>
          <a:endParaRPr lang="fr-FR"/>
        </a:p>
      </dgm:t>
    </dgm:pt>
    <dgm:pt modelId="{BDB5999E-14F2-4F87-AEC7-2B09B82C538A}">
      <dgm:prSet/>
      <dgm:spPr/>
      <dgm:t>
        <a:bodyPr/>
        <a:lstStyle/>
        <a:p>
          <a:r>
            <a:rPr lang="fr-FR" smtClean="0"/>
            <a:t>Lecteur de transpondeur pour la/les pistes</a:t>
          </a:r>
          <a:endParaRPr lang="fr-FR" dirty="0"/>
        </a:p>
      </dgm:t>
    </dgm:pt>
    <dgm:pt modelId="{7F1A1155-EFC5-466A-BE7B-C65EC74BAD10}" type="parTrans" cxnId="{C1048A61-C68D-4DBA-B3CB-EB84962B6A13}">
      <dgm:prSet/>
      <dgm:spPr/>
      <dgm:t>
        <a:bodyPr/>
        <a:lstStyle/>
        <a:p>
          <a:endParaRPr lang="fr-FR"/>
        </a:p>
      </dgm:t>
    </dgm:pt>
    <dgm:pt modelId="{E40282A9-AE93-43A7-A506-107FA9237ABC}" type="sibTrans" cxnId="{C1048A61-C68D-4DBA-B3CB-EB84962B6A13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AF15C2A-D959-4DDF-AC85-B183A210DE14}" type="pres">
      <dgm:prSet presAssocID="{A67A449C-016F-417A-B5AB-277C1C74FE1F}" presName="root1" presStyleCnt="0"/>
      <dgm:spPr/>
    </dgm:pt>
    <dgm:pt modelId="{229DAF4D-2638-4C30-93C5-F0F03EB18524}" type="pres">
      <dgm:prSet presAssocID="{A67A449C-016F-417A-B5AB-277C1C74FE1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3BE023-A7B2-4E8D-B797-CC413EAA7EB5}" type="pres">
      <dgm:prSet presAssocID="{A67A449C-016F-417A-B5AB-277C1C74FE1F}" presName="level2hierChild" presStyleCnt="0"/>
      <dgm:spPr/>
    </dgm:pt>
    <dgm:pt modelId="{C1ABBE3E-B0DF-4498-9564-44F01F83C9B1}" type="pres">
      <dgm:prSet presAssocID="{2AD7E136-2AC5-4E48-AD76-279BAD303EA9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0AB33761-022D-4659-A1DB-7F0A63C3C051}" type="pres">
      <dgm:prSet presAssocID="{2AD7E136-2AC5-4E48-AD76-279BAD303EA9}" presName="connTx" presStyleLbl="parChTrans1D2" presStyleIdx="0" presStyleCnt="2"/>
      <dgm:spPr/>
      <dgm:t>
        <a:bodyPr/>
        <a:lstStyle/>
        <a:p>
          <a:endParaRPr lang="fr-FR"/>
        </a:p>
      </dgm:t>
    </dgm:pt>
    <dgm:pt modelId="{5D772E56-DA5C-4CCC-B243-30F31523FE10}" type="pres">
      <dgm:prSet presAssocID="{1485BFC8-BEC7-4C77-BE93-C8FE9A4329F2}" presName="root2" presStyleCnt="0"/>
      <dgm:spPr/>
    </dgm:pt>
    <dgm:pt modelId="{D6EA9787-6875-4E68-8F74-D4DD8FFB80DF}" type="pres">
      <dgm:prSet presAssocID="{1485BFC8-BEC7-4C77-BE93-C8FE9A4329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AA1999E-04A1-4FF7-986D-CA7FF2A7E79A}" type="pres">
      <dgm:prSet presAssocID="{1485BFC8-BEC7-4C77-BE93-C8FE9A4329F2}" presName="level3hierChild" presStyleCnt="0"/>
      <dgm:spPr/>
    </dgm:pt>
    <dgm:pt modelId="{DFCEBD3F-150B-4C2D-8A04-2860751CA2F5}" type="pres">
      <dgm:prSet presAssocID="{B1DB5D2A-7397-48BC-A1D7-8821C4590BFC}" presName="conn2-1" presStyleLbl="parChTrans1D3" presStyleIdx="0" presStyleCnt="2"/>
      <dgm:spPr/>
      <dgm:t>
        <a:bodyPr/>
        <a:lstStyle/>
        <a:p>
          <a:endParaRPr lang="fr-FR"/>
        </a:p>
      </dgm:t>
    </dgm:pt>
    <dgm:pt modelId="{82CCDCAA-BDD5-4042-B1B3-23066D16CC81}" type="pres">
      <dgm:prSet presAssocID="{B1DB5D2A-7397-48BC-A1D7-8821C4590BFC}" presName="connTx" presStyleLbl="parChTrans1D3" presStyleIdx="0" presStyleCnt="2"/>
      <dgm:spPr/>
      <dgm:t>
        <a:bodyPr/>
        <a:lstStyle/>
        <a:p>
          <a:endParaRPr lang="fr-FR"/>
        </a:p>
      </dgm:t>
    </dgm:pt>
    <dgm:pt modelId="{E7F01392-DD1E-4C48-853C-896818D5B582}" type="pres">
      <dgm:prSet presAssocID="{3D9BA867-DCBF-4253-BC9E-C91C05660932}" presName="root2" presStyleCnt="0"/>
      <dgm:spPr/>
    </dgm:pt>
    <dgm:pt modelId="{A4FE82C5-91F9-44F8-B905-D0E5CEB73CD4}" type="pres">
      <dgm:prSet presAssocID="{3D9BA867-DCBF-4253-BC9E-C91C05660932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014A66-99A4-40B7-A64D-787636DB4301}" type="pres">
      <dgm:prSet presAssocID="{3D9BA867-DCBF-4253-BC9E-C91C05660932}" presName="level3hierChild" presStyleCnt="0"/>
      <dgm:spPr/>
    </dgm:pt>
    <dgm:pt modelId="{28B3FDA9-AA4A-4B4D-89E6-5DEDAC552BA4}" type="pres">
      <dgm:prSet presAssocID="{7F1A1155-EFC5-466A-BE7B-C65EC74BAD10}" presName="conn2-1" presStyleLbl="parChTrans1D3" presStyleIdx="1" presStyleCnt="2"/>
      <dgm:spPr/>
      <dgm:t>
        <a:bodyPr/>
        <a:lstStyle/>
        <a:p>
          <a:endParaRPr lang="fr-FR"/>
        </a:p>
      </dgm:t>
    </dgm:pt>
    <dgm:pt modelId="{71AFAEC5-D608-463B-8C8C-84C92CF6AF0E}" type="pres">
      <dgm:prSet presAssocID="{7F1A1155-EFC5-466A-BE7B-C65EC74BAD10}" presName="connTx" presStyleLbl="parChTrans1D3" presStyleIdx="1" presStyleCnt="2"/>
      <dgm:spPr/>
      <dgm:t>
        <a:bodyPr/>
        <a:lstStyle/>
        <a:p>
          <a:endParaRPr lang="fr-FR"/>
        </a:p>
      </dgm:t>
    </dgm:pt>
    <dgm:pt modelId="{C36679D4-A097-45B6-924A-540CC53EE3F3}" type="pres">
      <dgm:prSet presAssocID="{BDB5999E-14F2-4F87-AEC7-2B09B82C538A}" presName="root2" presStyleCnt="0"/>
      <dgm:spPr/>
    </dgm:pt>
    <dgm:pt modelId="{E45A47C8-3FEB-4959-B569-4592C9CCCE15}" type="pres">
      <dgm:prSet presAssocID="{BDB5999E-14F2-4F87-AEC7-2B09B82C538A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998CBEF-7FA1-47CE-8A8A-BC62079B4DBF}" type="pres">
      <dgm:prSet presAssocID="{BDB5999E-14F2-4F87-AEC7-2B09B82C538A}" presName="level3hierChild" presStyleCnt="0"/>
      <dgm:spPr/>
    </dgm:pt>
    <dgm:pt modelId="{7449546A-2730-4005-9215-79C7C31C3A97}" type="pres">
      <dgm:prSet presAssocID="{0D27DB26-EE46-4954-A69F-A39E39A7DF78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F15925D9-F72D-4585-A985-581C37B05C4A}" type="pres">
      <dgm:prSet presAssocID="{0D27DB26-EE46-4954-A69F-A39E39A7DF78}" presName="connTx" presStyleLbl="parChTrans1D2" presStyleIdx="1" presStyleCnt="2"/>
      <dgm:spPr/>
      <dgm:t>
        <a:bodyPr/>
        <a:lstStyle/>
        <a:p>
          <a:endParaRPr lang="fr-FR"/>
        </a:p>
      </dgm:t>
    </dgm:pt>
    <dgm:pt modelId="{FE27CBB2-8838-44A0-B6DC-9D15460EE496}" type="pres">
      <dgm:prSet presAssocID="{730A85E1-89F1-4D77-B8D5-FF9CDA9E29E4}" presName="root2" presStyleCnt="0"/>
      <dgm:spPr/>
    </dgm:pt>
    <dgm:pt modelId="{E5126446-3140-46C4-8356-1F2571032AC9}" type="pres">
      <dgm:prSet presAssocID="{730A85E1-89F1-4D77-B8D5-FF9CDA9E29E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D44882E-A619-4A91-A846-5D9E4ED7F86E}" type="pres">
      <dgm:prSet presAssocID="{730A85E1-89F1-4D77-B8D5-FF9CDA9E29E4}" presName="level3hierChild" presStyleCnt="0"/>
      <dgm:spPr/>
    </dgm:pt>
  </dgm:ptLst>
  <dgm:cxnLst>
    <dgm:cxn modelId="{A61CB8A9-909A-4C0F-8BC3-7C5079DD3E01}" type="presOf" srcId="{7F1A1155-EFC5-466A-BE7B-C65EC74BAD10}" destId="{71AFAEC5-D608-463B-8C8C-84C92CF6AF0E}" srcOrd="1" destOrd="0" presId="urn:microsoft.com/office/officeart/2005/8/layout/hierarchy2"/>
    <dgm:cxn modelId="{C1048A61-C68D-4DBA-B3CB-EB84962B6A13}" srcId="{1485BFC8-BEC7-4C77-BE93-C8FE9A4329F2}" destId="{BDB5999E-14F2-4F87-AEC7-2B09B82C538A}" srcOrd="1" destOrd="0" parTransId="{7F1A1155-EFC5-466A-BE7B-C65EC74BAD10}" sibTransId="{E40282A9-AE93-43A7-A506-107FA9237ABC}"/>
    <dgm:cxn modelId="{624AC22C-F536-460D-9490-56E275C2D0D3}" srcId="{A67A449C-016F-417A-B5AB-277C1C74FE1F}" destId="{730A85E1-89F1-4D77-B8D5-FF9CDA9E29E4}" srcOrd="1" destOrd="0" parTransId="{0D27DB26-EE46-4954-A69F-A39E39A7DF78}" sibTransId="{826E753E-9F3F-45F9-8B36-8AA30BE984F7}"/>
    <dgm:cxn modelId="{A5FAFB1F-CAF4-4841-8AD2-1E0C06EA65D7}" type="presOf" srcId="{2AD7E136-2AC5-4E48-AD76-279BAD303EA9}" destId="{C1ABBE3E-B0DF-4498-9564-44F01F83C9B1}" srcOrd="0" destOrd="0" presId="urn:microsoft.com/office/officeart/2005/8/layout/hierarchy2"/>
    <dgm:cxn modelId="{9B97C3C7-6C73-4FBC-A1AE-3CD573DC73EF}" srcId="{91F05FBA-5097-4E2F-A81D-1E5B486A6AA9}" destId="{A67A449C-016F-417A-B5AB-277C1C74FE1F}" srcOrd="0" destOrd="0" parTransId="{4A0CCFBE-F921-405C-9666-5F9A6A091BBD}" sibTransId="{E59F11C9-AE71-420D-BD32-5BB290D8930C}"/>
    <dgm:cxn modelId="{1A8FBEF4-B10F-4199-8F97-C4987E6FE8CD}" type="presOf" srcId="{3D9BA867-DCBF-4253-BC9E-C91C05660932}" destId="{A4FE82C5-91F9-44F8-B905-D0E5CEB73CD4}" srcOrd="0" destOrd="0" presId="urn:microsoft.com/office/officeart/2005/8/layout/hierarchy2"/>
    <dgm:cxn modelId="{E3259272-2AE2-475E-A139-49394DDC098F}" type="presOf" srcId="{0D27DB26-EE46-4954-A69F-A39E39A7DF78}" destId="{7449546A-2730-4005-9215-79C7C31C3A97}" srcOrd="0" destOrd="0" presId="urn:microsoft.com/office/officeart/2005/8/layout/hierarchy2"/>
    <dgm:cxn modelId="{C37A4F0D-F91A-4590-99F0-80394EE41A14}" type="presOf" srcId="{730A85E1-89F1-4D77-B8D5-FF9CDA9E29E4}" destId="{E5126446-3140-46C4-8356-1F2571032AC9}" srcOrd="0" destOrd="0" presId="urn:microsoft.com/office/officeart/2005/8/layout/hierarchy2"/>
    <dgm:cxn modelId="{C2A1ABFD-4B91-46E5-B428-1674A8A0A8B9}" srcId="{A67A449C-016F-417A-B5AB-277C1C74FE1F}" destId="{1485BFC8-BEC7-4C77-BE93-C8FE9A4329F2}" srcOrd="0" destOrd="0" parTransId="{2AD7E136-2AC5-4E48-AD76-279BAD303EA9}" sibTransId="{2B890B55-4995-4C04-B2DA-87A22CAADF6A}"/>
    <dgm:cxn modelId="{28B63979-A864-4A59-B499-282A5DBE5906}" type="presOf" srcId="{B1DB5D2A-7397-48BC-A1D7-8821C4590BFC}" destId="{82CCDCAA-BDD5-4042-B1B3-23066D16CC81}" srcOrd="1" destOrd="0" presId="urn:microsoft.com/office/officeart/2005/8/layout/hierarchy2"/>
    <dgm:cxn modelId="{284847CC-1D6A-4B7D-A1AA-E3DE137C320F}" srcId="{1485BFC8-BEC7-4C77-BE93-C8FE9A4329F2}" destId="{3D9BA867-DCBF-4253-BC9E-C91C05660932}" srcOrd="0" destOrd="0" parTransId="{B1DB5D2A-7397-48BC-A1D7-8821C4590BFC}" sibTransId="{B3980C0A-AD7E-4F4A-8155-76FF51D2804D}"/>
    <dgm:cxn modelId="{8F9B03F4-5F62-4F3C-80DF-CDC178463CAD}" type="presOf" srcId="{2AD7E136-2AC5-4E48-AD76-279BAD303EA9}" destId="{0AB33761-022D-4659-A1DB-7F0A63C3C051}" srcOrd="1" destOrd="0" presId="urn:microsoft.com/office/officeart/2005/8/layout/hierarchy2"/>
    <dgm:cxn modelId="{4BDD8643-2819-4A06-BC31-C12E45850705}" type="presOf" srcId="{A67A449C-016F-417A-B5AB-277C1C74FE1F}" destId="{229DAF4D-2638-4C30-93C5-F0F03EB18524}" srcOrd="0" destOrd="0" presId="urn:microsoft.com/office/officeart/2005/8/layout/hierarchy2"/>
    <dgm:cxn modelId="{967DEEFD-D132-4579-9970-5946AC7914CF}" type="presOf" srcId="{BDB5999E-14F2-4F87-AEC7-2B09B82C538A}" destId="{E45A47C8-3FEB-4959-B569-4592C9CCCE15}" srcOrd="0" destOrd="0" presId="urn:microsoft.com/office/officeart/2005/8/layout/hierarchy2"/>
    <dgm:cxn modelId="{24C6E054-4FEB-43B7-8480-6D4E0CC6AF3A}" type="presOf" srcId="{0D27DB26-EE46-4954-A69F-A39E39A7DF78}" destId="{F15925D9-F72D-4585-A985-581C37B05C4A}" srcOrd="1" destOrd="0" presId="urn:microsoft.com/office/officeart/2005/8/layout/hierarchy2"/>
    <dgm:cxn modelId="{9FE15A76-7BA9-4C79-8A53-F161FC3490DC}" type="presOf" srcId="{7F1A1155-EFC5-466A-BE7B-C65EC74BAD10}" destId="{28B3FDA9-AA4A-4B4D-89E6-5DEDAC552BA4}" srcOrd="0" destOrd="0" presId="urn:microsoft.com/office/officeart/2005/8/layout/hierarchy2"/>
    <dgm:cxn modelId="{D5F9914D-C0DD-41CD-9AB7-3CB1E241894B}" type="presOf" srcId="{91F05FBA-5097-4E2F-A81D-1E5B486A6AA9}" destId="{DE3A4EB8-30B4-4D54-8E31-013ADA550822}" srcOrd="0" destOrd="0" presId="urn:microsoft.com/office/officeart/2005/8/layout/hierarchy2"/>
    <dgm:cxn modelId="{8BFD52E7-C18C-4254-A9CF-F9AE8DD17075}" type="presOf" srcId="{1485BFC8-BEC7-4C77-BE93-C8FE9A4329F2}" destId="{D6EA9787-6875-4E68-8F74-D4DD8FFB80DF}" srcOrd="0" destOrd="0" presId="urn:microsoft.com/office/officeart/2005/8/layout/hierarchy2"/>
    <dgm:cxn modelId="{D749300D-7E09-485D-AF07-F643069616A4}" type="presOf" srcId="{B1DB5D2A-7397-48BC-A1D7-8821C4590BFC}" destId="{DFCEBD3F-150B-4C2D-8A04-2860751CA2F5}" srcOrd="0" destOrd="0" presId="urn:microsoft.com/office/officeart/2005/8/layout/hierarchy2"/>
    <dgm:cxn modelId="{C5B825D1-C896-4490-A1DD-511E65731772}" type="presParOf" srcId="{DE3A4EB8-30B4-4D54-8E31-013ADA550822}" destId="{BAF15C2A-D959-4DDF-AC85-B183A210DE14}" srcOrd="0" destOrd="0" presId="urn:microsoft.com/office/officeart/2005/8/layout/hierarchy2"/>
    <dgm:cxn modelId="{A83DC407-8196-460F-95D8-FE4B5ABFB81C}" type="presParOf" srcId="{BAF15C2A-D959-4DDF-AC85-B183A210DE14}" destId="{229DAF4D-2638-4C30-93C5-F0F03EB18524}" srcOrd="0" destOrd="0" presId="urn:microsoft.com/office/officeart/2005/8/layout/hierarchy2"/>
    <dgm:cxn modelId="{7255F4E1-E9F7-4BCD-A82B-0DB92651170C}" type="presParOf" srcId="{BAF15C2A-D959-4DDF-AC85-B183A210DE14}" destId="{3F3BE023-A7B2-4E8D-B797-CC413EAA7EB5}" srcOrd="1" destOrd="0" presId="urn:microsoft.com/office/officeart/2005/8/layout/hierarchy2"/>
    <dgm:cxn modelId="{F541D73C-AA08-451F-B9D5-1C9FE1F81473}" type="presParOf" srcId="{3F3BE023-A7B2-4E8D-B797-CC413EAA7EB5}" destId="{C1ABBE3E-B0DF-4498-9564-44F01F83C9B1}" srcOrd="0" destOrd="0" presId="urn:microsoft.com/office/officeart/2005/8/layout/hierarchy2"/>
    <dgm:cxn modelId="{691D14CD-AB58-4294-B4FA-EA09050DE746}" type="presParOf" srcId="{C1ABBE3E-B0DF-4498-9564-44F01F83C9B1}" destId="{0AB33761-022D-4659-A1DB-7F0A63C3C051}" srcOrd="0" destOrd="0" presId="urn:microsoft.com/office/officeart/2005/8/layout/hierarchy2"/>
    <dgm:cxn modelId="{B3AD21EE-B5A8-40AF-A97B-8BA7B4678AAA}" type="presParOf" srcId="{3F3BE023-A7B2-4E8D-B797-CC413EAA7EB5}" destId="{5D772E56-DA5C-4CCC-B243-30F31523FE10}" srcOrd="1" destOrd="0" presId="urn:microsoft.com/office/officeart/2005/8/layout/hierarchy2"/>
    <dgm:cxn modelId="{1FC6B023-0655-4CAE-8F4F-62380F3620E0}" type="presParOf" srcId="{5D772E56-DA5C-4CCC-B243-30F31523FE10}" destId="{D6EA9787-6875-4E68-8F74-D4DD8FFB80DF}" srcOrd="0" destOrd="0" presId="urn:microsoft.com/office/officeart/2005/8/layout/hierarchy2"/>
    <dgm:cxn modelId="{12F98D39-52E2-4377-8154-445136C31303}" type="presParOf" srcId="{5D772E56-DA5C-4CCC-B243-30F31523FE10}" destId="{BAA1999E-04A1-4FF7-986D-CA7FF2A7E79A}" srcOrd="1" destOrd="0" presId="urn:microsoft.com/office/officeart/2005/8/layout/hierarchy2"/>
    <dgm:cxn modelId="{126D12B7-5E86-48E0-A69D-93B199F9BEDD}" type="presParOf" srcId="{BAA1999E-04A1-4FF7-986D-CA7FF2A7E79A}" destId="{DFCEBD3F-150B-4C2D-8A04-2860751CA2F5}" srcOrd="0" destOrd="0" presId="urn:microsoft.com/office/officeart/2005/8/layout/hierarchy2"/>
    <dgm:cxn modelId="{45A4C3E4-4874-4EDB-A007-42FEEC1CFF79}" type="presParOf" srcId="{DFCEBD3F-150B-4C2D-8A04-2860751CA2F5}" destId="{82CCDCAA-BDD5-4042-B1B3-23066D16CC81}" srcOrd="0" destOrd="0" presId="urn:microsoft.com/office/officeart/2005/8/layout/hierarchy2"/>
    <dgm:cxn modelId="{BC6BDDBF-06DD-4C3C-A6F9-992A15934FD5}" type="presParOf" srcId="{BAA1999E-04A1-4FF7-986D-CA7FF2A7E79A}" destId="{E7F01392-DD1E-4C48-853C-896818D5B582}" srcOrd="1" destOrd="0" presId="urn:microsoft.com/office/officeart/2005/8/layout/hierarchy2"/>
    <dgm:cxn modelId="{280325EF-6249-4831-91B8-320EE86C34B4}" type="presParOf" srcId="{E7F01392-DD1E-4C48-853C-896818D5B582}" destId="{A4FE82C5-91F9-44F8-B905-D0E5CEB73CD4}" srcOrd="0" destOrd="0" presId="urn:microsoft.com/office/officeart/2005/8/layout/hierarchy2"/>
    <dgm:cxn modelId="{B566CE75-7140-4B6A-AA61-4DC1DA953E04}" type="presParOf" srcId="{E7F01392-DD1E-4C48-853C-896818D5B582}" destId="{A5014A66-99A4-40B7-A64D-787636DB4301}" srcOrd="1" destOrd="0" presId="urn:microsoft.com/office/officeart/2005/8/layout/hierarchy2"/>
    <dgm:cxn modelId="{BC13184C-1601-44EC-9826-9F29D68D29F0}" type="presParOf" srcId="{BAA1999E-04A1-4FF7-986D-CA7FF2A7E79A}" destId="{28B3FDA9-AA4A-4B4D-89E6-5DEDAC552BA4}" srcOrd="2" destOrd="0" presId="urn:microsoft.com/office/officeart/2005/8/layout/hierarchy2"/>
    <dgm:cxn modelId="{097AD41C-FC0D-47BA-B12E-11C4B79B8C9C}" type="presParOf" srcId="{28B3FDA9-AA4A-4B4D-89E6-5DEDAC552BA4}" destId="{71AFAEC5-D608-463B-8C8C-84C92CF6AF0E}" srcOrd="0" destOrd="0" presId="urn:microsoft.com/office/officeart/2005/8/layout/hierarchy2"/>
    <dgm:cxn modelId="{51F24D30-5EF9-42E4-BEBB-FEC6D7AEB338}" type="presParOf" srcId="{BAA1999E-04A1-4FF7-986D-CA7FF2A7E79A}" destId="{C36679D4-A097-45B6-924A-540CC53EE3F3}" srcOrd="3" destOrd="0" presId="urn:microsoft.com/office/officeart/2005/8/layout/hierarchy2"/>
    <dgm:cxn modelId="{4EEB1A46-F900-4A20-A203-EC7D17CDD3BC}" type="presParOf" srcId="{C36679D4-A097-45B6-924A-540CC53EE3F3}" destId="{E45A47C8-3FEB-4959-B569-4592C9CCCE15}" srcOrd="0" destOrd="0" presId="urn:microsoft.com/office/officeart/2005/8/layout/hierarchy2"/>
    <dgm:cxn modelId="{F4FCB0B0-AAB0-4F16-A693-E4B1907B8A01}" type="presParOf" srcId="{C36679D4-A097-45B6-924A-540CC53EE3F3}" destId="{2998CBEF-7FA1-47CE-8A8A-BC62079B4DBF}" srcOrd="1" destOrd="0" presId="urn:microsoft.com/office/officeart/2005/8/layout/hierarchy2"/>
    <dgm:cxn modelId="{C3B8B9CC-07FF-4EEB-896A-FC4382850665}" type="presParOf" srcId="{3F3BE023-A7B2-4E8D-B797-CC413EAA7EB5}" destId="{7449546A-2730-4005-9215-79C7C31C3A97}" srcOrd="2" destOrd="0" presId="urn:microsoft.com/office/officeart/2005/8/layout/hierarchy2"/>
    <dgm:cxn modelId="{C8D86DD4-1286-4B09-8F20-18C67F22BC5B}" type="presParOf" srcId="{7449546A-2730-4005-9215-79C7C31C3A97}" destId="{F15925D9-F72D-4585-A985-581C37B05C4A}" srcOrd="0" destOrd="0" presId="urn:microsoft.com/office/officeart/2005/8/layout/hierarchy2"/>
    <dgm:cxn modelId="{ABC1BBE4-419C-461A-A4FC-317816596CE7}" type="presParOf" srcId="{3F3BE023-A7B2-4E8D-B797-CC413EAA7EB5}" destId="{FE27CBB2-8838-44A0-B6DC-9D15460EE496}" srcOrd="3" destOrd="0" presId="urn:microsoft.com/office/officeart/2005/8/layout/hierarchy2"/>
    <dgm:cxn modelId="{75A765BE-C75F-4515-BA74-6F66EFA9BF60}" type="presParOf" srcId="{FE27CBB2-8838-44A0-B6DC-9D15460EE496}" destId="{E5126446-3140-46C4-8356-1F2571032AC9}" srcOrd="0" destOrd="0" presId="urn:microsoft.com/office/officeart/2005/8/layout/hierarchy2"/>
    <dgm:cxn modelId="{F0EE0E95-11D6-4C8E-BB0C-2330E9B80ABA}" type="presParOf" srcId="{FE27CBB2-8838-44A0-B6DC-9D15460EE496}" destId="{9D44882E-A619-4A91-A846-5D9E4ED7F86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85BFC8-BEC7-4C77-BE93-C8FE9A4329F2}">
      <dgm:prSet/>
      <dgm:spPr/>
      <dgm:t>
        <a:bodyPr/>
        <a:lstStyle/>
        <a:p>
          <a:r>
            <a:rPr lang="fr-FR" dirty="0" smtClean="0"/>
            <a:t>Equipements pour voitures/pistes</a:t>
          </a:r>
          <a:endParaRPr lang="fr-FR" dirty="0"/>
        </a:p>
      </dgm:t>
    </dgm:pt>
    <dgm:pt modelId="{2AD7E136-2AC5-4E48-AD76-279BAD303EA9}" type="parTrans" cxnId="{C2A1ABFD-4B91-46E5-B428-1674A8A0A8B9}">
      <dgm:prSet/>
      <dgm:spPr/>
      <dgm:t>
        <a:bodyPr/>
        <a:lstStyle/>
        <a:p>
          <a:endParaRPr lang="fr-FR"/>
        </a:p>
      </dgm:t>
    </dgm:pt>
    <dgm:pt modelId="{2B890B55-4995-4C04-B2DA-87A22CAADF6A}" type="sibTrans" cxnId="{C2A1ABFD-4B91-46E5-B428-1674A8A0A8B9}">
      <dgm:prSet/>
      <dgm:spPr/>
      <dgm:t>
        <a:bodyPr/>
        <a:lstStyle/>
        <a:p>
          <a:endParaRPr lang="fr-FR"/>
        </a:p>
      </dgm:t>
    </dgm:pt>
    <dgm:pt modelId="{3D9BA867-DCBF-4253-BC9E-C91C05660932}">
      <dgm:prSet/>
      <dgm:spPr/>
      <dgm:t>
        <a:bodyPr/>
        <a:lstStyle/>
        <a:p>
          <a:r>
            <a:rPr lang="fr-FR" dirty="0" smtClean="0"/>
            <a:t>Lecteur de transpondeur pour la/les pistes</a:t>
          </a:r>
          <a:endParaRPr lang="fr-FR" dirty="0"/>
        </a:p>
      </dgm:t>
    </dgm:pt>
    <dgm:pt modelId="{B1DB5D2A-7397-48BC-A1D7-8821C4590BFC}" type="parTrans" cxnId="{284847CC-1D6A-4B7D-A1AA-E3DE137C320F}">
      <dgm:prSet/>
      <dgm:spPr/>
      <dgm:t>
        <a:bodyPr/>
        <a:lstStyle/>
        <a:p>
          <a:endParaRPr lang="fr-FR"/>
        </a:p>
      </dgm:t>
    </dgm:pt>
    <dgm:pt modelId="{B3980C0A-AD7E-4F4A-8155-76FF51D2804D}" type="sibTrans" cxnId="{284847CC-1D6A-4B7D-A1AA-E3DE137C320F}">
      <dgm:prSet/>
      <dgm:spPr/>
      <dgm:t>
        <a:bodyPr/>
        <a:lstStyle/>
        <a:p>
          <a:endParaRPr lang="fr-FR"/>
        </a:p>
      </dgm:t>
    </dgm:pt>
    <dgm:pt modelId="{BDB5999E-14F2-4F87-AEC7-2B09B82C538A}">
      <dgm:prSet/>
      <dgm:spPr/>
      <dgm:t>
        <a:bodyPr/>
        <a:lstStyle/>
        <a:p>
          <a:r>
            <a:rPr lang="fr-FR" dirty="0" smtClean="0"/>
            <a:t>Lecteur de transpondeur pour la/les pistes</a:t>
          </a:r>
          <a:endParaRPr lang="fr-FR" dirty="0"/>
        </a:p>
      </dgm:t>
    </dgm:pt>
    <dgm:pt modelId="{7F1A1155-EFC5-466A-BE7B-C65EC74BAD10}" type="parTrans" cxnId="{C1048A61-C68D-4DBA-B3CB-EB84962B6A13}">
      <dgm:prSet/>
      <dgm:spPr/>
      <dgm:t>
        <a:bodyPr/>
        <a:lstStyle/>
        <a:p>
          <a:endParaRPr lang="fr-FR"/>
        </a:p>
      </dgm:t>
    </dgm:pt>
    <dgm:pt modelId="{E40282A9-AE93-43A7-A506-107FA9237ABC}" type="sibTrans" cxnId="{C1048A61-C68D-4DBA-B3CB-EB84962B6A13}">
      <dgm:prSet/>
      <dgm:spPr/>
      <dgm:t>
        <a:bodyPr/>
        <a:lstStyle/>
        <a:p>
          <a:endParaRPr lang="fr-FR"/>
        </a:p>
      </dgm:t>
    </dgm:pt>
    <dgm:pt modelId="{5FCF390B-F002-4373-9309-BC588F6A49AB}">
      <dgm:prSet/>
      <dgm:spPr/>
      <dgm:t>
        <a:bodyPr/>
        <a:lstStyle/>
        <a:p>
          <a:r>
            <a:rPr lang="fr-FR" dirty="0" smtClean="0"/>
            <a:t>Problèmes/Solutions</a:t>
          </a:r>
          <a:endParaRPr lang="fr-FR" dirty="0"/>
        </a:p>
      </dgm:t>
    </dgm:pt>
    <dgm:pt modelId="{46287B5A-89CA-403F-969A-764C4977C8B4}" type="parTrans" cxnId="{90256D20-4396-488F-B934-A73E152FEF64}">
      <dgm:prSet/>
      <dgm:spPr/>
      <dgm:t>
        <a:bodyPr/>
        <a:lstStyle/>
        <a:p>
          <a:endParaRPr lang="fr-FR"/>
        </a:p>
      </dgm:t>
    </dgm:pt>
    <dgm:pt modelId="{E9D10741-F565-48E7-AE93-FB05DA38D8FC}" type="sibTrans" cxnId="{90256D20-4396-488F-B934-A73E152FEF64}">
      <dgm:prSet/>
      <dgm:spPr/>
      <dgm:t>
        <a:bodyPr/>
        <a:lstStyle/>
        <a:p>
          <a:endParaRPr lang="fr-FR"/>
        </a:p>
      </dgm:t>
    </dgm:pt>
    <dgm:pt modelId="{C094CD6F-9632-463C-B3B5-279DFC1586E2}">
      <dgm:prSet/>
      <dgm:spPr/>
      <dgm:t>
        <a:bodyPr/>
        <a:lstStyle/>
        <a:p>
          <a:endParaRPr lang="fr-FR"/>
        </a:p>
      </dgm:t>
    </dgm:pt>
    <dgm:pt modelId="{719E83F8-462D-4CF3-9B22-3B7D5B2FE367}" type="parTrans" cxnId="{0238AA74-B13E-448F-A697-AA6D659EC222}">
      <dgm:prSet/>
      <dgm:spPr/>
      <dgm:t>
        <a:bodyPr/>
        <a:lstStyle/>
        <a:p>
          <a:endParaRPr lang="fr-FR"/>
        </a:p>
      </dgm:t>
    </dgm:pt>
    <dgm:pt modelId="{C5CD8A22-409A-42BC-89D3-7206AE1E0DE3}" type="sibTrans" cxnId="{0238AA74-B13E-448F-A697-AA6D659EC222}">
      <dgm:prSet/>
      <dgm:spPr/>
      <dgm:t>
        <a:bodyPr/>
        <a:lstStyle/>
        <a:p>
          <a:endParaRPr lang="fr-FR"/>
        </a:p>
      </dgm:t>
    </dgm:pt>
    <dgm:pt modelId="{153BC8B7-3F62-4270-BA5B-14F5CC4921DA}">
      <dgm:prSet/>
      <dgm:spPr/>
      <dgm:t>
        <a:bodyPr/>
        <a:lstStyle/>
        <a:p>
          <a:r>
            <a:rPr lang="fr-FR" dirty="0" smtClean="0"/>
            <a:t>Bande RFID ?</a:t>
          </a:r>
        </a:p>
      </dgm:t>
    </dgm:pt>
    <dgm:pt modelId="{80EEBE58-3DAE-4144-BDE3-C700C7B45853}" type="parTrans" cxnId="{26CBE65B-DA1E-497E-BB15-B904748EEF49}">
      <dgm:prSet/>
      <dgm:spPr/>
      <dgm:t>
        <a:bodyPr/>
        <a:lstStyle/>
        <a:p>
          <a:endParaRPr lang="fr-FR"/>
        </a:p>
      </dgm:t>
    </dgm:pt>
    <dgm:pt modelId="{B53E992B-860B-4A81-AA3B-AA93ECC476F4}" type="sibTrans" cxnId="{26CBE65B-DA1E-497E-BB15-B904748EEF49}">
      <dgm:prSet/>
      <dgm:spPr/>
      <dgm:t>
        <a:bodyPr/>
        <a:lstStyle/>
        <a:p>
          <a:endParaRPr lang="fr-FR"/>
        </a:p>
      </dgm:t>
    </dgm:pt>
    <dgm:pt modelId="{91C62CAE-01FD-44B4-B4C1-6D659C22BFF4}">
      <dgm:prSet/>
      <dgm:spPr/>
      <dgm:t>
        <a:bodyPr/>
        <a:lstStyle/>
        <a:p>
          <a:r>
            <a:rPr lang="fr-FR" dirty="0" smtClean="0"/>
            <a:t>RFID active ?</a:t>
          </a:r>
          <a:endParaRPr lang="fr-FR" dirty="0"/>
        </a:p>
      </dgm:t>
    </dgm:pt>
    <dgm:pt modelId="{36B84D46-7754-4891-90D6-DEE7BF6795D3}" type="parTrans" cxnId="{6F64791C-E83B-4FDE-9D9D-8DC4BEBE3DB5}">
      <dgm:prSet/>
      <dgm:spPr/>
      <dgm:t>
        <a:bodyPr/>
        <a:lstStyle/>
        <a:p>
          <a:endParaRPr lang="fr-FR"/>
        </a:p>
      </dgm:t>
    </dgm:pt>
    <dgm:pt modelId="{23CB794A-DD40-41C9-BB22-CC6687DFFA6C}" type="sibTrans" cxnId="{6F64791C-E83B-4FDE-9D9D-8DC4BEBE3DB5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34CE3D7-BA25-4FED-AEC5-40ADD51E2B5E}" type="pres">
      <dgm:prSet presAssocID="{1485BFC8-BEC7-4C77-BE93-C8FE9A4329F2}" presName="root1" presStyleCnt="0"/>
      <dgm:spPr/>
    </dgm:pt>
    <dgm:pt modelId="{2BC2308E-9E44-4759-AFB4-22B2F343278B}" type="pres">
      <dgm:prSet presAssocID="{1485BFC8-BEC7-4C77-BE93-C8FE9A4329F2}" presName="LevelOneTextNode" presStyleLbl="node0" presStyleIdx="0" presStyleCnt="1" custLinFactNeighborX="-167" custLinFactNeighborY="4913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C92E01-5A20-4DA9-AC44-83987DDE5AB2}" type="pres">
      <dgm:prSet presAssocID="{1485BFC8-BEC7-4C77-BE93-C8FE9A4329F2}" presName="level2hierChild" presStyleCnt="0"/>
      <dgm:spPr/>
    </dgm:pt>
    <dgm:pt modelId="{DFCEBD3F-150B-4C2D-8A04-2860751CA2F5}" type="pres">
      <dgm:prSet presAssocID="{B1DB5D2A-7397-48BC-A1D7-8821C4590BFC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82CCDCAA-BDD5-4042-B1B3-23066D16CC81}" type="pres">
      <dgm:prSet presAssocID="{B1DB5D2A-7397-48BC-A1D7-8821C4590BFC}" presName="connTx" presStyleLbl="parChTrans1D2" presStyleIdx="0" presStyleCnt="2"/>
      <dgm:spPr/>
      <dgm:t>
        <a:bodyPr/>
        <a:lstStyle/>
        <a:p>
          <a:endParaRPr lang="fr-FR"/>
        </a:p>
      </dgm:t>
    </dgm:pt>
    <dgm:pt modelId="{E7F01392-DD1E-4C48-853C-896818D5B582}" type="pres">
      <dgm:prSet presAssocID="{3D9BA867-DCBF-4253-BC9E-C91C05660932}" presName="root2" presStyleCnt="0"/>
      <dgm:spPr/>
    </dgm:pt>
    <dgm:pt modelId="{A4FE82C5-91F9-44F8-B905-D0E5CEB73CD4}" type="pres">
      <dgm:prSet presAssocID="{3D9BA867-DCBF-4253-BC9E-C91C05660932}" presName="LevelTwoTextNode" presStyleLbl="node2" presStyleIdx="0" presStyleCnt="2" custLinFactNeighborX="-25947" custLinFactNeighborY="2539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014A66-99A4-40B7-A64D-787636DB4301}" type="pres">
      <dgm:prSet presAssocID="{3D9BA867-DCBF-4253-BC9E-C91C05660932}" presName="level3hierChild" presStyleCnt="0"/>
      <dgm:spPr/>
    </dgm:pt>
    <dgm:pt modelId="{8E59182E-60DE-4274-A2F7-06A326E1794D}" type="pres">
      <dgm:prSet presAssocID="{719E83F8-462D-4CF3-9B22-3B7D5B2FE367}" presName="conn2-1" presStyleLbl="parChTrans1D3" presStyleIdx="0" presStyleCnt="2"/>
      <dgm:spPr/>
      <dgm:t>
        <a:bodyPr/>
        <a:lstStyle/>
        <a:p>
          <a:endParaRPr lang="fr-FR"/>
        </a:p>
      </dgm:t>
    </dgm:pt>
    <dgm:pt modelId="{7CE0C798-2EDF-4EBF-908D-FA0DEAB983D2}" type="pres">
      <dgm:prSet presAssocID="{719E83F8-462D-4CF3-9B22-3B7D5B2FE367}" presName="connTx" presStyleLbl="parChTrans1D3" presStyleIdx="0" presStyleCnt="2"/>
      <dgm:spPr/>
      <dgm:t>
        <a:bodyPr/>
        <a:lstStyle/>
        <a:p>
          <a:endParaRPr lang="fr-FR"/>
        </a:p>
      </dgm:t>
    </dgm:pt>
    <dgm:pt modelId="{C5F422EE-FB0F-4CCB-A5ED-F9B221A17B8B}" type="pres">
      <dgm:prSet presAssocID="{C094CD6F-9632-463C-B3B5-279DFC1586E2}" presName="root2" presStyleCnt="0"/>
      <dgm:spPr/>
    </dgm:pt>
    <dgm:pt modelId="{F661E650-46CF-4D41-AA42-F7BAB43E0605}" type="pres">
      <dgm:prSet presAssocID="{C094CD6F-9632-463C-B3B5-279DFC1586E2}" presName="LevelTwoTextNode" presStyleLbl="node3" presStyleIdx="0" presStyleCnt="2" custLinFactY="10005" custLinFactNeighborX="-55958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CB23AAB-E3A3-4B2E-B0F7-9D0367CFE233}" type="pres">
      <dgm:prSet presAssocID="{C094CD6F-9632-463C-B3B5-279DFC1586E2}" presName="level3hierChild" presStyleCnt="0"/>
      <dgm:spPr/>
    </dgm:pt>
    <dgm:pt modelId="{28B3FDA9-AA4A-4B4D-89E6-5DEDAC552BA4}" type="pres">
      <dgm:prSet presAssocID="{7F1A1155-EFC5-466A-BE7B-C65EC74BAD10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71AFAEC5-D608-463B-8C8C-84C92CF6AF0E}" type="pres">
      <dgm:prSet presAssocID="{7F1A1155-EFC5-466A-BE7B-C65EC74BAD10}" presName="connTx" presStyleLbl="parChTrans1D2" presStyleIdx="1" presStyleCnt="2"/>
      <dgm:spPr/>
      <dgm:t>
        <a:bodyPr/>
        <a:lstStyle/>
        <a:p>
          <a:endParaRPr lang="fr-FR"/>
        </a:p>
      </dgm:t>
    </dgm:pt>
    <dgm:pt modelId="{C36679D4-A097-45B6-924A-540CC53EE3F3}" type="pres">
      <dgm:prSet presAssocID="{BDB5999E-14F2-4F87-AEC7-2B09B82C538A}" presName="root2" presStyleCnt="0"/>
      <dgm:spPr/>
    </dgm:pt>
    <dgm:pt modelId="{E45A47C8-3FEB-4959-B569-4592C9CCCE15}" type="pres">
      <dgm:prSet presAssocID="{BDB5999E-14F2-4F87-AEC7-2B09B82C538A}" presName="LevelTwoTextNode" presStyleLbl="node2" presStyleIdx="1" presStyleCnt="2" custLinFactNeighborX="-25947" custLinFactNeighborY="3057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998CBEF-7FA1-47CE-8A8A-BC62079B4DBF}" type="pres">
      <dgm:prSet presAssocID="{BDB5999E-14F2-4F87-AEC7-2B09B82C538A}" presName="level3hierChild" presStyleCnt="0"/>
      <dgm:spPr/>
    </dgm:pt>
    <dgm:pt modelId="{5207AE7E-8848-46B0-BF9C-6F21A563CE96}" type="pres">
      <dgm:prSet presAssocID="{46287B5A-89CA-403F-969A-764C4977C8B4}" presName="conn2-1" presStyleLbl="parChTrans1D3" presStyleIdx="1" presStyleCnt="2"/>
      <dgm:spPr/>
      <dgm:t>
        <a:bodyPr/>
        <a:lstStyle/>
        <a:p>
          <a:endParaRPr lang="fr-FR"/>
        </a:p>
      </dgm:t>
    </dgm:pt>
    <dgm:pt modelId="{5880C7DE-408A-44A8-9C1F-55E27253CF9C}" type="pres">
      <dgm:prSet presAssocID="{46287B5A-89CA-403F-969A-764C4977C8B4}" presName="connTx" presStyleLbl="parChTrans1D3" presStyleIdx="1" presStyleCnt="2"/>
      <dgm:spPr/>
      <dgm:t>
        <a:bodyPr/>
        <a:lstStyle/>
        <a:p>
          <a:endParaRPr lang="fr-FR"/>
        </a:p>
      </dgm:t>
    </dgm:pt>
    <dgm:pt modelId="{846ECC7B-0803-41E8-89F4-B377DD08C011}" type="pres">
      <dgm:prSet presAssocID="{5FCF390B-F002-4373-9309-BC588F6A49AB}" presName="root2" presStyleCnt="0"/>
      <dgm:spPr/>
    </dgm:pt>
    <dgm:pt modelId="{BD587C62-2B85-4DF3-AC6D-B350E1BB9EC8}" type="pres">
      <dgm:prSet presAssocID="{5FCF390B-F002-4373-9309-BC588F6A49AB}" presName="LevelTwoTextNode" presStyleLbl="node3" presStyleIdx="1" presStyleCnt="2" custLinFactNeighborX="-55958" custLinFactNeighborY="-6249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71CC72-AE31-412F-B12A-B8DBF9A99CBE}" type="pres">
      <dgm:prSet presAssocID="{5FCF390B-F002-4373-9309-BC588F6A49AB}" presName="level3hierChild" presStyleCnt="0"/>
      <dgm:spPr/>
    </dgm:pt>
    <dgm:pt modelId="{9E98FD4D-753F-4251-8E33-67C9E689FE14}" type="pres">
      <dgm:prSet presAssocID="{80EEBE58-3DAE-4144-BDE3-C700C7B45853}" presName="conn2-1" presStyleLbl="parChTrans1D4" presStyleIdx="0" presStyleCnt="2"/>
      <dgm:spPr/>
      <dgm:t>
        <a:bodyPr/>
        <a:lstStyle/>
        <a:p>
          <a:endParaRPr lang="fr-FR"/>
        </a:p>
      </dgm:t>
    </dgm:pt>
    <dgm:pt modelId="{8A7679F5-B395-431B-8649-66B88217D50C}" type="pres">
      <dgm:prSet presAssocID="{80EEBE58-3DAE-4144-BDE3-C700C7B45853}" presName="connTx" presStyleLbl="parChTrans1D4" presStyleIdx="0" presStyleCnt="2"/>
      <dgm:spPr/>
      <dgm:t>
        <a:bodyPr/>
        <a:lstStyle/>
        <a:p>
          <a:endParaRPr lang="fr-FR"/>
        </a:p>
      </dgm:t>
    </dgm:pt>
    <dgm:pt modelId="{2AEB29B1-285F-40A1-BF3E-8433F24BD73B}" type="pres">
      <dgm:prSet presAssocID="{153BC8B7-3F62-4270-BA5B-14F5CC4921DA}" presName="root2" presStyleCnt="0"/>
      <dgm:spPr/>
    </dgm:pt>
    <dgm:pt modelId="{9476169C-F839-43C2-B3CB-0B68FAAB7568}" type="pres">
      <dgm:prSet presAssocID="{153BC8B7-3F62-4270-BA5B-14F5CC4921DA}" presName="LevelTwoTextNode" presStyleLbl="node4" presStyleIdx="0" presStyleCnt="2" custLinFactY="-14984" custLinFactNeighborX="-85969" custLinFactNeighborY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D54C7F-682E-4662-A753-8A46117D40A6}" type="pres">
      <dgm:prSet presAssocID="{153BC8B7-3F62-4270-BA5B-14F5CC4921DA}" presName="level3hierChild" presStyleCnt="0"/>
      <dgm:spPr/>
    </dgm:pt>
    <dgm:pt modelId="{78DBE89F-7D84-4391-90F2-FD1E7C4AF729}" type="pres">
      <dgm:prSet presAssocID="{36B84D46-7754-4891-90D6-DEE7BF6795D3}" presName="conn2-1" presStyleLbl="parChTrans1D4" presStyleIdx="1" presStyleCnt="2"/>
      <dgm:spPr/>
      <dgm:t>
        <a:bodyPr/>
        <a:lstStyle/>
        <a:p>
          <a:endParaRPr lang="fr-FR"/>
        </a:p>
      </dgm:t>
    </dgm:pt>
    <dgm:pt modelId="{6D314814-5808-4703-A1BA-443711C032A3}" type="pres">
      <dgm:prSet presAssocID="{36B84D46-7754-4891-90D6-DEE7BF6795D3}" presName="connTx" presStyleLbl="parChTrans1D4" presStyleIdx="1" presStyleCnt="2"/>
      <dgm:spPr/>
      <dgm:t>
        <a:bodyPr/>
        <a:lstStyle/>
        <a:p>
          <a:endParaRPr lang="fr-FR"/>
        </a:p>
      </dgm:t>
    </dgm:pt>
    <dgm:pt modelId="{6B6BC68B-0080-433A-A242-A79118C394D7}" type="pres">
      <dgm:prSet presAssocID="{91C62CAE-01FD-44B4-B4C1-6D659C22BFF4}" presName="root2" presStyleCnt="0"/>
      <dgm:spPr/>
    </dgm:pt>
    <dgm:pt modelId="{E1AFC6C6-BBE4-414F-87AF-8EC3770FC26F}" type="pres">
      <dgm:prSet presAssocID="{91C62CAE-01FD-44B4-B4C1-6D659C22BFF4}" presName="LevelTwoTextNode" presStyleLbl="node4" presStyleIdx="1" presStyleCnt="2" custLinFactNeighborX="-81738" custLinFactNeighborY="-3538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AC05FD8-9926-499C-9FD9-6DA58AB7D18B}" type="pres">
      <dgm:prSet presAssocID="{91C62CAE-01FD-44B4-B4C1-6D659C22BFF4}" presName="level3hierChild" presStyleCnt="0"/>
      <dgm:spPr/>
    </dgm:pt>
  </dgm:ptLst>
  <dgm:cxnLst>
    <dgm:cxn modelId="{C1048A61-C68D-4DBA-B3CB-EB84962B6A13}" srcId="{1485BFC8-BEC7-4C77-BE93-C8FE9A4329F2}" destId="{BDB5999E-14F2-4F87-AEC7-2B09B82C538A}" srcOrd="1" destOrd="0" parTransId="{7F1A1155-EFC5-466A-BE7B-C65EC74BAD10}" sibTransId="{E40282A9-AE93-43A7-A506-107FA9237ABC}"/>
    <dgm:cxn modelId="{81337F2B-182C-4EFA-A134-EC08C749BF58}" type="presOf" srcId="{153BC8B7-3F62-4270-BA5B-14F5CC4921DA}" destId="{9476169C-F839-43C2-B3CB-0B68FAAB7568}" srcOrd="0" destOrd="0" presId="urn:microsoft.com/office/officeart/2005/8/layout/hierarchy2"/>
    <dgm:cxn modelId="{802ECB1F-BCEB-4317-A7D8-FB4C70687D1A}" type="presOf" srcId="{46287B5A-89CA-403F-969A-764C4977C8B4}" destId="{5207AE7E-8848-46B0-BF9C-6F21A563CE96}" srcOrd="0" destOrd="0" presId="urn:microsoft.com/office/officeart/2005/8/layout/hierarchy2"/>
    <dgm:cxn modelId="{0E6AF070-64EF-4850-881B-FED1F8568B0F}" type="presOf" srcId="{719E83F8-462D-4CF3-9B22-3B7D5B2FE367}" destId="{7CE0C798-2EDF-4EBF-908D-FA0DEAB983D2}" srcOrd="1" destOrd="0" presId="urn:microsoft.com/office/officeart/2005/8/layout/hierarchy2"/>
    <dgm:cxn modelId="{2DA22477-4DAB-4DC0-867E-BA468F09F1BC}" type="presOf" srcId="{B1DB5D2A-7397-48BC-A1D7-8821C4590BFC}" destId="{DFCEBD3F-150B-4C2D-8A04-2860751CA2F5}" srcOrd="0" destOrd="0" presId="urn:microsoft.com/office/officeart/2005/8/layout/hierarchy2"/>
    <dgm:cxn modelId="{5107FED5-489B-497C-8726-5B87AE7D56BD}" type="presOf" srcId="{91C62CAE-01FD-44B4-B4C1-6D659C22BFF4}" destId="{E1AFC6C6-BBE4-414F-87AF-8EC3770FC26F}" srcOrd="0" destOrd="0" presId="urn:microsoft.com/office/officeart/2005/8/layout/hierarchy2"/>
    <dgm:cxn modelId="{F1F87CE5-D5AF-40EF-9089-474BE9707A90}" type="presOf" srcId="{7F1A1155-EFC5-466A-BE7B-C65EC74BAD10}" destId="{28B3FDA9-AA4A-4B4D-89E6-5DEDAC552BA4}" srcOrd="0" destOrd="0" presId="urn:microsoft.com/office/officeart/2005/8/layout/hierarchy2"/>
    <dgm:cxn modelId="{C5AF080F-E9A3-40BC-9DA1-FAA6BC8051C3}" type="presOf" srcId="{91F05FBA-5097-4E2F-A81D-1E5B486A6AA9}" destId="{DE3A4EB8-30B4-4D54-8E31-013ADA550822}" srcOrd="0" destOrd="0" presId="urn:microsoft.com/office/officeart/2005/8/layout/hierarchy2"/>
    <dgm:cxn modelId="{6F64791C-E83B-4FDE-9D9D-8DC4BEBE3DB5}" srcId="{5FCF390B-F002-4373-9309-BC588F6A49AB}" destId="{91C62CAE-01FD-44B4-B4C1-6D659C22BFF4}" srcOrd="1" destOrd="0" parTransId="{36B84D46-7754-4891-90D6-DEE7BF6795D3}" sibTransId="{23CB794A-DD40-41C9-BB22-CC6687DFFA6C}"/>
    <dgm:cxn modelId="{26CBE65B-DA1E-497E-BB15-B904748EEF49}" srcId="{5FCF390B-F002-4373-9309-BC588F6A49AB}" destId="{153BC8B7-3F62-4270-BA5B-14F5CC4921DA}" srcOrd="0" destOrd="0" parTransId="{80EEBE58-3DAE-4144-BDE3-C700C7B45853}" sibTransId="{B53E992B-860B-4A81-AA3B-AA93ECC476F4}"/>
    <dgm:cxn modelId="{284847CC-1D6A-4B7D-A1AA-E3DE137C320F}" srcId="{1485BFC8-BEC7-4C77-BE93-C8FE9A4329F2}" destId="{3D9BA867-DCBF-4253-BC9E-C91C05660932}" srcOrd="0" destOrd="0" parTransId="{B1DB5D2A-7397-48BC-A1D7-8821C4590BFC}" sibTransId="{B3980C0A-AD7E-4F4A-8155-76FF51D2804D}"/>
    <dgm:cxn modelId="{47DB54B5-CD37-4D40-990A-90A50742F7F6}" type="presOf" srcId="{80EEBE58-3DAE-4144-BDE3-C700C7B45853}" destId="{9E98FD4D-753F-4251-8E33-67C9E689FE14}" srcOrd="0" destOrd="0" presId="urn:microsoft.com/office/officeart/2005/8/layout/hierarchy2"/>
    <dgm:cxn modelId="{2334A3E4-2545-496F-8C00-5073D29882FD}" type="presOf" srcId="{3D9BA867-DCBF-4253-BC9E-C91C05660932}" destId="{A4FE82C5-91F9-44F8-B905-D0E5CEB73CD4}" srcOrd="0" destOrd="0" presId="urn:microsoft.com/office/officeart/2005/8/layout/hierarchy2"/>
    <dgm:cxn modelId="{0238AA74-B13E-448F-A697-AA6D659EC222}" srcId="{3D9BA867-DCBF-4253-BC9E-C91C05660932}" destId="{C094CD6F-9632-463C-B3B5-279DFC1586E2}" srcOrd="0" destOrd="0" parTransId="{719E83F8-462D-4CF3-9B22-3B7D5B2FE367}" sibTransId="{C5CD8A22-409A-42BC-89D3-7206AE1E0DE3}"/>
    <dgm:cxn modelId="{A07CC83E-5432-4BB4-BC5E-C94D976E27C4}" type="presOf" srcId="{80EEBE58-3DAE-4144-BDE3-C700C7B45853}" destId="{8A7679F5-B395-431B-8649-66B88217D50C}" srcOrd="1" destOrd="0" presId="urn:microsoft.com/office/officeart/2005/8/layout/hierarchy2"/>
    <dgm:cxn modelId="{CB41611C-D9B4-4E0B-A8C6-15468A05F087}" type="presOf" srcId="{36B84D46-7754-4891-90D6-DEE7BF6795D3}" destId="{6D314814-5808-4703-A1BA-443711C032A3}" srcOrd="1" destOrd="0" presId="urn:microsoft.com/office/officeart/2005/8/layout/hierarchy2"/>
    <dgm:cxn modelId="{092E62EF-F59C-4B78-9DA3-C14F877D1F1A}" type="presOf" srcId="{C094CD6F-9632-463C-B3B5-279DFC1586E2}" destId="{F661E650-46CF-4D41-AA42-F7BAB43E0605}" srcOrd="0" destOrd="0" presId="urn:microsoft.com/office/officeart/2005/8/layout/hierarchy2"/>
    <dgm:cxn modelId="{6C17FB19-CA69-4987-93C3-267EA397A79F}" type="presOf" srcId="{BDB5999E-14F2-4F87-AEC7-2B09B82C538A}" destId="{E45A47C8-3FEB-4959-B569-4592C9CCCE15}" srcOrd="0" destOrd="0" presId="urn:microsoft.com/office/officeart/2005/8/layout/hierarchy2"/>
    <dgm:cxn modelId="{DCF1D271-AE09-4A27-8040-8D1D38CC0137}" type="presOf" srcId="{719E83F8-462D-4CF3-9B22-3B7D5B2FE367}" destId="{8E59182E-60DE-4274-A2F7-06A326E1794D}" srcOrd="0" destOrd="0" presId="urn:microsoft.com/office/officeart/2005/8/layout/hierarchy2"/>
    <dgm:cxn modelId="{983E072D-253F-4301-848C-9B66E1FF2E3C}" type="presOf" srcId="{1485BFC8-BEC7-4C77-BE93-C8FE9A4329F2}" destId="{2BC2308E-9E44-4759-AFB4-22B2F343278B}" srcOrd="0" destOrd="0" presId="urn:microsoft.com/office/officeart/2005/8/layout/hierarchy2"/>
    <dgm:cxn modelId="{51C9B2D1-FD12-46E4-8C76-EB728BCB9288}" type="presOf" srcId="{36B84D46-7754-4891-90D6-DEE7BF6795D3}" destId="{78DBE89F-7D84-4391-90F2-FD1E7C4AF729}" srcOrd="0" destOrd="0" presId="urn:microsoft.com/office/officeart/2005/8/layout/hierarchy2"/>
    <dgm:cxn modelId="{B727A68F-DF2E-4867-B1D0-F28114D419CF}" type="presOf" srcId="{46287B5A-89CA-403F-969A-764C4977C8B4}" destId="{5880C7DE-408A-44A8-9C1F-55E27253CF9C}" srcOrd="1" destOrd="0" presId="urn:microsoft.com/office/officeart/2005/8/layout/hierarchy2"/>
    <dgm:cxn modelId="{2637A604-BBAB-4FAB-946C-B404E19FA7CD}" type="presOf" srcId="{B1DB5D2A-7397-48BC-A1D7-8821C4590BFC}" destId="{82CCDCAA-BDD5-4042-B1B3-23066D16CC81}" srcOrd="1" destOrd="0" presId="urn:microsoft.com/office/officeart/2005/8/layout/hierarchy2"/>
    <dgm:cxn modelId="{90256D20-4396-488F-B934-A73E152FEF64}" srcId="{BDB5999E-14F2-4F87-AEC7-2B09B82C538A}" destId="{5FCF390B-F002-4373-9309-BC588F6A49AB}" srcOrd="0" destOrd="0" parTransId="{46287B5A-89CA-403F-969A-764C4977C8B4}" sibTransId="{E9D10741-F565-48E7-AE93-FB05DA38D8FC}"/>
    <dgm:cxn modelId="{62335A8F-DAD6-4B9F-98F0-D82810CD1D55}" type="presOf" srcId="{5FCF390B-F002-4373-9309-BC588F6A49AB}" destId="{BD587C62-2B85-4DF3-AC6D-B350E1BB9EC8}" srcOrd="0" destOrd="0" presId="urn:microsoft.com/office/officeart/2005/8/layout/hierarchy2"/>
    <dgm:cxn modelId="{34EC9CB8-744E-4745-9357-00978E2A5E53}" type="presOf" srcId="{7F1A1155-EFC5-466A-BE7B-C65EC74BAD10}" destId="{71AFAEC5-D608-463B-8C8C-84C92CF6AF0E}" srcOrd="1" destOrd="0" presId="urn:microsoft.com/office/officeart/2005/8/layout/hierarchy2"/>
    <dgm:cxn modelId="{C2A1ABFD-4B91-46E5-B428-1674A8A0A8B9}" srcId="{91F05FBA-5097-4E2F-A81D-1E5B486A6AA9}" destId="{1485BFC8-BEC7-4C77-BE93-C8FE9A4329F2}" srcOrd="0" destOrd="0" parTransId="{2AD7E136-2AC5-4E48-AD76-279BAD303EA9}" sibTransId="{2B890B55-4995-4C04-B2DA-87A22CAADF6A}"/>
    <dgm:cxn modelId="{D704EEAF-DE9B-492F-A59B-5A1CF42F36D8}" type="presParOf" srcId="{DE3A4EB8-30B4-4D54-8E31-013ADA550822}" destId="{534CE3D7-BA25-4FED-AEC5-40ADD51E2B5E}" srcOrd="0" destOrd="0" presId="urn:microsoft.com/office/officeart/2005/8/layout/hierarchy2"/>
    <dgm:cxn modelId="{0770B04E-C701-4727-98F8-8DE82F27CAAE}" type="presParOf" srcId="{534CE3D7-BA25-4FED-AEC5-40ADD51E2B5E}" destId="{2BC2308E-9E44-4759-AFB4-22B2F343278B}" srcOrd="0" destOrd="0" presId="urn:microsoft.com/office/officeart/2005/8/layout/hierarchy2"/>
    <dgm:cxn modelId="{FCCEC565-E882-46B8-8C87-28D8DDD49D9E}" type="presParOf" srcId="{534CE3D7-BA25-4FED-AEC5-40ADD51E2B5E}" destId="{3EC92E01-5A20-4DA9-AC44-83987DDE5AB2}" srcOrd="1" destOrd="0" presId="urn:microsoft.com/office/officeart/2005/8/layout/hierarchy2"/>
    <dgm:cxn modelId="{B923E4A1-3E65-41EB-849B-EB99ABEAB100}" type="presParOf" srcId="{3EC92E01-5A20-4DA9-AC44-83987DDE5AB2}" destId="{DFCEBD3F-150B-4C2D-8A04-2860751CA2F5}" srcOrd="0" destOrd="0" presId="urn:microsoft.com/office/officeart/2005/8/layout/hierarchy2"/>
    <dgm:cxn modelId="{43C54ACC-2195-4543-8E4B-3D8F70B6D4BC}" type="presParOf" srcId="{DFCEBD3F-150B-4C2D-8A04-2860751CA2F5}" destId="{82CCDCAA-BDD5-4042-B1B3-23066D16CC81}" srcOrd="0" destOrd="0" presId="urn:microsoft.com/office/officeart/2005/8/layout/hierarchy2"/>
    <dgm:cxn modelId="{BAE499CB-3FCC-4553-869B-0124AD0C21EB}" type="presParOf" srcId="{3EC92E01-5A20-4DA9-AC44-83987DDE5AB2}" destId="{E7F01392-DD1E-4C48-853C-896818D5B582}" srcOrd="1" destOrd="0" presId="urn:microsoft.com/office/officeart/2005/8/layout/hierarchy2"/>
    <dgm:cxn modelId="{E27BED87-54F2-4612-B43D-516EFBE42A1A}" type="presParOf" srcId="{E7F01392-DD1E-4C48-853C-896818D5B582}" destId="{A4FE82C5-91F9-44F8-B905-D0E5CEB73CD4}" srcOrd="0" destOrd="0" presId="urn:microsoft.com/office/officeart/2005/8/layout/hierarchy2"/>
    <dgm:cxn modelId="{6BF22AD4-B5B2-4250-B10E-B3106F0AE0C9}" type="presParOf" srcId="{E7F01392-DD1E-4C48-853C-896818D5B582}" destId="{A5014A66-99A4-40B7-A64D-787636DB4301}" srcOrd="1" destOrd="0" presId="urn:microsoft.com/office/officeart/2005/8/layout/hierarchy2"/>
    <dgm:cxn modelId="{1B44645E-F384-4542-A3A8-60BDF9289A01}" type="presParOf" srcId="{A5014A66-99A4-40B7-A64D-787636DB4301}" destId="{8E59182E-60DE-4274-A2F7-06A326E1794D}" srcOrd="0" destOrd="0" presId="urn:microsoft.com/office/officeart/2005/8/layout/hierarchy2"/>
    <dgm:cxn modelId="{E7014F1E-4EFA-48D0-A17A-3B77A8904EAC}" type="presParOf" srcId="{8E59182E-60DE-4274-A2F7-06A326E1794D}" destId="{7CE0C798-2EDF-4EBF-908D-FA0DEAB983D2}" srcOrd="0" destOrd="0" presId="urn:microsoft.com/office/officeart/2005/8/layout/hierarchy2"/>
    <dgm:cxn modelId="{F4555125-1A9B-4B7E-9CAB-02F9518F7F17}" type="presParOf" srcId="{A5014A66-99A4-40B7-A64D-787636DB4301}" destId="{C5F422EE-FB0F-4CCB-A5ED-F9B221A17B8B}" srcOrd="1" destOrd="0" presId="urn:microsoft.com/office/officeart/2005/8/layout/hierarchy2"/>
    <dgm:cxn modelId="{6C6E253F-6415-4D89-9492-A67E3128239B}" type="presParOf" srcId="{C5F422EE-FB0F-4CCB-A5ED-F9B221A17B8B}" destId="{F661E650-46CF-4D41-AA42-F7BAB43E0605}" srcOrd="0" destOrd="0" presId="urn:microsoft.com/office/officeart/2005/8/layout/hierarchy2"/>
    <dgm:cxn modelId="{3B3EB1D2-B569-44FF-858B-1D53B364ABBB}" type="presParOf" srcId="{C5F422EE-FB0F-4CCB-A5ED-F9B221A17B8B}" destId="{2CB23AAB-E3A3-4B2E-B0F7-9D0367CFE233}" srcOrd="1" destOrd="0" presId="urn:microsoft.com/office/officeart/2005/8/layout/hierarchy2"/>
    <dgm:cxn modelId="{AA4BD292-1629-44AA-A3BE-6B175FA144E7}" type="presParOf" srcId="{3EC92E01-5A20-4DA9-AC44-83987DDE5AB2}" destId="{28B3FDA9-AA4A-4B4D-89E6-5DEDAC552BA4}" srcOrd="2" destOrd="0" presId="urn:microsoft.com/office/officeart/2005/8/layout/hierarchy2"/>
    <dgm:cxn modelId="{9A803B61-A5C2-454F-A78C-6171D858DD95}" type="presParOf" srcId="{28B3FDA9-AA4A-4B4D-89E6-5DEDAC552BA4}" destId="{71AFAEC5-D608-463B-8C8C-84C92CF6AF0E}" srcOrd="0" destOrd="0" presId="urn:microsoft.com/office/officeart/2005/8/layout/hierarchy2"/>
    <dgm:cxn modelId="{2C84CF92-ADDF-4F0B-B0C4-6A34E279681B}" type="presParOf" srcId="{3EC92E01-5A20-4DA9-AC44-83987DDE5AB2}" destId="{C36679D4-A097-45B6-924A-540CC53EE3F3}" srcOrd="3" destOrd="0" presId="urn:microsoft.com/office/officeart/2005/8/layout/hierarchy2"/>
    <dgm:cxn modelId="{3B75EED4-71B5-4678-8C5E-1D699FD2ABD5}" type="presParOf" srcId="{C36679D4-A097-45B6-924A-540CC53EE3F3}" destId="{E45A47C8-3FEB-4959-B569-4592C9CCCE15}" srcOrd="0" destOrd="0" presId="urn:microsoft.com/office/officeart/2005/8/layout/hierarchy2"/>
    <dgm:cxn modelId="{8698D216-8969-4E38-A7E2-F1828F94AB1D}" type="presParOf" srcId="{C36679D4-A097-45B6-924A-540CC53EE3F3}" destId="{2998CBEF-7FA1-47CE-8A8A-BC62079B4DBF}" srcOrd="1" destOrd="0" presId="urn:microsoft.com/office/officeart/2005/8/layout/hierarchy2"/>
    <dgm:cxn modelId="{898AF41D-2055-4E85-B6E0-59C1C427D06F}" type="presParOf" srcId="{2998CBEF-7FA1-47CE-8A8A-BC62079B4DBF}" destId="{5207AE7E-8848-46B0-BF9C-6F21A563CE96}" srcOrd="0" destOrd="0" presId="urn:microsoft.com/office/officeart/2005/8/layout/hierarchy2"/>
    <dgm:cxn modelId="{776C9EFC-479E-4440-8FB4-0DD8F05D9CBD}" type="presParOf" srcId="{5207AE7E-8848-46B0-BF9C-6F21A563CE96}" destId="{5880C7DE-408A-44A8-9C1F-55E27253CF9C}" srcOrd="0" destOrd="0" presId="urn:microsoft.com/office/officeart/2005/8/layout/hierarchy2"/>
    <dgm:cxn modelId="{F6FF2F7F-97C6-4F11-B2BD-ACAB8292140C}" type="presParOf" srcId="{2998CBEF-7FA1-47CE-8A8A-BC62079B4DBF}" destId="{846ECC7B-0803-41E8-89F4-B377DD08C011}" srcOrd="1" destOrd="0" presId="urn:microsoft.com/office/officeart/2005/8/layout/hierarchy2"/>
    <dgm:cxn modelId="{1EDE0705-E4D7-4785-AAE0-397BB7130CBD}" type="presParOf" srcId="{846ECC7B-0803-41E8-89F4-B377DD08C011}" destId="{BD587C62-2B85-4DF3-AC6D-B350E1BB9EC8}" srcOrd="0" destOrd="0" presId="urn:microsoft.com/office/officeart/2005/8/layout/hierarchy2"/>
    <dgm:cxn modelId="{69FDE89A-57D8-4B89-BB96-4CDCD24A0FCC}" type="presParOf" srcId="{846ECC7B-0803-41E8-89F4-B377DD08C011}" destId="{4371CC72-AE31-412F-B12A-B8DBF9A99CBE}" srcOrd="1" destOrd="0" presId="urn:microsoft.com/office/officeart/2005/8/layout/hierarchy2"/>
    <dgm:cxn modelId="{BEDCFFC0-72E2-4176-A0D5-38AEF29460FB}" type="presParOf" srcId="{4371CC72-AE31-412F-B12A-B8DBF9A99CBE}" destId="{9E98FD4D-753F-4251-8E33-67C9E689FE14}" srcOrd="0" destOrd="0" presId="urn:microsoft.com/office/officeart/2005/8/layout/hierarchy2"/>
    <dgm:cxn modelId="{5CFDABA6-8F07-4017-963E-74EE7CD6C812}" type="presParOf" srcId="{9E98FD4D-753F-4251-8E33-67C9E689FE14}" destId="{8A7679F5-B395-431B-8649-66B88217D50C}" srcOrd="0" destOrd="0" presId="urn:microsoft.com/office/officeart/2005/8/layout/hierarchy2"/>
    <dgm:cxn modelId="{4509B753-E4D4-4E10-BEBB-2953746B4748}" type="presParOf" srcId="{4371CC72-AE31-412F-B12A-B8DBF9A99CBE}" destId="{2AEB29B1-285F-40A1-BF3E-8433F24BD73B}" srcOrd="1" destOrd="0" presId="urn:microsoft.com/office/officeart/2005/8/layout/hierarchy2"/>
    <dgm:cxn modelId="{B04752C8-C3EC-4C0F-AE24-5795E1AC3640}" type="presParOf" srcId="{2AEB29B1-285F-40A1-BF3E-8433F24BD73B}" destId="{9476169C-F839-43C2-B3CB-0B68FAAB7568}" srcOrd="0" destOrd="0" presId="urn:microsoft.com/office/officeart/2005/8/layout/hierarchy2"/>
    <dgm:cxn modelId="{222E52D1-FCE3-4642-944A-8D049D215FC9}" type="presParOf" srcId="{2AEB29B1-285F-40A1-BF3E-8433F24BD73B}" destId="{5DD54C7F-682E-4662-A753-8A46117D40A6}" srcOrd="1" destOrd="0" presId="urn:microsoft.com/office/officeart/2005/8/layout/hierarchy2"/>
    <dgm:cxn modelId="{83D1D815-D56E-419A-8DDE-ECFF05733AE8}" type="presParOf" srcId="{4371CC72-AE31-412F-B12A-B8DBF9A99CBE}" destId="{78DBE89F-7D84-4391-90F2-FD1E7C4AF729}" srcOrd="2" destOrd="0" presId="urn:microsoft.com/office/officeart/2005/8/layout/hierarchy2"/>
    <dgm:cxn modelId="{ED753FBF-44A5-4714-8894-AFBD7883C9B9}" type="presParOf" srcId="{78DBE89F-7D84-4391-90F2-FD1E7C4AF729}" destId="{6D314814-5808-4703-A1BA-443711C032A3}" srcOrd="0" destOrd="0" presId="urn:microsoft.com/office/officeart/2005/8/layout/hierarchy2"/>
    <dgm:cxn modelId="{C2E785FD-4E47-4C8D-A108-ADFF3A2E44A9}" type="presParOf" srcId="{4371CC72-AE31-412F-B12A-B8DBF9A99CBE}" destId="{6B6BC68B-0080-433A-A242-A79118C394D7}" srcOrd="3" destOrd="0" presId="urn:microsoft.com/office/officeart/2005/8/layout/hierarchy2"/>
    <dgm:cxn modelId="{AEA55304-46EE-4521-9935-9919116B6C2D}" type="presParOf" srcId="{6B6BC68B-0080-433A-A242-A79118C394D7}" destId="{E1AFC6C6-BBE4-414F-87AF-8EC3770FC26F}" srcOrd="0" destOrd="0" presId="urn:microsoft.com/office/officeart/2005/8/layout/hierarchy2"/>
    <dgm:cxn modelId="{3E004992-AD41-4663-8E32-1D9B5FEC85C4}" type="presParOf" srcId="{6B6BC68B-0080-433A-A242-A79118C394D7}" destId="{AAC05FD8-9926-499C-9FD9-6DA58AB7D18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85BFC8-BEC7-4C77-BE93-C8FE9A4329F2}">
      <dgm:prSet/>
      <dgm:spPr/>
      <dgm:t>
        <a:bodyPr/>
        <a:lstStyle/>
        <a:p>
          <a:r>
            <a:rPr lang="fr-FR" dirty="0" smtClean="0"/>
            <a:t>Equipements pour voitures/pistes</a:t>
          </a:r>
          <a:endParaRPr lang="fr-FR" dirty="0"/>
        </a:p>
      </dgm:t>
    </dgm:pt>
    <dgm:pt modelId="{2AD7E136-2AC5-4E48-AD76-279BAD303EA9}" type="parTrans" cxnId="{C2A1ABFD-4B91-46E5-B428-1674A8A0A8B9}">
      <dgm:prSet/>
      <dgm:spPr/>
      <dgm:t>
        <a:bodyPr/>
        <a:lstStyle/>
        <a:p>
          <a:endParaRPr lang="fr-FR"/>
        </a:p>
      </dgm:t>
    </dgm:pt>
    <dgm:pt modelId="{2B890B55-4995-4C04-B2DA-87A22CAADF6A}" type="sibTrans" cxnId="{C2A1ABFD-4B91-46E5-B428-1674A8A0A8B9}">
      <dgm:prSet/>
      <dgm:spPr/>
      <dgm:t>
        <a:bodyPr/>
        <a:lstStyle/>
        <a:p>
          <a:endParaRPr lang="fr-FR"/>
        </a:p>
      </dgm:t>
    </dgm:pt>
    <dgm:pt modelId="{3D9BA867-DCBF-4253-BC9E-C91C05660932}">
      <dgm:prSet/>
      <dgm:spPr/>
      <dgm:t>
        <a:bodyPr/>
        <a:lstStyle/>
        <a:p>
          <a:r>
            <a:rPr lang="fr-FR" dirty="0" smtClean="0"/>
            <a:t>Lecteur de transpondeur pour la/les pistes</a:t>
          </a:r>
          <a:endParaRPr lang="fr-FR" dirty="0"/>
        </a:p>
      </dgm:t>
    </dgm:pt>
    <dgm:pt modelId="{B1DB5D2A-7397-48BC-A1D7-8821C4590BFC}" type="parTrans" cxnId="{284847CC-1D6A-4B7D-A1AA-E3DE137C320F}">
      <dgm:prSet/>
      <dgm:spPr/>
      <dgm:t>
        <a:bodyPr/>
        <a:lstStyle/>
        <a:p>
          <a:endParaRPr lang="fr-FR"/>
        </a:p>
      </dgm:t>
    </dgm:pt>
    <dgm:pt modelId="{B3980C0A-AD7E-4F4A-8155-76FF51D2804D}" type="sibTrans" cxnId="{284847CC-1D6A-4B7D-A1AA-E3DE137C320F}">
      <dgm:prSet/>
      <dgm:spPr/>
      <dgm:t>
        <a:bodyPr/>
        <a:lstStyle/>
        <a:p>
          <a:endParaRPr lang="fr-FR"/>
        </a:p>
      </dgm:t>
    </dgm:pt>
    <dgm:pt modelId="{BDB5999E-14F2-4F87-AEC7-2B09B82C538A}">
      <dgm:prSet/>
      <dgm:spPr/>
      <dgm:t>
        <a:bodyPr/>
        <a:lstStyle/>
        <a:p>
          <a:r>
            <a:rPr lang="fr-FR" dirty="0" smtClean="0"/>
            <a:t>Lecteur de transpondeur pour la/les pistes</a:t>
          </a:r>
          <a:endParaRPr lang="fr-FR" dirty="0"/>
        </a:p>
      </dgm:t>
    </dgm:pt>
    <dgm:pt modelId="{7F1A1155-EFC5-466A-BE7B-C65EC74BAD10}" type="parTrans" cxnId="{C1048A61-C68D-4DBA-B3CB-EB84962B6A13}">
      <dgm:prSet/>
      <dgm:spPr/>
      <dgm:t>
        <a:bodyPr/>
        <a:lstStyle/>
        <a:p>
          <a:endParaRPr lang="fr-FR"/>
        </a:p>
      </dgm:t>
    </dgm:pt>
    <dgm:pt modelId="{E40282A9-AE93-43A7-A506-107FA9237ABC}" type="sibTrans" cxnId="{C1048A61-C68D-4DBA-B3CB-EB84962B6A13}">
      <dgm:prSet/>
      <dgm:spPr/>
      <dgm:t>
        <a:bodyPr/>
        <a:lstStyle/>
        <a:p>
          <a:endParaRPr lang="fr-FR"/>
        </a:p>
      </dgm:t>
    </dgm:pt>
    <dgm:pt modelId="{5FCF390B-F002-4373-9309-BC588F6A49AB}">
      <dgm:prSet/>
      <dgm:spPr/>
      <dgm:t>
        <a:bodyPr/>
        <a:lstStyle/>
        <a:p>
          <a:r>
            <a:rPr lang="fr-FR" dirty="0" smtClean="0"/>
            <a:t>Problèmes/Solutions</a:t>
          </a:r>
          <a:endParaRPr lang="fr-FR" dirty="0"/>
        </a:p>
      </dgm:t>
    </dgm:pt>
    <dgm:pt modelId="{46287B5A-89CA-403F-969A-764C4977C8B4}" type="parTrans" cxnId="{90256D20-4396-488F-B934-A73E152FEF64}">
      <dgm:prSet/>
      <dgm:spPr/>
      <dgm:t>
        <a:bodyPr/>
        <a:lstStyle/>
        <a:p>
          <a:endParaRPr lang="fr-FR"/>
        </a:p>
      </dgm:t>
    </dgm:pt>
    <dgm:pt modelId="{E9D10741-F565-48E7-AE93-FB05DA38D8FC}" type="sibTrans" cxnId="{90256D20-4396-488F-B934-A73E152FEF64}">
      <dgm:prSet/>
      <dgm:spPr/>
      <dgm:t>
        <a:bodyPr/>
        <a:lstStyle/>
        <a:p>
          <a:endParaRPr lang="fr-FR"/>
        </a:p>
      </dgm:t>
    </dgm:pt>
    <dgm:pt modelId="{C094CD6F-9632-463C-B3B5-279DFC1586E2}">
      <dgm:prSet/>
      <dgm:spPr/>
      <dgm:t>
        <a:bodyPr/>
        <a:lstStyle/>
        <a:p>
          <a:endParaRPr lang="fr-FR" dirty="0"/>
        </a:p>
      </dgm:t>
    </dgm:pt>
    <dgm:pt modelId="{719E83F8-462D-4CF3-9B22-3B7D5B2FE367}" type="parTrans" cxnId="{0238AA74-B13E-448F-A697-AA6D659EC222}">
      <dgm:prSet/>
      <dgm:spPr/>
      <dgm:t>
        <a:bodyPr/>
        <a:lstStyle/>
        <a:p>
          <a:endParaRPr lang="fr-FR"/>
        </a:p>
      </dgm:t>
    </dgm:pt>
    <dgm:pt modelId="{C5CD8A22-409A-42BC-89D3-7206AE1E0DE3}" type="sibTrans" cxnId="{0238AA74-B13E-448F-A697-AA6D659EC222}">
      <dgm:prSet/>
      <dgm:spPr/>
      <dgm:t>
        <a:bodyPr/>
        <a:lstStyle/>
        <a:p>
          <a:endParaRPr lang="fr-FR"/>
        </a:p>
      </dgm:t>
    </dgm:pt>
    <dgm:pt modelId="{153BC8B7-3F62-4270-BA5B-14F5CC4921DA}">
      <dgm:prSet/>
      <dgm:spPr/>
      <dgm:t>
        <a:bodyPr/>
        <a:lstStyle/>
        <a:p>
          <a:r>
            <a:rPr lang="fr-FR" dirty="0" smtClean="0"/>
            <a:t>Bande RFID ?</a:t>
          </a:r>
        </a:p>
      </dgm:t>
    </dgm:pt>
    <dgm:pt modelId="{80EEBE58-3DAE-4144-BDE3-C700C7B45853}" type="parTrans" cxnId="{26CBE65B-DA1E-497E-BB15-B904748EEF49}">
      <dgm:prSet/>
      <dgm:spPr/>
      <dgm:t>
        <a:bodyPr/>
        <a:lstStyle/>
        <a:p>
          <a:endParaRPr lang="fr-FR"/>
        </a:p>
      </dgm:t>
    </dgm:pt>
    <dgm:pt modelId="{B53E992B-860B-4A81-AA3B-AA93ECC476F4}" type="sibTrans" cxnId="{26CBE65B-DA1E-497E-BB15-B904748EEF49}">
      <dgm:prSet/>
      <dgm:spPr/>
      <dgm:t>
        <a:bodyPr/>
        <a:lstStyle/>
        <a:p>
          <a:endParaRPr lang="fr-FR"/>
        </a:p>
      </dgm:t>
    </dgm:pt>
    <dgm:pt modelId="{91C62CAE-01FD-44B4-B4C1-6D659C22BFF4}">
      <dgm:prSet/>
      <dgm:spPr/>
      <dgm:t>
        <a:bodyPr/>
        <a:lstStyle/>
        <a:p>
          <a:r>
            <a:rPr lang="fr-FR" dirty="0" smtClean="0"/>
            <a:t>RFID active ?</a:t>
          </a:r>
          <a:endParaRPr lang="fr-FR" dirty="0"/>
        </a:p>
      </dgm:t>
    </dgm:pt>
    <dgm:pt modelId="{36B84D46-7754-4891-90D6-DEE7BF6795D3}" type="parTrans" cxnId="{6F64791C-E83B-4FDE-9D9D-8DC4BEBE3DB5}">
      <dgm:prSet/>
      <dgm:spPr/>
      <dgm:t>
        <a:bodyPr/>
        <a:lstStyle/>
        <a:p>
          <a:endParaRPr lang="fr-FR"/>
        </a:p>
      </dgm:t>
    </dgm:pt>
    <dgm:pt modelId="{23CB794A-DD40-41C9-BB22-CC6687DFFA6C}" type="sibTrans" cxnId="{6F64791C-E83B-4FDE-9D9D-8DC4BEBE3DB5}">
      <dgm:prSet/>
      <dgm:spPr/>
      <dgm:t>
        <a:bodyPr/>
        <a:lstStyle/>
        <a:p>
          <a:endParaRPr lang="fr-FR"/>
        </a:p>
      </dgm:t>
    </dgm:pt>
    <dgm:pt modelId="{E0385645-08CF-4249-9F87-8524D15E6ED6}">
      <dgm:prSet/>
      <dgm:spPr/>
      <dgm:t>
        <a:bodyPr/>
        <a:lstStyle/>
        <a:p>
          <a:r>
            <a:rPr lang="fr-FR" dirty="0" smtClean="0"/>
            <a:t>Chère</a:t>
          </a:r>
          <a:endParaRPr lang="fr-FR" dirty="0"/>
        </a:p>
      </dgm:t>
    </dgm:pt>
    <dgm:pt modelId="{C35E25E7-7A78-41C9-9B44-2A741D1F1288}" type="parTrans" cxnId="{F0BB73CC-2071-49DE-B043-254F1EB53ED5}">
      <dgm:prSet/>
      <dgm:spPr/>
      <dgm:t>
        <a:bodyPr/>
        <a:lstStyle/>
        <a:p>
          <a:endParaRPr lang="fr-FR"/>
        </a:p>
      </dgm:t>
    </dgm:pt>
    <dgm:pt modelId="{75252DBE-7664-4994-91D5-2D55DCA6E67D}" type="sibTrans" cxnId="{F0BB73CC-2071-49DE-B043-254F1EB53ED5}">
      <dgm:prSet/>
      <dgm:spPr/>
      <dgm:t>
        <a:bodyPr/>
        <a:lstStyle/>
        <a:p>
          <a:endParaRPr lang="fr-FR"/>
        </a:p>
      </dgm:t>
    </dgm:pt>
    <dgm:pt modelId="{F767ECB4-0EEB-4CE6-A320-EFBE47D416D3}">
      <dgm:prSet/>
      <dgm:spPr/>
      <dgm:t>
        <a:bodyPr/>
        <a:lstStyle/>
        <a:p>
          <a:r>
            <a:rPr lang="fr-FR" dirty="0" smtClean="0"/>
            <a:t>Voir les matériaux</a:t>
          </a:r>
        </a:p>
      </dgm:t>
    </dgm:pt>
    <dgm:pt modelId="{E11345FE-1356-4519-9396-A7D712945606}" type="parTrans" cxnId="{05A616A3-8331-4A59-991F-B4C49966A9E2}">
      <dgm:prSet/>
      <dgm:spPr/>
      <dgm:t>
        <a:bodyPr/>
        <a:lstStyle/>
        <a:p>
          <a:endParaRPr lang="fr-FR"/>
        </a:p>
      </dgm:t>
    </dgm:pt>
    <dgm:pt modelId="{26DD4910-4B63-417E-AE7D-214C35E345A1}" type="sibTrans" cxnId="{05A616A3-8331-4A59-991F-B4C49966A9E2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34CE3D7-BA25-4FED-AEC5-40ADD51E2B5E}" type="pres">
      <dgm:prSet presAssocID="{1485BFC8-BEC7-4C77-BE93-C8FE9A4329F2}" presName="root1" presStyleCnt="0"/>
      <dgm:spPr/>
    </dgm:pt>
    <dgm:pt modelId="{2BC2308E-9E44-4759-AFB4-22B2F343278B}" type="pres">
      <dgm:prSet presAssocID="{1485BFC8-BEC7-4C77-BE93-C8FE9A4329F2}" presName="LevelOneTextNode" presStyleLbl="node0" presStyleIdx="0" presStyleCnt="1" custLinFactNeighborX="-392" custLinFactNeighborY="1965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C92E01-5A20-4DA9-AC44-83987DDE5AB2}" type="pres">
      <dgm:prSet presAssocID="{1485BFC8-BEC7-4C77-BE93-C8FE9A4329F2}" presName="level2hierChild" presStyleCnt="0"/>
      <dgm:spPr/>
    </dgm:pt>
    <dgm:pt modelId="{DFCEBD3F-150B-4C2D-8A04-2860751CA2F5}" type="pres">
      <dgm:prSet presAssocID="{B1DB5D2A-7397-48BC-A1D7-8821C4590BFC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82CCDCAA-BDD5-4042-B1B3-23066D16CC81}" type="pres">
      <dgm:prSet presAssocID="{B1DB5D2A-7397-48BC-A1D7-8821C4590BFC}" presName="connTx" presStyleLbl="parChTrans1D2" presStyleIdx="0" presStyleCnt="2"/>
      <dgm:spPr/>
      <dgm:t>
        <a:bodyPr/>
        <a:lstStyle/>
        <a:p>
          <a:endParaRPr lang="fr-FR"/>
        </a:p>
      </dgm:t>
    </dgm:pt>
    <dgm:pt modelId="{E7F01392-DD1E-4C48-853C-896818D5B582}" type="pres">
      <dgm:prSet presAssocID="{3D9BA867-DCBF-4253-BC9E-C91C05660932}" presName="root2" presStyleCnt="0"/>
      <dgm:spPr/>
    </dgm:pt>
    <dgm:pt modelId="{A4FE82C5-91F9-44F8-B905-D0E5CEB73CD4}" type="pres">
      <dgm:prSet presAssocID="{3D9BA867-DCBF-4253-BC9E-C91C05660932}" presName="LevelTwoTextNode" presStyleLbl="node2" presStyleIdx="0" presStyleCnt="2" custLinFactNeighborX="-27575" custLinFactNeighborY="572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014A66-99A4-40B7-A64D-787636DB4301}" type="pres">
      <dgm:prSet presAssocID="{3D9BA867-DCBF-4253-BC9E-C91C05660932}" presName="level3hierChild" presStyleCnt="0"/>
      <dgm:spPr/>
    </dgm:pt>
    <dgm:pt modelId="{8E59182E-60DE-4274-A2F7-06A326E1794D}" type="pres">
      <dgm:prSet presAssocID="{719E83F8-462D-4CF3-9B22-3B7D5B2FE367}" presName="conn2-1" presStyleLbl="parChTrans1D3" presStyleIdx="0" presStyleCnt="2"/>
      <dgm:spPr/>
      <dgm:t>
        <a:bodyPr/>
        <a:lstStyle/>
        <a:p>
          <a:endParaRPr lang="fr-FR"/>
        </a:p>
      </dgm:t>
    </dgm:pt>
    <dgm:pt modelId="{7CE0C798-2EDF-4EBF-908D-FA0DEAB983D2}" type="pres">
      <dgm:prSet presAssocID="{719E83F8-462D-4CF3-9B22-3B7D5B2FE367}" presName="connTx" presStyleLbl="parChTrans1D3" presStyleIdx="0" presStyleCnt="2"/>
      <dgm:spPr/>
      <dgm:t>
        <a:bodyPr/>
        <a:lstStyle/>
        <a:p>
          <a:endParaRPr lang="fr-FR"/>
        </a:p>
      </dgm:t>
    </dgm:pt>
    <dgm:pt modelId="{C5F422EE-FB0F-4CCB-A5ED-F9B221A17B8B}" type="pres">
      <dgm:prSet presAssocID="{C094CD6F-9632-463C-B3B5-279DFC1586E2}" presName="root2" presStyleCnt="0"/>
      <dgm:spPr/>
    </dgm:pt>
    <dgm:pt modelId="{F661E650-46CF-4D41-AA42-F7BAB43E0605}" type="pres">
      <dgm:prSet presAssocID="{C094CD6F-9632-463C-B3B5-279DFC1586E2}" presName="LevelTwoTextNode" presStyleLbl="node3" presStyleIdx="0" presStyleCnt="2" custLinFactY="10005" custLinFactNeighborX="-55958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CB23AAB-E3A3-4B2E-B0F7-9D0367CFE233}" type="pres">
      <dgm:prSet presAssocID="{C094CD6F-9632-463C-B3B5-279DFC1586E2}" presName="level3hierChild" presStyleCnt="0"/>
      <dgm:spPr/>
    </dgm:pt>
    <dgm:pt modelId="{28B3FDA9-AA4A-4B4D-89E6-5DEDAC552BA4}" type="pres">
      <dgm:prSet presAssocID="{7F1A1155-EFC5-466A-BE7B-C65EC74BAD10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71AFAEC5-D608-463B-8C8C-84C92CF6AF0E}" type="pres">
      <dgm:prSet presAssocID="{7F1A1155-EFC5-466A-BE7B-C65EC74BAD10}" presName="connTx" presStyleLbl="parChTrans1D2" presStyleIdx="1" presStyleCnt="2"/>
      <dgm:spPr/>
      <dgm:t>
        <a:bodyPr/>
        <a:lstStyle/>
        <a:p>
          <a:endParaRPr lang="fr-FR"/>
        </a:p>
      </dgm:t>
    </dgm:pt>
    <dgm:pt modelId="{C36679D4-A097-45B6-924A-540CC53EE3F3}" type="pres">
      <dgm:prSet presAssocID="{BDB5999E-14F2-4F87-AEC7-2B09B82C538A}" presName="root2" presStyleCnt="0"/>
      <dgm:spPr/>
    </dgm:pt>
    <dgm:pt modelId="{E45A47C8-3FEB-4959-B569-4592C9CCCE15}" type="pres">
      <dgm:prSet presAssocID="{BDB5999E-14F2-4F87-AEC7-2B09B82C538A}" presName="LevelTwoTextNode" presStyleLbl="node2" presStyleIdx="1" presStyleCnt="2" custLinFactNeighborX="-22203" custLinFactNeighborY="135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998CBEF-7FA1-47CE-8A8A-BC62079B4DBF}" type="pres">
      <dgm:prSet presAssocID="{BDB5999E-14F2-4F87-AEC7-2B09B82C538A}" presName="level3hierChild" presStyleCnt="0"/>
      <dgm:spPr/>
    </dgm:pt>
    <dgm:pt modelId="{5207AE7E-8848-46B0-BF9C-6F21A563CE96}" type="pres">
      <dgm:prSet presAssocID="{46287B5A-89CA-403F-969A-764C4977C8B4}" presName="conn2-1" presStyleLbl="parChTrans1D3" presStyleIdx="1" presStyleCnt="2"/>
      <dgm:spPr/>
      <dgm:t>
        <a:bodyPr/>
        <a:lstStyle/>
        <a:p>
          <a:endParaRPr lang="fr-FR"/>
        </a:p>
      </dgm:t>
    </dgm:pt>
    <dgm:pt modelId="{5880C7DE-408A-44A8-9C1F-55E27253CF9C}" type="pres">
      <dgm:prSet presAssocID="{46287B5A-89CA-403F-969A-764C4977C8B4}" presName="connTx" presStyleLbl="parChTrans1D3" presStyleIdx="1" presStyleCnt="2"/>
      <dgm:spPr/>
      <dgm:t>
        <a:bodyPr/>
        <a:lstStyle/>
        <a:p>
          <a:endParaRPr lang="fr-FR"/>
        </a:p>
      </dgm:t>
    </dgm:pt>
    <dgm:pt modelId="{846ECC7B-0803-41E8-89F4-B377DD08C011}" type="pres">
      <dgm:prSet presAssocID="{5FCF390B-F002-4373-9309-BC588F6A49AB}" presName="root2" presStyleCnt="0"/>
      <dgm:spPr/>
    </dgm:pt>
    <dgm:pt modelId="{BD587C62-2B85-4DF3-AC6D-B350E1BB9EC8}" type="pres">
      <dgm:prSet presAssocID="{5FCF390B-F002-4373-9309-BC588F6A49AB}" presName="LevelTwoTextNode" presStyleLbl="node3" presStyleIdx="1" presStyleCnt="2" custLinFactY="-16833" custLinFactNeighborX="-54758" custLinFactNeighborY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71CC72-AE31-412F-B12A-B8DBF9A99CBE}" type="pres">
      <dgm:prSet presAssocID="{5FCF390B-F002-4373-9309-BC588F6A49AB}" presName="level3hierChild" presStyleCnt="0"/>
      <dgm:spPr/>
    </dgm:pt>
    <dgm:pt modelId="{9E98FD4D-753F-4251-8E33-67C9E689FE14}" type="pres">
      <dgm:prSet presAssocID="{80EEBE58-3DAE-4144-BDE3-C700C7B45853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8A7679F5-B395-431B-8649-66B88217D50C}" type="pres">
      <dgm:prSet presAssocID="{80EEBE58-3DAE-4144-BDE3-C700C7B45853}" presName="connTx" presStyleLbl="parChTrans1D4" presStyleIdx="0" presStyleCnt="4"/>
      <dgm:spPr/>
      <dgm:t>
        <a:bodyPr/>
        <a:lstStyle/>
        <a:p>
          <a:endParaRPr lang="fr-FR"/>
        </a:p>
      </dgm:t>
    </dgm:pt>
    <dgm:pt modelId="{2AEB29B1-285F-40A1-BF3E-8433F24BD73B}" type="pres">
      <dgm:prSet presAssocID="{153BC8B7-3F62-4270-BA5B-14F5CC4921DA}" presName="root2" presStyleCnt="0"/>
      <dgm:spPr/>
    </dgm:pt>
    <dgm:pt modelId="{9476169C-F839-43C2-B3CB-0B68FAAB7568}" type="pres">
      <dgm:prSet presAssocID="{153BC8B7-3F62-4270-BA5B-14F5CC4921DA}" presName="LevelTwoTextNode" presStyleLbl="node4" presStyleIdx="0" presStyleCnt="4" custLinFactY="-56033" custLinFactNeighborX="-60453" custLinFactNeighborY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D54C7F-682E-4662-A753-8A46117D40A6}" type="pres">
      <dgm:prSet presAssocID="{153BC8B7-3F62-4270-BA5B-14F5CC4921DA}" presName="level3hierChild" presStyleCnt="0"/>
      <dgm:spPr/>
    </dgm:pt>
    <dgm:pt modelId="{94839616-BBEF-43A2-9BD3-0C6503DDF18C}" type="pres">
      <dgm:prSet presAssocID="{C35E25E7-7A78-41C9-9B44-2A741D1F1288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3C00B318-B126-4D98-AC14-C09882ACBE7F}" type="pres">
      <dgm:prSet presAssocID="{C35E25E7-7A78-41C9-9B44-2A741D1F1288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96BB583-1E32-4AEC-971F-3BC722DF3DD1}" type="pres">
      <dgm:prSet presAssocID="{E0385645-08CF-4249-9F87-8524D15E6ED6}" presName="root2" presStyleCnt="0"/>
      <dgm:spPr/>
    </dgm:pt>
    <dgm:pt modelId="{FB140E09-ECAB-4677-8F98-3043783EA262}" type="pres">
      <dgm:prSet presAssocID="{E0385645-08CF-4249-9F87-8524D15E6ED6}" presName="LevelTwoTextNode" presStyleLbl="node4" presStyleIdx="1" presStyleCnt="4" custLinFactY="-52256" custLinFactNeighborX="-71519" custLinFactNeighborY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23F5F2-F72D-43CB-8FD6-C4637DD415E4}" type="pres">
      <dgm:prSet presAssocID="{E0385645-08CF-4249-9F87-8524D15E6ED6}" presName="level3hierChild" presStyleCnt="0"/>
      <dgm:spPr/>
    </dgm:pt>
    <dgm:pt modelId="{CB3C7A28-3E69-4086-BD23-0E510FDD5CD1}" type="pres">
      <dgm:prSet presAssocID="{E11345FE-1356-4519-9396-A7D712945606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22CD49E4-8725-49F0-8A6D-B18B17897769}" type="pres">
      <dgm:prSet presAssocID="{E11345FE-1356-4519-9396-A7D712945606}" presName="connTx" presStyleLbl="parChTrans1D4" presStyleIdx="2" presStyleCnt="4"/>
      <dgm:spPr/>
      <dgm:t>
        <a:bodyPr/>
        <a:lstStyle/>
        <a:p>
          <a:endParaRPr lang="fr-FR"/>
        </a:p>
      </dgm:t>
    </dgm:pt>
    <dgm:pt modelId="{E77055DB-8B42-4002-9700-F4A608B19B00}" type="pres">
      <dgm:prSet presAssocID="{F767ECB4-0EEB-4CE6-A320-EFBE47D416D3}" presName="root2" presStyleCnt="0"/>
      <dgm:spPr/>
    </dgm:pt>
    <dgm:pt modelId="{AFEAF90B-0FCF-4300-A6F3-203DEB572036}" type="pres">
      <dgm:prSet presAssocID="{F767ECB4-0EEB-4CE6-A320-EFBE47D416D3}" presName="LevelTwoTextNode" presStyleLbl="node4" presStyleIdx="2" presStyleCnt="4" custLinFactY="-38322" custLinFactNeighborX="-66147" custLinFactNeighborY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B6A82D0-F49E-4B4D-AD8C-474CDD87BAFC}" type="pres">
      <dgm:prSet presAssocID="{F767ECB4-0EEB-4CE6-A320-EFBE47D416D3}" presName="level3hierChild" presStyleCnt="0"/>
      <dgm:spPr/>
    </dgm:pt>
    <dgm:pt modelId="{78DBE89F-7D84-4391-90F2-FD1E7C4AF729}" type="pres">
      <dgm:prSet presAssocID="{36B84D46-7754-4891-90D6-DEE7BF6795D3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6D314814-5808-4703-A1BA-443711C032A3}" type="pres">
      <dgm:prSet presAssocID="{36B84D46-7754-4891-90D6-DEE7BF6795D3}" presName="connTx" presStyleLbl="parChTrans1D4" presStyleIdx="3" presStyleCnt="4"/>
      <dgm:spPr/>
      <dgm:t>
        <a:bodyPr/>
        <a:lstStyle/>
        <a:p>
          <a:endParaRPr lang="fr-FR"/>
        </a:p>
      </dgm:t>
    </dgm:pt>
    <dgm:pt modelId="{6B6BC68B-0080-433A-A242-A79118C394D7}" type="pres">
      <dgm:prSet presAssocID="{91C62CAE-01FD-44B4-B4C1-6D659C22BFF4}" presName="root2" presStyleCnt="0"/>
      <dgm:spPr/>
    </dgm:pt>
    <dgm:pt modelId="{E1AFC6C6-BBE4-414F-87AF-8EC3770FC26F}" type="pres">
      <dgm:prSet presAssocID="{91C62CAE-01FD-44B4-B4C1-6D659C22BFF4}" presName="LevelTwoTextNode" presStyleLbl="node4" presStyleIdx="3" presStyleCnt="4" custLinFactNeighborX="-81738" custLinFactNeighborY="-3538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AC05FD8-9926-499C-9FD9-6DA58AB7D18B}" type="pres">
      <dgm:prSet presAssocID="{91C62CAE-01FD-44B4-B4C1-6D659C22BFF4}" presName="level3hierChild" presStyleCnt="0"/>
      <dgm:spPr/>
    </dgm:pt>
  </dgm:ptLst>
  <dgm:cxnLst>
    <dgm:cxn modelId="{460810F3-C7F4-4C74-9BE0-022592D4F24C}" type="presOf" srcId="{80EEBE58-3DAE-4144-BDE3-C700C7B45853}" destId="{8A7679F5-B395-431B-8649-66B88217D50C}" srcOrd="1" destOrd="0" presId="urn:microsoft.com/office/officeart/2005/8/layout/hierarchy2"/>
    <dgm:cxn modelId="{0238AA74-B13E-448F-A697-AA6D659EC222}" srcId="{3D9BA867-DCBF-4253-BC9E-C91C05660932}" destId="{C094CD6F-9632-463C-B3B5-279DFC1586E2}" srcOrd="0" destOrd="0" parTransId="{719E83F8-462D-4CF3-9B22-3B7D5B2FE367}" sibTransId="{C5CD8A22-409A-42BC-89D3-7206AE1E0DE3}"/>
    <dgm:cxn modelId="{B8A29C24-5116-4A6E-820D-1EEB5E677C3C}" type="presOf" srcId="{E11345FE-1356-4519-9396-A7D712945606}" destId="{22CD49E4-8725-49F0-8A6D-B18B17897769}" srcOrd="1" destOrd="0" presId="urn:microsoft.com/office/officeart/2005/8/layout/hierarchy2"/>
    <dgm:cxn modelId="{05A616A3-8331-4A59-991F-B4C49966A9E2}" srcId="{153BC8B7-3F62-4270-BA5B-14F5CC4921DA}" destId="{F767ECB4-0EEB-4CE6-A320-EFBE47D416D3}" srcOrd="1" destOrd="0" parTransId="{E11345FE-1356-4519-9396-A7D712945606}" sibTransId="{26DD4910-4B63-417E-AE7D-214C35E345A1}"/>
    <dgm:cxn modelId="{8A9239DF-8A21-40F4-B0F7-969F56C8C896}" type="presOf" srcId="{36B84D46-7754-4891-90D6-DEE7BF6795D3}" destId="{78DBE89F-7D84-4391-90F2-FD1E7C4AF729}" srcOrd="0" destOrd="0" presId="urn:microsoft.com/office/officeart/2005/8/layout/hierarchy2"/>
    <dgm:cxn modelId="{D7BC135F-F8C2-45BC-A024-020B35AE935F}" type="presOf" srcId="{BDB5999E-14F2-4F87-AEC7-2B09B82C538A}" destId="{E45A47C8-3FEB-4959-B569-4592C9CCCE15}" srcOrd="0" destOrd="0" presId="urn:microsoft.com/office/officeart/2005/8/layout/hierarchy2"/>
    <dgm:cxn modelId="{C2A1ABFD-4B91-46E5-B428-1674A8A0A8B9}" srcId="{91F05FBA-5097-4E2F-A81D-1E5B486A6AA9}" destId="{1485BFC8-BEC7-4C77-BE93-C8FE9A4329F2}" srcOrd="0" destOrd="0" parTransId="{2AD7E136-2AC5-4E48-AD76-279BAD303EA9}" sibTransId="{2B890B55-4995-4C04-B2DA-87A22CAADF6A}"/>
    <dgm:cxn modelId="{56BF2ACB-984D-472C-AD6B-28B81B6E6948}" type="presOf" srcId="{F767ECB4-0EEB-4CE6-A320-EFBE47D416D3}" destId="{AFEAF90B-0FCF-4300-A6F3-203DEB572036}" srcOrd="0" destOrd="0" presId="urn:microsoft.com/office/officeart/2005/8/layout/hierarchy2"/>
    <dgm:cxn modelId="{ED24B399-9D53-4C35-89DF-F5721B1AA051}" type="presOf" srcId="{3D9BA867-DCBF-4253-BC9E-C91C05660932}" destId="{A4FE82C5-91F9-44F8-B905-D0E5CEB73CD4}" srcOrd="0" destOrd="0" presId="urn:microsoft.com/office/officeart/2005/8/layout/hierarchy2"/>
    <dgm:cxn modelId="{26CBE65B-DA1E-497E-BB15-B904748EEF49}" srcId="{5FCF390B-F002-4373-9309-BC588F6A49AB}" destId="{153BC8B7-3F62-4270-BA5B-14F5CC4921DA}" srcOrd="0" destOrd="0" parTransId="{80EEBE58-3DAE-4144-BDE3-C700C7B45853}" sibTransId="{B53E992B-860B-4A81-AA3B-AA93ECC476F4}"/>
    <dgm:cxn modelId="{4CF02EA3-2244-434D-958A-DEA6F3C3B91D}" type="presOf" srcId="{7F1A1155-EFC5-466A-BE7B-C65EC74BAD10}" destId="{28B3FDA9-AA4A-4B4D-89E6-5DEDAC552BA4}" srcOrd="0" destOrd="0" presId="urn:microsoft.com/office/officeart/2005/8/layout/hierarchy2"/>
    <dgm:cxn modelId="{E835B8A6-5FCD-46FE-8E62-E690FEC4453A}" type="presOf" srcId="{B1DB5D2A-7397-48BC-A1D7-8821C4590BFC}" destId="{DFCEBD3F-150B-4C2D-8A04-2860751CA2F5}" srcOrd="0" destOrd="0" presId="urn:microsoft.com/office/officeart/2005/8/layout/hierarchy2"/>
    <dgm:cxn modelId="{95F00D38-45FA-46E3-9247-2A46B12B73AE}" type="presOf" srcId="{B1DB5D2A-7397-48BC-A1D7-8821C4590BFC}" destId="{82CCDCAA-BDD5-4042-B1B3-23066D16CC81}" srcOrd="1" destOrd="0" presId="urn:microsoft.com/office/officeart/2005/8/layout/hierarchy2"/>
    <dgm:cxn modelId="{83226056-DFEC-4A93-A7AD-DDD048A9B885}" type="presOf" srcId="{7F1A1155-EFC5-466A-BE7B-C65EC74BAD10}" destId="{71AFAEC5-D608-463B-8C8C-84C92CF6AF0E}" srcOrd="1" destOrd="0" presId="urn:microsoft.com/office/officeart/2005/8/layout/hierarchy2"/>
    <dgm:cxn modelId="{4E67AE6C-89CB-451A-870B-5039F437E75E}" type="presOf" srcId="{80EEBE58-3DAE-4144-BDE3-C700C7B45853}" destId="{9E98FD4D-753F-4251-8E33-67C9E689FE14}" srcOrd="0" destOrd="0" presId="urn:microsoft.com/office/officeart/2005/8/layout/hierarchy2"/>
    <dgm:cxn modelId="{5A564932-22AE-4CA9-AA62-EB1757EE7EA2}" type="presOf" srcId="{153BC8B7-3F62-4270-BA5B-14F5CC4921DA}" destId="{9476169C-F839-43C2-B3CB-0B68FAAB7568}" srcOrd="0" destOrd="0" presId="urn:microsoft.com/office/officeart/2005/8/layout/hierarchy2"/>
    <dgm:cxn modelId="{589B33D2-D7E8-4EDB-8D58-B0700E418E8B}" type="presOf" srcId="{91F05FBA-5097-4E2F-A81D-1E5B486A6AA9}" destId="{DE3A4EB8-30B4-4D54-8E31-013ADA550822}" srcOrd="0" destOrd="0" presId="urn:microsoft.com/office/officeart/2005/8/layout/hierarchy2"/>
    <dgm:cxn modelId="{284847CC-1D6A-4B7D-A1AA-E3DE137C320F}" srcId="{1485BFC8-BEC7-4C77-BE93-C8FE9A4329F2}" destId="{3D9BA867-DCBF-4253-BC9E-C91C05660932}" srcOrd="0" destOrd="0" parTransId="{B1DB5D2A-7397-48BC-A1D7-8821C4590BFC}" sibTransId="{B3980C0A-AD7E-4F4A-8155-76FF51D2804D}"/>
    <dgm:cxn modelId="{D1869E1A-D566-428A-A457-89B1B462A8F5}" type="presOf" srcId="{C35E25E7-7A78-41C9-9B44-2A741D1F1288}" destId="{3C00B318-B126-4D98-AC14-C09882ACBE7F}" srcOrd="1" destOrd="0" presId="urn:microsoft.com/office/officeart/2005/8/layout/hierarchy2"/>
    <dgm:cxn modelId="{6F64791C-E83B-4FDE-9D9D-8DC4BEBE3DB5}" srcId="{5FCF390B-F002-4373-9309-BC588F6A49AB}" destId="{91C62CAE-01FD-44B4-B4C1-6D659C22BFF4}" srcOrd="1" destOrd="0" parTransId="{36B84D46-7754-4891-90D6-DEE7BF6795D3}" sibTransId="{23CB794A-DD40-41C9-BB22-CC6687DFFA6C}"/>
    <dgm:cxn modelId="{E1FEBD70-0E70-40FC-96CA-1A8B00D4E473}" type="presOf" srcId="{5FCF390B-F002-4373-9309-BC588F6A49AB}" destId="{BD587C62-2B85-4DF3-AC6D-B350E1BB9EC8}" srcOrd="0" destOrd="0" presId="urn:microsoft.com/office/officeart/2005/8/layout/hierarchy2"/>
    <dgm:cxn modelId="{6E8CE5D3-06E5-479D-B788-02784792D04A}" type="presOf" srcId="{46287B5A-89CA-403F-969A-764C4977C8B4}" destId="{5880C7DE-408A-44A8-9C1F-55E27253CF9C}" srcOrd="1" destOrd="0" presId="urn:microsoft.com/office/officeart/2005/8/layout/hierarchy2"/>
    <dgm:cxn modelId="{C043D757-FE54-4870-9204-D0CAEA4209D7}" type="presOf" srcId="{E11345FE-1356-4519-9396-A7D712945606}" destId="{CB3C7A28-3E69-4086-BD23-0E510FDD5CD1}" srcOrd="0" destOrd="0" presId="urn:microsoft.com/office/officeart/2005/8/layout/hierarchy2"/>
    <dgm:cxn modelId="{A11683FB-0641-4567-8D17-86360929D802}" type="presOf" srcId="{C094CD6F-9632-463C-B3B5-279DFC1586E2}" destId="{F661E650-46CF-4D41-AA42-F7BAB43E0605}" srcOrd="0" destOrd="0" presId="urn:microsoft.com/office/officeart/2005/8/layout/hierarchy2"/>
    <dgm:cxn modelId="{83F3C38A-D7C0-4142-90EE-3D7D66F74135}" type="presOf" srcId="{36B84D46-7754-4891-90D6-DEE7BF6795D3}" destId="{6D314814-5808-4703-A1BA-443711C032A3}" srcOrd="1" destOrd="0" presId="urn:microsoft.com/office/officeart/2005/8/layout/hierarchy2"/>
    <dgm:cxn modelId="{503224BB-0F02-4664-89EC-9F4FC7DB3511}" type="presOf" srcId="{C35E25E7-7A78-41C9-9B44-2A741D1F1288}" destId="{94839616-BBEF-43A2-9BD3-0C6503DDF18C}" srcOrd="0" destOrd="0" presId="urn:microsoft.com/office/officeart/2005/8/layout/hierarchy2"/>
    <dgm:cxn modelId="{8970082E-3260-4B53-A3BC-89B8665F9CB2}" type="presOf" srcId="{719E83F8-462D-4CF3-9B22-3B7D5B2FE367}" destId="{7CE0C798-2EDF-4EBF-908D-FA0DEAB983D2}" srcOrd="1" destOrd="0" presId="urn:microsoft.com/office/officeart/2005/8/layout/hierarchy2"/>
    <dgm:cxn modelId="{920250A9-8D26-425E-B220-C0C5ABE312BC}" type="presOf" srcId="{91C62CAE-01FD-44B4-B4C1-6D659C22BFF4}" destId="{E1AFC6C6-BBE4-414F-87AF-8EC3770FC26F}" srcOrd="0" destOrd="0" presId="urn:microsoft.com/office/officeart/2005/8/layout/hierarchy2"/>
    <dgm:cxn modelId="{F0BB73CC-2071-49DE-B043-254F1EB53ED5}" srcId="{153BC8B7-3F62-4270-BA5B-14F5CC4921DA}" destId="{E0385645-08CF-4249-9F87-8524D15E6ED6}" srcOrd="0" destOrd="0" parTransId="{C35E25E7-7A78-41C9-9B44-2A741D1F1288}" sibTransId="{75252DBE-7664-4994-91D5-2D55DCA6E67D}"/>
    <dgm:cxn modelId="{C1048A61-C68D-4DBA-B3CB-EB84962B6A13}" srcId="{1485BFC8-BEC7-4C77-BE93-C8FE9A4329F2}" destId="{BDB5999E-14F2-4F87-AEC7-2B09B82C538A}" srcOrd="1" destOrd="0" parTransId="{7F1A1155-EFC5-466A-BE7B-C65EC74BAD10}" sibTransId="{E40282A9-AE93-43A7-A506-107FA9237ABC}"/>
    <dgm:cxn modelId="{90256D20-4396-488F-B934-A73E152FEF64}" srcId="{BDB5999E-14F2-4F87-AEC7-2B09B82C538A}" destId="{5FCF390B-F002-4373-9309-BC588F6A49AB}" srcOrd="0" destOrd="0" parTransId="{46287B5A-89CA-403F-969A-764C4977C8B4}" sibTransId="{E9D10741-F565-48E7-AE93-FB05DA38D8FC}"/>
    <dgm:cxn modelId="{8A257BE2-71BE-4971-86E4-2855D880B1D1}" type="presOf" srcId="{46287B5A-89CA-403F-969A-764C4977C8B4}" destId="{5207AE7E-8848-46B0-BF9C-6F21A563CE96}" srcOrd="0" destOrd="0" presId="urn:microsoft.com/office/officeart/2005/8/layout/hierarchy2"/>
    <dgm:cxn modelId="{685147FD-F3DB-428C-8436-C86194F0525E}" type="presOf" srcId="{1485BFC8-BEC7-4C77-BE93-C8FE9A4329F2}" destId="{2BC2308E-9E44-4759-AFB4-22B2F343278B}" srcOrd="0" destOrd="0" presId="urn:microsoft.com/office/officeart/2005/8/layout/hierarchy2"/>
    <dgm:cxn modelId="{BC0D4FD0-3F21-4F14-82B4-BA03482060B8}" type="presOf" srcId="{E0385645-08CF-4249-9F87-8524D15E6ED6}" destId="{FB140E09-ECAB-4677-8F98-3043783EA262}" srcOrd="0" destOrd="0" presId="urn:microsoft.com/office/officeart/2005/8/layout/hierarchy2"/>
    <dgm:cxn modelId="{88EED045-BBDA-41DB-A464-391BFB65BE1B}" type="presOf" srcId="{719E83F8-462D-4CF3-9B22-3B7D5B2FE367}" destId="{8E59182E-60DE-4274-A2F7-06A326E1794D}" srcOrd="0" destOrd="0" presId="urn:microsoft.com/office/officeart/2005/8/layout/hierarchy2"/>
    <dgm:cxn modelId="{C36A63DC-4D19-4451-B349-A37B7ED75F78}" type="presParOf" srcId="{DE3A4EB8-30B4-4D54-8E31-013ADA550822}" destId="{534CE3D7-BA25-4FED-AEC5-40ADD51E2B5E}" srcOrd="0" destOrd="0" presId="urn:microsoft.com/office/officeart/2005/8/layout/hierarchy2"/>
    <dgm:cxn modelId="{4F696742-5CE6-4D1D-9F37-0068B0621C41}" type="presParOf" srcId="{534CE3D7-BA25-4FED-AEC5-40ADD51E2B5E}" destId="{2BC2308E-9E44-4759-AFB4-22B2F343278B}" srcOrd="0" destOrd="0" presId="urn:microsoft.com/office/officeart/2005/8/layout/hierarchy2"/>
    <dgm:cxn modelId="{3320FDB2-DBB1-4E40-8453-0D9567883145}" type="presParOf" srcId="{534CE3D7-BA25-4FED-AEC5-40ADD51E2B5E}" destId="{3EC92E01-5A20-4DA9-AC44-83987DDE5AB2}" srcOrd="1" destOrd="0" presId="urn:microsoft.com/office/officeart/2005/8/layout/hierarchy2"/>
    <dgm:cxn modelId="{0C653691-F8EA-47E2-B937-CC4E6ED4E993}" type="presParOf" srcId="{3EC92E01-5A20-4DA9-AC44-83987DDE5AB2}" destId="{DFCEBD3F-150B-4C2D-8A04-2860751CA2F5}" srcOrd="0" destOrd="0" presId="urn:microsoft.com/office/officeart/2005/8/layout/hierarchy2"/>
    <dgm:cxn modelId="{9014E65F-1F2B-4626-9CDC-AF3B1BBE4B5F}" type="presParOf" srcId="{DFCEBD3F-150B-4C2D-8A04-2860751CA2F5}" destId="{82CCDCAA-BDD5-4042-B1B3-23066D16CC81}" srcOrd="0" destOrd="0" presId="urn:microsoft.com/office/officeart/2005/8/layout/hierarchy2"/>
    <dgm:cxn modelId="{F7F3529D-C3D3-4C14-A801-2B14753D02F9}" type="presParOf" srcId="{3EC92E01-5A20-4DA9-AC44-83987DDE5AB2}" destId="{E7F01392-DD1E-4C48-853C-896818D5B582}" srcOrd="1" destOrd="0" presId="urn:microsoft.com/office/officeart/2005/8/layout/hierarchy2"/>
    <dgm:cxn modelId="{EE12911F-DEA6-4F37-8D71-EF0E81BD1115}" type="presParOf" srcId="{E7F01392-DD1E-4C48-853C-896818D5B582}" destId="{A4FE82C5-91F9-44F8-B905-D0E5CEB73CD4}" srcOrd="0" destOrd="0" presId="urn:microsoft.com/office/officeart/2005/8/layout/hierarchy2"/>
    <dgm:cxn modelId="{12839B13-293D-4C14-BB0C-07B8BAB65457}" type="presParOf" srcId="{E7F01392-DD1E-4C48-853C-896818D5B582}" destId="{A5014A66-99A4-40B7-A64D-787636DB4301}" srcOrd="1" destOrd="0" presId="urn:microsoft.com/office/officeart/2005/8/layout/hierarchy2"/>
    <dgm:cxn modelId="{07900CBE-2EE7-487C-849B-7918845C6FE1}" type="presParOf" srcId="{A5014A66-99A4-40B7-A64D-787636DB4301}" destId="{8E59182E-60DE-4274-A2F7-06A326E1794D}" srcOrd="0" destOrd="0" presId="urn:microsoft.com/office/officeart/2005/8/layout/hierarchy2"/>
    <dgm:cxn modelId="{2061417C-0706-44A9-96D5-AB3AD1B7E2CD}" type="presParOf" srcId="{8E59182E-60DE-4274-A2F7-06A326E1794D}" destId="{7CE0C798-2EDF-4EBF-908D-FA0DEAB983D2}" srcOrd="0" destOrd="0" presId="urn:microsoft.com/office/officeart/2005/8/layout/hierarchy2"/>
    <dgm:cxn modelId="{19B7D08F-2A8D-4D21-8A7A-5586DAC07291}" type="presParOf" srcId="{A5014A66-99A4-40B7-A64D-787636DB4301}" destId="{C5F422EE-FB0F-4CCB-A5ED-F9B221A17B8B}" srcOrd="1" destOrd="0" presId="urn:microsoft.com/office/officeart/2005/8/layout/hierarchy2"/>
    <dgm:cxn modelId="{9D89F07F-3A57-4D5B-82E0-982D7137B524}" type="presParOf" srcId="{C5F422EE-FB0F-4CCB-A5ED-F9B221A17B8B}" destId="{F661E650-46CF-4D41-AA42-F7BAB43E0605}" srcOrd="0" destOrd="0" presId="urn:microsoft.com/office/officeart/2005/8/layout/hierarchy2"/>
    <dgm:cxn modelId="{CE143763-33DF-49E6-9F24-A5FAEDB67B1B}" type="presParOf" srcId="{C5F422EE-FB0F-4CCB-A5ED-F9B221A17B8B}" destId="{2CB23AAB-E3A3-4B2E-B0F7-9D0367CFE233}" srcOrd="1" destOrd="0" presId="urn:microsoft.com/office/officeart/2005/8/layout/hierarchy2"/>
    <dgm:cxn modelId="{E36240DD-54EF-4B38-AAE5-1507FE7D2DD7}" type="presParOf" srcId="{3EC92E01-5A20-4DA9-AC44-83987DDE5AB2}" destId="{28B3FDA9-AA4A-4B4D-89E6-5DEDAC552BA4}" srcOrd="2" destOrd="0" presId="urn:microsoft.com/office/officeart/2005/8/layout/hierarchy2"/>
    <dgm:cxn modelId="{FBE5CF6D-E902-4E14-A5C5-0F4EB79DD02B}" type="presParOf" srcId="{28B3FDA9-AA4A-4B4D-89E6-5DEDAC552BA4}" destId="{71AFAEC5-D608-463B-8C8C-84C92CF6AF0E}" srcOrd="0" destOrd="0" presId="urn:microsoft.com/office/officeart/2005/8/layout/hierarchy2"/>
    <dgm:cxn modelId="{DDABB42D-E39F-40CD-9C6E-27ABE8E0A9F0}" type="presParOf" srcId="{3EC92E01-5A20-4DA9-AC44-83987DDE5AB2}" destId="{C36679D4-A097-45B6-924A-540CC53EE3F3}" srcOrd="3" destOrd="0" presId="urn:microsoft.com/office/officeart/2005/8/layout/hierarchy2"/>
    <dgm:cxn modelId="{A7590512-7940-428A-B6E0-8ED0F31062B7}" type="presParOf" srcId="{C36679D4-A097-45B6-924A-540CC53EE3F3}" destId="{E45A47C8-3FEB-4959-B569-4592C9CCCE15}" srcOrd="0" destOrd="0" presId="urn:microsoft.com/office/officeart/2005/8/layout/hierarchy2"/>
    <dgm:cxn modelId="{ACA52778-6AD0-428A-BAA6-13B4521AE436}" type="presParOf" srcId="{C36679D4-A097-45B6-924A-540CC53EE3F3}" destId="{2998CBEF-7FA1-47CE-8A8A-BC62079B4DBF}" srcOrd="1" destOrd="0" presId="urn:microsoft.com/office/officeart/2005/8/layout/hierarchy2"/>
    <dgm:cxn modelId="{A917AB80-95F5-4414-B343-25172B79F72D}" type="presParOf" srcId="{2998CBEF-7FA1-47CE-8A8A-BC62079B4DBF}" destId="{5207AE7E-8848-46B0-BF9C-6F21A563CE96}" srcOrd="0" destOrd="0" presId="urn:microsoft.com/office/officeart/2005/8/layout/hierarchy2"/>
    <dgm:cxn modelId="{09DE9692-49C8-4423-BBCF-1BDB39E1B161}" type="presParOf" srcId="{5207AE7E-8848-46B0-BF9C-6F21A563CE96}" destId="{5880C7DE-408A-44A8-9C1F-55E27253CF9C}" srcOrd="0" destOrd="0" presId="urn:microsoft.com/office/officeart/2005/8/layout/hierarchy2"/>
    <dgm:cxn modelId="{DF43618B-CAA2-41A3-B478-6D8E5D4FE450}" type="presParOf" srcId="{2998CBEF-7FA1-47CE-8A8A-BC62079B4DBF}" destId="{846ECC7B-0803-41E8-89F4-B377DD08C011}" srcOrd="1" destOrd="0" presId="urn:microsoft.com/office/officeart/2005/8/layout/hierarchy2"/>
    <dgm:cxn modelId="{91D4410E-5C45-4BE5-800D-04597A402C66}" type="presParOf" srcId="{846ECC7B-0803-41E8-89F4-B377DD08C011}" destId="{BD587C62-2B85-4DF3-AC6D-B350E1BB9EC8}" srcOrd="0" destOrd="0" presId="urn:microsoft.com/office/officeart/2005/8/layout/hierarchy2"/>
    <dgm:cxn modelId="{41211B38-CF29-403D-8E89-4A4EC74A6292}" type="presParOf" srcId="{846ECC7B-0803-41E8-89F4-B377DD08C011}" destId="{4371CC72-AE31-412F-B12A-B8DBF9A99CBE}" srcOrd="1" destOrd="0" presId="urn:microsoft.com/office/officeart/2005/8/layout/hierarchy2"/>
    <dgm:cxn modelId="{5560A447-B52A-4ED7-9CBF-3C7BF1D4467F}" type="presParOf" srcId="{4371CC72-AE31-412F-B12A-B8DBF9A99CBE}" destId="{9E98FD4D-753F-4251-8E33-67C9E689FE14}" srcOrd="0" destOrd="0" presId="urn:microsoft.com/office/officeart/2005/8/layout/hierarchy2"/>
    <dgm:cxn modelId="{66C5AA08-BD60-41A2-A1F4-0FA45F3D14E4}" type="presParOf" srcId="{9E98FD4D-753F-4251-8E33-67C9E689FE14}" destId="{8A7679F5-B395-431B-8649-66B88217D50C}" srcOrd="0" destOrd="0" presId="urn:microsoft.com/office/officeart/2005/8/layout/hierarchy2"/>
    <dgm:cxn modelId="{D4A97A89-5EB4-4E04-94FA-A47EF1361070}" type="presParOf" srcId="{4371CC72-AE31-412F-B12A-B8DBF9A99CBE}" destId="{2AEB29B1-285F-40A1-BF3E-8433F24BD73B}" srcOrd="1" destOrd="0" presId="urn:microsoft.com/office/officeart/2005/8/layout/hierarchy2"/>
    <dgm:cxn modelId="{EF671744-C570-4594-B777-2EB9ED22BE05}" type="presParOf" srcId="{2AEB29B1-285F-40A1-BF3E-8433F24BD73B}" destId="{9476169C-F839-43C2-B3CB-0B68FAAB7568}" srcOrd="0" destOrd="0" presId="urn:microsoft.com/office/officeart/2005/8/layout/hierarchy2"/>
    <dgm:cxn modelId="{9E4CD681-A5DB-4FBB-8DAE-5962CA9116AD}" type="presParOf" srcId="{2AEB29B1-285F-40A1-BF3E-8433F24BD73B}" destId="{5DD54C7F-682E-4662-A753-8A46117D40A6}" srcOrd="1" destOrd="0" presId="urn:microsoft.com/office/officeart/2005/8/layout/hierarchy2"/>
    <dgm:cxn modelId="{BCF3E038-A1A1-45B0-ADB6-4334EB335FE3}" type="presParOf" srcId="{5DD54C7F-682E-4662-A753-8A46117D40A6}" destId="{94839616-BBEF-43A2-9BD3-0C6503DDF18C}" srcOrd="0" destOrd="0" presId="urn:microsoft.com/office/officeart/2005/8/layout/hierarchy2"/>
    <dgm:cxn modelId="{F22A1490-9208-40F3-8882-302EBAA8A670}" type="presParOf" srcId="{94839616-BBEF-43A2-9BD3-0C6503DDF18C}" destId="{3C00B318-B126-4D98-AC14-C09882ACBE7F}" srcOrd="0" destOrd="0" presId="urn:microsoft.com/office/officeart/2005/8/layout/hierarchy2"/>
    <dgm:cxn modelId="{FE0488EE-FFD6-4C33-9EA8-D4BBED49542D}" type="presParOf" srcId="{5DD54C7F-682E-4662-A753-8A46117D40A6}" destId="{B96BB583-1E32-4AEC-971F-3BC722DF3DD1}" srcOrd="1" destOrd="0" presId="urn:microsoft.com/office/officeart/2005/8/layout/hierarchy2"/>
    <dgm:cxn modelId="{C4D69137-A68D-459D-8C92-424ECBB0EA25}" type="presParOf" srcId="{B96BB583-1E32-4AEC-971F-3BC722DF3DD1}" destId="{FB140E09-ECAB-4677-8F98-3043783EA262}" srcOrd="0" destOrd="0" presId="urn:microsoft.com/office/officeart/2005/8/layout/hierarchy2"/>
    <dgm:cxn modelId="{C6F9B1B8-974E-406E-B940-9228A9F10B5D}" type="presParOf" srcId="{B96BB583-1E32-4AEC-971F-3BC722DF3DD1}" destId="{AF23F5F2-F72D-43CB-8FD6-C4637DD415E4}" srcOrd="1" destOrd="0" presId="urn:microsoft.com/office/officeart/2005/8/layout/hierarchy2"/>
    <dgm:cxn modelId="{94747437-4EEC-4122-8281-5862E6DE80FE}" type="presParOf" srcId="{5DD54C7F-682E-4662-A753-8A46117D40A6}" destId="{CB3C7A28-3E69-4086-BD23-0E510FDD5CD1}" srcOrd="2" destOrd="0" presId="urn:microsoft.com/office/officeart/2005/8/layout/hierarchy2"/>
    <dgm:cxn modelId="{60E352BE-9D14-4190-86E7-0D0440E31D79}" type="presParOf" srcId="{CB3C7A28-3E69-4086-BD23-0E510FDD5CD1}" destId="{22CD49E4-8725-49F0-8A6D-B18B17897769}" srcOrd="0" destOrd="0" presId="urn:microsoft.com/office/officeart/2005/8/layout/hierarchy2"/>
    <dgm:cxn modelId="{A239C038-96CA-4588-9FA3-97D50EBDFCB8}" type="presParOf" srcId="{5DD54C7F-682E-4662-A753-8A46117D40A6}" destId="{E77055DB-8B42-4002-9700-F4A608B19B00}" srcOrd="3" destOrd="0" presId="urn:microsoft.com/office/officeart/2005/8/layout/hierarchy2"/>
    <dgm:cxn modelId="{CAC2B157-D4F7-41CB-8755-A1C1AE51D98C}" type="presParOf" srcId="{E77055DB-8B42-4002-9700-F4A608B19B00}" destId="{AFEAF90B-0FCF-4300-A6F3-203DEB572036}" srcOrd="0" destOrd="0" presId="urn:microsoft.com/office/officeart/2005/8/layout/hierarchy2"/>
    <dgm:cxn modelId="{23D3F33F-1583-401E-9DCE-A4B30ED17CB6}" type="presParOf" srcId="{E77055DB-8B42-4002-9700-F4A608B19B00}" destId="{5B6A82D0-F49E-4B4D-AD8C-474CDD87BAFC}" srcOrd="1" destOrd="0" presId="urn:microsoft.com/office/officeart/2005/8/layout/hierarchy2"/>
    <dgm:cxn modelId="{3F32B441-5805-4120-90D2-1802417C8BAE}" type="presParOf" srcId="{4371CC72-AE31-412F-B12A-B8DBF9A99CBE}" destId="{78DBE89F-7D84-4391-90F2-FD1E7C4AF729}" srcOrd="2" destOrd="0" presId="urn:microsoft.com/office/officeart/2005/8/layout/hierarchy2"/>
    <dgm:cxn modelId="{3CAA3F1A-21AD-4BBE-971E-68934AACBFDF}" type="presParOf" srcId="{78DBE89F-7D84-4391-90F2-FD1E7C4AF729}" destId="{6D314814-5808-4703-A1BA-443711C032A3}" srcOrd="0" destOrd="0" presId="urn:microsoft.com/office/officeart/2005/8/layout/hierarchy2"/>
    <dgm:cxn modelId="{3437BAF6-DEB0-44A3-B13C-A588BD903B3B}" type="presParOf" srcId="{4371CC72-AE31-412F-B12A-B8DBF9A99CBE}" destId="{6B6BC68B-0080-433A-A242-A79118C394D7}" srcOrd="3" destOrd="0" presId="urn:microsoft.com/office/officeart/2005/8/layout/hierarchy2"/>
    <dgm:cxn modelId="{226EC705-7C5F-4B5B-B710-42ADE7906706}" type="presParOf" srcId="{6B6BC68B-0080-433A-A242-A79118C394D7}" destId="{E1AFC6C6-BBE4-414F-87AF-8EC3770FC26F}" srcOrd="0" destOrd="0" presId="urn:microsoft.com/office/officeart/2005/8/layout/hierarchy2"/>
    <dgm:cxn modelId="{E7341054-8B1C-4993-8D58-F04CCDAD3EE0}" type="presParOf" srcId="{6B6BC68B-0080-433A-A242-A79118C394D7}" destId="{AAC05FD8-9926-499C-9FD9-6DA58AB7D18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85BFC8-BEC7-4C77-BE93-C8FE9A4329F2}">
      <dgm:prSet/>
      <dgm:spPr/>
      <dgm:t>
        <a:bodyPr/>
        <a:lstStyle/>
        <a:p>
          <a:r>
            <a:rPr lang="fr-FR" dirty="0" smtClean="0"/>
            <a:t>Equipements pour voitures/pistes</a:t>
          </a:r>
          <a:endParaRPr lang="fr-FR" dirty="0"/>
        </a:p>
      </dgm:t>
    </dgm:pt>
    <dgm:pt modelId="{2AD7E136-2AC5-4E48-AD76-279BAD303EA9}" type="parTrans" cxnId="{C2A1ABFD-4B91-46E5-B428-1674A8A0A8B9}">
      <dgm:prSet/>
      <dgm:spPr/>
      <dgm:t>
        <a:bodyPr/>
        <a:lstStyle/>
        <a:p>
          <a:endParaRPr lang="fr-FR"/>
        </a:p>
      </dgm:t>
    </dgm:pt>
    <dgm:pt modelId="{2B890B55-4995-4C04-B2DA-87A22CAADF6A}" type="sibTrans" cxnId="{C2A1ABFD-4B91-46E5-B428-1674A8A0A8B9}">
      <dgm:prSet/>
      <dgm:spPr/>
      <dgm:t>
        <a:bodyPr/>
        <a:lstStyle/>
        <a:p>
          <a:endParaRPr lang="fr-FR"/>
        </a:p>
      </dgm:t>
    </dgm:pt>
    <dgm:pt modelId="{3D9BA867-DCBF-4253-BC9E-C91C05660932}">
      <dgm:prSet/>
      <dgm:spPr/>
      <dgm:t>
        <a:bodyPr/>
        <a:lstStyle/>
        <a:p>
          <a:r>
            <a:rPr lang="fr-FR" dirty="0" smtClean="0"/>
            <a:t>Lecteur de transpondeur pour la/les pistes</a:t>
          </a:r>
          <a:endParaRPr lang="fr-FR" dirty="0"/>
        </a:p>
      </dgm:t>
    </dgm:pt>
    <dgm:pt modelId="{B1DB5D2A-7397-48BC-A1D7-8821C4590BFC}" type="parTrans" cxnId="{284847CC-1D6A-4B7D-A1AA-E3DE137C320F}">
      <dgm:prSet/>
      <dgm:spPr/>
      <dgm:t>
        <a:bodyPr/>
        <a:lstStyle/>
        <a:p>
          <a:endParaRPr lang="fr-FR"/>
        </a:p>
      </dgm:t>
    </dgm:pt>
    <dgm:pt modelId="{B3980C0A-AD7E-4F4A-8155-76FF51D2804D}" type="sibTrans" cxnId="{284847CC-1D6A-4B7D-A1AA-E3DE137C320F}">
      <dgm:prSet/>
      <dgm:spPr/>
      <dgm:t>
        <a:bodyPr/>
        <a:lstStyle/>
        <a:p>
          <a:endParaRPr lang="fr-FR"/>
        </a:p>
      </dgm:t>
    </dgm:pt>
    <dgm:pt modelId="{BDB5999E-14F2-4F87-AEC7-2B09B82C538A}">
      <dgm:prSet/>
      <dgm:spPr/>
      <dgm:t>
        <a:bodyPr/>
        <a:lstStyle/>
        <a:p>
          <a:r>
            <a:rPr lang="fr-FR" dirty="0" smtClean="0"/>
            <a:t>Lecteur de transpondeur pour la/les pistes</a:t>
          </a:r>
          <a:endParaRPr lang="fr-FR" dirty="0"/>
        </a:p>
      </dgm:t>
    </dgm:pt>
    <dgm:pt modelId="{7F1A1155-EFC5-466A-BE7B-C65EC74BAD10}" type="parTrans" cxnId="{C1048A61-C68D-4DBA-B3CB-EB84962B6A13}">
      <dgm:prSet/>
      <dgm:spPr/>
      <dgm:t>
        <a:bodyPr/>
        <a:lstStyle/>
        <a:p>
          <a:endParaRPr lang="fr-FR"/>
        </a:p>
      </dgm:t>
    </dgm:pt>
    <dgm:pt modelId="{E40282A9-AE93-43A7-A506-107FA9237ABC}" type="sibTrans" cxnId="{C1048A61-C68D-4DBA-B3CB-EB84962B6A13}">
      <dgm:prSet/>
      <dgm:spPr/>
      <dgm:t>
        <a:bodyPr/>
        <a:lstStyle/>
        <a:p>
          <a:endParaRPr lang="fr-FR"/>
        </a:p>
      </dgm:t>
    </dgm:pt>
    <dgm:pt modelId="{5FCF390B-F002-4373-9309-BC588F6A49AB}">
      <dgm:prSet/>
      <dgm:spPr/>
      <dgm:t>
        <a:bodyPr/>
        <a:lstStyle/>
        <a:p>
          <a:r>
            <a:rPr lang="fr-FR" dirty="0" smtClean="0"/>
            <a:t>Problèmes/Solutions</a:t>
          </a:r>
          <a:endParaRPr lang="fr-FR" dirty="0"/>
        </a:p>
      </dgm:t>
    </dgm:pt>
    <dgm:pt modelId="{46287B5A-89CA-403F-969A-764C4977C8B4}" type="parTrans" cxnId="{90256D20-4396-488F-B934-A73E152FEF64}">
      <dgm:prSet/>
      <dgm:spPr/>
      <dgm:t>
        <a:bodyPr/>
        <a:lstStyle/>
        <a:p>
          <a:endParaRPr lang="fr-FR"/>
        </a:p>
      </dgm:t>
    </dgm:pt>
    <dgm:pt modelId="{E9D10741-F565-48E7-AE93-FB05DA38D8FC}" type="sibTrans" cxnId="{90256D20-4396-488F-B934-A73E152FEF64}">
      <dgm:prSet/>
      <dgm:spPr/>
      <dgm:t>
        <a:bodyPr/>
        <a:lstStyle/>
        <a:p>
          <a:endParaRPr lang="fr-FR"/>
        </a:p>
      </dgm:t>
    </dgm:pt>
    <dgm:pt modelId="{C094CD6F-9632-463C-B3B5-279DFC1586E2}">
      <dgm:prSet/>
      <dgm:spPr/>
      <dgm:t>
        <a:bodyPr/>
        <a:lstStyle/>
        <a:p>
          <a:endParaRPr lang="fr-FR" dirty="0"/>
        </a:p>
      </dgm:t>
    </dgm:pt>
    <dgm:pt modelId="{719E83F8-462D-4CF3-9B22-3B7D5B2FE367}" type="parTrans" cxnId="{0238AA74-B13E-448F-A697-AA6D659EC222}">
      <dgm:prSet/>
      <dgm:spPr/>
      <dgm:t>
        <a:bodyPr/>
        <a:lstStyle/>
        <a:p>
          <a:endParaRPr lang="fr-FR"/>
        </a:p>
      </dgm:t>
    </dgm:pt>
    <dgm:pt modelId="{C5CD8A22-409A-42BC-89D3-7206AE1E0DE3}" type="sibTrans" cxnId="{0238AA74-B13E-448F-A697-AA6D659EC222}">
      <dgm:prSet/>
      <dgm:spPr/>
      <dgm:t>
        <a:bodyPr/>
        <a:lstStyle/>
        <a:p>
          <a:endParaRPr lang="fr-FR"/>
        </a:p>
      </dgm:t>
    </dgm:pt>
    <dgm:pt modelId="{153BC8B7-3F62-4270-BA5B-14F5CC4921DA}">
      <dgm:prSet/>
      <dgm:spPr/>
      <dgm:t>
        <a:bodyPr/>
        <a:lstStyle/>
        <a:p>
          <a:r>
            <a:rPr lang="fr-FR" dirty="0" smtClean="0"/>
            <a:t>Bande RFID ?</a:t>
          </a:r>
        </a:p>
      </dgm:t>
    </dgm:pt>
    <dgm:pt modelId="{80EEBE58-3DAE-4144-BDE3-C700C7B45853}" type="parTrans" cxnId="{26CBE65B-DA1E-497E-BB15-B904748EEF49}">
      <dgm:prSet/>
      <dgm:spPr/>
      <dgm:t>
        <a:bodyPr/>
        <a:lstStyle/>
        <a:p>
          <a:endParaRPr lang="fr-FR"/>
        </a:p>
      </dgm:t>
    </dgm:pt>
    <dgm:pt modelId="{B53E992B-860B-4A81-AA3B-AA93ECC476F4}" type="sibTrans" cxnId="{26CBE65B-DA1E-497E-BB15-B904748EEF49}">
      <dgm:prSet/>
      <dgm:spPr/>
      <dgm:t>
        <a:bodyPr/>
        <a:lstStyle/>
        <a:p>
          <a:endParaRPr lang="fr-FR"/>
        </a:p>
      </dgm:t>
    </dgm:pt>
    <dgm:pt modelId="{91C62CAE-01FD-44B4-B4C1-6D659C22BFF4}">
      <dgm:prSet/>
      <dgm:spPr/>
      <dgm:t>
        <a:bodyPr/>
        <a:lstStyle/>
        <a:p>
          <a:r>
            <a:rPr lang="fr-FR" dirty="0" smtClean="0"/>
            <a:t>RFID active ?</a:t>
          </a:r>
          <a:endParaRPr lang="fr-FR" dirty="0"/>
        </a:p>
      </dgm:t>
    </dgm:pt>
    <dgm:pt modelId="{36B84D46-7754-4891-90D6-DEE7BF6795D3}" type="parTrans" cxnId="{6F64791C-E83B-4FDE-9D9D-8DC4BEBE3DB5}">
      <dgm:prSet/>
      <dgm:spPr/>
      <dgm:t>
        <a:bodyPr/>
        <a:lstStyle/>
        <a:p>
          <a:endParaRPr lang="fr-FR"/>
        </a:p>
      </dgm:t>
    </dgm:pt>
    <dgm:pt modelId="{23CB794A-DD40-41C9-BB22-CC6687DFFA6C}" type="sibTrans" cxnId="{6F64791C-E83B-4FDE-9D9D-8DC4BEBE3DB5}">
      <dgm:prSet/>
      <dgm:spPr/>
      <dgm:t>
        <a:bodyPr/>
        <a:lstStyle/>
        <a:p>
          <a:endParaRPr lang="fr-FR"/>
        </a:p>
      </dgm:t>
    </dgm:pt>
    <dgm:pt modelId="{67ED5BAF-4770-44BE-9B2F-989EE362BB69}">
      <dgm:prSet/>
      <dgm:spPr/>
      <dgm:t>
        <a:bodyPr/>
        <a:lstStyle/>
        <a:p>
          <a:r>
            <a:rPr lang="fr-FR" dirty="0" smtClean="0"/>
            <a:t>Achat </a:t>
          </a:r>
          <a:endParaRPr lang="fr-FR" dirty="0"/>
        </a:p>
      </dgm:t>
    </dgm:pt>
    <dgm:pt modelId="{E268D3A0-4A02-43C8-AAD3-BDEB51ECFA03}" type="parTrans" cxnId="{324D507D-B277-4F08-AAC3-C915FEB34F27}">
      <dgm:prSet/>
      <dgm:spPr/>
      <dgm:t>
        <a:bodyPr/>
        <a:lstStyle/>
        <a:p>
          <a:endParaRPr lang="fr-FR"/>
        </a:p>
      </dgm:t>
    </dgm:pt>
    <dgm:pt modelId="{205E8700-7188-4DC5-88ED-D5841933A7FA}" type="sibTrans" cxnId="{324D507D-B277-4F08-AAC3-C915FEB34F27}">
      <dgm:prSet/>
      <dgm:spPr/>
      <dgm:t>
        <a:bodyPr/>
        <a:lstStyle/>
        <a:p>
          <a:endParaRPr lang="fr-FR"/>
        </a:p>
      </dgm:t>
    </dgm:pt>
    <dgm:pt modelId="{CE13A0F6-92A9-43C4-967F-3AB2E6566B30}">
      <dgm:prSet/>
      <dgm:spPr/>
      <dgm:t>
        <a:bodyPr/>
        <a:lstStyle/>
        <a:p>
          <a:r>
            <a:rPr lang="fr-FR" dirty="0" smtClean="0"/>
            <a:t>Fabrication</a:t>
          </a:r>
          <a:endParaRPr lang="fr-FR" dirty="0"/>
        </a:p>
      </dgm:t>
    </dgm:pt>
    <dgm:pt modelId="{E10960E8-72C0-4D1D-90F7-59FCE9B48B20}" type="parTrans" cxnId="{4A170CA2-9E70-4C0F-A01D-9B7B388B97AE}">
      <dgm:prSet/>
      <dgm:spPr/>
      <dgm:t>
        <a:bodyPr/>
        <a:lstStyle/>
        <a:p>
          <a:endParaRPr lang="fr-FR"/>
        </a:p>
      </dgm:t>
    </dgm:pt>
    <dgm:pt modelId="{1EED699A-9953-4047-B7F9-D40DABEE43AD}" type="sibTrans" cxnId="{4A170CA2-9E70-4C0F-A01D-9B7B388B97AE}">
      <dgm:prSet/>
      <dgm:spPr/>
      <dgm:t>
        <a:bodyPr/>
        <a:lstStyle/>
        <a:p>
          <a:endParaRPr lang="fr-FR"/>
        </a:p>
      </dgm:t>
    </dgm:pt>
    <dgm:pt modelId="{0FC230D4-B7DD-4392-9B2E-71A9BB1CF867}">
      <dgm:prSet/>
      <dgm:spPr/>
      <dgm:t>
        <a:bodyPr/>
        <a:lstStyle/>
        <a:p>
          <a:r>
            <a:rPr lang="fr-FR" dirty="0" smtClean="0"/>
            <a:t>Régler l’angle du lecteur pour détecter la voiture sur la ligne d’arrivée</a:t>
          </a:r>
          <a:endParaRPr lang="fr-FR" dirty="0"/>
        </a:p>
      </dgm:t>
    </dgm:pt>
    <dgm:pt modelId="{948C9286-E6E6-4375-9961-045B95CC7711}" type="parTrans" cxnId="{02325A50-D131-4048-995E-3A0093793747}">
      <dgm:prSet/>
      <dgm:spPr/>
      <dgm:t>
        <a:bodyPr/>
        <a:lstStyle/>
        <a:p>
          <a:endParaRPr lang="fr-FR"/>
        </a:p>
      </dgm:t>
    </dgm:pt>
    <dgm:pt modelId="{545F2970-C1FB-4EB9-B5C5-83D3557B08EF}" type="sibTrans" cxnId="{02325A50-D131-4048-995E-3A0093793747}">
      <dgm:prSet/>
      <dgm:spPr/>
      <dgm:t>
        <a:bodyPr/>
        <a:lstStyle/>
        <a:p>
          <a:endParaRPr lang="fr-FR"/>
        </a:p>
      </dgm:t>
    </dgm:pt>
    <dgm:pt modelId="{7DBE1AC7-F997-4271-8257-ACBE61E8470F}">
      <dgm:prSet/>
      <dgm:spPr/>
      <dgm:t>
        <a:bodyPr/>
        <a:lstStyle/>
        <a:p>
          <a:r>
            <a:rPr lang="fr-FR" dirty="0" smtClean="0"/>
            <a:t>Mettre des obstacles pour rediriger les ondes sur le lecteur</a:t>
          </a:r>
          <a:endParaRPr lang="fr-FR" dirty="0"/>
        </a:p>
      </dgm:t>
    </dgm:pt>
    <dgm:pt modelId="{806DEA5F-D0E6-46F5-8D00-616A4C7E5907}" type="parTrans" cxnId="{4CF7B22F-62DE-4349-AD16-C95B40B391AC}">
      <dgm:prSet/>
      <dgm:spPr/>
      <dgm:t>
        <a:bodyPr/>
        <a:lstStyle/>
        <a:p>
          <a:endParaRPr lang="fr-FR"/>
        </a:p>
      </dgm:t>
    </dgm:pt>
    <dgm:pt modelId="{4DD3191A-2EB4-4CEF-B5E3-04A6135DC9B4}" type="sibTrans" cxnId="{4CF7B22F-62DE-4349-AD16-C95B40B391AC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34CE3D7-BA25-4FED-AEC5-40ADD51E2B5E}" type="pres">
      <dgm:prSet presAssocID="{1485BFC8-BEC7-4C77-BE93-C8FE9A4329F2}" presName="root1" presStyleCnt="0"/>
      <dgm:spPr/>
    </dgm:pt>
    <dgm:pt modelId="{2BC2308E-9E44-4759-AFB4-22B2F343278B}" type="pres">
      <dgm:prSet presAssocID="{1485BFC8-BEC7-4C77-BE93-C8FE9A4329F2}" presName="LevelOneTextNode" presStyleLbl="node0" presStyleIdx="0" presStyleCnt="1" custLinFactNeighborX="-15917" custLinFactNeighborY="3905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C92E01-5A20-4DA9-AC44-83987DDE5AB2}" type="pres">
      <dgm:prSet presAssocID="{1485BFC8-BEC7-4C77-BE93-C8FE9A4329F2}" presName="level2hierChild" presStyleCnt="0"/>
      <dgm:spPr/>
    </dgm:pt>
    <dgm:pt modelId="{DFCEBD3F-150B-4C2D-8A04-2860751CA2F5}" type="pres">
      <dgm:prSet presAssocID="{B1DB5D2A-7397-48BC-A1D7-8821C4590BFC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82CCDCAA-BDD5-4042-B1B3-23066D16CC81}" type="pres">
      <dgm:prSet presAssocID="{B1DB5D2A-7397-48BC-A1D7-8821C4590BFC}" presName="connTx" presStyleLbl="parChTrans1D2" presStyleIdx="0" presStyleCnt="2"/>
      <dgm:spPr/>
      <dgm:t>
        <a:bodyPr/>
        <a:lstStyle/>
        <a:p>
          <a:endParaRPr lang="fr-FR"/>
        </a:p>
      </dgm:t>
    </dgm:pt>
    <dgm:pt modelId="{E7F01392-DD1E-4C48-853C-896818D5B582}" type="pres">
      <dgm:prSet presAssocID="{3D9BA867-DCBF-4253-BC9E-C91C05660932}" presName="root2" presStyleCnt="0"/>
      <dgm:spPr/>
    </dgm:pt>
    <dgm:pt modelId="{A4FE82C5-91F9-44F8-B905-D0E5CEB73CD4}" type="pres">
      <dgm:prSet presAssocID="{3D9BA867-DCBF-4253-BC9E-C91C05660932}" presName="LevelTwoTextNode" presStyleLbl="node2" presStyleIdx="0" presStyleCnt="2" custLinFactNeighborX="-30129" custLinFactNeighborY="6844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014A66-99A4-40B7-A64D-787636DB4301}" type="pres">
      <dgm:prSet presAssocID="{3D9BA867-DCBF-4253-BC9E-C91C05660932}" presName="level3hierChild" presStyleCnt="0"/>
      <dgm:spPr/>
    </dgm:pt>
    <dgm:pt modelId="{8E59182E-60DE-4274-A2F7-06A326E1794D}" type="pres">
      <dgm:prSet presAssocID="{719E83F8-462D-4CF3-9B22-3B7D5B2FE367}" presName="conn2-1" presStyleLbl="parChTrans1D3" presStyleIdx="0" presStyleCnt="2"/>
      <dgm:spPr/>
      <dgm:t>
        <a:bodyPr/>
        <a:lstStyle/>
        <a:p>
          <a:endParaRPr lang="fr-FR"/>
        </a:p>
      </dgm:t>
    </dgm:pt>
    <dgm:pt modelId="{7CE0C798-2EDF-4EBF-908D-FA0DEAB983D2}" type="pres">
      <dgm:prSet presAssocID="{719E83F8-462D-4CF3-9B22-3B7D5B2FE367}" presName="connTx" presStyleLbl="parChTrans1D3" presStyleIdx="0" presStyleCnt="2"/>
      <dgm:spPr/>
      <dgm:t>
        <a:bodyPr/>
        <a:lstStyle/>
        <a:p>
          <a:endParaRPr lang="fr-FR"/>
        </a:p>
      </dgm:t>
    </dgm:pt>
    <dgm:pt modelId="{C5F422EE-FB0F-4CCB-A5ED-F9B221A17B8B}" type="pres">
      <dgm:prSet presAssocID="{C094CD6F-9632-463C-B3B5-279DFC1586E2}" presName="root2" presStyleCnt="0"/>
      <dgm:spPr/>
    </dgm:pt>
    <dgm:pt modelId="{F661E650-46CF-4D41-AA42-F7BAB43E0605}" type="pres">
      <dgm:prSet presAssocID="{C094CD6F-9632-463C-B3B5-279DFC1586E2}" presName="LevelTwoTextNode" presStyleLbl="node3" presStyleIdx="0" presStyleCnt="2" custLinFactY="71365" custLinFactNeighborX="-55776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CB23AAB-E3A3-4B2E-B0F7-9D0367CFE233}" type="pres">
      <dgm:prSet presAssocID="{C094CD6F-9632-463C-B3B5-279DFC1586E2}" presName="level3hierChild" presStyleCnt="0"/>
      <dgm:spPr/>
    </dgm:pt>
    <dgm:pt modelId="{28B3FDA9-AA4A-4B4D-89E6-5DEDAC552BA4}" type="pres">
      <dgm:prSet presAssocID="{7F1A1155-EFC5-466A-BE7B-C65EC74BAD10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71AFAEC5-D608-463B-8C8C-84C92CF6AF0E}" type="pres">
      <dgm:prSet presAssocID="{7F1A1155-EFC5-466A-BE7B-C65EC74BAD10}" presName="connTx" presStyleLbl="parChTrans1D2" presStyleIdx="1" presStyleCnt="2"/>
      <dgm:spPr/>
      <dgm:t>
        <a:bodyPr/>
        <a:lstStyle/>
        <a:p>
          <a:endParaRPr lang="fr-FR"/>
        </a:p>
      </dgm:t>
    </dgm:pt>
    <dgm:pt modelId="{C36679D4-A097-45B6-924A-540CC53EE3F3}" type="pres">
      <dgm:prSet presAssocID="{BDB5999E-14F2-4F87-AEC7-2B09B82C538A}" presName="root2" presStyleCnt="0"/>
      <dgm:spPr/>
    </dgm:pt>
    <dgm:pt modelId="{E45A47C8-3FEB-4959-B569-4592C9CCCE15}" type="pres">
      <dgm:prSet presAssocID="{BDB5999E-14F2-4F87-AEC7-2B09B82C538A}" presName="LevelTwoTextNode" presStyleLbl="node2" presStyleIdx="1" presStyleCnt="2" custLinFactNeighborX="-30129" custLinFactNeighborY="-178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998CBEF-7FA1-47CE-8A8A-BC62079B4DBF}" type="pres">
      <dgm:prSet presAssocID="{BDB5999E-14F2-4F87-AEC7-2B09B82C538A}" presName="level3hierChild" presStyleCnt="0"/>
      <dgm:spPr/>
    </dgm:pt>
    <dgm:pt modelId="{5207AE7E-8848-46B0-BF9C-6F21A563CE96}" type="pres">
      <dgm:prSet presAssocID="{46287B5A-89CA-403F-969A-764C4977C8B4}" presName="conn2-1" presStyleLbl="parChTrans1D3" presStyleIdx="1" presStyleCnt="2"/>
      <dgm:spPr/>
      <dgm:t>
        <a:bodyPr/>
        <a:lstStyle/>
        <a:p>
          <a:endParaRPr lang="fr-FR"/>
        </a:p>
      </dgm:t>
    </dgm:pt>
    <dgm:pt modelId="{5880C7DE-408A-44A8-9C1F-55E27253CF9C}" type="pres">
      <dgm:prSet presAssocID="{46287B5A-89CA-403F-969A-764C4977C8B4}" presName="connTx" presStyleLbl="parChTrans1D3" presStyleIdx="1" presStyleCnt="2"/>
      <dgm:spPr/>
      <dgm:t>
        <a:bodyPr/>
        <a:lstStyle/>
        <a:p>
          <a:endParaRPr lang="fr-FR"/>
        </a:p>
      </dgm:t>
    </dgm:pt>
    <dgm:pt modelId="{846ECC7B-0803-41E8-89F4-B377DD08C011}" type="pres">
      <dgm:prSet presAssocID="{5FCF390B-F002-4373-9309-BC588F6A49AB}" presName="root2" presStyleCnt="0"/>
      <dgm:spPr/>
    </dgm:pt>
    <dgm:pt modelId="{BD587C62-2B85-4DF3-AC6D-B350E1BB9EC8}" type="pres">
      <dgm:prSet presAssocID="{5FCF390B-F002-4373-9309-BC588F6A49AB}" presName="LevelTwoTextNode" presStyleLbl="node3" presStyleIdx="1" presStyleCnt="2" custLinFactY="-16135" custLinFactNeighborX="-55776" custLinFactNeighborY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71CC72-AE31-412F-B12A-B8DBF9A99CBE}" type="pres">
      <dgm:prSet presAssocID="{5FCF390B-F002-4373-9309-BC588F6A49AB}" presName="level3hierChild" presStyleCnt="0"/>
      <dgm:spPr/>
    </dgm:pt>
    <dgm:pt modelId="{9E98FD4D-753F-4251-8E33-67C9E689FE14}" type="pres">
      <dgm:prSet presAssocID="{80EEBE58-3DAE-4144-BDE3-C700C7B45853}" presName="conn2-1" presStyleLbl="parChTrans1D4" presStyleIdx="0" presStyleCnt="6"/>
      <dgm:spPr/>
      <dgm:t>
        <a:bodyPr/>
        <a:lstStyle/>
        <a:p>
          <a:endParaRPr lang="fr-FR"/>
        </a:p>
      </dgm:t>
    </dgm:pt>
    <dgm:pt modelId="{8A7679F5-B395-431B-8649-66B88217D50C}" type="pres">
      <dgm:prSet presAssocID="{80EEBE58-3DAE-4144-BDE3-C700C7B45853}" presName="connTx" presStyleLbl="parChTrans1D4" presStyleIdx="0" presStyleCnt="6"/>
      <dgm:spPr/>
      <dgm:t>
        <a:bodyPr/>
        <a:lstStyle/>
        <a:p>
          <a:endParaRPr lang="fr-FR"/>
        </a:p>
      </dgm:t>
    </dgm:pt>
    <dgm:pt modelId="{2AEB29B1-285F-40A1-BF3E-8433F24BD73B}" type="pres">
      <dgm:prSet presAssocID="{153BC8B7-3F62-4270-BA5B-14F5CC4921DA}" presName="root2" presStyleCnt="0"/>
      <dgm:spPr/>
    </dgm:pt>
    <dgm:pt modelId="{9476169C-F839-43C2-B3CB-0B68FAAB7568}" type="pres">
      <dgm:prSet presAssocID="{153BC8B7-3F62-4270-BA5B-14F5CC4921DA}" presName="LevelTwoTextNode" presStyleLbl="node4" presStyleIdx="0" presStyleCnt="6" custLinFactY="-15488" custLinFactNeighborX="-69988" custLinFactNeighborY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D54C7F-682E-4662-A753-8A46117D40A6}" type="pres">
      <dgm:prSet presAssocID="{153BC8B7-3F62-4270-BA5B-14F5CC4921DA}" presName="level3hierChild" presStyleCnt="0"/>
      <dgm:spPr/>
    </dgm:pt>
    <dgm:pt modelId="{3957F077-7C65-4648-94E0-8F641A647CC1}" type="pres">
      <dgm:prSet presAssocID="{E268D3A0-4A02-43C8-AAD3-BDEB51ECFA03}" presName="conn2-1" presStyleLbl="parChTrans1D4" presStyleIdx="1" presStyleCnt="6"/>
      <dgm:spPr/>
      <dgm:t>
        <a:bodyPr/>
        <a:lstStyle/>
        <a:p>
          <a:endParaRPr lang="fr-FR"/>
        </a:p>
      </dgm:t>
    </dgm:pt>
    <dgm:pt modelId="{6394850E-3137-4231-81A0-24EC85A5898B}" type="pres">
      <dgm:prSet presAssocID="{E268D3A0-4A02-43C8-AAD3-BDEB51ECFA03}" presName="connTx" presStyleLbl="parChTrans1D4" presStyleIdx="1" presStyleCnt="6"/>
      <dgm:spPr/>
      <dgm:t>
        <a:bodyPr/>
        <a:lstStyle/>
        <a:p>
          <a:endParaRPr lang="fr-FR"/>
        </a:p>
      </dgm:t>
    </dgm:pt>
    <dgm:pt modelId="{84057C64-2995-429B-B17A-CFF99DA8E75F}" type="pres">
      <dgm:prSet presAssocID="{67ED5BAF-4770-44BE-9B2F-989EE362BB69}" presName="root2" presStyleCnt="0"/>
      <dgm:spPr/>
    </dgm:pt>
    <dgm:pt modelId="{5ED0205B-2F77-4235-8076-8CE863070625}" type="pres">
      <dgm:prSet presAssocID="{67ED5BAF-4770-44BE-9B2F-989EE362BB69}" presName="LevelTwoTextNode" presStyleLbl="node4" presStyleIdx="1" presStyleCnt="6" custLinFactY="-15164" custLinFactNeighborX="-55612" custLinFactNeighborY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35CE7AB-F5E1-4E35-B8C0-05370DA32D17}" type="pres">
      <dgm:prSet presAssocID="{67ED5BAF-4770-44BE-9B2F-989EE362BB69}" presName="level3hierChild" presStyleCnt="0"/>
      <dgm:spPr/>
    </dgm:pt>
    <dgm:pt modelId="{F7DC1E7C-E50C-4077-BA0C-E8CDC9D00303}" type="pres">
      <dgm:prSet presAssocID="{E10960E8-72C0-4D1D-90F7-59FCE9B48B20}" presName="conn2-1" presStyleLbl="parChTrans1D4" presStyleIdx="2" presStyleCnt="6"/>
      <dgm:spPr/>
      <dgm:t>
        <a:bodyPr/>
        <a:lstStyle/>
        <a:p>
          <a:endParaRPr lang="fr-FR"/>
        </a:p>
      </dgm:t>
    </dgm:pt>
    <dgm:pt modelId="{B8C3F67C-9D32-4002-9DC8-547CE3A265D9}" type="pres">
      <dgm:prSet presAssocID="{E10960E8-72C0-4D1D-90F7-59FCE9B48B20}" presName="connTx" presStyleLbl="parChTrans1D4" presStyleIdx="2" presStyleCnt="6"/>
      <dgm:spPr/>
      <dgm:t>
        <a:bodyPr/>
        <a:lstStyle/>
        <a:p>
          <a:endParaRPr lang="fr-FR"/>
        </a:p>
      </dgm:t>
    </dgm:pt>
    <dgm:pt modelId="{6893DF39-E937-4838-8B0C-418A4C7A70F3}" type="pres">
      <dgm:prSet presAssocID="{CE13A0F6-92A9-43C4-967F-3AB2E6566B30}" presName="root2" presStyleCnt="0"/>
      <dgm:spPr/>
    </dgm:pt>
    <dgm:pt modelId="{8B5BE146-B67D-448D-BD14-73D3E3D568E4}" type="pres">
      <dgm:prSet presAssocID="{CE13A0F6-92A9-43C4-967F-3AB2E6566B30}" presName="LevelTwoTextNode" presStyleLbl="node4" presStyleIdx="2" presStyleCnt="6" custLinFactY="-15811" custLinFactNeighborX="-55612" custLinFactNeighborY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977579-FD4D-4F5F-B007-ABAC867C4A53}" type="pres">
      <dgm:prSet presAssocID="{CE13A0F6-92A9-43C4-967F-3AB2E6566B30}" presName="level3hierChild" presStyleCnt="0"/>
      <dgm:spPr/>
    </dgm:pt>
    <dgm:pt modelId="{78DBE89F-7D84-4391-90F2-FD1E7C4AF729}" type="pres">
      <dgm:prSet presAssocID="{36B84D46-7754-4891-90D6-DEE7BF6795D3}" presName="conn2-1" presStyleLbl="parChTrans1D4" presStyleIdx="3" presStyleCnt="6"/>
      <dgm:spPr/>
      <dgm:t>
        <a:bodyPr/>
        <a:lstStyle/>
        <a:p>
          <a:endParaRPr lang="fr-FR"/>
        </a:p>
      </dgm:t>
    </dgm:pt>
    <dgm:pt modelId="{6D314814-5808-4703-A1BA-443711C032A3}" type="pres">
      <dgm:prSet presAssocID="{36B84D46-7754-4891-90D6-DEE7BF6795D3}" presName="connTx" presStyleLbl="parChTrans1D4" presStyleIdx="3" presStyleCnt="6"/>
      <dgm:spPr/>
      <dgm:t>
        <a:bodyPr/>
        <a:lstStyle/>
        <a:p>
          <a:endParaRPr lang="fr-FR"/>
        </a:p>
      </dgm:t>
    </dgm:pt>
    <dgm:pt modelId="{6B6BC68B-0080-433A-A242-A79118C394D7}" type="pres">
      <dgm:prSet presAssocID="{91C62CAE-01FD-44B4-B4C1-6D659C22BFF4}" presName="root2" presStyleCnt="0"/>
      <dgm:spPr/>
    </dgm:pt>
    <dgm:pt modelId="{E1AFC6C6-BBE4-414F-87AF-8EC3770FC26F}" type="pres">
      <dgm:prSet presAssocID="{91C62CAE-01FD-44B4-B4C1-6D659C22BFF4}" presName="LevelTwoTextNode" presStyleLbl="node4" presStyleIdx="3" presStyleCnt="6" custLinFactNeighborX="-69988" custLinFactNeighborY="-8247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AC05FD8-9926-499C-9FD9-6DA58AB7D18B}" type="pres">
      <dgm:prSet presAssocID="{91C62CAE-01FD-44B4-B4C1-6D659C22BFF4}" presName="level3hierChild" presStyleCnt="0"/>
      <dgm:spPr/>
    </dgm:pt>
    <dgm:pt modelId="{15683281-3A98-4627-BAEF-5D0324633DBB}" type="pres">
      <dgm:prSet presAssocID="{948C9286-E6E6-4375-9961-045B95CC7711}" presName="conn2-1" presStyleLbl="parChTrans1D4" presStyleIdx="4" presStyleCnt="6"/>
      <dgm:spPr/>
      <dgm:t>
        <a:bodyPr/>
        <a:lstStyle/>
        <a:p>
          <a:endParaRPr lang="fr-FR"/>
        </a:p>
      </dgm:t>
    </dgm:pt>
    <dgm:pt modelId="{850D42EF-DA67-45D0-B6AD-9808BFA5C537}" type="pres">
      <dgm:prSet presAssocID="{948C9286-E6E6-4375-9961-045B95CC7711}" presName="connTx" presStyleLbl="parChTrans1D4" presStyleIdx="4" presStyleCnt="6"/>
      <dgm:spPr/>
      <dgm:t>
        <a:bodyPr/>
        <a:lstStyle/>
        <a:p>
          <a:endParaRPr lang="fr-FR"/>
        </a:p>
      </dgm:t>
    </dgm:pt>
    <dgm:pt modelId="{095EE214-B74F-4986-A5E8-E0A60DBD9BB5}" type="pres">
      <dgm:prSet presAssocID="{0FC230D4-B7DD-4392-9B2E-71A9BB1CF867}" presName="root2" presStyleCnt="0"/>
      <dgm:spPr/>
    </dgm:pt>
    <dgm:pt modelId="{DB3D1EDA-12CF-4DBC-8B90-4A296A272B47}" type="pres">
      <dgm:prSet presAssocID="{0FC230D4-B7DD-4392-9B2E-71A9BB1CF867}" presName="LevelTwoTextNode" presStyleLbl="node4" presStyleIdx="4" presStyleCnt="6" custLinFactNeighborX="-33914" custLinFactNeighborY="-7037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B6679F-4D48-4CD0-9E6B-F5E53970B254}" type="pres">
      <dgm:prSet presAssocID="{0FC230D4-B7DD-4392-9B2E-71A9BB1CF867}" presName="level3hierChild" presStyleCnt="0"/>
      <dgm:spPr/>
    </dgm:pt>
    <dgm:pt modelId="{A7666F4B-A5E6-498D-BF4A-815E102FE1A6}" type="pres">
      <dgm:prSet presAssocID="{806DEA5F-D0E6-46F5-8D00-616A4C7E5907}" presName="conn2-1" presStyleLbl="parChTrans1D4" presStyleIdx="5" presStyleCnt="6"/>
      <dgm:spPr/>
      <dgm:t>
        <a:bodyPr/>
        <a:lstStyle/>
        <a:p>
          <a:endParaRPr lang="fr-FR"/>
        </a:p>
      </dgm:t>
    </dgm:pt>
    <dgm:pt modelId="{04ABA6F6-7390-4A2C-8C9C-478C8A0E8CBA}" type="pres">
      <dgm:prSet presAssocID="{806DEA5F-D0E6-46F5-8D00-616A4C7E5907}" presName="connTx" presStyleLbl="parChTrans1D4" presStyleIdx="5" presStyleCnt="6"/>
      <dgm:spPr/>
      <dgm:t>
        <a:bodyPr/>
        <a:lstStyle/>
        <a:p>
          <a:endParaRPr lang="fr-FR"/>
        </a:p>
      </dgm:t>
    </dgm:pt>
    <dgm:pt modelId="{E574D25B-6EDE-464C-987B-66BEE7369CFD}" type="pres">
      <dgm:prSet presAssocID="{7DBE1AC7-F997-4271-8257-ACBE61E8470F}" presName="root2" presStyleCnt="0"/>
      <dgm:spPr/>
    </dgm:pt>
    <dgm:pt modelId="{E32ED423-FE68-46F8-8474-FE697D795EBF}" type="pres">
      <dgm:prSet presAssocID="{7DBE1AC7-F997-4271-8257-ACBE61E8470F}" presName="LevelTwoTextNode" presStyleLbl="node4" presStyleIdx="5" presStyleCnt="6" custLinFactNeighborX="-33914" custLinFactNeighborY="-7037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2222FEA-286C-43F1-8CC5-217AB8966E1E}" type="pres">
      <dgm:prSet presAssocID="{7DBE1AC7-F997-4271-8257-ACBE61E8470F}" presName="level3hierChild" presStyleCnt="0"/>
      <dgm:spPr/>
    </dgm:pt>
  </dgm:ptLst>
  <dgm:cxnLst>
    <dgm:cxn modelId="{F4203B10-7E7B-4526-8BCD-04C4A6A337AE}" type="presOf" srcId="{719E83F8-462D-4CF3-9B22-3B7D5B2FE367}" destId="{7CE0C798-2EDF-4EBF-908D-FA0DEAB983D2}" srcOrd="1" destOrd="0" presId="urn:microsoft.com/office/officeart/2005/8/layout/hierarchy2"/>
    <dgm:cxn modelId="{4CF7B22F-62DE-4349-AD16-C95B40B391AC}" srcId="{91C62CAE-01FD-44B4-B4C1-6D659C22BFF4}" destId="{7DBE1AC7-F997-4271-8257-ACBE61E8470F}" srcOrd="1" destOrd="0" parTransId="{806DEA5F-D0E6-46F5-8D00-616A4C7E5907}" sibTransId="{4DD3191A-2EB4-4CEF-B5E3-04A6135DC9B4}"/>
    <dgm:cxn modelId="{0238AA74-B13E-448F-A697-AA6D659EC222}" srcId="{3D9BA867-DCBF-4253-BC9E-C91C05660932}" destId="{C094CD6F-9632-463C-B3B5-279DFC1586E2}" srcOrd="0" destOrd="0" parTransId="{719E83F8-462D-4CF3-9B22-3B7D5B2FE367}" sibTransId="{C5CD8A22-409A-42BC-89D3-7206AE1E0DE3}"/>
    <dgm:cxn modelId="{6BBCA469-B9E4-4071-B8FA-E89254B67BBC}" type="presOf" srcId="{B1DB5D2A-7397-48BC-A1D7-8821C4590BFC}" destId="{82CCDCAA-BDD5-4042-B1B3-23066D16CC81}" srcOrd="1" destOrd="0" presId="urn:microsoft.com/office/officeart/2005/8/layout/hierarchy2"/>
    <dgm:cxn modelId="{D0DBF0C3-C787-4EB2-866D-A225279C0FC4}" type="presOf" srcId="{7F1A1155-EFC5-466A-BE7B-C65EC74BAD10}" destId="{28B3FDA9-AA4A-4B4D-89E6-5DEDAC552BA4}" srcOrd="0" destOrd="0" presId="urn:microsoft.com/office/officeart/2005/8/layout/hierarchy2"/>
    <dgm:cxn modelId="{F4D78B48-CD51-4140-B459-EA90AA920A1C}" type="presOf" srcId="{0FC230D4-B7DD-4392-9B2E-71A9BB1CF867}" destId="{DB3D1EDA-12CF-4DBC-8B90-4A296A272B47}" srcOrd="0" destOrd="0" presId="urn:microsoft.com/office/officeart/2005/8/layout/hierarchy2"/>
    <dgm:cxn modelId="{C2A1ABFD-4B91-46E5-B428-1674A8A0A8B9}" srcId="{91F05FBA-5097-4E2F-A81D-1E5B486A6AA9}" destId="{1485BFC8-BEC7-4C77-BE93-C8FE9A4329F2}" srcOrd="0" destOrd="0" parTransId="{2AD7E136-2AC5-4E48-AD76-279BAD303EA9}" sibTransId="{2B890B55-4995-4C04-B2DA-87A22CAADF6A}"/>
    <dgm:cxn modelId="{12D7A08C-DE01-4D9B-9DFF-ABD473892969}" type="presOf" srcId="{948C9286-E6E6-4375-9961-045B95CC7711}" destId="{850D42EF-DA67-45D0-B6AD-9808BFA5C537}" srcOrd="1" destOrd="0" presId="urn:microsoft.com/office/officeart/2005/8/layout/hierarchy2"/>
    <dgm:cxn modelId="{6E48510E-54E5-4500-8AF4-E28C060B741A}" type="presOf" srcId="{36B84D46-7754-4891-90D6-DEE7BF6795D3}" destId="{78DBE89F-7D84-4391-90F2-FD1E7C4AF729}" srcOrd="0" destOrd="0" presId="urn:microsoft.com/office/officeart/2005/8/layout/hierarchy2"/>
    <dgm:cxn modelId="{26CBE65B-DA1E-497E-BB15-B904748EEF49}" srcId="{5FCF390B-F002-4373-9309-BC588F6A49AB}" destId="{153BC8B7-3F62-4270-BA5B-14F5CC4921DA}" srcOrd="0" destOrd="0" parTransId="{80EEBE58-3DAE-4144-BDE3-C700C7B45853}" sibTransId="{B53E992B-860B-4A81-AA3B-AA93ECC476F4}"/>
    <dgm:cxn modelId="{02325A50-D131-4048-995E-3A0093793747}" srcId="{91C62CAE-01FD-44B4-B4C1-6D659C22BFF4}" destId="{0FC230D4-B7DD-4392-9B2E-71A9BB1CF867}" srcOrd="0" destOrd="0" parTransId="{948C9286-E6E6-4375-9961-045B95CC7711}" sibTransId="{545F2970-C1FB-4EB9-B5C5-83D3557B08EF}"/>
    <dgm:cxn modelId="{D8AA9AF4-C9AE-4915-8058-AB927F36EEA1}" type="presOf" srcId="{806DEA5F-D0E6-46F5-8D00-616A4C7E5907}" destId="{04ABA6F6-7390-4A2C-8C9C-478C8A0E8CBA}" srcOrd="1" destOrd="0" presId="urn:microsoft.com/office/officeart/2005/8/layout/hierarchy2"/>
    <dgm:cxn modelId="{C1048A61-C68D-4DBA-B3CB-EB84962B6A13}" srcId="{1485BFC8-BEC7-4C77-BE93-C8FE9A4329F2}" destId="{BDB5999E-14F2-4F87-AEC7-2B09B82C538A}" srcOrd="1" destOrd="0" parTransId="{7F1A1155-EFC5-466A-BE7B-C65EC74BAD10}" sibTransId="{E40282A9-AE93-43A7-A506-107FA9237ABC}"/>
    <dgm:cxn modelId="{90160548-1AC2-4E93-A396-CE0F232054E8}" type="presOf" srcId="{C094CD6F-9632-463C-B3B5-279DFC1586E2}" destId="{F661E650-46CF-4D41-AA42-F7BAB43E0605}" srcOrd="0" destOrd="0" presId="urn:microsoft.com/office/officeart/2005/8/layout/hierarchy2"/>
    <dgm:cxn modelId="{B122F2BE-FD3A-4F64-86FF-F6B4061DE2CD}" type="presOf" srcId="{1485BFC8-BEC7-4C77-BE93-C8FE9A4329F2}" destId="{2BC2308E-9E44-4759-AFB4-22B2F343278B}" srcOrd="0" destOrd="0" presId="urn:microsoft.com/office/officeart/2005/8/layout/hierarchy2"/>
    <dgm:cxn modelId="{01E113F9-B3AB-45CE-9270-E84F74F01982}" type="presOf" srcId="{91C62CAE-01FD-44B4-B4C1-6D659C22BFF4}" destId="{E1AFC6C6-BBE4-414F-87AF-8EC3770FC26F}" srcOrd="0" destOrd="0" presId="urn:microsoft.com/office/officeart/2005/8/layout/hierarchy2"/>
    <dgm:cxn modelId="{44BADAB9-DCE0-476F-B5D5-73A87D4C6781}" type="presOf" srcId="{3D9BA867-DCBF-4253-BC9E-C91C05660932}" destId="{A4FE82C5-91F9-44F8-B905-D0E5CEB73CD4}" srcOrd="0" destOrd="0" presId="urn:microsoft.com/office/officeart/2005/8/layout/hierarchy2"/>
    <dgm:cxn modelId="{A60F6B0E-4B53-4509-9FA0-9EC946E1D8E5}" type="presOf" srcId="{7DBE1AC7-F997-4271-8257-ACBE61E8470F}" destId="{E32ED423-FE68-46F8-8474-FE697D795EBF}" srcOrd="0" destOrd="0" presId="urn:microsoft.com/office/officeart/2005/8/layout/hierarchy2"/>
    <dgm:cxn modelId="{4A170CA2-9E70-4C0F-A01D-9B7B388B97AE}" srcId="{153BC8B7-3F62-4270-BA5B-14F5CC4921DA}" destId="{CE13A0F6-92A9-43C4-967F-3AB2E6566B30}" srcOrd="1" destOrd="0" parTransId="{E10960E8-72C0-4D1D-90F7-59FCE9B48B20}" sibTransId="{1EED699A-9953-4047-B7F9-D40DABEE43AD}"/>
    <dgm:cxn modelId="{ED42B5F1-7A42-428E-AB80-849888B311E3}" type="presOf" srcId="{806DEA5F-D0E6-46F5-8D00-616A4C7E5907}" destId="{A7666F4B-A5E6-498D-BF4A-815E102FE1A6}" srcOrd="0" destOrd="0" presId="urn:microsoft.com/office/officeart/2005/8/layout/hierarchy2"/>
    <dgm:cxn modelId="{A364A6E5-35EF-4B6B-A494-44B528C34AD5}" type="presOf" srcId="{36B84D46-7754-4891-90D6-DEE7BF6795D3}" destId="{6D314814-5808-4703-A1BA-443711C032A3}" srcOrd="1" destOrd="0" presId="urn:microsoft.com/office/officeart/2005/8/layout/hierarchy2"/>
    <dgm:cxn modelId="{221A8AF0-66B9-4F04-9823-52F81739CBB6}" type="presOf" srcId="{46287B5A-89CA-403F-969A-764C4977C8B4}" destId="{5207AE7E-8848-46B0-BF9C-6F21A563CE96}" srcOrd="0" destOrd="0" presId="urn:microsoft.com/office/officeart/2005/8/layout/hierarchy2"/>
    <dgm:cxn modelId="{A227114C-E1A0-4440-A9B7-20C596938FDD}" type="presOf" srcId="{153BC8B7-3F62-4270-BA5B-14F5CC4921DA}" destId="{9476169C-F839-43C2-B3CB-0B68FAAB7568}" srcOrd="0" destOrd="0" presId="urn:microsoft.com/office/officeart/2005/8/layout/hierarchy2"/>
    <dgm:cxn modelId="{5AA30806-50BC-450F-86DE-7637D5D5D147}" type="presOf" srcId="{7F1A1155-EFC5-466A-BE7B-C65EC74BAD10}" destId="{71AFAEC5-D608-463B-8C8C-84C92CF6AF0E}" srcOrd="1" destOrd="0" presId="urn:microsoft.com/office/officeart/2005/8/layout/hierarchy2"/>
    <dgm:cxn modelId="{90256D20-4396-488F-B934-A73E152FEF64}" srcId="{BDB5999E-14F2-4F87-AEC7-2B09B82C538A}" destId="{5FCF390B-F002-4373-9309-BC588F6A49AB}" srcOrd="0" destOrd="0" parTransId="{46287B5A-89CA-403F-969A-764C4977C8B4}" sibTransId="{E9D10741-F565-48E7-AE93-FB05DA38D8FC}"/>
    <dgm:cxn modelId="{324D507D-B277-4F08-AAC3-C915FEB34F27}" srcId="{153BC8B7-3F62-4270-BA5B-14F5CC4921DA}" destId="{67ED5BAF-4770-44BE-9B2F-989EE362BB69}" srcOrd="0" destOrd="0" parTransId="{E268D3A0-4A02-43C8-AAD3-BDEB51ECFA03}" sibTransId="{205E8700-7188-4DC5-88ED-D5841933A7FA}"/>
    <dgm:cxn modelId="{8F31E129-3899-40C8-8169-4C7F0BDE8163}" type="presOf" srcId="{CE13A0F6-92A9-43C4-967F-3AB2E6566B30}" destId="{8B5BE146-B67D-448D-BD14-73D3E3D568E4}" srcOrd="0" destOrd="0" presId="urn:microsoft.com/office/officeart/2005/8/layout/hierarchy2"/>
    <dgm:cxn modelId="{B1936A29-72FC-456B-A784-42F20A1A45A1}" type="presOf" srcId="{BDB5999E-14F2-4F87-AEC7-2B09B82C538A}" destId="{E45A47C8-3FEB-4959-B569-4592C9CCCE15}" srcOrd="0" destOrd="0" presId="urn:microsoft.com/office/officeart/2005/8/layout/hierarchy2"/>
    <dgm:cxn modelId="{329E37FC-AB72-4931-8F6A-17733BEEB31D}" type="presOf" srcId="{5FCF390B-F002-4373-9309-BC588F6A49AB}" destId="{BD587C62-2B85-4DF3-AC6D-B350E1BB9EC8}" srcOrd="0" destOrd="0" presId="urn:microsoft.com/office/officeart/2005/8/layout/hierarchy2"/>
    <dgm:cxn modelId="{284847CC-1D6A-4B7D-A1AA-E3DE137C320F}" srcId="{1485BFC8-BEC7-4C77-BE93-C8FE9A4329F2}" destId="{3D9BA867-DCBF-4253-BC9E-C91C05660932}" srcOrd="0" destOrd="0" parTransId="{B1DB5D2A-7397-48BC-A1D7-8821C4590BFC}" sibTransId="{B3980C0A-AD7E-4F4A-8155-76FF51D2804D}"/>
    <dgm:cxn modelId="{FCE2E830-DFB3-412B-B116-CBA8E95CEDF8}" type="presOf" srcId="{E10960E8-72C0-4D1D-90F7-59FCE9B48B20}" destId="{F7DC1E7C-E50C-4077-BA0C-E8CDC9D00303}" srcOrd="0" destOrd="0" presId="urn:microsoft.com/office/officeart/2005/8/layout/hierarchy2"/>
    <dgm:cxn modelId="{CC2A3824-F5A7-4C68-88FC-B2563C5ADCCE}" type="presOf" srcId="{67ED5BAF-4770-44BE-9B2F-989EE362BB69}" destId="{5ED0205B-2F77-4235-8076-8CE863070625}" srcOrd="0" destOrd="0" presId="urn:microsoft.com/office/officeart/2005/8/layout/hierarchy2"/>
    <dgm:cxn modelId="{F8EEDF61-8B1E-4117-9FDD-9476C169FC39}" type="presOf" srcId="{948C9286-E6E6-4375-9961-045B95CC7711}" destId="{15683281-3A98-4627-BAEF-5D0324633DBB}" srcOrd="0" destOrd="0" presId="urn:microsoft.com/office/officeart/2005/8/layout/hierarchy2"/>
    <dgm:cxn modelId="{51E1795D-8E6A-4D3A-B6DF-CBB0B68E6929}" type="presOf" srcId="{80EEBE58-3DAE-4144-BDE3-C700C7B45853}" destId="{8A7679F5-B395-431B-8649-66B88217D50C}" srcOrd="1" destOrd="0" presId="urn:microsoft.com/office/officeart/2005/8/layout/hierarchy2"/>
    <dgm:cxn modelId="{F455CD43-8EB3-4C02-ABE2-5A8EF22BC40D}" type="presOf" srcId="{B1DB5D2A-7397-48BC-A1D7-8821C4590BFC}" destId="{DFCEBD3F-150B-4C2D-8A04-2860751CA2F5}" srcOrd="0" destOrd="0" presId="urn:microsoft.com/office/officeart/2005/8/layout/hierarchy2"/>
    <dgm:cxn modelId="{78949B87-3067-4F06-AE3E-07633D27942A}" type="presOf" srcId="{80EEBE58-3DAE-4144-BDE3-C700C7B45853}" destId="{9E98FD4D-753F-4251-8E33-67C9E689FE14}" srcOrd="0" destOrd="0" presId="urn:microsoft.com/office/officeart/2005/8/layout/hierarchy2"/>
    <dgm:cxn modelId="{E775F990-33E0-42BE-8B29-55D4F00E5B6B}" type="presOf" srcId="{E268D3A0-4A02-43C8-AAD3-BDEB51ECFA03}" destId="{6394850E-3137-4231-81A0-24EC85A5898B}" srcOrd="1" destOrd="0" presId="urn:microsoft.com/office/officeart/2005/8/layout/hierarchy2"/>
    <dgm:cxn modelId="{CD956F71-2C8A-474F-BC55-12ADA7D7D84C}" type="presOf" srcId="{91F05FBA-5097-4E2F-A81D-1E5B486A6AA9}" destId="{DE3A4EB8-30B4-4D54-8E31-013ADA550822}" srcOrd="0" destOrd="0" presId="urn:microsoft.com/office/officeart/2005/8/layout/hierarchy2"/>
    <dgm:cxn modelId="{AC8A6806-039E-49DD-ABEA-D8875C8AD7DA}" type="presOf" srcId="{E268D3A0-4A02-43C8-AAD3-BDEB51ECFA03}" destId="{3957F077-7C65-4648-94E0-8F641A647CC1}" srcOrd="0" destOrd="0" presId="urn:microsoft.com/office/officeart/2005/8/layout/hierarchy2"/>
    <dgm:cxn modelId="{6F64791C-E83B-4FDE-9D9D-8DC4BEBE3DB5}" srcId="{5FCF390B-F002-4373-9309-BC588F6A49AB}" destId="{91C62CAE-01FD-44B4-B4C1-6D659C22BFF4}" srcOrd="1" destOrd="0" parTransId="{36B84D46-7754-4891-90D6-DEE7BF6795D3}" sibTransId="{23CB794A-DD40-41C9-BB22-CC6687DFFA6C}"/>
    <dgm:cxn modelId="{70283B0B-5F8A-4AA4-BE90-270575A52CC5}" type="presOf" srcId="{E10960E8-72C0-4D1D-90F7-59FCE9B48B20}" destId="{B8C3F67C-9D32-4002-9DC8-547CE3A265D9}" srcOrd="1" destOrd="0" presId="urn:microsoft.com/office/officeart/2005/8/layout/hierarchy2"/>
    <dgm:cxn modelId="{E752BE42-20D7-42DD-9A4E-0A69AAEBB4FE}" type="presOf" srcId="{719E83F8-462D-4CF3-9B22-3B7D5B2FE367}" destId="{8E59182E-60DE-4274-A2F7-06A326E1794D}" srcOrd="0" destOrd="0" presId="urn:microsoft.com/office/officeart/2005/8/layout/hierarchy2"/>
    <dgm:cxn modelId="{44EA9D5C-2B17-48B1-85A3-B9B9D5BA5538}" type="presOf" srcId="{46287B5A-89CA-403F-969A-764C4977C8B4}" destId="{5880C7DE-408A-44A8-9C1F-55E27253CF9C}" srcOrd="1" destOrd="0" presId="urn:microsoft.com/office/officeart/2005/8/layout/hierarchy2"/>
    <dgm:cxn modelId="{271B58D8-5AF4-49AA-B6F9-C804249D9BBE}" type="presParOf" srcId="{DE3A4EB8-30B4-4D54-8E31-013ADA550822}" destId="{534CE3D7-BA25-4FED-AEC5-40ADD51E2B5E}" srcOrd="0" destOrd="0" presId="urn:microsoft.com/office/officeart/2005/8/layout/hierarchy2"/>
    <dgm:cxn modelId="{A652BFDF-31FF-4569-BAC7-551BB9C70B41}" type="presParOf" srcId="{534CE3D7-BA25-4FED-AEC5-40ADD51E2B5E}" destId="{2BC2308E-9E44-4759-AFB4-22B2F343278B}" srcOrd="0" destOrd="0" presId="urn:microsoft.com/office/officeart/2005/8/layout/hierarchy2"/>
    <dgm:cxn modelId="{10E9A489-1971-4479-8330-5F62CEE88886}" type="presParOf" srcId="{534CE3D7-BA25-4FED-AEC5-40ADD51E2B5E}" destId="{3EC92E01-5A20-4DA9-AC44-83987DDE5AB2}" srcOrd="1" destOrd="0" presId="urn:microsoft.com/office/officeart/2005/8/layout/hierarchy2"/>
    <dgm:cxn modelId="{F8A59B60-E79B-4DA8-9597-C7A51AF172B5}" type="presParOf" srcId="{3EC92E01-5A20-4DA9-AC44-83987DDE5AB2}" destId="{DFCEBD3F-150B-4C2D-8A04-2860751CA2F5}" srcOrd="0" destOrd="0" presId="urn:microsoft.com/office/officeart/2005/8/layout/hierarchy2"/>
    <dgm:cxn modelId="{88925220-6D17-4C65-97AB-9CA74A8A926E}" type="presParOf" srcId="{DFCEBD3F-150B-4C2D-8A04-2860751CA2F5}" destId="{82CCDCAA-BDD5-4042-B1B3-23066D16CC81}" srcOrd="0" destOrd="0" presId="urn:microsoft.com/office/officeart/2005/8/layout/hierarchy2"/>
    <dgm:cxn modelId="{5AAF36FF-B3CA-4ADD-A46E-ACF215BFC696}" type="presParOf" srcId="{3EC92E01-5A20-4DA9-AC44-83987DDE5AB2}" destId="{E7F01392-DD1E-4C48-853C-896818D5B582}" srcOrd="1" destOrd="0" presId="urn:microsoft.com/office/officeart/2005/8/layout/hierarchy2"/>
    <dgm:cxn modelId="{63EF9F5E-397D-4ED0-A680-0C6EC64C1019}" type="presParOf" srcId="{E7F01392-DD1E-4C48-853C-896818D5B582}" destId="{A4FE82C5-91F9-44F8-B905-D0E5CEB73CD4}" srcOrd="0" destOrd="0" presId="urn:microsoft.com/office/officeart/2005/8/layout/hierarchy2"/>
    <dgm:cxn modelId="{4EB127C2-3976-4E7E-88BC-7ADDD28CDF74}" type="presParOf" srcId="{E7F01392-DD1E-4C48-853C-896818D5B582}" destId="{A5014A66-99A4-40B7-A64D-787636DB4301}" srcOrd="1" destOrd="0" presId="urn:microsoft.com/office/officeart/2005/8/layout/hierarchy2"/>
    <dgm:cxn modelId="{B760D1DE-9332-4FED-94D6-47094274249B}" type="presParOf" srcId="{A5014A66-99A4-40B7-A64D-787636DB4301}" destId="{8E59182E-60DE-4274-A2F7-06A326E1794D}" srcOrd="0" destOrd="0" presId="urn:microsoft.com/office/officeart/2005/8/layout/hierarchy2"/>
    <dgm:cxn modelId="{0DC5714F-42B3-42F6-8ADA-B22B7416868D}" type="presParOf" srcId="{8E59182E-60DE-4274-A2F7-06A326E1794D}" destId="{7CE0C798-2EDF-4EBF-908D-FA0DEAB983D2}" srcOrd="0" destOrd="0" presId="urn:microsoft.com/office/officeart/2005/8/layout/hierarchy2"/>
    <dgm:cxn modelId="{3ACDF8D1-160F-4014-B32C-5C72A072D6EF}" type="presParOf" srcId="{A5014A66-99A4-40B7-A64D-787636DB4301}" destId="{C5F422EE-FB0F-4CCB-A5ED-F9B221A17B8B}" srcOrd="1" destOrd="0" presId="urn:microsoft.com/office/officeart/2005/8/layout/hierarchy2"/>
    <dgm:cxn modelId="{6A3A4C21-6D0F-48FC-A4A7-76D7F9DD7953}" type="presParOf" srcId="{C5F422EE-FB0F-4CCB-A5ED-F9B221A17B8B}" destId="{F661E650-46CF-4D41-AA42-F7BAB43E0605}" srcOrd="0" destOrd="0" presId="urn:microsoft.com/office/officeart/2005/8/layout/hierarchy2"/>
    <dgm:cxn modelId="{7EC6E98D-3AEC-403C-BF86-FFE13CBD5282}" type="presParOf" srcId="{C5F422EE-FB0F-4CCB-A5ED-F9B221A17B8B}" destId="{2CB23AAB-E3A3-4B2E-B0F7-9D0367CFE233}" srcOrd="1" destOrd="0" presId="urn:microsoft.com/office/officeart/2005/8/layout/hierarchy2"/>
    <dgm:cxn modelId="{D66827AD-8A71-4E5D-AA7A-3E820E9C5B68}" type="presParOf" srcId="{3EC92E01-5A20-4DA9-AC44-83987DDE5AB2}" destId="{28B3FDA9-AA4A-4B4D-89E6-5DEDAC552BA4}" srcOrd="2" destOrd="0" presId="urn:microsoft.com/office/officeart/2005/8/layout/hierarchy2"/>
    <dgm:cxn modelId="{260327DA-4878-422C-8E63-D8057D13E6DE}" type="presParOf" srcId="{28B3FDA9-AA4A-4B4D-89E6-5DEDAC552BA4}" destId="{71AFAEC5-D608-463B-8C8C-84C92CF6AF0E}" srcOrd="0" destOrd="0" presId="urn:microsoft.com/office/officeart/2005/8/layout/hierarchy2"/>
    <dgm:cxn modelId="{50A6210A-4636-4CED-8815-80C43BD363B2}" type="presParOf" srcId="{3EC92E01-5A20-4DA9-AC44-83987DDE5AB2}" destId="{C36679D4-A097-45B6-924A-540CC53EE3F3}" srcOrd="3" destOrd="0" presId="urn:microsoft.com/office/officeart/2005/8/layout/hierarchy2"/>
    <dgm:cxn modelId="{C7B6244A-D2B2-4390-9A9A-06DDD94C3039}" type="presParOf" srcId="{C36679D4-A097-45B6-924A-540CC53EE3F3}" destId="{E45A47C8-3FEB-4959-B569-4592C9CCCE15}" srcOrd="0" destOrd="0" presId="urn:microsoft.com/office/officeart/2005/8/layout/hierarchy2"/>
    <dgm:cxn modelId="{2F85CB02-6833-4BF2-80AD-C93327528047}" type="presParOf" srcId="{C36679D4-A097-45B6-924A-540CC53EE3F3}" destId="{2998CBEF-7FA1-47CE-8A8A-BC62079B4DBF}" srcOrd="1" destOrd="0" presId="urn:microsoft.com/office/officeart/2005/8/layout/hierarchy2"/>
    <dgm:cxn modelId="{8A875966-F23E-48FF-BCCC-8FCD5746A6BD}" type="presParOf" srcId="{2998CBEF-7FA1-47CE-8A8A-BC62079B4DBF}" destId="{5207AE7E-8848-46B0-BF9C-6F21A563CE96}" srcOrd="0" destOrd="0" presId="urn:microsoft.com/office/officeart/2005/8/layout/hierarchy2"/>
    <dgm:cxn modelId="{37E8269E-279B-412C-A87C-8A3BC1E687EE}" type="presParOf" srcId="{5207AE7E-8848-46B0-BF9C-6F21A563CE96}" destId="{5880C7DE-408A-44A8-9C1F-55E27253CF9C}" srcOrd="0" destOrd="0" presId="urn:microsoft.com/office/officeart/2005/8/layout/hierarchy2"/>
    <dgm:cxn modelId="{A1F469F1-FF9F-47FE-A77C-231C2A0D167D}" type="presParOf" srcId="{2998CBEF-7FA1-47CE-8A8A-BC62079B4DBF}" destId="{846ECC7B-0803-41E8-89F4-B377DD08C011}" srcOrd="1" destOrd="0" presId="urn:microsoft.com/office/officeart/2005/8/layout/hierarchy2"/>
    <dgm:cxn modelId="{53F557B6-6D17-4479-A758-609AD52C71A8}" type="presParOf" srcId="{846ECC7B-0803-41E8-89F4-B377DD08C011}" destId="{BD587C62-2B85-4DF3-AC6D-B350E1BB9EC8}" srcOrd="0" destOrd="0" presId="urn:microsoft.com/office/officeart/2005/8/layout/hierarchy2"/>
    <dgm:cxn modelId="{8C79034E-18F6-404F-81BD-D0E32696FF76}" type="presParOf" srcId="{846ECC7B-0803-41E8-89F4-B377DD08C011}" destId="{4371CC72-AE31-412F-B12A-B8DBF9A99CBE}" srcOrd="1" destOrd="0" presId="urn:microsoft.com/office/officeart/2005/8/layout/hierarchy2"/>
    <dgm:cxn modelId="{82CAA876-C07B-4A54-A3CD-F69030F23C48}" type="presParOf" srcId="{4371CC72-AE31-412F-B12A-B8DBF9A99CBE}" destId="{9E98FD4D-753F-4251-8E33-67C9E689FE14}" srcOrd="0" destOrd="0" presId="urn:microsoft.com/office/officeart/2005/8/layout/hierarchy2"/>
    <dgm:cxn modelId="{109418DE-CCB3-48C1-BC84-E81F7D1DF78F}" type="presParOf" srcId="{9E98FD4D-753F-4251-8E33-67C9E689FE14}" destId="{8A7679F5-B395-431B-8649-66B88217D50C}" srcOrd="0" destOrd="0" presId="urn:microsoft.com/office/officeart/2005/8/layout/hierarchy2"/>
    <dgm:cxn modelId="{554D26A0-473E-4CEC-8332-DEC81F421282}" type="presParOf" srcId="{4371CC72-AE31-412F-B12A-B8DBF9A99CBE}" destId="{2AEB29B1-285F-40A1-BF3E-8433F24BD73B}" srcOrd="1" destOrd="0" presId="urn:microsoft.com/office/officeart/2005/8/layout/hierarchy2"/>
    <dgm:cxn modelId="{B1F6F3FA-773F-4C3F-A7C2-2984BEEBDE27}" type="presParOf" srcId="{2AEB29B1-285F-40A1-BF3E-8433F24BD73B}" destId="{9476169C-F839-43C2-B3CB-0B68FAAB7568}" srcOrd="0" destOrd="0" presId="urn:microsoft.com/office/officeart/2005/8/layout/hierarchy2"/>
    <dgm:cxn modelId="{8FB507C0-5093-4B82-A450-8D452A36748A}" type="presParOf" srcId="{2AEB29B1-285F-40A1-BF3E-8433F24BD73B}" destId="{5DD54C7F-682E-4662-A753-8A46117D40A6}" srcOrd="1" destOrd="0" presId="urn:microsoft.com/office/officeart/2005/8/layout/hierarchy2"/>
    <dgm:cxn modelId="{F498C1F3-8396-4F92-A061-4E4AADBD544C}" type="presParOf" srcId="{5DD54C7F-682E-4662-A753-8A46117D40A6}" destId="{3957F077-7C65-4648-94E0-8F641A647CC1}" srcOrd="0" destOrd="0" presId="urn:microsoft.com/office/officeart/2005/8/layout/hierarchy2"/>
    <dgm:cxn modelId="{0F008FD9-C4E3-42CE-AB22-05AF41A39FC4}" type="presParOf" srcId="{3957F077-7C65-4648-94E0-8F641A647CC1}" destId="{6394850E-3137-4231-81A0-24EC85A5898B}" srcOrd="0" destOrd="0" presId="urn:microsoft.com/office/officeart/2005/8/layout/hierarchy2"/>
    <dgm:cxn modelId="{65585B92-36AD-4E58-BAAD-CF190B8785F4}" type="presParOf" srcId="{5DD54C7F-682E-4662-A753-8A46117D40A6}" destId="{84057C64-2995-429B-B17A-CFF99DA8E75F}" srcOrd="1" destOrd="0" presId="urn:microsoft.com/office/officeart/2005/8/layout/hierarchy2"/>
    <dgm:cxn modelId="{333704CF-E444-4D33-AB4C-27734BF5ED94}" type="presParOf" srcId="{84057C64-2995-429B-B17A-CFF99DA8E75F}" destId="{5ED0205B-2F77-4235-8076-8CE863070625}" srcOrd="0" destOrd="0" presId="urn:microsoft.com/office/officeart/2005/8/layout/hierarchy2"/>
    <dgm:cxn modelId="{8F29A3AC-5DE9-4894-B69D-1209C80DEB0F}" type="presParOf" srcId="{84057C64-2995-429B-B17A-CFF99DA8E75F}" destId="{F35CE7AB-F5E1-4E35-B8C0-05370DA32D17}" srcOrd="1" destOrd="0" presId="urn:microsoft.com/office/officeart/2005/8/layout/hierarchy2"/>
    <dgm:cxn modelId="{4140CFA7-A56F-43D8-9256-16B70BDEABA5}" type="presParOf" srcId="{5DD54C7F-682E-4662-A753-8A46117D40A6}" destId="{F7DC1E7C-E50C-4077-BA0C-E8CDC9D00303}" srcOrd="2" destOrd="0" presId="urn:microsoft.com/office/officeart/2005/8/layout/hierarchy2"/>
    <dgm:cxn modelId="{09D34782-E178-4DF1-BF56-2DAC00B9B874}" type="presParOf" srcId="{F7DC1E7C-E50C-4077-BA0C-E8CDC9D00303}" destId="{B8C3F67C-9D32-4002-9DC8-547CE3A265D9}" srcOrd="0" destOrd="0" presId="urn:microsoft.com/office/officeart/2005/8/layout/hierarchy2"/>
    <dgm:cxn modelId="{13CB039D-9B4C-4406-B0FA-B040AB87494C}" type="presParOf" srcId="{5DD54C7F-682E-4662-A753-8A46117D40A6}" destId="{6893DF39-E937-4838-8B0C-418A4C7A70F3}" srcOrd="3" destOrd="0" presId="urn:microsoft.com/office/officeart/2005/8/layout/hierarchy2"/>
    <dgm:cxn modelId="{79DBF8E8-2DD0-4095-9A09-F1F25C3B78C3}" type="presParOf" srcId="{6893DF39-E937-4838-8B0C-418A4C7A70F3}" destId="{8B5BE146-B67D-448D-BD14-73D3E3D568E4}" srcOrd="0" destOrd="0" presId="urn:microsoft.com/office/officeart/2005/8/layout/hierarchy2"/>
    <dgm:cxn modelId="{859B81B6-2E02-4146-8CEF-0749C58C4C67}" type="presParOf" srcId="{6893DF39-E937-4838-8B0C-418A4C7A70F3}" destId="{3E977579-FD4D-4F5F-B007-ABAC867C4A53}" srcOrd="1" destOrd="0" presId="urn:microsoft.com/office/officeart/2005/8/layout/hierarchy2"/>
    <dgm:cxn modelId="{51C34A38-3327-4A76-A451-2A49B882B0E1}" type="presParOf" srcId="{4371CC72-AE31-412F-B12A-B8DBF9A99CBE}" destId="{78DBE89F-7D84-4391-90F2-FD1E7C4AF729}" srcOrd="2" destOrd="0" presId="urn:microsoft.com/office/officeart/2005/8/layout/hierarchy2"/>
    <dgm:cxn modelId="{2DEC9A5C-763C-4F2A-A691-894294A4A352}" type="presParOf" srcId="{78DBE89F-7D84-4391-90F2-FD1E7C4AF729}" destId="{6D314814-5808-4703-A1BA-443711C032A3}" srcOrd="0" destOrd="0" presId="urn:microsoft.com/office/officeart/2005/8/layout/hierarchy2"/>
    <dgm:cxn modelId="{474F743E-52B8-4EF3-A2B5-DAF9D38A80A8}" type="presParOf" srcId="{4371CC72-AE31-412F-B12A-B8DBF9A99CBE}" destId="{6B6BC68B-0080-433A-A242-A79118C394D7}" srcOrd="3" destOrd="0" presId="urn:microsoft.com/office/officeart/2005/8/layout/hierarchy2"/>
    <dgm:cxn modelId="{CA06B3D4-A95D-4926-AE0C-F27F21BB68B3}" type="presParOf" srcId="{6B6BC68B-0080-433A-A242-A79118C394D7}" destId="{E1AFC6C6-BBE4-414F-87AF-8EC3770FC26F}" srcOrd="0" destOrd="0" presId="urn:microsoft.com/office/officeart/2005/8/layout/hierarchy2"/>
    <dgm:cxn modelId="{A4307C34-43DA-4696-9E30-75FB732027D7}" type="presParOf" srcId="{6B6BC68B-0080-433A-A242-A79118C394D7}" destId="{AAC05FD8-9926-499C-9FD9-6DA58AB7D18B}" srcOrd="1" destOrd="0" presId="urn:microsoft.com/office/officeart/2005/8/layout/hierarchy2"/>
    <dgm:cxn modelId="{1F1F1710-DA22-4DB2-B5A0-966FBC14F1F9}" type="presParOf" srcId="{AAC05FD8-9926-499C-9FD9-6DA58AB7D18B}" destId="{15683281-3A98-4627-BAEF-5D0324633DBB}" srcOrd="0" destOrd="0" presId="urn:microsoft.com/office/officeart/2005/8/layout/hierarchy2"/>
    <dgm:cxn modelId="{29C1FAC4-7F3D-4677-91EE-9FC513C4DC08}" type="presParOf" srcId="{15683281-3A98-4627-BAEF-5D0324633DBB}" destId="{850D42EF-DA67-45D0-B6AD-9808BFA5C537}" srcOrd="0" destOrd="0" presId="urn:microsoft.com/office/officeart/2005/8/layout/hierarchy2"/>
    <dgm:cxn modelId="{C73D85BA-D172-4EDA-BF33-870A1B8C9DDF}" type="presParOf" srcId="{AAC05FD8-9926-499C-9FD9-6DA58AB7D18B}" destId="{095EE214-B74F-4986-A5E8-E0A60DBD9BB5}" srcOrd="1" destOrd="0" presId="urn:microsoft.com/office/officeart/2005/8/layout/hierarchy2"/>
    <dgm:cxn modelId="{50285C01-F2C1-45D9-86D7-CA56AD682297}" type="presParOf" srcId="{095EE214-B74F-4986-A5E8-E0A60DBD9BB5}" destId="{DB3D1EDA-12CF-4DBC-8B90-4A296A272B47}" srcOrd="0" destOrd="0" presId="urn:microsoft.com/office/officeart/2005/8/layout/hierarchy2"/>
    <dgm:cxn modelId="{507E14B2-726F-4966-8DAF-5988D5D578E5}" type="presParOf" srcId="{095EE214-B74F-4986-A5E8-E0A60DBD9BB5}" destId="{70B6679F-4D48-4CD0-9E6B-F5E53970B254}" srcOrd="1" destOrd="0" presId="urn:microsoft.com/office/officeart/2005/8/layout/hierarchy2"/>
    <dgm:cxn modelId="{E549206C-B60C-4F4A-9422-8560B32E49D4}" type="presParOf" srcId="{AAC05FD8-9926-499C-9FD9-6DA58AB7D18B}" destId="{A7666F4B-A5E6-498D-BF4A-815E102FE1A6}" srcOrd="2" destOrd="0" presId="urn:microsoft.com/office/officeart/2005/8/layout/hierarchy2"/>
    <dgm:cxn modelId="{08A65624-40EB-49C8-9892-F61D9C6DCF5B}" type="presParOf" srcId="{A7666F4B-A5E6-498D-BF4A-815E102FE1A6}" destId="{04ABA6F6-7390-4A2C-8C9C-478C8A0E8CBA}" srcOrd="0" destOrd="0" presId="urn:microsoft.com/office/officeart/2005/8/layout/hierarchy2"/>
    <dgm:cxn modelId="{6A0FF50F-D98C-43AC-8782-B29C45AFE341}" type="presParOf" srcId="{AAC05FD8-9926-499C-9FD9-6DA58AB7D18B}" destId="{E574D25B-6EDE-464C-987B-66BEE7369CFD}" srcOrd="3" destOrd="0" presId="urn:microsoft.com/office/officeart/2005/8/layout/hierarchy2"/>
    <dgm:cxn modelId="{5C7C03DE-1FDA-4511-80D3-C74A63C795EE}" type="presParOf" srcId="{E574D25B-6EDE-464C-987B-66BEE7369CFD}" destId="{E32ED423-FE68-46F8-8474-FE697D795EBF}" srcOrd="0" destOrd="0" presId="urn:microsoft.com/office/officeart/2005/8/layout/hierarchy2"/>
    <dgm:cxn modelId="{31F525B7-9449-4A70-8411-035A0652A464}" type="presParOf" srcId="{E574D25B-6EDE-464C-987B-66BEE7369CFD}" destId="{22222FEA-286C-43F1-8CC5-217AB8966E1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67A449C-016F-417A-B5AB-277C1C74FE1F}">
      <dgm:prSet phldrT="[Texte]"/>
      <dgm:spPr/>
      <dgm:t>
        <a:bodyPr/>
        <a:lstStyle/>
        <a:p>
          <a:r>
            <a:rPr lang="fr-FR" dirty="0" smtClean="0"/>
            <a:t>Tâches à effectuées</a:t>
          </a:r>
          <a:endParaRPr lang="fr-FR" dirty="0"/>
        </a:p>
      </dgm:t>
    </dgm:pt>
    <dgm:pt modelId="{4A0CCFBE-F921-405C-9666-5F9A6A091BBD}" type="parTrans" cxnId="{9B97C3C7-6C73-4FBC-A1AE-3CD573DC73EF}">
      <dgm:prSet/>
      <dgm:spPr/>
      <dgm:t>
        <a:bodyPr/>
        <a:lstStyle/>
        <a:p>
          <a:endParaRPr lang="fr-FR"/>
        </a:p>
      </dgm:t>
    </dgm:pt>
    <dgm:pt modelId="{E59F11C9-AE71-420D-BD32-5BB290D8930C}" type="sibTrans" cxnId="{9B97C3C7-6C73-4FBC-A1AE-3CD573DC73EF}">
      <dgm:prSet/>
      <dgm:spPr/>
      <dgm:t>
        <a:bodyPr/>
        <a:lstStyle/>
        <a:p>
          <a:endParaRPr lang="fr-FR"/>
        </a:p>
      </dgm:t>
    </dgm:pt>
    <dgm:pt modelId="{730A85E1-89F1-4D77-B8D5-FF9CDA9E29E4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0D27DB26-EE46-4954-A69F-A39E39A7DF78}" type="parTrans" cxnId="{624AC22C-F536-460D-9490-56E275C2D0D3}">
      <dgm:prSet/>
      <dgm:spPr/>
      <dgm:t>
        <a:bodyPr/>
        <a:lstStyle/>
        <a:p>
          <a:endParaRPr lang="fr-FR"/>
        </a:p>
      </dgm:t>
    </dgm:pt>
    <dgm:pt modelId="{826E753E-9F3F-45F9-8B36-8AA30BE984F7}" type="sibTrans" cxnId="{624AC22C-F536-460D-9490-56E275C2D0D3}">
      <dgm:prSet/>
      <dgm:spPr/>
      <dgm:t>
        <a:bodyPr/>
        <a:lstStyle/>
        <a:p>
          <a:endParaRPr lang="fr-FR"/>
        </a:p>
      </dgm:t>
    </dgm:pt>
    <dgm:pt modelId="{A8EB7347-84A8-461B-A253-4CA83A90A907}">
      <dgm:prSet/>
      <dgm:spPr/>
      <dgm:t>
        <a:bodyPr/>
        <a:lstStyle/>
        <a:p>
          <a:r>
            <a:rPr lang="fr-FR" dirty="0" smtClean="0"/>
            <a:t>Calculer le temps de chaque tour</a:t>
          </a:r>
          <a:endParaRPr lang="fr-FR" dirty="0"/>
        </a:p>
      </dgm:t>
    </dgm:pt>
    <dgm:pt modelId="{9F7E866B-2A29-4415-BC64-929B799F9352}" type="parTrans" cxnId="{A47479BF-C20E-45AE-A2A6-0EA16C585DFB}">
      <dgm:prSet/>
      <dgm:spPr/>
      <dgm:t>
        <a:bodyPr/>
        <a:lstStyle/>
        <a:p>
          <a:endParaRPr lang="fr-FR"/>
        </a:p>
      </dgm:t>
    </dgm:pt>
    <dgm:pt modelId="{B94923B9-084A-4233-8DD1-6CF73FE5C815}" type="sibTrans" cxnId="{A47479BF-C20E-45AE-A2A6-0EA16C585DFB}">
      <dgm:prSet/>
      <dgm:spPr/>
      <dgm:t>
        <a:bodyPr/>
        <a:lstStyle/>
        <a:p>
          <a:endParaRPr lang="fr-FR"/>
        </a:p>
      </dgm:t>
    </dgm:pt>
    <dgm:pt modelId="{048BFB84-701A-49AA-8C76-F1DCA8A6ACC1}">
      <dgm:prSet/>
      <dgm:spPr/>
      <dgm:t>
        <a:bodyPr/>
        <a:lstStyle/>
        <a:p>
          <a:r>
            <a:rPr lang="fr-FR" dirty="0" smtClean="0"/>
            <a:t>Calculer le meilleur temps de chaque tour</a:t>
          </a:r>
          <a:endParaRPr lang="fr-FR" dirty="0"/>
        </a:p>
      </dgm:t>
    </dgm:pt>
    <dgm:pt modelId="{F66DAE85-EE5A-40A5-A476-F9D8316AF7A5}" type="parTrans" cxnId="{C4D2426D-9230-46C6-A2B7-CD60B3E84C5A}">
      <dgm:prSet/>
      <dgm:spPr/>
      <dgm:t>
        <a:bodyPr/>
        <a:lstStyle/>
        <a:p>
          <a:endParaRPr lang="fr-FR"/>
        </a:p>
      </dgm:t>
    </dgm:pt>
    <dgm:pt modelId="{90645409-0D19-4AF3-82E7-7B1A59C9155E}" type="sibTrans" cxnId="{C4D2426D-9230-46C6-A2B7-CD60B3E84C5A}">
      <dgm:prSet/>
      <dgm:spPr/>
      <dgm:t>
        <a:bodyPr/>
        <a:lstStyle/>
        <a:p>
          <a:endParaRPr lang="fr-FR"/>
        </a:p>
      </dgm:t>
    </dgm:pt>
    <dgm:pt modelId="{E81FABA9-5BF3-42C1-B993-E2BA68D5BD17}">
      <dgm:prSet/>
      <dgm:spPr/>
      <dgm:t>
        <a:bodyPr/>
        <a:lstStyle/>
        <a:p>
          <a:r>
            <a:rPr lang="fr-FR" dirty="0" smtClean="0"/>
            <a:t>Enregistrer les temps dans la BDD du PC SERVEUR</a:t>
          </a:r>
        </a:p>
      </dgm:t>
    </dgm:pt>
    <dgm:pt modelId="{A4E83FD3-D4C8-45DA-B935-0710DA4F5955}" type="parTrans" cxnId="{9349BD10-87E8-4A23-BB36-C0BC0775C475}">
      <dgm:prSet/>
      <dgm:spPr/>
      <dgm:t>
        <a:bodyPr/>
        <a:lstStyle/>
        <a:p>
          <a:endParaRPr lang="fr-FR"/>
        </a:p>
      </dgm:t>
    </dgm:pt>
    <dgm:pt modelId="{42430968-8AE6-42B1-B4C8-CBCA36BC8ABC}" type="sibTrans" cxnId="{9349BD10-87E8-4A23-BB36-C0BC0775C475}">
      <dgm:prSet/>
      <dgm:spPr/>
      <dgm:t>
        <a:bodyPr/>
        <a:lstStyle/>
        <a:p>
          <a:endParaRPr lang="fr-FR"/>
        </a:p>
      </dgm:t>
    </dgm:pt>
    <dgm:pt modelId="{831C7CCA-6C0C-47F6-B456-4BBF0AB32CA3}">
      <dgm:prSet/>
      <dgm:spPr/>
      <dgm:t>
        <a:bodyPr/>
        <a:lstStyle/>
        <a:p>
          <a:r>
            <a:rPr lang="fr-FR" dirty="0" smtClean="0"/>
            <a:t>Affichage des temps sur deux écrans (accueil et piste)</a:t>
          </a:r>
        </a:p>
      </dgm:t>
    </dgm:pt>
    <dgm:pt modelId="{34EC5E28-2E4D-4970-928C-0A30B4E8CE5F}" type="parTrans" cxnId="{B23E3D25-E368-418F-AF87-51F09493CAB5}">
      <dgm:prSet/>
      <dgm:spPr/>
      <dgm:t>
        <a:bodyPr/>
        <a:lstStyle/>
        <a:p>
          <a:endParaRPr lang="fr-FR"/>
        </a:p>
      </dgm:t>
    </dgm:pt>
    <dgm:pt modelId="{DF8355AD-5D27-44F0-BEFF-56D13F0F60EF}" type="sibTrans" cxnId="{B23E3D25-E368-418F-AF87-51F09493CAB5}">
      <dgm:prSet/>
      <dgm:spPr/>
      <dgm:t>
        <a:bodyPr/>
        <a:lstStyle/>
        <a:p>
          <a:endParaRPr lang="fr-FR"/>
        </a:p>
      </dgm:t>
    </dgm:pt>
    <dgm:pt modelId="{08D8EEB4-6EF1-4335-A182-C4B1EE90FEBD}">
      <dgm:prSet/>
      <dgm:spPr/>
      <dgm:t>
        <a:bodyPr/>
        <a:lstStyle/>
        <a:p>
          <a:r>
            <a:rPr lang="fr-FR" dirty="0" smtClean="0"/>
            <a:t>Transmission des ordres de Start et Stop (feux)</a:t>
          </a:r>
        </a:p>
      </dgm:t>
    </dgm:pt>
    <dgm:pt modelId="{7E6AD36D-2392-4E68-AF1C-2BC16158F5E3}" type="parTrans" cxnId="{E933CAD8-541D-447B-A8E2-45DAFD14969E}">
      <dgm:prSet/>
      <dgm:spPr/>
      <dgm:t>
        <a:bodyPr/>
        <a:lstStyle/>
        <a:p>
          <a:endParaRPr lang="fr-FR"/>
        </a:p>
      </dgm:t>
    </dgm:pt>
    <dgm:pt modelId="{C27075AA-FDD6-47AB-A5AE-CA2D32CB107D}" type="sibTrans" cxnId="{E933CAD8-541D-447B-A8E2-45DAFD14969E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AF15C2A-D959-4DDF-AC85-B183A210DE14}" type="pres">
      <dgm:prSet presAssocID="{A67A449C-016F-417A-B5AB-277C1C74FE1F}" presName="root1" presStyleCnt="0"/>
      <dgm:spPr/>
    </dgm:pt>
    <dgm:pt modelId="{229DAF4D-2638-4C30-93C5-F0F03EB18524}" type="pres">
      <dgm:prSet presAssocID="{A67A449C-016F-417A-B5AB-277C1C74FE1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3BE023-A7B2-4E8D-B797-CC413EAA7EB5}" type="pres">
      <dgm:prSet presAssocID="{A67A449C-016F-417A-B5AB-277C1C74FE1F}" presName="level2hierChild" presStyleCnt="0"/>
      <dgm:spPr/>
    </dgm:pt>
    <dgm:pt modelId="{7449546A-2730-4005-9215-79C7C31C3A97}" type="pres">
      <dgm:prSet presAssocID="{0D27DB26-EE46-4954-A69F-A39E39A7DF78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F15925D9-F72D-4585-A985-581C37B05C4A}" type="pres">
      <dgm:prSet presAssocID="{0D27DB26-EE46-4954-A69F-A39E39A7DF78}" presName="connTx" presStyleLbl="parChTrans1D2" presStyleIdx="0" presStyleCnt="1"/>
      <dgm:spPr/>
      <dgm:t>
        <a:bodyPr/>
        <a:lstStyle/>
        <a:p>
          <a:endParaRPr lang="fr-FR"/>
        </a:p>
      </dgm:t>
    </dgm:pt>
    <dgm:pt modelId="{FE27CBB2-8838-44A0-B6DC-9D15460EE496}" type="pres">
      <dgm:prSet presAssocID="{730A85E1-89F1-4D77-B8D5-FF9CDA9E29E4}" presName="root2" presStyleCnt="0"/>
      <dgm:spPr/>
    </dgm:pt>
    <dgm:pt modelId="{E5126446-3140-46C4-8356-1F2571032AC9}" type="pres">
      <dgm:prSet presAssocID="{730A85E1-89F1-4D77-B8D5-FF9CDA9E29E4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D44882E-A619-4A91-A846-5D9E4ED7F86E}" type="pres">
      <dgm:prSet presAssocID="{730A85E1-89F1-4D77-B8D5-FF9CDA9E29E4}" presName="level3hierChild" presStyleCnt="0"/>
      <dgm:spPr/>
    </dgm:pt>
    <dgm:pt modelId="{09AAF833-40D6-46E4-91E6-5767879DFAF0}" type="pres">
      <dgm:prSet presAssocID="{9F7E866B-2A29-4415-BC64-929B799F9352}" presName="conn2-1" presStyleLbl="parChTrans1D3" presStyleIdx="0" presStyleCnt="5"/>
      <dgm:spPr/>
      <dgm:t>
        <a:bodyPr/>
        <a:lstStyle/>
        <a:p>
          <a:endParaRPr lang="fr-FR"/>
        </a:p>
      </dgm:t>
    </dgm:pt>
    <dgm:pt modelId="{B7D9A0C3-2B4D-4F4C-8E9D-032109240AAA}" type="pres">
      <dgm:prSet presAssocID="{9F7E866B-2A29-4415-BC64-929B799F9352}" presName="connTx" presStyleLbl="parChTrans1D3" presStyleIdx="0" presStyleCnt="5"/>
      <dgm:spPr/>
      <dgm:t>
        <a:bodyPr/>
        <a:lstStyle/>
        <a:p>
          <a:endParaRPr lang="fr-FR"/>
        </a:p>
      </dgm:t>
    </dgm:pt>
    <dgm:pt modelId="{1B40B5C6-755A-44EC-A05A-34DE218218B6}" type="pres">
      <dgm:prSet presAssocID="{A8EB7347-84A8-461B-A253-4CA83A90A907}" presName="root2" presStyleCnt="0"/>
      <dgm:spPr/>
    </dgm:pt>
    <dgm:pt modelId="{E5F017F2-F93A-4BCC-9BCF-F6A5CE140DFB}" type="pres">
      <dgm:prSet presAssocID="{A8EB7347-84A8-461B-A253-4CA83A90A907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0164EC9-FC4E-4045-94A6-18BD96ACABA3}" type="pres">
      <dgm:prSet presAssocID="{A8EB7347-84A8-461B-A253-4CA83A90A907}" presName="level3hierChild" presStyleCnt="0"/>
      <dgm:spPr/>
    </dgm:pt>
    <dgm:pt modelId="{23443691-DB17-4348-B828-707DF78848F2}" type="pres">
      <dgm:prSet presAssocID="{F66DAE85-EE5A-40A5-A476-F9D8316AF7A5}" presName="conn2-1" presStyleLbl="parChTrans1D3" presStyleIdx="1" presStyleCnt="5"/>
      <dgm:spPr/>
      <dgm:t>
        <a:bodyPr/>
        <a:lstStyle/>
        <a:p>
          <a:endParaRPr lang="fr-FR"/>
        </a:p>
      </dgm:t>
    </dgm:pt>
    <dgm:pt modelId="{44A548F8-4CDD-41CA-B96A-FECFD0C477DF}" type="pres">
      <dgm:prSet presAssocID="{F66DAE85-EE5A-40A5-A476-F9D8316AF7A5}" presName="connTx" presStyleLbl="parChTrans1D3" presStyleIdx="1" presStyleCnt="5"/>
      <dgm:spPr/>
      <dgm:t>
        <a:bodyPr/>
        <a:lstStyle/>
        <a:p>
          <a:endParaRPr lang="fr-FR"/>
        </a:p>
      </dgm:t>
    </dgm:pt>
    <dgm:pt modelId="{C10BDB16-1341-4DF9-9C46-34805D7397A8}" type="pres">
      <dgm:prSet presAssocID="{048BFB84-701A-49AA-8C76-F1DCA8A6ACC1}" presName="root2" presStyleCnt="0"/>
      <dgm:spPr/>
    </dgm:pt>
    <dgm:pt modelId="{817319E3-25DA-4E04-BABC-FE9F5C610E5B}" type="pres">
      <dgm:prSet presAssocID="{048BFB84-701A-49AA-8C76-F1DCA8A6ACC1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348E633-D090-4B25-A72F-A97D28807EEE}" type="pres">
      <dgm:prSet presAssocID="{048BFB84-701A-49AA-8C76-F1DCA8A6ACC1}" presName="level3hierChild" presStyleCnt="0"/>
      <dgm:spPr/>
    </dgm:pt>
    <dgm:pt modelId="{A939D710-92A3-4FA8-A1DB-AAB2B88265A2}" type="pres">
      <dgm:prSet presAssocID="{A4E83FD3-D4C8-45DA-B935-0710DA4F5955}" presName="conn2-1" presStyleLbl="parChTrans1D3" presStyleIdx="2" presStyleCnt="5"/>
      <dgm:spPr/>
      <dgm:t>
        <a:bodyPr/>
        <a:lstStyle/>
        <a:p>
          <a:endParaRPr lang="fr-FR"/>
        </a:p>
      </dgm:t>
    </dgm:pt>
    <dgm:pt modelId="{0F8941A2-B00A-4987-8FDC-89009DF73783}" type="pres">
      <dgm:prSet presAssocID="{A4E83FD3-D4C8-45DA-B935-0710DA4F5955}" presName="connTx" presStyleLbl="parChTrans1D3" presStyleIdx="2" presStyleCnt="5"/>
      <dgm:spPr/>
      <dgm:t>
        <a:bodyPr/>
        <a:lstStyle/>
        <a:p>
          <a:endParaRPr lang="fr-FR"/>
        </a:p>
      </dgm:t>
    </dgm:pt>
    <dgm:pt modelId="{CC538BC6-E8C2-45F4-AB25-E6099DD664C5}" type="pres">
      <dgm:prSet presAssocID="{E81FABA9-5BF3-42C1-B993-E2BA68D5BD17}" presName="root2" presStyleCnt="0"/>
      <dgm:spPr/>
    </dgm:pt>
    <dgm:pt modelId="{EC95201B-301F-4B8C-B770-0F4F17151BDA}" type="pres">
      <dgm:prSet presAssocID="{E81FABA9-5BF3-42C1-B993-E2BA68D5BD17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EB3C78C-4071-4508-B93C-C360646D2AC6}" type="pres">
      <dgm:prSet presAssocID="{E81FABA9-5BF3-42C1-B993-E2BA68D5BD17}" presName="level3hierChild" presStyleCnt="0"/>
      <dgm:spPr/>
    </dgm:pt>
    <dgm:pt modelId="{A0EE0FC4-57EA-44AD-B4AF-3D5C2E7E576F}" type="pres">
      <dgm:prSet presAssocID="{34EC5E28-2E4D-4970-928C-0A30B4E8CE5F}" presName="conn2-1" presStyleLbl="parChTrans1D3" presStyleIdx="3" presStyleCnt="5"/>
      <dgm:spPr/>
      <dgm:t>
        <a:bodyPr/>
        <a:lstStyle/>
        <a:p>
          <a:endParaRPr lang="fr-FR"/>
        </a:p>
      </dgm:t>
    </dgm:pt>
    <dgm:pt modelId="{517A6E04-85FA-40D4-AA87-02FB434B895C}" type="pres">
      <dgm:prSet presAssocID="{34EC5E28-2E4D-4970-928C-0A30B4E8CE5F}" presName="connTx" presStyleLbl="parChTrans1D3" presStyleIdx="3" presStyleCnt="5"/>
      <dgm:spPr/>
      <dgm:t>
        <a:bodyPr/>
        <a:lstStyle/>
        <a:p>
          <a:endParaRPr lang="fr-FR"/>
        </a:p>
      </dgm:t>
    </dgm:pt>
    <dgm:pt modelId="{8D549B5F-2963-4AFB-9360-9ED0659FF0B2}" type="pres">
      <dgm:prSet presAssocID="{831C7CCA-6C0C-47F6-B456-4BBF0AB32CA3}" presName="root2" presStyleCnt="0"/>
      <dgm:spPr/>
    </dgm:pt>
    <dgm:pt modelId="{B21F61BE-7086-4FAA-9DDB-9A4BD5C86CE8}" type="pres">
      <dgm:prSet presAssocID="{831C7CCA-6C0C-47F6-B456-4BBF0AB32CA3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446102E-A863-44AF-805F-A0F31985912C}" type="pres">
      <dgm:prSet presAssocID="{831C7CCA-6C0C-47F6-B456-4BBF0AB32CA3}" presName="level3hierChild" presStyleCnt="0"/>
      <dgm:spPr/>
    </dgm:pt>
    <dgm:pt modelId="{5C3F4EFD-9F2F-4EA1-94B2-AED308628EC7}" type="pres">
      <dgm:prSet presAssocID="{7E6AD36D-2392-4E68-AF1C-2BC16158F5E3}" presName="conn2-1" presStyleLbl="parChTrans1D3" presStyleIdx="4" presStyleCnt="5"/>
      <dgm:spPr/>
      <dgm:t>
        <a:bodyPr/>
        <a:lstStyle/>
        <a:p>
          <a:endParaRPr lang="fr-FR"/>
        </a:p>
      </dgm:t>
    </dgm:pt>
    <dgm:pt modelId="{526E4F4F-5355-46C2-BA47-4BF4B5911299}" type="pres">
      <dgm:prSet presAssocID="{7E6AD36D-2392-4E68-AF1C-2BC16158F5E3}" presName="connTx" presStyleLbl="parChTrans1D3" presStyleIdx="4" presStyleCnt="5"/>
      <dgm:spPr/>
      <dgm:t>
        <a:bodyPr/>
        <a:lstStyle/>
        <a:p>
          <a:endParaRPr lang="fr-FR"/>
        </a:p>
      </dgm:t>
    </dgm:pt>
    <dgm:pt modelId="{0BF1F9B4-3624-4BEB-BCD5-88FC8AC892DD}" type="pres">
      <dgm:prSet presAssocID="{08D8EEB4-6EF1-4335-A182-C4B1EE90FEBD}" presName="root2" presStyleCnt="0"/>
      <dgm:spPr/>
    </dgm:pt>
    <dgm:pt modelId="{1F032B42-9B75-41A0-9214-20BCC2EC3A44}" type="pres">
      <dgm:prSet presAssocID="{08D8EEB4-6EF1-4335-A182-C4B1EE90FEBD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3715637-1B53-4D73-B0E7-F3A7C9E1A3F8}" type="pres">
      <dgm:prSet presAssocID="{08D8EEB4-6EF1-4335-A182-C4B1EE90FEBD}" presName="level3hierChild" presStyleCnt="0"/>
      <dgm:spPr/>
    </dgm:pt>
  </dgm:ptLst>
  <dgm:cxnLst>
    <dgm:cxn modelId="{487205A3-BC88-44B3-8BE9-8BCB5DA1D19E}" type="presOf" srcId="{9F7E866B-2A29-4415-BC64-929B799F9352}" destId="{09AAF833-40D6-46E4-91E6-5767879DFAF0}" srcOrd="0" destOrd="0" presId="urn:microsoft.com/office/officeart/2005/8/layout/hierarchy2"/>
    <dgm:cxn modelId="{7ABE7B36-1806-4AB1-BB0C-36CE82728E1B}" type="presOf" srcId="{A8EB7347-84A8-461B-A253-4CA83A90A907}" destId="{E5F017F2-F93A-4BCC-9BCF-F6A5CE140DFB}" srcOrd="0" destOrd="0" presId="urn:microsoft.com/office/officeart/2005/8/layout/hierarchy2"/>
    <dgm:cxn modelId="{E933CAD8-541D-447B-A8E2-45DAFD14969E}" srcId="{730A85E1-89F1-4D77-B8D5-FF9CDA9E29E4}" destId="{08D8EEB4-6EF1-4335-A182-C4B1EE90FEBD}" srcOrd="4" destOrd="0" parTransId="{7E6AD36D-2392-4E68-AF1C-2BC16158F5E3}" sibTransId="{C27075AA-FDD6-47AB-A5AE-CA2D32CB107D}"/>
    <dgm:cxn modelId="{CC06128B-D5E3-4517-8BA0-045D19812598}" type="presOf" srcId="{A4E83FD3-D4C8-45DA-B935-0710DA4F5955}" destId="{0F8941A2-B00A-4987-8FDC-89009DF73783}" srcOrd="1" destOrd="0" presId="urn:microsoft.com/office/officeart/2005/8/layout/hierarchy2"/>
    <dgm:cxn modelId="{9B97C3C7-6C73-4FBC-A1AE-3CD573DC73EF}" srcId="{91F05FBA-5097-4E2F-A81D-1E5B486A6AA9}" destId="{A67A449C-016F-417A-B5AB-277C1C74FE1F}" srcOrd="0" destOrd="0" parTransId="{4A0CCFBE-F921-405C-9666-5F9A6A091BBD}" sibTransId="{E59F11C9-AE71-420D-BD32-5BB290D8930C}"/>
    <dgm:cxn modelId="{9EC72F50-F304-47B2-92BD-17C81E251C20}" type="presOf" srcId="{0D27DB26-EE46-4954-A69F-A39E39A7DF78}" destId="{7449546A-2730-4005-9215-79C7C31C3A97}" srcOrd="0" destOrd="0" presId="urn:microsoft.com/office/officeart/2005/8/layout/hierarchy2"/>
    <dgm:cxn modelId="{EF8211FC-E819-4557-BF9C-5480BA8660BF}" type="presOf" srcId="{7E6AD36D-2392-4E68-AF1C-2BC16158F5E3}" destId="{5C3F4EFD-9F2F-4EA1-94B2-AED308628EC7}" srcOrd="0" destOrd="0" presId="urn:microsoft.com/office/officeart/2005/8/layout/hierarchy2"/>
    <dgm:cxn modelId="{F0A93754-B1B2-4F2B-87A4-EB419335BF3B}" type="presOf" srcId="{91F05FBA-5097-4E2F-A81D-1E5B486A6AA9}" destId="{DE3A4EB8-30B4-4D54-8E31-013ADA550822}" srcOrd="0" destOrd="0" presId="urn:microsoft.com/office/officeart/2005/8/layout/hierarchy2"/>
    <dgm:cxn modelId="{C4D2426D-9230-46C6-A2B7-CD60B3E84C5A}" srcId="{730A85E1-89F1-4D77-B8D5-FF9CDA9E29E4}" destId="{048BFB84-701A-49AA-8C76-F1DCA8A6ACC1}" srcOrd="1" destOrd="0" parTransId="{F66DAE85-EE5A-40A5-A476-F9D8316AF7A5}" sibTransId="{90645409-0D19-4AF3-82E7-7B1A59C9155E}"/>
    <dgm:cxn modelId="{ACB66F9D-D5A9-417C-8398-F8427F230102}" type="presOf" srcId="{9F7E866B-2A29-4415-BC64-929B799F9352}" destId="{B7D9A0C3-2B4D-4F4C-8E9D-032109240AAA}" srcOrd="1" destOrd="0" presId="urn:microsoft.com/office/officeart/2005/8/layout/hierarchy2"/>
    <dgm:cxn modelId="{80AB35B2-56F9-4A43-BAEC-D7D4E2F271FC}" type="presOf" srcId="{0D27DB26-EE46-4954-A69F-A39E39A7DF78}" destId="{F15925D9-F72D-4585-A985-581C37B05C4A}" srcOrd="1" destOrd="0" presId="urn:microsoft.com/office/officeart/2005/8/layout/hierarchy2"/>
    <dgm:cxn modelId="{B23E3D25-E368-418F-AF87-51F09493CAB5}" srcId="{730A85E1-89F1-4D77-B8D5-FF9CDA9E29E4}" destId="{831C7CCA-6C0C-47F6-B456-4BBF0AB32CA3}" srcOrd="3" destOrd="0" parTransId="{34EC5E28-2E4D-4970-928C-0A30B4E8CE5F}" sibTransId="{DF8355AD-5D27-44F0-BEFF-56D13F0F60EF}"/>
    <dgm:cxn modelId="{41F7E731-1B66-489A-AF2B-86EF258FEC2F}" type="presOf" srcId="{7E6AD36D-2392-4E68-AF1C-2BC16158F5E3}" destId="{526E4F4F-5355-46C2-BA47-4BF4B5911299}" srcOrd="1" destOrd="0" presId="urn:microsoft.com/office/officeart/2005/8/layout/hierarchy2"/>
    <dgm:cxn modelId="{1B12FB7F-3146-4BEA-9464-9686976AD2E6}" type="presOf" srcId="{34EC5E28-2E4D-4970-928C-0A30B4E8CE5F}" destId="{517A6E04-85FA-40D4-AA87-02FB434B895C}" srcOrd="1" destOrd="0" presId="urn:microsoft.com/office/officeart/2005/8/layout/hierarchy2"/>
    <dgm:cxn modelId="{68E14C19-398E-4F40-A608-AC538F8FFD6C}" type="presOf" srcId="{F66DAE85-EE5A-40A5-A476-F9D8316AF7A5}" destId="{23443691-DB17-4348-B828-707DF78848F2}" srcOrd="0" destOrd="0" presId="urn:microsoft.com/office/officeart/2005/8/layout/hierarchy2"/>
    <dgm:cxn modelId="{624AC22C-F536-460D-9490-56E275C2D0D3}" srcId="{A67A449C-016F-417A-B5AB-277C1C74FE1F}" destId="{730A85E1-89F1-4D77-B8D5-FF9CDA9E29E4}" srcOrd="0" destOrd="0" parTransId="{0D27DB26-EE46-4954-A69F-A39E39A7DF78}" sibTransId="{826E753E-9F3F-45F9-8B36-8AA30BE984F7}"/>
    <dgm:cxn modelId="{00AA8BA3-DC5F-4E0D-AE64-8E120141C107}" type="presOf" srcId="{34EC5E28-2E4D-4970-928C-0A30B4E8CE5F}" destId="{A0EE0FC4-57EA-44AD-B4AF-3D5C2E7E576F}" srcOrd="0" destOrd="0" presId="urn:microsoft.com/office/officeart/2005/8/layout/hierarchy2"/>
    <dgm:cxn modelId="{9349BD10-87E8-4A23-BB36-C0BC0775C475}" srcId="{730A85E1-89F1-4D77-B8D5-FF9CDA9E29E4}" destId="{E81FABA9-5BF3-42C1-B993-E2BA68D5BD17}" srcOrd="2" destOrd="0" parTransId="{A4E83FD3-D4C8-45DA-B935-0710DA4F5955}" sibTransId="{42430968-8AE6-42B1-B4C8-CBCA36BC8ABC}"/>
    <dgm:cxn modelId="{CDC5DA59-7DB6-4C0B-A12E-E1031538D111}" type="presOf" srcId="{E81FABA9-5BF3-42C1-B993-E2BA68D5BD17}" destId="{EC95201B-301F-4B8C-B770-0F4F17151BDA}" srcOrd="0" destOrd="0" presId="urn:microsoft.com/office/officeart/2005/8/layout/hierarchy2"/>
    <dgm:cxn modelId="{28E05D68-021E-4CA5-9AE4-1B2F81FC9635}" type="presOf" srcId="{F66DAE85-EE5A-40A5-A476-F9D8316AF7A5}" destId="{44A548F8-4CDD-41CA-B96A-FECFD0C477DF}" srcOrd="1" destOrd="0" presId="urn:microsoft.com/office/officeart/2005/8/layout/hierarchy2"/>
    <dgm:cxn modelId="{ADD5A92F-4193-41C0-BBF5-C81358F9E7D9}" type="presOf" srcId="{A67A449C-016F-417A-B5AB-277C1C74FE1F}" destId="{229DAF4D-2638-4C30-93C5-F0F03EB18524}" srcOrd="0" destOrd="0" presId="urn:microsoft.com/office/officeart/2005/8/layout/hierarchy2"/>
    <dgm:cxn modelId="{FD14EE55-8BBE-49C9-9C19-A77C67F3290F}" type="presOf" srcId="{A4E83FD3-D4C8-45DA-B935-0710DA4F5955}" destId="{A939D710-92A3-4FA8-A1DB-AAB2B88265A2}" srcOrd="0" destOrd="0" presId="urn:microsoft.com/office/officeart/2005/8/layout/hierarchy2"/>
    <dgm:cxn modelId="{36AF6BB9-DEBD-450B-BC22-75E6DEF43192}" type="presOf" srcId="{831C7CCA-6C0C-47F6-B456-4BBF0AB32CA3}" destId="{B21F61BE-7086-4FAA-9DDB-9A4BD5C86CE8}" srcOrd="0" destOrd="0" presId="urn:microsoft.com/office/officeart/2005/8/layout/hierarchy2"/>
    <dgm:cxn modelId="{25D1BC86-1AB7-42AD-8293-5300F1FE62C1}" type="presOf" srcId="{08D8EEB4-6EF1-4335-A182-C4B1EE90FEBD}" destId="{1F032B42-9B75-41A0-9214-20BCC2EC3A44}" srcOrd="0" destOrd="0" presId="urn:microsoft.com/office/officeart/2005/8/layout/hierarchy2"/>
    <dgm:cxn modelId="{94396FF2-5775-4E00-A2A2-DA086BE918AD}" type="presOf" srcId="{048BFB84-701A-49AA-8C76-F1DCA8A6ACC1}" destId="{817319E3-25DA-4E04-BABC-FE9F5C610E5B}" srcOrd="0" destOrd="0" presId="urn:microsoft.com/office/officeart/2005/8/layout/hierarchy2"/>
    <dgm:cxn modelId="{A47479BF-C20E-45AE-A2A6-0EA16C585DFB}" srcId="{730A85E1-89F1-4D77-B8D5-FF9CDA9E29E4}" destId="{A8EB7347-84A8-461B-A253-4CA83A90A907}" srcOrd="0" destOrd="0" parTransId="{9F7E866B-2A29-4415-BC64-929B799F9352}" sibTransId="{B94923B9-084A-4233-8DD1-6CF73FE5C815}"/>
    <dgm:cxn modelId="{EC2AB4F9-F790-481B-A086-EFFCF8D24564}" type="presOf" srcId="{730A85E1-89F1-4D77-B8D5-FF9CDA9E29E4}" destId="{E5126446-3140-46C4-8356-1F2571032AC9}" srcOrd="0" destOrd="0" presId="urn:microsoft.com/office/officeart/2005/8/layout/hierarchy2"/>
    <dgm:cxn modelId="{D5984F7D-A5D9-404D-8DE7-EA863874530F}" type="presParOf" srcId="{DE3A4EB8-30B4-4D54-8E31-013ADA550822}" destId="{BAF15C2A-D959-4DDF-AC85-B183A210DE14}" srcOrd="0" destOrd="0" presId="urn:microsoft.com/office/officeart/2005/8/layout/hierarchy2"/>
    <dgm:cxn modelId="{5B6FC453-C923-4ACD-84F1-032D66625A2F}" type="presParOf" srcId="{BAF15C2A-D959-4DDF-AC85-B183A210DE14}" destId="{229DAF4D-2638-4C30-93C5-F0F03EB18524}" srcOrd="0" destOrd="0" presId="urn:microsoft.com/office/officeart/2005/8/layout/hierarchy2"/>
    <dgm:cxn modelId="{9ACBC6A4-07EA-4513-BFF9-9F37D961F8A7}" type="presParOf" srcId="{BAF15C2A-D959-4DDF-AC85-B183A210DE14}" destId="{3F3BE023-A7B2-4E8D-B797-CC413EAA7EB5}" srcOrd="1" destOrd="0" presId="urn:microsoft.com/office/officeart/2005/8/layout/hierarchy2"/>
    <dgm:cxn modelId="{FEA1E992-F640-42D1-B6AF-732440216377}" type="presParOf" srcId="{3F3BE023-A7B2-4E8D-B797-CC413EAA7EB5}" destId="{7449546A-2730-4005-9215-79C7C31C3A97}" srcOrd="0" destOrd="0" presId="urn:microsoft.com/office/officeart/2005/8/layout/hierarchy2"/>
    <dgm:cxn modelId="{8B252218-09AA-414D-A837-6CF93E461F8C}" type="presParOf" srcId="{7449546A-2730-4005-9215-79C7C31C3A97}" destId="{F15925D9-F72D-4585-A985-581C37B05C4A}" srcOrd="0" destOrd="0" presId="urn:microsoft.com/office/officeart/2005/8/layout/hierarchy2"/>
    <dgm:cxn modelId="{F419D4F9-5BCC-4BF1-AB28-BF85F67442BA}" type="presParOf" srcId="{3F3BE023-A7B2-4E8D-B797-CC413EAA7EB5}" destId="{FE27CBB2-8838-44A0-B6DC-9D15460EE496}" srcOrd="1" destOrd="0" presId="urn:microsoft.com/office/officeart/2005/8/layout/hierarchy2"/>
    <dgm:cxn modelId="{09FF4C38-3E51-44A9-AC40-C0646C7B844C}" type="presParOf" srcId="{FE27CBB2-8838-44A0-B6DC-9D15460EE496}" destId="{E5126446-3140-46C4-8356-1F2571032AC9}" srcOrd="0" destOrd="0" presId="urn:microsoft.com/office/officeart/2005/8/layout/hierarchy2"/>
    <dgm:cxn modelId="{EDB49C10-BEA5-4801-AD3D-774AACAC03FE}" type="presParOf" srcId="{FE27CBB2-8838-44A0-B6DC-9D15460EE496}" destId="{9D44882E-A619-4A91-A846-5D9E4ED7F86E}" srcOrd="1" destOrd="0" presId="urn:microsoft.com/office/officeart/2005/8/layout/hierarchy2"/>
    <dgm:cxn modelId="{242DB19D-5B2D-418B-A83F-DC152D6E41BB}" type="presParOf" srcId="{9D44882E-A619-4A91-A846-5D9E4ED7F86E}" destId="{09AAF833-40D6-46E4-91E6-5767879DFAF0}" srcOrd="0" destOrd="0" presId="urn:microsoft.com/office/officeart/2005/8/layout/hierarchy2"/>
    <dgm:cxn modelId="{24C4A92E-3F7E-4A06-9024-CAB745BC2063}" type="presParOf" srcId="{09AAF833-40D6-46E4-91E6-5767879DFAF0}" destId="{B7D9A0C3-2B4D-4F4C-8E9D-032109240AAA}" srcOrd="0" destOrd="0" presId="urn:microsoft.com/office/officeart/2005/8/layout/hierarchy2"/>
    <dgm:cxn modelId="{2760B218-D58E-486B-8103-FC0AE290407F}" type="presParOf" srcId="{9D44882E-A619-4A91-A846-5D9E4ED7F86E}" destId="{1B40B5C6-755A-44EC-A05A-34DE218218B6}" srcOrd="1" destOrd="0" presId="urn:microsoft.com/office/officeart/2005/8/layout/hierarchy2"/>
    <dgm:cxn modelId="{A9F3EACF-924B-4286-A213-AD2468E1C3C6}" type="presParOf" srcId="{1B40B5C6-755A-44EC-A05A-34DE218218B6}" destId="{E5F017F2-F93A-4BCC-9BCF-F6A5CE140DFB}" srcOrd="0" destOrd="0" presId="urn:microsoft.com/office/officeart/2005/8/layout/hierarchy2"/>
    <dgm:cxn modelId="{B0D5B580-3DC5-47CE-9DF5-BDA0D9E471B6}" type="presParOf" srcId="{1B40B5C6-755A-44EC-A05A-34DE218218B6}" destId="{10164EC9-FC4E-4045-94A6-18BD96ACABA3}" srcOrd="1" destOrd="0" presId="urn:microsoft.com/office/officeart/2005/8/layout/hierarchy2"/>
    <dgm:cxn modelId="{D85C462A-AB80-4E0E-B69E-1FF3FCFF01F9}" type="presParOf" srcId="{9D44882E-A619-4A91-A846-5D9E4ED7F86E}" destId="{23443691-DB17-4348-B828-707DF78848F2}" srcOrd="2" destOrd="0" presId="urn:microsoft.com/office/officeart/2005/8/layout/hierarchy2"/>
    <dgm:cxn modelId="{35800013-4E93-40F6-BDB1-C138516C3408}" type="presParOf" srcId="{23443691-DB17-4348-B828-707DF78848F2}" destId="{44A548F8-4CDD-41CA-B96A-FECFD0C477DF}" srcOrd="0" destOrd="0" presId="urn:microsoft.com/office/officeart/2005/8/layout/hierarchy2"/>
    <dgm:cxn modelId="{10C01166-1C08-47A6-824B-4035949786D8}" type="presParOf" srcId="{9D44882E-A619-4A91-A846-5D9E4ED7F86E}" destId="{C10BDB16-1341-4DF9-9C46-34805D7397A8}" srcOrd="3" destOrd="0" presId="urn:microsoft.com/office/officeart/2005/8/layout/hierarchy2"/>
    <dgm:cxn modelId="{42E79869-8484-417D-B6A5-2C24B26BA02B}" type="presParOf" srcId="{C10BDB16-1341-4DF9-9C46-34805D7397A8}" destId="{817319E3-25DA-4E04-BABC-FE9F5C610E5B}" srcOrd="0" destOrd="0" presId="urn:microsoft.com/office/officeart/2005/8/layout/hierarchy2"/>
    <dgm:cxn modelId="{8CDDA0C9-F089-4C5E-AD47-E79686DDE3E0}" type="presParOf" srcId="{C10BDB16-1341-4DF9-9C46-34805D7397A8}" destId="{D348E633-D090-4B25-A72F-A97D28807EEE}" srcOrd="1" destOrd="0" presId="urn:microsoft.com/office/officeart/2005/8/layout/hierarchy2"/>
    <dgm:cxn modelId="{982549EB-065C-48A4-B724-233D00E707D1}" type="presParOf" srcId="{9D44882E-A619-4A91-A846-5D9E4ED7F86E}" destId="{A939D710-92A3-4FA8-A1DB-AAB2B88265A2}" srcOrd="4" destOrd="0" presId="urn:microsoft.com/office/officeart/2005/8/layout/hierarchy2"/>
    <dgm:cxn modelId="{BCD515F7-819A-4AF6-AE83-6661F5B86704}" type="presParOf" srcId="{A939D710-92A3-4FA8-A1DB-AAB2B88265A2}" destId="{0F8941A2-B00A-4987-8FDC-89009DF73783}" srcOrd="0" destOrd="0" presId="urn:microsoft.com/office/officeart/2005/8/layout/hierarchy2"/>
    <dgm:cxn modelId="{57EAC6A0-F8C4-46E9-ADAA-B2EBEC08D98E}" type="presParOf" srcId="{9D44882E-A619-4A91-A846-5D9E4ED7F86E}" destId="{CC538BC6-E8C2-45F4-AB25-E6099DD664C5}" srcOrd="5" destOrd="0" presId="urn:microsoft.com/office/officeart/2005/8/layout/hierarchy2"/>
    <dgm:cxn modelId="{F93D7941-43B6-446E-B05A-4697CCAF305D}" type="presParOf" srcId="{CC538BC6-E8C2-45F4-AB25-E6099DD664C5}" destId="{EC95201B-301F-4B8C-B770-0F4F17151BDA}" srcOrd="0" destOrd="0" presId="urn:microsoft.com/office/officeart/2005/8/layout/hierarchy2"/>
    <dgm:cxn modelId="{4F5911F2-F816-492B-B17A-42EEF4C86C97}" type="presParOf" srcId="{CC538BC6-E8C2-45F4-AB25-E6099DD664C5}" destId="{8EB3C78C-4071-4508-B93C-C360646D2AC6}" srcOrd="1" destOrd="0" presId="urn:microsoft.com/office/officeart/2005/8/layout/hierarchy2"/>
    <dgm:cxn modelId="{75898995-7B76-41A9-9D07-79C7A2FF873A}" type="presParOf" srcId="{9D44882E-A619-4A91-A846-5D9E4ED7F86E}" destId="{A0EE0FC4-57EA-44AD-B4AF-3D5C2E7E576F}" srcOrd="6" destOrd="0" presId="urn:microsoft.com/office/officeart/2005/8/layout/hierarchy2"/>
    <dgm:cxn modelId="{6B0E9CFB-2962-42A3-BFAE-D4EEBDE20BEA}" type="presParOf" srcId="{A0EE0FC4-57EA-44AD-B4AF-3D5C2E7E576F}" destId="{517A6E04-85FA-40D4-AA87-02FB434B895C}" srcOrd="0" destOrd="0" presId="urn:microsoft.com/office/officeart/2005/8/layout/hierarchy2"/>
    <dgm:cxn modelId="{8FDB6F89-A3DA-4EC8-84F5-564BDB1C83D2}" type="presParOf" srcId="{9D44882E-A619-4A91-A846-5D9E4ED7F86E}" destId="{8D549B5F-2963-4AFB-9360-9ED0659FF0B2}" srcOrd="7" destOrd="0" presId="urn:microsoft.com/office/officeart/2005/8/layout/hierarchy2"/>
    <dgm:cxn modelId="{88F0E745-8FAC-4565-B77B-074C0C66DFE1}" type="presParOf" srcId="{8D549B5F-2963-4AFB-9360-9ED0659FF0B2}" destId="{B21F61BE-7086-4FAA-9DDB-9A4BD5C86CE8}" srcOrd="0" destOrd="0" presId="urn:microsoft.com/office/officeart/2005/8/layout/hierarchy2"/>
    <dgm:cxn modelId="{26A6A108-2514-4393-8A90-50CC9FA8AB5A}" type="presParOf" srcId="{8D549B5F-2963-4AFB-9360-9ED0659FF0B2}" destId="{1446102E-A863-44AF-805F-A0F31985912C}" srcOrd="1" destOrd="0" presId="urn:microsoft.com/office/officeart/2005/8/layout/hierarchy2"/>
    <dgm:cxn modelId="{4CBB38B6-0867-49EC-963A-B4BE7A71EE3A}" type="presParOf" srcId="{9D44882E-A619-4A91-A846-5D9E4ED7F86E}" destId="{5C3F4EFD-9F2F-4EA1-94B2-AED308628EC7}" srcOrd="8" destOrd="0" presId="urn:microsoft.com/office/officeart/2005/8/layout/hierarchy2"/>
    <dgm:cxn modelId="{24AF6957-521B-49E3-BC8E-0AD03700B30A}" type="presParOf" srcId="{5C3F4EFD-9F2F-4EA1-94B2-AED308628EC7}" destId="{526E4F4F-5355-46C2-BA47-4BF4B5911299}" srcOrd="0" destOrd="0" presId="urn:microsoft.com/office/officeart/2005/8/layout/hierarchy2"/>
    <dgm:cxn modelId="{FF954254-F879-420F-B5D2-736011DA9008}" type="presParOf" srcId="{9D44882E-A619-4A91-A846-5D9E4ED7F86E}" destId="{0BF1F9B4-3624-4BEB-BCD5-88FC8AC892DD}" srcOrd="9" destOrd="0" presId="urn:microsoft.com/office/officeart/2005/8/layout/hierarchy2"/>
    <dgm:cxn modelId="{93F824F5-A6DB-4B2D-83FE-45F6C4955A58}" type="presParOf" srcId="{0BF1F9B4-3624-4BEB-BCD5-88FC8AC892DD}" destId="{1F032B42-9B75-41A0-9214-20BCC2EC3A44}" srcOrd="0" destOrd="0" presId="urn:microsoft.com/office/officeart/2005/8/layout/hierarchy2"/>
    <dgm:cxn modelId="{BEE37188-FAD5-439E-85E9-F2DAACE4AFBA}" type="presParOf" srcId="{0BF1F9B4-3624-4BEB-BCD5-88FC8AC892DD}" destId="{63715637-1B53-4D73-B0E7-F3A7C9E1A3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67A449C-016F-417A-B5AB-277C1C74FE1F}">
      <dgm:prSet phldrT="[Texte]"/>
      <dgm:spPr/>
      <dgm:t>
        <a:bodyPr/>
        <a:lstStyle/>
        <a:p>
          <a:r>
            <a:rPr lang="fr-FR" dirty="0" smtClean="0"/>
            <a:t>Tâches à effectuées</a:t>
          </a:r>
          <a:endParaRPr lang="fr-FR" dirty="0"/>
        </a:p>
      </dgm:t>
    </dgm:pt>
    <dgm:pt modelId="{4A0CCFBE-F921-405C-9666-5F9A6A091BBD}" type="parTrans" cxnId="{9B97C3C7-6C73-4FBC-A1AE-3CD573DC73EF}">
      <dgm:prSet/>
      <dgm:spPr/>
      <dgm:t>
        <a:bodyPr/>
        <a:lstStyle/>
        <a:p>
          <a:endParaRPr lang="fr-FR"/>
        </a:p>
      </dgm:t>
    </dgm:pt>
    <dgm:pt modelId="{E59F11C9-AE71-420D-BD32-5BB290D8930C}" type="sibTrans" cxnId="{9B97C3C7-6C73-4FBC-A1AE-3CD573DC73EF}">
      <dgm:prSet/>
      <dgm:spPr/>
      <dgm:t>
        <a:bodyPr/>
        <a:lstStyle/>
        <a:p>
          <a:endParaRPr lang="fr-FR"/>
        </a:p>
      </dgm:t>
    </dgm:pt>
    <dgm:pt modelId="{730A85E1-89F1-4D77-B8D5-FF9CDA9E29E4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0D27DB26-EE46-4954-A69F-A39E39A7DF78}" type="parTrans" cxnId="{624AC22C-F536-460D-9490-56E275C2D0D3}">
      <dgm:prSet/>
      <dgm:spPr/>
      <dgm:t>
        <a:bodyPr/>
        <a:lstStyle/>
        <a:p>
          <a:endParaRPr lang="fr-FR"/>
        </a:p>
      </dgm:t>
    </dgm:pt>
    <dgm:pt modelId="{826E753E-9F3F-45F9-8B36-8AA30BE984F7}" type="sibTrans" cxnId="{624AC22C-F536-460D-9490-56E275C2D0D3}">
      <dgm:prSet/>
      <dgm:spPr/>
      <dgm:t>
        <a:bodyPr/>
        <a:lstStyle/>
        <a:p>
          <a:endParaRPr lang="fr-FR"/>
        </a:p>
      </dgm:t>
    </dgm:pt>
    <dgm:pt modelId="{A8EB7347-84A8-461B-A253-4CA83A90A907}">
      <dgm:prSet/>
      <dgm:spPr/>
      <dgm:t>
        <a:bodyPr/>
        <a:lstStyle/>
        <a:p>
          <a:r>
            <a:rPr lang="fr-FR" dirty="0" smtClean="0"/>
            <a:t>Calculer le temps de chaque tour</a:t>
          </a:r>
          <a:endParaRPr lang="fr-FR" dirty="0"/>
        </a:p>
      </dgm:t>
    </dgm:pt>
    <dgm:pt modelId="{9F7E866B-2A29-4415-BC64-929B799F9352}" type="parTrans" cxnId="{A47479BF-C20E-45AE-A2A6-0EA16C585DFB}">
      <dgm:prSet/>
      <dgm:spPr/>
      <dgm:t>
        <a:bodyPr/>
        <a:lstStyle/>
        <a:p>
          <a:endParaRPr lang="fr-FR"/>
        </a:p>
      </dgm:t>
    </dgm:pt>
    <dgm:pt modelId="{B94923B9-084A-4233-8DD1-6CF73FE5C815}" type="sibTrans" cxnId="{A47479BF-C20E-45AE-A2A6-0EA16C585DFB}">
      <dgm:prSet/>
      <dgm:spPr/>
      <dgm:t>
        <a:bodyPr/>
        <a:lstStyle/>
        <a:p>
          <a:endParaRPr lang="fr-FR"/>
        </a:p>
      </dgm:t>
    </dgm:pt>
    <dgm:pt modelId="{048BFB84-701A-49AA-8C76-F1DCA8A6ACC1}">
      <dgm:prSet/>
      <dgm:spPr/>
      <dgm:t>
        <a:bodyPr/>
        <a:lstStyle/>
        <a:p>
          <a:r>
            <a:rPr lang="fr-FR" dirty="0" smtClean="0"/>
            <a:t>Calculer le meilleur temps de chaque tour</a:t>
          </a:r>
          <a:endParaRPr lang="fr-FR" dirty="0"/>
        </a:p>
      </dgm:t>
    </dgm:pt>
    <dgm:pt modelId="{F66DAE85-EE5A-40A5-A476-F9D8316AF7A5}" type="parTrans" cxnId="{C4D2426D-9230-46C6-A2B7-CD60B3E84C5A}">
      <dgm:prSet/>
      <dgm:spPr/>
      <dgm:t>
        <a:bodyPr/>
        <a:lstStyle/>
        <a:p>
          <a:endParaRPr lang="fr-FR"/>
        </a:p>
      </dgm:t>
    </dgm:pt>
    <dgm:pt modelId="{90645409-0D19-4AF3-82E7-7B1A59C9155E}" type="sibTrans" cxnId="{C4D2426D-9230-46C6-A2B7-CD60B3E84C5A}">
      <dgm:prSet/>
      <dgm:spPr/>
      <dgm:t>
        <a:bodyPr/>
        <a:lstStyle/>
        <a:p>
          <a:endParaRPr lang="fr-FR"/>
        </a:p>
      </dgm:t>
    </dgm:pt>
    <dgm:pt modelId="{E81FABA9-5BF3-42C1-B993-E2BA68D5BD17}">
      <dgm:prSet/>
      <dgm:spPr/>
      <dgm:t>
        <a:bodyPr/>
        <a:lstStyle/>
        <a:p>
          <a:r>
            <a:rPr lang="fr-FR" dirty="0" smtClean="0"/>
            <a:t>Enregistrer les temps dans la BDD du PC SERVEUR</a:t>
          </a:r>
        </a:p>
      </dgm:t>
    </dgm:pt>
    <dgm:pt modelId="{A4E83FD3-D4C8-45DA-B935-0710DA4F5955}" type="parTrans" cxnId="{9349BD10-87E8-4A23-BB36-C0BC0775C475}">
      <dgm:prSet/>
      <dgm:spPr/>
      <dgm:t>
        <a:bodyPr/>
        <a:lstStyle/>
        <a:p>
          <a:endParaRPr lang="fr-FR"/>
        </a:p>
      </dgm:t>
    </dgm:pt>
    <dgm:pt modelId="{42430968-8AE6-42B1-B4C8-CBCA36BC8ABC}" type="sibTrans" cxnId="{9349BD10-87E8-4A23-BB36-C0BC0775C475}">
      <dgm:prSet/>
      <dgm:spPr/>
      <dgm:t>
        <a:bodyPr/>
        <a:lstStyle/>
        <a:p>
          <a:endParaRPr lang="fr-FR"/>
        </a:p>
      </dgm:t>
    </dgm:pt>
    <dgm:pt modelId="{831C7CCA-6C0C-47F6-B456-4BBF0AB32CA3}">
      <dgm:prSet/>
      <dgm:spPr/>
      <dgm:t>
        <a:bodyPr/>
        <a:lstStyle/>
        <a:p>
          <a:r>
            <a:rPr lang="fr-FR" dirty="0" smtClean="0"/>
            <a:t>Affichage des temps sur deux écrans (accueil et piste)</a:t>
          </a:r>
        </a:p>
      </dgm:t>
    </dgm:pt>
    <dgm:pt modelId="{34EC5E28-2E4D-4970-928C-0A30B4E8CE5F}" type="parTrans" cxnId="{B23E3D25-E368-418F-AF87-51F09493CAB5}">
      <dgm:prSet/>
      <dgm:spPr/>
      <dgm:t>
        <a:bodyPr/>
        <a:lstStyle/>
        <a:p>
          <a:endParaRPr lang="fr-FR"/>
        </a:p>
      </dgm:t>
    </dgm:pt>
    <dgm:pt modelId="{DF8355AD-5D27-44F0-BEFF-56D13F0F60EF}" type="sibTrans" cxnId="{B23E3D25-E368-418F-AF87-51F09493CAB5}">
      <dgm:prSet/>
      <dgm:spPr/>
      <dgm:t>
        <a:bodyPr/>
        <a:lstStyle/>
        <a:p>
          <a:endParaRPr lang="fr-FR"/>
        </a:p>
      </dgm:t>
    </dgm:pt>
    <dgm:pt modelId="{08D8EEB4-6EF1-4335-A182-C4B1EE90FEBD}">
      <dgm:prSet/>
      <dgm:spPr/>
      <dgm:t>
        <a:bodyPr/>
        <a:lstStyle/>
        <a:p>
          <a:r>
            <a:rPr lang="fr-FR" dirty="0" smtClean="0"/>
            <a:t>Transmission des ordres de Start et Stop (feux)</a:t>
          </a:r>
        </a:p>
      </dgm:t>
    </dgm:pt>
    <dgm:pt modelId="{7E6AD36D-2392-4E68-AF1C-2BC16158F5E3}" type="parTrans" cxnId="{E933CAD8-541D-447B-A8E2-45DAFD14969E}">
      <dgm:prSet/>
      <dgm:spPr/>
      <dgm:t>
        <a:bodyPr/>
        <a:lstStyle/>
        <a:p>
          <a:endParaRPr lang="fr-FR"/>
        </a:p>
      </dgm:t>
    </dgm:pt>
    <dgm:pt modelId="{C27075AA-FDD6-47AB-A5AE-CA2D32CB107D}" type="sibTrans" cxnId="{E933CAD8-541D-447B-A8E2-45DAFD14969E}">
      <dgm:prSet/>
      <dgm:spPr/>
      <dgm:t>
        <a:bodyPr/>
        <a:lstStyle/>
        <a:p>
          <a:endParaRPr lang="fr-FR"/>
        </a:p>
      </dgm:t>
    </dgm:pt>
    <dgm:pt modelId="{9A1E9F53-4548-469C-9190-AAFB948C629A}">
      <dgm:prSet/>
      <dgm:spPr/>
      <dgm:t>
        <a:bodyPr/>
        <a:lstStyle/>
        <a:p>
          <a:r>
            <a:rPr lang="fr-FR" dirty="0" smtClean="0"/>
            <a:t>Problèmes/Solution</a:t>
          </a:r>
          <a:endParaRPr lang="fr-FR" dirty="0"/>
        </a:p>
      </dgm:t>
    </dgm:pt>
    <dgm:pt modelId="{8DAF48C5-7A1B-4749-AFE7-10CEA2D56470}" type="parTrans" cxnId="{91AEB2EB-1B0A-4C01-B6BB-6509178E56FE}">
      <dgm:prSet/>
      <dgm:spPr/>
      <dgm:t>
        <a:bodyPr/>
        <a:lstStyle/>
        <a:p>
          <a:endParaRPr lang="fr-FR"/>
        </a:p>
      </dgm:t>
    </dgm:pt>
    <dgm:pt modelId="{5B90496E-47BE-4059-92E7-3F5F038774E5}" type="sibTrans" cxnId="{91AEB2EB-1B0A-4C01-B6BB-6509178E56FE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AF15C2A-D959-4DDF-AC85-B183A210DE14}" type="pres">
      <dgm:prSet presAssocID="{A67A449C-016F-417A-B5AB-277C1C74FE1F}" presName="root1" presStyleCnt="0"/>
      <dgm:spPr/>
    </dgm:pt>
    <dgm:pt modelId="{229DAF4D-2638-4C30-93C5-F0F03EB18524}" type="pres">
      <dgm:prSet presAssocID="{A67A449C-016F-417A-B5AB-277C1C74FE1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3BE023-A7B2-4E8D-B797-CC413EAA7EB5}" type="pres">
      <dgm:prSet presAssocID="{A67A449C-016F-417A-B5AB-277C1C74FE1F}" presName="level2hierChild" presStyleCnt="0"/>
      <dgm:spPr/>
    </dgm:pt>
    <dgm:pt modelId="{7449546A-2730-4005-9215-79C7C31C3A97}" type="pres">
      <dgm:prSet presAssocID="{0D27DB26-EE46-4954-A69F-A39E39A7DF78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F15925D9-F72D-4585-A985-581C37B05C4A}" type="pres">
      <dgm:prSet presAssocID="{0D27DB26-EE46-4954-A69F-A39E39A7DF78}" presName="connTx" presStyleLbl="parChTrans1D2" presStyleIdx="0" presStyleCnt="1"/>
      <dgm:spPr/>
      <dgm:t>
        <a:bodyPr/>
        <a:lstStyle/>
        <a:p>
          <a:endParaRPr lang="fr-FR"/>
        </a:p>
      </dgm:t>
    </dgm:pt>
    <dgm:pt modelId="{FE27CBB2-8838-44A0-B6DC-9D15460EE496}" type="pres">
      <dgm:prSet presAssocID="{730A85E1-89F1-4D77-B8D5-FF9CDA9E29E4}" presName="root2" presStyleCnt="0"/>
      <dgm:spPr/>
    </dgm:pt>
    <dgm:pt modelId="{E5126446-3140-46C4-8356-1F2571032AC9}" type="pres">
      <dgm:prSet presAssocID="{730A85E1-89F1-4D77-B8D5-FF9CDA9E29E4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D44882E-A619-4A91-A846-5D9E4ED7F86E}" type="pres">
      <dgm:prSet presAssocID="{730A85E1-89F1-4D77-B8D5-FF9CDA9E29E4}" presName="level3hierChild" presStyleCnt="0"/>
      <dgm:spPr/>
    </dgm:pt>
    <dgm:pt modelId="{09AAF833-40D6-46E4-91E6-5767879DFAF0}" type="pres">
      <dgm:prSet presAssocID="{9F7E866B-2A29-4415-BC64-929B799F9352}" presName="conn2-1" presStyleLbl="parChTrans1D3" presStyleIdx="0" presStyleCnt="5"/>
      <dgm:spPr/>
      <dgm:t>
        <a:bodyPr/>
        <a:lstStyle/>
        <a:p>
          <a:endParaRPr lang="fr-FR"/>
        </a:p>
      </dgm:t>
    </dgm:pt>
    <dgm:pt modelId="{B7D9A0C3-2B4D-4F4C-8E9D-032109240AAA}" type="pres">
      <dgm:prSet presAssocID="{9F7E866B-2A29-4415-BC64-929B799F9352}" presName="connTx" presStyleLbl="parChTrans1D3" presStyleIdx="0" presStyleCnt="5"/>
      <dgm:spPr/>
      <dgm:t>
        <a:bodyPr/>
        <a:lstStyle/>
        <a:p>
          <a:endParaRPr lang="fr-FR"/>
        </a:p>
      </dgm:t>
    </dgm:pt>
    <dgm:pt modelId="{1B40B5C6-755A-44EC-A05A-34DE218218B6}" type="pres">
      <dgm:prSet presAssocID="{A8EB7347-84A8-461B-A253-4CA83A90A907}" presName="root2" presStyleCnt="0"/>
      <dgm:spPr/>
    </dgm:pt>
    <dgm:pt modelId="{E5F017F2-F93A-4BCC-9BCF-F6A5CE140DFB}" type="pres">
      <dgm:prSet presAssocID="{A8EB7347-84A8-461B-A253-4CA83A90A907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0164EC9-FC4E-4045-94A6-18BD96ACABA3}" type="pres">
      <dgm:prSet presAssocID="{A8EB7347-84A8-461B-A253-4CA83A90A907}" presName="level3hierChild" presStyleCnt="0"/>
      <dgm:spPr/>
    </dgm:pt>
    <dgm:pt modelId="{23443691-DB17-4348-B828-707DF78848F2}" type="pres">
      <dgm:prSet presAssocID="{F66DAE85-EE5A-40A5-A476-F9D8316AF7A5}" presName="conn2-1" presStyleLbl="parChTrans1D3" presStyleIdx="1" presStyleCnt="5"/>
      <dgm:spPr/>
      <dgm:t>
        <a:bodyPr/>
        <a:lstStyle/>
        <a:p>
          <a:endParaRPr lang="fr-FR"/>
        </a:p>
      </dgm:t>
    </dgm:pt>
    <dgm:pt modelId="{44A548F8-4CDD-41CA-B96A-FECFD0C477DF}" type="pres">
      <dgm:prSet presAssocID="{F66DAE85-EE5A-40A5-A476-F9D8316AF7A5}" presName="connTx" presStyleLbl="parChTrans1D3" presStyleIdx="1" presStyleCnt="5"/>
      <dgm:spPr/>
      <dgm:t>
        <a:bodyPr/>
        <a:lstStyle/>
        <a:p>
          <a:endParaRPr lang="fr-FR"/>
        </a:p>
      </dgm:t>
    </dgm:pt>
    <dgm:pt modelId="{C10BDB16-1341-4DF9-9C46-34805D7397A8}" type="pres">
      <dgm:prSet presAssocID="{048BFB84-701A-49AA-8C76-F1DCA8A6ACC1}" presName="root2" presStyleCnt="0"/>
      <dgm:spPr/>
    </dgm:pt>
    <dgm:pt modelId="{817319E3-25DA-4E04-BABC-FE9F5C610E5B}" type="pres">
      <dgm:prSet presAssocID="{048BFB84-701A-49AA-8C76-F1DCA8A6ACC1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348E633-D090-4B25-A72F-A97D28807EEE}" type="pres">
      <dgm:prSet presAssocID="{048BFB84-701A-49AA-8C76-F1DCA8A6ACC1}" presName="level3hierChild" presStyleCnt="0"/>
      <dgm:spPr/>
    </dgm:pt>
    <dgm:pt modelId="{A939D710-92A3-4FA8-A1DB-AAB2B88265A2}" type="pres">
      <dgm:prSet presAssocID="{A4E83FD3-D4C8-45DA-B935-0710DA4F5955}" presName="conn2-1" presStyleLbl="parChTrans1D3" presStyleIdx="2" presStyleCnt="5"/>
      <dgm:spPr/>
      <dgm:t>
        <a:bodyPr/>
        <a:lstStyle/>
        <a:p>
          <a:endParaRPr lang="fr-FR"/>
        </a:p>
      </dgm:t>
    </dgm:pt>
    <dgm:pt modelId="{0F8941A2-B00A-4987-8FDC-89009DF73783}" type="pres">
      <dgm:prSet presAssocID="{A4E83FD3-D4C8-45DA-B935-0710DA4F5955}" presName="connTx" presStyleLbl="parChTrans1D3" presStyleIdx="2" presStyleCnt="5"/>
      <dgm:spPr/>
      <dgm:t>
        <a:bodyPr/>
        <a:lstStyle/>
        <a:p>
          <a:endParaRPr lang="fr-FR"/>
        </a:p>
      </dgm:t>
    </dgm:pt>
    <dgm:pt modelId="{CC538BC6-E8C2-45F4-AB25-E6099DD664C5}" type="pres">
      <dgm:prSet presAssocID="{E81FABA9-5BF3-42C1-B993-E2BA68D5BD17}" presName="root2" presStyleCnt="0"/>
      <dgm:spPr/>
    </dgm:pt>
    <dgm:pt modelId="{EC95201B-301F-4B8C-B770-0F4F17151BDA}" type="pres">
      <dgm:prSet presAssocID="{E81FABA9-5BF3-42C1-B993-E2BA68D5BD17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EB3C78C-4071-4508-B93C-C360646D2AC6}" type="pres">
      <dgm:prSet presAssocID="{E81FABA9-5BF3-42C1-B993-E2BA68D5BD17}" presName="level3hierChild" presStyleCnt="0"/>
      <dgm:spPr/>
    </dgm:pt>
    <dgm:pt modelId="{A0EE0FC4-57EA-44AD-B4AF-3D5C2E7E576F}" type="pres">
      <dgm:prSet presAssocID="{34EC5E28-2E4D-4970-928C-0A30B4E8CE5F}" presName="conn2-1" presStyleLbl="parChTrans1D3" presStyleIdx="3" presStyleCnt="5"/>
      <dgm:spPr/>
      <dgm:t>
        <a:bodyPr/>
        <a:lstStyle/>
        <a:p>
          <a:endParaRPr lang="fr-FR"/>
        </a:p>
      </dgm:t>
    </dgm:pt>
    <dgm:pt modelId="{517A6E04-85FA-40D4-AA87-02FB434B895C}" type="pres">
      <dgm:prSet presAssocID="{34EC5E28-2E4D-4970-928C-0A30B4E8CE5F}" presName="connTx" presStyleLbl="parChTrans1D3" presStyleIdx="3" presStyleCnt="5"/>
      <dgm:spPr/>
      <dgm:t>
        <a:bodyPr/>
        <a:lstStyle/>
        <a:p>
          <a:endParaRPr lang="fr-FR"/>
        </a:p>
      </dgm:t>
    </dgm:pt>
    <dgm:pt modelId="{8D549B5F-2963-4AFB-9360-9ED0659FF0B2}" type="pres">
      <dgm:prSet presAssocID="{831C7CCA-6C0C-47F6-B456-4BBF0AB32CA3}" presName="root2" presStyleCnt="0"/>
      <dgm:spPr/>
    </dgm:pt>
    <dgm:pt modelId="{B21F61BE-7086-4FAA-9DDB-9A4BD5C86CE8}" type="pres">
      <dgm:prSet presAssocID="{831C7CCA-6C0C-47F6-B456-4BBF0AB32CA3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446102E-A863-44AF-805F-A0F31985912C}" type="pres">
      <dgm:prSet presAssocID="{831C7CCA-6C0C-47F6-B456-4BBF0AB32CA3}" presName="level3hierChild" presStyleCnt="0"/>
      <dgm:spPr/>
    </dgm:pt>
    <dgm:pt modelId="{5C3F4EFD-9F2F-4EA1-94B2-AED308628EC7}" type="pres">
      <dgm:prSet presAssocID="{7E6AD36D-2392-4E68-AF1C-2BC16158F5E3}" presName="conn2-1" presStyleLbl="parChTrans1D3" presStyleIdx="4" presStyleCnt="5"/>
      <dgm:spPr/>
      <dgm:t>
        <a:bodyPr/>
        <a:lstStyle/>
        <a:p>
          <a:endParaRPr lang="fr-FR"/>
        </a:p>
      </dgm:t>
    </dgm:pt>
    <dgm:pt modelId="{526E4F4F-5355-46C2-BA47-4BF4B5911299}" type="pres">
      <dgm:prSet presAssocID="{7E6AD36D-2392-4E68-AF1C-2BC16158F5E3}" presName="connTx" presStyleLbl="parChTrans1D3" presStyleIdx="4" presStyleCnt="5"/>
      <dgm:spPr/>
      <dgm:t>
        <a:bodyPr/>
        <a:lstStyle/>
        <a:p>
          <a:endParaRPr lang="fr-FR"/>
        </a:p>
      </dgm:t>
    </dgm:pt>
    <dgm:pt modelId="{0BF1F9B4-3624-4BEB-BCD5-88FC8AC892DD}" type="pres">
      <dgm:prSet presAssocID="{08D8EEB4-6EF1-4335-A182-C4B1EE90FEBD}" presName="root2" presStyleCnt="0"/>
      <dgm:spPr/>
    </dgm:pt>
    <dgm:pt modelId="{1F032B42-9B75-41A0-9214-20BCC2EC3A44}" type="pres">
      <dgm:prSet presAssocID="{08D8EEB4-6EF1-4335-A182-C4B1EE90FEBD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3715637-1B53-4D73-B0E7-F3A7C9E1A3F8}" type="pres">
      <dgm:prSet presAssocID="{08D8EEB4-6EF1-4335-A182-C4B1EE90FEBD}" presName="level3hierChild" presStyleCnt="0"/>
      <dgm:spPr/>
    </dgm:pt>
    <dgm:pt modelId="{52C6CD84-B475-49C0-B13F-7C0519534725}" type="pres">
      <dgm:prSet presAssocID="{8DAF48C5-7A1B-4749-AFE7-10CEA2D56470}" presName="conn2-1" presStyleLbl="parChTrans1D4" presStyleIdx="0" presStyleCnt="1"/>
      <dgm:spPr/>
      <dgm:t>
        <a:bodyPr/>
        <a:lstStyle/>
        <a:p>
          <a:endParaRPr lang="fr-FR"/>
        </a:p>
      </dgm:t>
    </dgm:pt>
    <dgm:pt modelId="{3D89D6A8-4003-4644-B0E8-9A70912F7AD7}" type="pres">
      <dgm:prSet presAssocID="{8DAF48C5-7A1B-4749-AFE7-10CEA2D56470}" presName="connTx" presStyleLbl="parChTrans1D4" presStyleIdx="0" presStyleCnt="1"/>
      <dgm:spPr/>
      <dgm:t>
        <a:bodyPr/>
        <a:lstStyle/>
        <a:p>
          <a:endParaRPr lang="fr-FR"/>
        </a:p>
      </dgm:t>
    </dgm:pt>
    <dgm:pt modelId="{9D8FD099-7994-497A-A849-37101FFEE0EF}" type="pres">
      <dgm:prSet presAssocID="{9A1E9F53-4548-469C-9190-AAFB948C629A}" presName="root2" presStyleCnt="0"/>
      <dgm:spPr/>
    </dgm:pt>
    <dgm:pt modelId="{6346C7C9-0B38-4A1D-982F-2C471B580E81}" type="pres">
      <dgm:prSet presAssocID="{9A1E9F53-4548-469C-9190-AAFB948C629A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33E6DD9-7415-43C3-9F88-2FF335F89100}" type="pres">
      <dgm:prSet presAssocID="{9A1E9F53-4548-469C-9190-AAFB948C629A}" presName="level3hierChild" presStyleCnt="0"/>
      <dgm:spPr/>
    </dgm:pt>
  </dgm:ptLst>
  <dgm:cxnLst>
    <dgm:cxn modelId="{91AEB2EB-1B0A-4C01-B6BB-6509178E56FE}" srcId="{08D8EEB4-6EF1-4335-A182-C4B1EE90FEBD}" destId="{9A1E9F53-4548-469C-9190-AAFB948C629A}" srcOrd="0" destOrd="0" parTransId="{8DAF48C5-7A1B-4749-AFE7-10CEA2D56470}" sibTransId="{5B90496E-47BE-4059-92E7-3F5F038774E5}"/>
    <dgm:cxn modelId="{AB9D452E-5F90-472A-9CBD-1D1F28194B63}" type="presOf" srcId="{F66DAE85-EE5A-40A5-A476-F9D8316AF7A5}" destId="{23443691-DB17-4348-B828-707DF78848F2}" srcOrd="0" destOrd="0" presId="urn:microsoft.com/office/officeart/2005/8/layout/hierarchy2"/>
    <dgm:cxn modelId="{E933CAD8-541D-447B-A8E2-45DAFD14969E}" srcId="{730A85E1-89F1-4D77-B8D5-FF9CDA9E29E4}" destId="{08D8EEB4-6EF1-4335-A182-C4B1EE90FEBD}" srcOrd="4" destOrd="0" parTransId="{7E6AD36D-2392-4E68-AF1C-2BC16158F5E3}" sibTransId="{C27075AA-FDD6-47AB-A5AE-CA2D32CB107D}"/>
    <dgm:cxn modelId="{9B97C3C7-6C73-4FBC-A1AE-3CD573DC73EF}" srcId="{91F05FBA-5097-4E2F-A81D-1E5B486A6AA9}" destId="{A67A449C-016F-417A-B5AB-277C1C74FE1F}" srcOrd="0" destOrd="0" parTransId="{4A0CCFBE-F921-405C-9666-5F9A6A091BBD}" sibTransId="{E59F11C9-AE71-420D-BD32-5BB290D8930C}"/>
    <dgm:cxn modelId="{AD33FAEF-2E46-4845-8C69-585356335AC4}" type="presOf" srcId="{34EC5E28-2E4D-4970-928C-0A30B4E8CE5F}" destId="{A0EE0FC4-57EA-44AD-B4AF-3D5C2E7E576F}" srcOrd="0" destOrd="0" presId="urn:microsoft.com/office/officeart/2005/8/layout/hierarchy2"/>
    <dgm:cxn modelId="{17C572C5-6040-44EB-A70D-D84675382260}" type="presOf" srcId="{048BFB84-701A-49AA-8C76-F1DCA8A6ACC1}" destId="{817319E3-25DA-4E04-BABC-FE9F5C610E5B}" srcOrd="0" destOrd="0" presId="urn:microsoft.com/office/officeart/2005/8/layout/hierarchy2"/>
    <dgm:cxn modelId="{C4D2426D-9230-46C6-A2B7-CD60B3E84C5A}" srcId="{730A85E1-89F1-4D77-B8D5-FF9CDA9E29E4}" destId="{048BFB84-701A-49AA-8C76-F1DCA8A6ACC1}" srcOrd="1" destOrd="0" parTransId="{F66DAE85-EE5A-40A5-A476-F9D8316AF7A5}" sibTransId="{90645409-0D19-4AF3-82E7-7B1A59C9155E}"/>
    <dgm:cxn modelId="{859009ED-D1CD-4B8E-8174-84B362E7A7CA}" type="presOf" srcId="{9F7E866B-2A29-4415-BC64-929B799F9352}" destId="{09AAF833-40D6-46E4-91E6-5767879DFAF0}" srcOrd="0" destOrd="0" presId="urn:microsoft.com/office/officeart/2005/8/layout/hierarchy2"/>
    <dgm:cxn modelId="{B23E3D25-E368-418F-AF87-51F09493CAB5}" srcId="{730A85E1-89F1-4D77-B8D5-FF9CDA9E29E4}" destId="{831C7CCA-6C0C-47F6-B456-4BBF0AB32CA3}" srcOrd="3" destOrd="0" parTransId="{34EC5E28-2E4D-4970-928C-0A30B4E8CE5F}" sibTransId="{DF8355AD-5D27-44F0-BEFF-56D13F0F60EF}"/>
    <dgm:cxn modelId="{487EA166-F30B-4504-957C-03E6FCFD8AB7}" type="presOf" srcId="{8DAF48C5-7A1B-4749-AFE7-10CEA2D56470}" destId="{3D89D6A8-4003-4644-B0E8-9A70912F7AD7}" srcOrd="1" destOrd="0" presId="urn:microsoft.com/office/officeart/2005/8/layout/hierarchy2"/>
    <dgm:cxn modelId="{B2FFE935-EAFE-401F-AF48-48C3FF82846A}" type="presOf" srcId="{730A85E1-89F1-4D77-B8D5-FF9CDA9E29E4}" destId="{E5126446-3140-46C4-8356-1F2571032AC9}" srcOrd="0" destOrd="0" presId="urn:microsoft.com/office/officeart/2005/8/layout/hierarchy2"/>
    <dgm:cxn modelId="{B5304A8F-344D-4B64-8A9D-6DF98F013A3A}" type="presOf" srcId="{91F05FBA-5097-4E2F-A81D-1E5B486A6AA9}" destId="{DE3A4EB8-30B4-4D54-8E31-013ADA550822}" srcOrd="0" destOrd="0" presId="urn:microsoft.com/office/officeart/2005/8/layout/hierarchy2"/>
    <dgm:cxn modelId="{098368D4-3611-4747-907B-E47207934720}" type="presOf" srcId="{08D8EEB4-6EF1-4335-A182-C4B1EE90FEBD}" destId="{1F032B42-9B75-41A0-9214-20BCC2EC3A44}" srcOrd="0" destOrd="0" presId="urn:microsoft.com/office/officeart/2005/8/layout/hierarchy2"/>
    <dgm:cxn modelId="{624AC22C-F536-460D-9490-56E275C2D0D3}" srcId="{A67A449C-016F-417A-B5AB-277C1C74FE1F}" destId="{730A85E1-89F1-4D77-B8D5-FF9CDA9E29E4}" srcOrd="0" destOrd="0" parTransId="{0D27DB26-EE46-4954-A69F-A39E39A7DF78}" sibTransId="{826E753E-9F3F-45F9-8B36-8AA30BE984F7}"/>
    <dgm:cxn modelId="{307DDB49-D195-4FA5-BBF0-0BCBC5B7C208}" type="presOf" srcId="{A67A449C-016F-417A-B5AB-277C1C74FE1F}" destId="{229DAF4D-2638-4C30-93C5-F0F03EB18524}" srcOrd="0" destOrd="0" presId="urn:microsoft.com/office/officeart/2005/8/layout/hierarchy2"/>
    <dgm:cxn modelId="{FE115DEB-721F-472D-9600-43B89A69E0AB}" type="presOf" srcId="{9A1E9F53-4548-469C-9190-AAFB948C629A}" destId="{6346C7C9-0B38-4A1D-982F-2C471B580E81}" srcOrd="0" destOrd="0" presId="urn:microsoft.com/office/officeart/2005/8/layout/hierarchy2"/>
    <dgm:cxn modelId="{78BDED5C-B189-4F95-A167-44C304613327}" type="presOf" srcId="{A8EB7347-84A8-461B-A253-4CA83A90A907}" destId="{E5F017F2-F93A-4BCC-9BCF-F6A5CE140DFB}" srcOrd="0" destOrd="0" presId="urn:microsoft.com/office/officeart/2005/8/layout/hierarchy2"/>
    <dgm:cxn modelId="{AD45165D-E6E2-467B-A527-2ABDF95712D6}" type="presOf" srcId="{0D27DB26-EE46-4954-A69F-A39E39A7DF78}" destId="{7449546A-2730-4005-9215-79C7C31C3A97}" srcOrd="0" destOrd="0" presId="urn:microsoft.com/office/officeart/2005/8/layout/hierarchy2"/>
    <dgm:cxn modelId="{9349BD10-87E8-4A23-BB36-C0BC0775C475}" srcId="{730A85E1-89F1-4D77-B8D5-FF9CDA9E29E4}" destId="{E81FABA9-5BF3-42C1-B993-E2BA68D5BD17}" srcOrd="2" destOrd="0" parTransId="{A4E83FD3-D4C8-45DA-B935-0710DA4F5955}" sibTransId="{42430968-8AE6-42B1-B4C8-CBCA36BC8ABC}"/>
    <dgm:cxn modelId="{D2CD38F0-788B-4648-A167-3DA903001FDE}" type="presOf" srcId="{831C7CCA-6C0C-47F6-B456-4BBF0AB32CA3}" destId="{B21F61BE-7086-4FAA-9DDB-9A4BD5C86CE8}" srcOrd="0" destOrd="0" presId="urn:microsoft.com/office/officeart/2005/8/layout/hierarchy2"/>
    <dgm:cxn modelId="{0C75B4F8-E11C-4AAB-8E1E-74D6A5068E9C}" type="presOf" srcId="{7E6AD36D-2392-4E68-AF1C-2BC16158F5E3}" destId="{526E4F4F-5355-46C2-BA47-4BF4B5911299}" srcOrd="1" destOrd="0" presId="urn:microsoft.com/office/officeart/2005/8/layout/hierarchy2"/>
    <dgm:cxn modelId="{4C1FAB8A-B83D-4969-BAB1-1B68BC504086}" type="presOf" srcId="{9F7E866B-2A29-4415-BC64-929B799F9352}" destId="{B7D9A0C3-2B4D-4F4C-8E9D-032109240AAA}" srcOrd="1" destOrd="0" presId="urn:microsoft.com/office/officeart/2005/8/layout/hierarchy2"/>
    <dgm:cxn modelId="{DB5FF5D1-05E2-4237-B0DF-4FAF110A1E14}" type="presOf" srcId="{8DAF48C5-7A1B-4749-AFE7-10CEA2D56470}" destId="{52C6CD84-B475-49C0-B13F-7C0519534725}" srcOrd="0" destOrd="0" presId="urn:microsoft.com/office/officeart/2005/8/layout/hierarchy2"/>
    <dgm:cxn modelId="{9060B0A0-F8CF-4171-A3DF-1D468A576A82}" type="presOf" srcId="{E81FABA9-5BF3-42C1-B993-E2BA68D5BD17}" destId="{EC95201B-301F-4B8C-B770-0F4F17151BDA}" srcOrd="0" destOrd="0" presId="urn:microsoft.com/office/officeart/2005/8/layout/hierarchy2"/>
    <dgm:cxn modelId="{D084D96D-6803-4AD8-AA69-EE8EA3B7A678}" type="presOf" srcId="{A4E83FD3-D4C8-45DA-B935-0710DA4F5955}" destId="{A939D710-92A3-4FA8-A1DB-AAB2B88265A2}" srcOrd="0" destOrd="0" presId="urn:microsoft.com/office/officeart/2005/8/layout/hierarchy2"/>
    <dgm:cxn modelId="{3A6C5426-F058-4D14-9701-209A967C7707}" type="presOf" srcId="{0D27DB26-EE46-4954-A69F-A39E39A7DF78}" destId="{F15925D9-F72D-4585-A985-581C37B05C4A}" srcOrd="1" destOrd="0" presId="urn:microsoft.com/office/officeart/2005/8/layout/hierarchy2"/>
    <dgm:cxn modelId="{41D1243E-3210-42A8-B991-FC90E88B2DCE}" type="presOf" srcId="{7E6AD36D-2392-4E68-AF1C-2BC16158F5E3}" destId="{5C3F4EFD-9F2F-4EA1-94B2-AED308628EC7}" srcOrd="0" destOrd="0" presId="urn:microsoft.com/office/officeart/2005/8/layout/hierarchy2"/>
    <dgm:cxn modelId="{6D582062-1B93-4CD2-B1A7-B6236E1663D9}" type="presOf" srcId="{A4E83FD3-D4C8-45DA-B935-0710DA4F5955}" destId="{0F8941A2-B00A-4987-8FDC-89009DF73783}" srcOrd="1" destOrd="0" presId="urn:microsoft.com/office/officeart/2005/8/layout/hierarchy2"/>
    <dgm:cxn modelId="{394F1213-CB81-4F2C-8DD0-CBD26B7F6B6C}" type="presOf" srcId="{34EC5E28-2E4D-4970-928C-0A30B4E8CE5F}" destId="{517A6E04-85FA-40D4-AA87-02FB434B895C}" srcOrd="1" destOrd="0" presId="urn:microsoft.com/office/officeart/2005/8/layout/hierarchy2"/>
    <dgm:cxn modelId="{AE2F5E44-E821-4DC6-9CA3-BCBB20310711}" type="presOf" srcId="{F66DAE85-EE5A-40A5-A476-F9D8316AF7A5}" destId="{44A548F8-4CDD-41CA-B96A-FECFD0C477DF}" srcOrd="1" destOrd="0" presId="urn:microsoft.com/office/officeart/2005/8/layout/hierarchy2"/>
    <dgm:cxn modelId="{A47479BF-C20E-45AE-A2A6-0EA16C585DFB}" srcId="{730A85E1-89F1-4D77-B8D5-FF9CDA9E29E4}" destId="{A8EB7347-84A8-461B-A253-4CA83A90A907}" srcOrd="0" destOrd="0" parTransId="{9F7E866B-2A29-4415-BC64-929B799F9352}" sibTransId="{B94923B9-084A-4233-8DD1-6CF73FE5C815}"/>
    <dgm:cxn modelId="{C09FCAF3-28F2-40B4-B145-1895360620A3}" type="presParOf" srcId="{DE3A4EB8-30B4-4D54-8E31-013ADA550822}" destId="{BAF15C2A-D959-4DDF-AC85-B183A210DE14}" srcOrd="0" destOrd="0" presId="urn:microsoft.com/office/officeart/2005/8/layout/hierarchy2"/>
    <dgm:cxn modelId="{B9FA43FD-C3EE-4012-BAF0-503406486A49}" type="presParOf" srcId="{BAF15C2A-D959-4DDF-AC85-B183A210DE14}" destId="{229DAF4D-2638-4C30-93C5-F0F03EB18524}" srcOrd="0" destOrd="0" presId="urn:microsoft.com/office/officeart/2005/8/layout/hierarchy2"/>
    <dgm:cxn modelId="{7B89FAD1-7655-4525-AF2B-7025160A3123}" type="presParOf" srcId="{BAF15C2A-D959-4DDF-AC85-B183A210DE14}" destId="{3F3BE023-A7B2-4E8D-B797-CC413EAA7EB5}" srcOrd="1" destOrd="0" presId="urn:microsoft.com/office/officeart/2005/8/layout/hierarchy2"/>
    <dgm:cxn modelId="{4BAC7D18-0A1C-4CA1-AF67-41851BFCAF11}" type="presParOf" srcId="{3F3BE023-A7B2-4E8D-B797-CC413EAA7EB5}" destId="{7449546A-2730-4005-9215-79C7C31C3A97}" srcOrd="0" destOrd="0" presId="urn:microsoft.com/office/officeart/2005/8/layout/hierarchy2"/>
    <dgm:cxn modelId="{CE39B872-7C68-4535-B7EA-814AEB4DD313}" type="presParOf" srcId="{7449546A-2730-4005-9215-79C7C31C3A97}" destId="{F15925D9-F72D-4585-A985-581C37B05C4A}" srcOrd="0" destOrd="0" presId="urn:microsoft.com/office/officeart/2005/8/layout/hierarchy2"/>
    <dgm:cxn modelId="{E77DA7E5-7D9A-4B04-AE13-2F3127708258}" type="presParOf" srcId="{3F3BE023-A7B2-4E8D-B797-CC413EAA7EB5}" destId="{FE27CBB2-8838-44A0-B6DC-9D15460EE496}" srcOrd="1" destOrd="0" presId="urn:microsoft.com/office/officeart/2005/8/layout/hierarchy2"/>
    <dgm:cxn modelId="{5BF218D3-AAF1-432A-ABD0-BB25549CBE12}" type="presParOf" srcId="{FE27CBB2-8838-44A0-B6DC-9D15460EE496}" destId="{E5126446-3140-46C4-8356-1F2571032AC9}" srcOrd="0" destOrd="0" presId="urn:microsoft.com/office/officeart/2005/8/layout/hierarchy2"/>
    <dgm:cxn modelId="{C4655624-45F3-473A-8433-A2A7552425C3}" type="presParOf" srcId="{FE27CBB2-8838-44A0-B6DC-9D15460EE496}" destId="{9D44882E-A619-4A91-A846-5D9E4ED7F86E}" srcOrd="1" destOrd="0" presId="urn:microsoft.com/office/officeart/2005/8/layout/hierarchy2"/>
    <dgm:cxn modelId="{63F1D1B3-FD2F-4F5C-A7CA-8926F56A1560}" type="presParOf" srcId="{9D44882E-A619-4A91-A846-5D9E4ED7F86E}" destId="{09AAF833-40D6-46E4-91E6-5767879DFAF0}" srcOrd="0" destOrd="0" presId="urn:microsoft.com/office/officeart/2005/8/layout/hierarchy2"/>
    <dgm:cxn modelId="{9594139D-61E2-44E1-9750-7D32AAC63115}" type="presParOf" srcId="{09AAF833-40D6-46E4-91E6-5767879DFAF0}" destId="{B7D9A0C3-2B4D-4F4C-8E9D-032109240AAA}" srcOrd="0" destOrd="0" presId="urn:microsoft.com/office/officeart/2005/8/layout/hierarchy2"/>
    <dgm:cxn modelId="{6AD31FED-B87D-43A0-8704-195DCEE0A8FE}" type="presParOf" srcId="{9D44882E-A619-4A91-A846-5D9E4ED7F86E}" destId="{1B40B5C6-755A-44EC-A05A-34DE218218B6}" srcOrd="1" destOrd="0" presId="urn:microsoft.com/office/officeart/2005/8/layout/hierarchy2"/>
    <dgm:cxn modelId="{BA88D4AE-4F14-4332-91DA-6943E5D6044B}" type="presParOf" srcId="{1B40B5C6-755A-44EC-A05A-34DE218218B6}" destId="{E5F017F2-F93A-4BCC-9BCF-F6A5CE140DFB}" srcOrd="0" destOrd="0" presId="urn:microsoft.com/office/officeart/2005/8/layout/hierarchy2"/>
    <dgm:cxn modelId="{220DCC1E-E398-418D-AA24-3B70F537EE45}" type="presParOf" srcId="{1B40B5C6-755A-44EC-A05A-34DE218218B6}" destId="{10164EC9-FC4E-4045-94A6-18BD96ACABA3}" srcOrd="1" destOrd="0" presId="urn:microsoft.com/office/officeart/2005/8/layout/hierarchy2"/>
    <dgm:cxn modelId="{ECF71F15-0DBC-41B0-A08E-F15395CAD965}" type="presParOf" srcId="{9D44882E-A619-4A91-A846-5D9E4ED7F86E}" destId="{23443691-DB17-4348-B828-707DF78848F2}" srcOrd="2" destOrd="0" presId="urn:microsoft.com/office/officeart/2005/8/layout/hierarchy2"/>
    <dgm:cxn modelId="{299C6D10-4101-4013-B54C-7470CE942E0E}" type="presParOf" srcId="{23443691-DB17-4348-B828-707DF78848F2}" destId="{44A548F8-4CDD-41CA-B96A-FECFD0C477DF}" srcOrd="0" destOrd="0" presId="urn:microsoft.com/office/officeart/2005/8/layout/hierarchy2"/>
    <dgm:cxn modelId="{88263A66-2BFB-42D5-BF77-A71DF53AF184}" type="presParOf" srcId="{9D44882E-A619-4A91-A846-5D9E4ED7F86E}" destId="{C10BDB16-1341-4DF9-9C46-34805D7397A8}" srcOrd="3" destOrd="0" presId="urn:microsoft.com/office/officeart/2005/8/layout/hierarchy2"/>
    <dgm:cxn modelId="{6B4D4100-6056-4F30-A3D0-7B9A6703D774}" type="presParOf" srcId="{C10BDB16-1341-4DF9-9C46-34805D7397A8}" destId="{817319E3-25DA-4E04-BABC-FE9F5C610E5B}" srcOrd="0" destOrd="0" presId="urn:microsoft.com/office/officeart/2005/8/layout/hierarchy2"/>
    <dgm:cxn modelId="{3F04C6CB-9EF4-4E7C-87D9-6AA70A2899FC}" type="presParOf" srcId="{C10BDB16-1341-4DF9-9C46-34805D7397A8}" destId="{D348E633-D090-4B25-A72F-A97D28807EEE}" srcOrd="1" destOrd="0" presId="urn:microsoft.com/office/officeart/2005/8/layout/hierarchy2"/>
    <dgm:cxn modelId="{678ED9FF-0139-4A33-8A04-54D8E1ECAE90}" type="presParOf" srcId="{9D44882E-A619-4A91-A846-5D9E4ED7F86E}" destId="{A939D710-92A3-4FA8-A1DB-AAB2B88265A2}" srcOrd="4" destOrd="0" presId="urn:microsoft.com/office/officeart/2005/8/layout/hierarchy2"/>
    <dgm:cxn modelId="{8F2534BC-6658-4C90-9731-3B2165D23874}" type="presParOf" srcId="{A939D710-92A3-4FA8-A1DB-AAB2B88265A2}" destId="{0F8941A2-B00A-4987-8FDC-89009DF73783}" srcOrd="0" destOrd="0" presId="urn:microsoft.com/office/officeart/2005/8/layout/hierarchy2"/>
    <dgm:cxn modelId="{2848EA36-6B69-46AA-B9D3-5138CE297905}" type="presParOf" srcId="{9D44882E-A619-4A91-A846-5D9E4ED7F86E}" destId="{CC538BC6-E8C2-45F4-AB25-E6099DD664C5}" srcOrd="5" destOrd="0" presId="urn:microsoft.com/office/officeart/2005/8/layout/hierarchy2"/>
    <dgm:cxn modelId="{D659FFF1-3C9B-4ED5-AE91-C17B9C47CBFA}" type="presParOf" srcId="{CC538BC6-E8C2-45F4-AB25-E6099DD664C5}" destId="{EC95201B-301F-4B8C-B770-0F4F17151BDA}" srcOrd="0" destOrd="0" presId="urn:microsoft.com/office/officeart/2005/8/layout/hierarchy2"/>
    <dgm:cxn modelId="{B0568419-0676-4A3F-8FC1-18ACDCD033C7}" type="presParOf" srcId="{CC538BC6-E8C2-45F4-AB25-E6099DD664C5}" destId="{8EB3C78C-4071-4508-B93C-C360646D2AC6}" srcOrd="1" destOrd="0" presId="urn:microsoft.com/office/officeart/2005/8/layout/hierarchy2"/>
    <dgm:cxn modelId="{7703EFC5-FE6E-4D61-B13E-8A971686B12B}" type="presParOf" srcId="{9D44882E-A619-4A91-A846-5D9E4ED7F86E}" destId="{A0EE0FC4-57EA-44AD-B4AF-3D5C2E7E576F}" srcOrd="6" destOrd="0" presId="urn:microsoft.com/office/officeart/2005/8/layout/hierarchy2"/>
    <dgm:cxn modelId="{7E31198F-DADE-493B-9F95-BE1F7F51C692}" type="presParOf" srcId="{A0EE0FC4-57EA-44AD-B4AF-3D5C2E7E576F}" destId="{517A6E04-85FA-40D4-AA87-02FB434B895C}" srcOrd="0" destOrd="0" presId="urn:microsoft.com/office/officeart/2005/8/layout/hierarchy2"/>
    <dgm:cxn modelId="{29EA2052-838D-47FB-9E7C-4F7CD15776F0}" type="presParOf" srcId="{9D44882E-A619-4A91-A846-5D9E4ED7F86E}" destId="{8D549B5F-2963-4AFB-9360-9ED0659FF0B2}" srcOrd="7" destOrd="0" presId="urn:microsoft.com/office/officeart/2005/8/layout/hierarchy2"/>
    <dgm:cxn modelId="{4D27F73D-234C-4AB2-827B-FCD59BE19E50}" type="presParOf" srcId="{8D549B5F-2963-4AFB-9360-9ED0659FF0B2}" destId="{B21F61BE-7086-4FAA-9DDB-9A4BD5C86CE8}" srcOrd="0" destOrd="0" presId="urn:microsoft.com/office/officeart/2005/8/layout/hierarchy2"/>
    <dgm:cxn modelId="{E3AB9727-2DCA-4CA5-8144-46CCBAEF31B6}" type="presParOf" srcId="{8D549B5F-2963-4AFB-9360-9ED0659FF0B2}" destId="{1446102E-A863-44AF-805F-A0F31985912C}" srcOrd="1" destOrd="0" presId="urn:microsoft.com/office/officeart/2005/8/layout/hierarchy2"/>
    <dgm:cxn modelId="{E8960882-0430-43F5-87C8-5F40C6051A7C}" type="presParOf" srcId="{9D44882E-A619-4A91-A846-5D9E4ED7F86E}" destId="{5C3F4EFD-9F2F-4EA1-94B2-AED308628EC7}" srcOrd="8" destOrd="0" presId="urn:microsoft.com/office/officeart/2005/8/layout/hierarchy2"/>
    <dgm:cxn modelId="{270BC2C5-BC1C-48CB-B04D-847C123D4D34}" type="presParOf" srcId="{5C3F4EFD-9F2F-4EA1-94B2-AED308628EC7}" destId="{526E4F4F-5355-46C2-BA47-4BF4B5911299}" srcOrd="0" destOrd="0" presId="urn:microsoft.com/office/officeart/2005/8/layout/hierarchy2"/>
    <dgm:cxn modelId="{A7DC6E2A-A3CE-4718-B8FD-4681B9437EBA}" type="presParOf" srcId="{9D44882E-A619-4A91-A846-5D9E4ED7F86E}" destId="{0BF1F9B4-3624-4BEB-BCD5-88FC8AC892DD}" srcOrd="9" destOrd="0" presId="urn:microsoft.com/office/officeart/2005/8/layout/hierarchy2"/>
    <dgm:cxn modelId="{6DF771EB-A1CD-4B0B-B73C-A46654E60F07}" type="presParOf" srcId="{0BF1F9B4-3624-4BEB-BCD5-88FC8AC892DD}" destId="{1F032B42-9B75-41A0-9214-20BCC2EC3A44}" srcOrd="0" destOrd="0" presId="urn:microsoft.com/office/officeart/2005/8/layout/hierarchy2"/>
    <dgm:cxn modelId="{8A35E4C2-1A5C-4FC6-A90F-366295F74216}" type="presParOf" srcId="{0BF1F9B4-3624-4BEB-BCD5-88FC8AC892DD}" destId="{63715637-1B53-4D73-B0E7-F3A7C9E1A3F8}" srcOrd="1" destOrd="0" presId="urn:microsoft.com/office/officeart/2005/8/layout/hierarchy2"/>
    <dgm:cxn modelId="{C791A1B2-BE75-40EB-8086-F8D7F76AEFE3}" type="presParOf" srcId="{63715637-1B53-4D73-B0E7-F3A7C9E1A3F8}" destId="{52C6CD84-B475-49C0-B13F-7C0519534725}" srcOrd="0" destOrd="0" presId="urn:microsoft.com/office/officeart/2005/8/layout/hierarchy2"/>
    <dgm:cxn modelId="{6490D549-76F0-404D-9E58-02812CDE5166}" type="presParOf" srcId="{52C6CD84-B475-49C0-B13F-7C0519534725}" destId="{3D89D6A8-4003-4644-B0E8-9A70912F7AD7}" srcOrd="0" destOrd="0" presId="urn:microsoft.com/office/officeart/2005/8/layout/hierarchy2"/>
    <dgm:cxn modelId="{1B359658-6E44-4D7A-86A6-BFBCA440003D}" type="presParOf" srcId="{63715637-1B53-4D73-B0E7-F3A7C9E1A3F8}" destId="{9D8FD099-7994-497A-A849-37101FFEE0EF}" srcOrd="1" destOrd="0" presId="urn:microsoft.com/office/officeart/2005/8/layout/hierarchy2"/>
    <dgm:cxn modelId="{FFC06DAB-4595-40C7-AEC1-3902D2D71C19}" type="presParOf" srcId="{9D8FD099-7994-497A-A849-37101FFEE0EF}" destId="{6346C7C9-0B38-4A1D-982F-2C471B580E81}" srcOrd="0" destOrd="0" presId="urn:microsoft.com/office/officeart/2005/8/layout/hierarchy2"/>
    <dgm:cxn modelId="{4BBE8399-1BCC-4B22-B488-667FCB1BB143}" type="presParOf" srcId="{9D8FD099-7994-497A-A849-37101FFEE0EF}" destId="{D33E6DD9-7415-43C3-9F88-2FF335F8910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30A85E1-89F1-4D77-B8D5-FF9CDA9E29E4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0D27DB26-EE46-4954-A69F-A39E39A7DF78}" type="parTrans" cxnId="{624AC22C-F536-460D-9490-56E275C2D0D3}">
      <dgm:prSet/>
      <dgm:spPr/>
      <dgm:t>
        <a:bodyPr/>
        <a:lstStyle/>
        <a:p>
          <a:endParaRPr lang="fr-FR"/>
        </a:p>
      </dgm:t>
    </dgm:pt>
    <dgm:pt modelId="{826E753E-9F3F-45F9-8B36-8AA30BE984F7}" type="sibTrans" cxnId="{624AC22C-F536-460D-9490-56E275C2D0D3}">
      <dgm:prSet/>
      <dgm:spPr/>
      <dgm:t>
        <a:bodyPr/>
        <a:lstStyle/>
        <a:p>
          <a:endParaRPr lang="fr-FR"/>
        </a:p>
      </dgm:t>
    </dgm:pt>
    <dgm:pt modelId="{08D8EEB4-6EF1-4335-A182-C4B1EE90FEBD}">
      <dgm:prSet/>
      <dgm:spPr/>
      <dgm:t>
        <a:bodyPr/>
        <a:lstStyle/>
        <a:p>
          <a:r>
            <a:rPr lang="fr-FR" dirty="0" smtClean="0"/>
            <a:t>Transmission des ordres de Start et Stop (feux)</a:t>
          </a:r>
        </a:p>
      </dgm:t>
    </dgm:pt>
    <dgm:pt modelId="{7E6AD36D-2392-4E68-AF1C-2BC16158F5E3}" type="parTrans" cxnId="{E933CAD8-541D-447B-A8E2-45DAFD14969E}">
      <dgm:prSet/>
      <dgm:spPr/>
      <dgm:t>
        <a:bodyPr/>
        <a:lstStyle/>
        <a:p>
          <a:endParaRPr lang="fr-FR"/>
        </a:p>
      </dgm:t>
    </dgm:pt>
    <dgm:pt modelId="{C27075AA-FDD6-47AB-A5AE-CA2D32CB107D}" type="sibTrans" cxnId="{E933CAD8-541D-447B-A8E2-45DAFD14969E}">
      <dgm:prSet/>
      <dgm:spPr/>
      <dgm:t>
        <a:bodyPr/>
        <a:lstStyle/>
        <a:p>
          <a:endParaRPr lang="fr-FR"/>
        </a:p>
      </dgm:t>
    </dgm:pt>
    <dgm:pt modelId="{DF266B17-CD4A-4819-944D-B8E498D61846}">
      <dgm:prSet/>
      <dgm:spPr/>
      <dgm:t>
        <a:bodyPr/>
        <a:lstStyle/>
        <a:p>
          <a:r>
            <a:rPr lang="fr-FR" dirty="0" smtClean="0"/>
            <a:t>Problèmes/Solution</a:t>
          </a:r>
          <a:endParaRPr lang="fr-FR" dirty="0"/>
        </a:p>
      </dgm:t>
    </dgm:pt>
    <dgm:pt modelId="{91508C7F-0565-41DC-A83A-7C0358EF6186}" type="parTrans" cxnId="{F7385BD7-48DE-47F6-A6DD-9A0DFE7E0DA2}">
      <dgm:prSet/>
      <dgm:spPr/>
      <dgm:t>
        <a:bodyPr/>
        <a:lstStyle/>
        <a:p>
          <a:endParaRPr lang="fr-FR"/>
        </a:p>
      </dgm:t>
    </dgm:pt>
    <dgm:pt modelId="{B05ACDA3-CBD4-41F4-BBBC-A820B6218FD8}" type="sibTrans" cxnId="{F7385BD7-48DE-47F6-A6DD-9A0DFE7E0DA2}">
      <dgm:prSet/>
      <dgm:spPr/>
      <dgm:t>
        <a:bodyPr/>
        <a:lstStyle/>
        <a:p>
          <a:endParaRPr lang="fr-FR"/>
        </a:p>
      </dgm:t>
    </dgm:pt>
    <dgm:pt modelId="{36FE13EF-8147-4890-B2F3-73E7CA1E73F6}">
      <dgm:prSet/>
      <dgm:spPr/>
      <dgm:t>
        <a:bodyPr/>
        <a:lstStyle/>
        <a:p>
          <a:r>
            <a:rPr lang="fr-FR" dirty="0" smtClean="0"/>
            <a:t>Quel langage ?</a:t>
          </a:r>
          <a:endParaRPr lang="fr-FR" dirty="0"/>
        </a:p>
      </dgm:t>
    </dgm:pt>
    <dgm:pt modelId="{2D93EC15-CA40-4CAC-9DD8-D3DBDDF0000C}" type="parTrans" cxnId="{3584B627-5228-4952-850A-A54433D865A2}">
      <dgm:prSet/>
      <dgm:spPr/>
      <dgm:t>
        <a:bodyPr/>
        <a:lstStyle/>
        <a:p>
          <a:endParaRPr lang="fr-FR"/>
        </a:p>
      </dgm:t>
    </dgm:pt>
    <dgm:pt modelId="{FA79AE7D-2A17-4692-9B08-F6C31DF16E64}" type="sibTrans" cxnId="{3584B627-5228-4952-850A-A54433D865A2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0E37B9B-3478-4690-888C-0DE83D01B903}" type="pres">
      <dgm:prSet presAssocID="{730A85E1-89F1-4D77-B8D5-FF9CDA9E29E4}" presName="root1" presStyleCnt="0"/>
      <dgm:spPr/>
    </dgm:pt>
    <dgm:pt modelId="{8483649F-205F-475B-AA5E-6D1B3BE037A0}" type="pres">
      <dgm:prSet presAssocID="{730A85E1-89F1-4D77-B8D5-FF9CDA9E29E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C28C3F9-A83C-4A41-AA70-276A18FF0930}" type="pres">
      <dgm:prSet presAssocID="{730A85E1-89F1-4D77-B8D5-FF9CDA9E29E4}" presName="level2hierChild" presStyleCnt="0"/>
      <dgm:spPr/>
    </dgm:pt>
    <dgm:pt modelId="{5C3F4EFD-9F2F-4EA1-94B2-AED308628EC7}" type="pres">
      <dgm:prSet presAssocID="{7E6AD36D-2392-4E68-AF1C-2BC16158F5E3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526E4F4F-5355-46C2-BA47-4BF4B5911299}" type="pres">
      <dgm:prSet presAssocID="{7E6AD36D-2392-4E68-AF1C-2BC16158F5E3}" presName="connTx" presStyleLbl="parChTrans1D2" presStyleIdx="0" presStyleCnt="1"/>
      <dgm:spPr/>
      <dgm:t>
        <a:bodyPr/>
        <a:lstStyle/>
        <a:p>
          <a:endParaRPr lang="fr-FR"/>
        </a:p>
      </dgm:t>
    </dgm:pt>
    <dgm:pt modelId="{0BF1F9B4-3624-4BEB-BCD5-88FC8AC892DD}" type="pres">
      <dgm:prSet presAssocID="{08D8EEB4-6EF1-4335-A182-C4B1EE90FEBD}" presName="root2" presStyleCnt="0"/>
      <dgm:spPr/>
    </dgm:pt>
    <dgm:pt modelId="{1F032B42-9B75-41A0-9214-20BCC2EC3A44}" type="pres">
      <dgm:prSet presAssocID="{08D8EEB4-6EF1-4335-A182-C4B1EE90FEBD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3715637-1B53-4D73-B0E7-F3A7C9E1A3F8}" type="pres">
      <dgm:prSet presAssocID="{08D8EEB4-6EF1-4335-A182-C4B1EE90FEBD}" presName="level3hierChild" presStyleCnt="0"/>
      <dgm:spPr/>
    </dgm:pt>
    <dgm:pt modelId="{CD16D9B4-9A23-4A4A-9B0E-FDC93EA31A46}" type="pres">
      <dgm:prSet presAssocID="{91508C7F-0565-41DC-A83A-7C0358EF6186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6BB56514-15DE-4C24-B6DF-F349DB6C39DC}" type="pres">
      <dgm:prSet presAssocID="{91508C7F-0565-41DC-A83A-7C0358EF6186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CC0BDF0-3E35-420F-8533-40ADC46E8258}" type="pres">
      <dgm:prSet presAssocID="{DF266B17-CD4A-4819-944D-B8E498D61846}" presName="root2" presStyleCnt="0"/>
      <dgm:spPr/>
    </dgm:pt>
    <dgm:pt modelId="{E1C1A611-45EA-4D98-AE5F-90CB89762B71}" type="pres">
      <dgm:prSet presAssocID="{DF266B17-CD4A-4819-944D-B8E498D61846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4DD4746-2B2F-4E96-9AC6-85B768B198A3}" type="pres">
      <dgm:prSet presAssocID="{DF266B17-CD4A-4819-944D-B8E498D61846}" presName="level3hierChild" presStyleCnt="0"/>
      <dgm:spPr/>
    </dgm:pt>
    <dgm:pt modelId="{1225B824-8DB8-418B-A787-28BB1963345E}" type="pres">
      <dgm:prSet presAssocID="{2D93EC15-CA40-4CAC-9DD8-D3DBDDF0000C}" presName="conn2-1" presStyleLbl="parChTrans1D4" presStyleIdx="0" presStyleCnt="1"/>
      <dgm:spPr/>
      <dgm:t>
        <a:bodyPr/>
        <a:lstStyle/>
        <a:p>
          <a:endParaRPr lang="fr-FR"/>
        </a:p>
      </dgm:t>
    </dgm:pt>
    <dgm:pt modelId="{1E597FAD-EE60-48C7-A629-C949E45ACEA5}" type="pres">
      <dgm:prSet presAssocID="{2D93EC15-CA40-4CAC-9DD8-D3DBDDF0000C}" presName="connTx" presStyleLbl="parChTrans1D4" presStyleIdx="0" presStyleCnt="1"/>
      <dgm:spPr/>
      <dgm:t>
        <a:bodyPr/>
        <a:lstStyle/>
        <a:p>
          <a:endParaRPr lang="fr-FR"/>
        </a:p>
      </dgm:t>
    </dgm:pt>
    <dgm:pt modelId="{35AB5C29-9CC3-496F-8895-D0BB2A02C2B9}" type="pres">
      <dgm:prSet presAssocID="{36FE13EF-8147-4890-B2F3-73E7CA1E73F6}" presName="root2" presStyleCnt="0"/>
      <dgm:spPr/>
    </dgm:pt>
    <dgm:pt modelId="{119F1F79-0EA6-40BD-9032-5F9CA5BB86D1}" type="pres">
      <dgm:prSet presAssocID="{36FE13EF-8147-4890-B2F3-73E7CA1E73F6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5EB610-DF12-4134-A0B6-BA4CBE417D40}" type="pres">
      <dgm:prSet presAssocID="{36FE13EF-8147-4890-B2F3-73E7CA1E73F6}" presName="level3hierChild" presStyleCnt="0"/>
      <dgm:spPr/>
    </dgm:pt>
  </dgm:ptLst>
  <dgm:cxnLst>
    <dgm:cxn modelId="{9FDD047A-BEAE-4889-84D2-14AA8290E441}" type="presOf" srcId="{08D8EEB4-6EF1-4335-A182-C4B1EE90FEBD}" destId="{1F032B42-9B75-41A0-9214-20BCC2EC3A44}" srcOrd="0" destOrd="0" presId="urn:microsoft.com/office/officeart/2005/8/layout/hierarchy2"/>
    <dgm:cxn modelId="{624AC22C-F536-460D-9490-56E275C2D0D3}" srcId="{91F05FBA-5097-4E2F-A81D-1E5B486A6AA9}" destId="{730A85E1-89F1-4D77-B8D5-FF9CDA9E29E4}" srcOrd="0" destOrd="0" parTransId="{0D27DB26-EE46-4954-A69F-A39E39A7DF78}" sibTransId="{826E753E-9F3F-45F9-8B36-8AA30BE984F7}"/>
    <dgm:cxn modelId="{CF172657-4D3C-4DB5-A9D4-A53CC46E7DDE}" type="presOf" srcId="{7E6AD36D-2392-4E68-AF1C-2BC16158F5E3}" destId="{5C3F4EFD-9F2F-4EA1-94B2-AED308628EC7}" srcOrd="0" destOrd="0" presId="urn:microsoft.com/office/officeart/2005/8/layout/hierarchy2"/>
    <dgm:cxn modelId="{2FF5551D-5BAA-4791-B051-92B48B1F7C36}" type="presOf" srcId="{91508C7F-0565-41DC-A83A-7C0358EF6186}" destId="{CD16D9B4-9A23-4A4A-9B0E-FDC93EA31A46}" srcOrd="0" destOrd="0" presId="urn:microsoft.com/office/officeart/2005/8/layout/hierarchy2"/>
    <dgm:cxn modelId="{F7385BD7-48DE-47F6-A6DD-9A0DFE7E0DA2}" srcId="{08D8EEB4-6EF1-4335-A182-C4B1EE90FEBD}" destId="{DF266B17-CD4A-4819-944D-B8E498D61846}" srcOrd="0" destOrd="0" parTransId="{91508C7F-0565-41DC-A83A-7C0358EF6186}" sibTransId="{B05ACDA3-CBD4-41F4-BBBC-A820B6218FD8}"/>
    <dgm:cxn modelId="{271EC45C-549C-4CFB-8F3E-26D9F20663D3}" type="presOf" srcId="{36FE13EF-8147-4890-B2F3-73E7CA1E73F6}" destId="{119F1F79-0EA6-40BD-9032-5F9CA5BB86D1}" srcOrd="0" destOrd="0" presId="urn:microsoft.com/office/officeart/2005/8/layout/hierarchy2"/>
    <dgm:cxn modelId="{B67EA1C6-2D9E-45A3-8DCB-7947D614936D}" type="presOf" srcId="{7E6AD36D-2392-4E68-AF1C-2BC16158F5E3}" destId="{526E4F4F-5355-46C2-BA47-4BF4B5911299}" srcOrd="1" destOrd="0" presId="urn:microsoft.com/office/officeart/2005/8/layout/hierarchy2"/>
    <dgm:cxn modelId="{FB19A9B0-DD3C-4B3C-9736-95214373C5EB}" type="presOf" srcId="{DF266B17-CD4A-4819-944D-B8E498D61846}" destId="{E1C1A611-45EA-4D98-AE5F-90CB89762B71}" srcOrd="0" destOrd="0" presId="urn:microsoft.com/office/officeart/2005/8/layout/hierarchy2"/>
    <dgm:cxn modelId="{D9528E34-DDD5-46E0-A5A4-B969ADAFA103}" type="presOf" srcId="{2D93EC15-CA40-4CAC-9DD8-D3DBDDF0000C}" destId="{1225B824-8DB8-418B-A787-28BB1963345E}" srcOrd="0" destOrd="0" presId="urn:microsoft.com/office/officeart/2005/8/layout/hierarchy2"/>
    <dgm:cxn modelId="{9CDA7EDD-BB23-4B2B-9195-00F576A8BEBF}" type="presOf" srcId="{91508C7F-0565-41DC-A83A-7C0358EF6186}" destId="{6BB56514-15DE-4C24-B6DF-F349DB6C39DC}" srcOrd="1" destOrd="0" presId="urn:microsoft.com/office/officeart/2005/8/layout/hierarchy2"/>
    <dgm:cxn modelId="{EE47E575-518D-4BFF-8C3E-CD7D5F0B51C2}" type="presOf" srcId="{730A85E1-89F1-4D77-B8D5-FF9CDA9E29E4}" destId="{8483649F-205F-475B-AA5E-6D1B3BE037A0}" srcOrd="0" destOrd="0" presId="urn:microsoft.com/office/officeart/2005/8/layout/hierarchy2"/>
    <dgm:cxn modelId="{E933CAD8-541D-447B-A8E2-45DAFD14969E}" srcId="{730A85E1-89F1-4D77-B8D5-FF9CDA9E29E4}" destId="{08D8EEB4-6EF1-4335-A182-C4B1EE90FEBD}" srcOrd="0" destOrd="0" parTransId="{7E6AD36D-2392-4E68-AF1C-2BC16158F5E3}" sibTransId="{C27075AA-FDD6-47AB-A5AE-CA2D32CB107D}"/>
    <dgm:cxn modelId="{B916D1A8-8D4A-44BE-99B5-55A9A6D9CF7B}" type="presOf" srcId="{2D93EC15-CA40-4CAC-9DD8-D3DBDDF0000C}" destId="{1E597FAD-EE60-48C7-A629-C949E45ACEA5}" srcOrd="1" destOrd="0" presId="urn:microsoft.com/office/officeart/2005/8/layout/hierarchy2"/>
    <dgm:cxn modelId="{23123F54-BAD9-4230-ADD4-0CDD06EE528C}" type="presOf" srcId="{91F05FBA-5097-4E2F-A81D-1E5B486A6AA9}" destId="{DE3A4EB8-30B4-4D54-8E31-013ADA550822}" srcOrd="0" destOrd="0" presId="urn:microsoft.com/office/officeart/2005/8/layout/hierarchy2"/>
    <dgm:cxn modelId="{3584B627-5228-4952-850A-A54433D865A2}" srcId="{DF266B17-CD4A-4819-944D-B8E498D61846}" destId="{36FE13EF-8147-4890-B2F3-73E7CA1E73F6}" srcOrd="0" destOrd="0" parTransId="{2D93EC15-CA40-4CAC-9DD8-D3DBDDF0000C}" sibTransId="{FA79AE7D-2A17-4692-9B08-F6C31DF16E64}"/>
    <dgm:cxn modelId="{E8748743-3852-4E28-B818-3ECC871B87A5}" type="presParOf" srcId="{DE3A4EB8-30B4-4D54-8E31-013ADA550822}" destId="{00E37B9B-3478-4690-888C-0DE83D01B903}" srcOrd="0" destOrd="0" presId="urn:microsoft.com/office/officeart/2005/8/layout/hierarchy2"/>
    <dgm:cxn modelId="{66500333-65A0-42A4-8821-B528A19D2755}" type="presParOf" srcId="{00E37B9B-3478-4690-888C-0DE83D01B903}" destId="{8483649F-205F-475B-AA5E-6D1B3BE037A0}" srcOrd="0" destOrd="0" presId="urn:microsoft.com/office/officeart/2005/8/layout/hierarchy2"/>
    <dgm:cxn modelId="{8293D62E-3AC4-45A5-96C3-B4C75F1C5AF7}" type="presParOf" srcId="{00E37B9B-3478-4690-888C-0DE83D01B903}" destId="{CC28C3F9-A83C-4A41-AA70-276A18FF0930}" srcOrd="1" destOrd="0" presId="urn:microsoft.com/office/officeart/2005/8/layout/hierarchy2"/>
    <dgm:cxn modelId="{7BBB76C0-DE05-4600-A30A-7468DCB4B21F}" type="presParOf" srcId="{CC28C3F9-A83C-4A41-AA70-276A18FF0930}" destId="{5C3F4EFD-9F2F-4EA1-94B2-AED308628EC7}" srcOrd="0" destOrd="0" presId="urn:microsoft.com/office/officeart/2005/8/layout/hierarchy2"/>
    <dgm:cxn modelId="{16B1FDB4-825B-47F7-879A-F4BE058A289A}" type="presParOf" srcId="{5C3F4EFD-9F2F-4EA1-94B2-AED308628EC7}" destId="{526E4F4F-5355-46C2-BA47-4BF4B5911299}" srcOrd="0" destOrd="0" presId="urn:microsoft.com/office/officeart/2005/8/layout/hierarchy2"/>
    <dgm:cxn modelId="{A41315D3-54CC-47C0-8D12-8963B3E1406F}" type="presParOf" srcId="{CC28C3F9-A83C-4A41-AA70-276A18FF0930}" destId="{0BF1F9B4-3624-4BEB-BCD5-88FC8AC892DD}" srcOrd="1" destOrd="0" presId="urn:microsoft.com/office/officeart/2005/8/layout/hierarchy2"/>
    <dgm:cxn modelId="{F6C9A5A4-00E3-4503-A037-42DA89C8B0D1}" type="presParOf" srcId="{0BF1F9B4-3624-4BEB-BCD5-88FC8AC892DD}" destId="{1F032B42-9B75-41A0-9214-20BCC2EC3A44}" srcOrd="0" destOrd="0" presId="urn:microsoft.com/office/officeart/2005/8/layout/hierarchy2"/>
    <dgm:cxn modelId="{2FEE32CF-1D24-4AAF-BD6D-E7E0CBA3605C}" type="presParOf" srcId="{0BF1F9B4-3624-4BEB-BCD5-88FC8AC892DD}" destId="{63715637-1B53-4D73-B0E7-F3A7C9E1A3F8}" srcOrd="1" destOrd="0" presId="urn:microsoft.com/office/officeart/2005/8/layout/hierarchy2"/>
    <dgm:cxn modelId="{CE572A6D-4268-4BAA-8128-CD590A033996}" type="presParOf" srcId="{63715637-1B53-4D73-B0E7-F3A7C9E1A3F8}" destId="{CD16D9B4-9A23-4A4A-9B0E-FDC93EA31A46}" srcOrd="0" destOrd="0" presId="urn:microsoft.com/office/officeart/2005/8/layout/hierarchy2"/>
    <dgm:cxn modelId="{BB7A8DDA-A6AA-44EA-AB75-C973689D59FE}" type="presParOf" srcId="{CD16D9B4-9A23-4A4A-9B0E-FDC93EA31A46}" destId="{6BB56514-15DE-4C24-B6DF-F349DB6C39DC}" srcOrd="0" destOrd="0" presId="urn:microsoft.com/office/officeart/2005/8/layout/hierarchy2"/>
    <dgm:cxn modelId="{6696600C-078F-4969-B9C6-A5C118BDD317}" type="presParOf" srcId="{63715637-1B53-4D73-B0E7-F3A7C9E1A3F8}" destId="{ECC0BDF0-3E35-420F-8533-40ADC46E8258}" srcOrd="1" destOrd="0" presId="urn:microsoft.com/office/officeart/2005/8/layout/hierarchy2"/>
    <dgm:cxn modelId="{521C108D-B4CC-4856-B4BD-6056082A9C09}" type="presParOf" srcId="{ECC0BDF0-3E35-420F-8533-40ADC46E8258}" destId="{E1C1A611-45EA-4D98-AE5F-90CB89762B71}" srcOrd="0" destOrd="0" presId="urn:microsoft.com/office/officeart/2005/8/layout/hierarchy2"/>
    <dgm:cxn modelId="{721BDED6-24C4-467C-BAD3-FA06D4163306}" type="presParOf" srcId="{ECC0BDF0-3E35-420F-8533-40ADC46E8258}" destId="{F4DD4746-2B2F-4E96-9AC6-85B768B198A3}" srcOrd="1" destOrd="0" presId="urn:microsoft.com/office/officeart/2005/8/layout/hierarchy2"/>
    <dgm:cxn modelId="{30072B7F-F827-421D-A991-D73F6FD0CDCF}" type="presParOf" srcId="{F4DD4746-2B2F-4E96-9AC6-85B768B198A3}" destId="{1225B824-8DB8-418B-A787-28BB1963345E}" srcOrd="0" destOrd="0" presId="urn:microsoft.com/office/officeart/2005/8/layout/hierarchy2"/>
    <dgm:cxn modelId="{BCFCE659-812F-43B8-8FA1-0E461A669A66}" type="presParOf" srcId="{1225B824-8DB8-418B-A787-28BB1963345E}" destId="{1E597FAD-EE60-48C7-A629-C949E45ACEA5}" srcOrd="0" destOrd="0" presId="urn:microsoft.com/office/officeart/2005/8/layout/hierarchy2"/>
    <dgm:cxn modelId="{F372C5F3-2FD4-4D48-96D1-9DC7A5772EBC}" type="presParOf" srcId="{F4DD4746-2B2F-4E96-9AC6-85B768B198A3}" destId="{35AB5C29-9CC3-496F-8895-D0BB2A02C2B9}" srcOrd="1" destOrd="0" presId="urn:microsoft.com/office/officeart/2005/8/layout/hierarchy2"/>
    <dgm:cxn modelId="{417C2495-D31B-40D3-AA0E-07C9F38A74E3}" type="presParOf" srcId="{35AB5C29-9CC3-496F-8895-D0BB2A02C2B9}" destId="{119F1F79-0EA6-40BD-9032-5F9CA5BB86D1}" srcOrd="0" destOrd="0" presId="urn:microsoft.com/office/officeart/2005/8/layout/hierarchy2"/>
    <dgm:cxn modelId="{7F928DE2-0268-4B68-8A1F-C4AADE72810D}" type="presParOf" srcId="{35AB5C29-9CC3-496F-8895-D0BB2A02C2B9}" destId="{495EB610-DF12-4134-A0B6-BA4CBE417D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F05FBA-5097-4E2F-A81D-1E5B486A6AA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30A85E1-89F1-4D77-B8D5-FF9CDA9E29E4}">
      <dgm:prSet phldrT="[Texte]"/>
      <dgm:spPr/>
      <dgm:t>
        <a:bodyPr/>
        <a:lstStyle/>
        <a:p>
          <a:r>
            <a:rPr lang="fr-FR" dirty="0" smtClean="0"/>
            <a:t>Implémenter une application</a:t>
          </a:r>
          <a:endParaRPr lang="fr-FR" dirty="0"/>
        </a:p>
      </dgm:t>
    </dgm:pt>
    <dgm:pt modelId="{0D27DB26-EE46-4954-A69F-A39E39A7DF78}" type="parTrans" cxnId="{624AC22C-F536-460D-9490-56E275C2D0D3}">
      <dgm:prSet/>
      <dgm:spPr/>
      <dgm:t>
        <a:bodyPr/>
        <a:lstStyle/>
        <a:p>
          <a:endParaRPr lang="fr-FR"/>
        </a:p>
      </dgm:t>
    </dgm:pt>
    <dgm:pt modelId="{826E753E-9F3F-45F9-8B36-8AA30BE984F7}" type="sibTrans" cxnId="{624AC22C-F536-460D-9490-56E275C2D0D3}">
      <dgm:prSet/>
      <dgm:spPr/>
      <dgm:t>
        <a:bodyPr/>
        <a:lstStyle/>
        <a:p>
          <a:endParaRPr lang="fr-FR"/>
        </a:p>
      </dgm:t>
    </dgm:pt>
    <dgm:pt modelId="{08D8EEB4-6EF1-4335-A182-C4B1EE90FEBD}">
      <dgm:prSet/>
      <dgm:spPr/>
      <dgm:t>
        <a:bodyPr/>
        <a:lstStyle/>
        <a:p>
          <a:r>
            <a:rPr lang="fr-FR" dirty="0" smtClean="0"/>
            <a:t>Transmission des ordres de Start et Stop (feux)</a:t>
          </a:r>
        </a:p>
      </dgm:t>
    </dgm:pt>
    <dgm:pt modelId="{7E6AD36D-2392-4E68-AF1C-2BC16158F5E3}" type="parTrans" cxnId="{E933CAD8-541D-447B-A8E2-45DAFD14969E}">
      <dgm:prSet/>
      <dgm:spPr/>
      <dgm:t>
        <a:bodyPr/>
        <a:lstStyle/>
        <a:p>
          <a:endParaRPr lang="fr-FR"/>
        </a:p>
      </dgm:t>
    </dgm:pt>
    <dgm:pt modelId="{C27075AA-FDD6-47AB-A5AE-CA2D32CB107D}" type="sibTrans" cxnId="{E933CAD8-541D-447B-A8E2-45DAFD14969E}">
      <dgm:prSet/>
      <dgm:spPr/>
      <dgm:t>
        <a:bodyPr/>
        <a:lstStyle/>
        <a:p>
          <a:endParaRPr lang="fr-FR"/>
        </a:p>
      </dgm:t>
    </dgm:pt>
    <dgm:pt modelId="{DF266B17-CD4A-4819-944D-B8E498D61846}">
      <dgm:prSet/>
      <dgm:spPr/>
      <dgm:t>
        <a:bodyPr/>
        <a:lstStyle/>
        <a:p>
          <a:r>
            <a:rPr lang="fr-FR" dirty="0" smtClean="0"/>
            <a:t>Problèmes/Solution</a:t>
          </a:r>
          <a:endParaRPr lang="fr-FR" dirty="0"/>
        </a:p>
      </dgm:t>
    </dgm:pt>
    <dgm:pt modelId="{91508C7F-0565-41DC-A83A-7C0358EF6186}" type="parTrans" cxnId="{F7385BD7-48DE-47F6-A6DD-9A0DFE7E0DA2}">
      <dgm:prSet/>
      <dgm:spPr/>
      <dgm:t>
        <a:bodyPr/>
        <a:lstStyle/>
        <a:p>
          <a:endParaRPr lang="fr-FR"/>
        </a:p>
      </dgm:t>
    </dgm:pt>
    <dgm:pt modelId="{B05ACDA3-CBD4-41F4-BBBC-A820B6218FD8}" type="sibTrans" cxnId="{F7385BD7-48DE-47F6-A6DD-9A0DFE7E0DA2}">
      <dgm:prSet/>
      <dgm:spPr/>
      <dgm:t>
        <a:bodyPr/>
        <a:lstStyle/>
        <a:p>
          <a:endParaRPr lang="fr-FR"/>
        </a:p>
      </dgm:t>
    </dgm:pt>
    <dgm:pt modelId="{36FE13EF-8147-4890-B2F3-73E7CA1E73F6}">
      <dgm:prSet/>
      <dgm:spPr/>
      <dgm:t>
        <a:bodyPr/>
        <a:lstStyle/>
        <a:p>
          <a:r>
            <a:rPr lang="fr-FR" dirty="0" smtClean="0"/>
            <a:t>Quel langage ?</a:t>
          </a:r>
          <a:endParaRPr lang="fr-FR" dirty="0"/>
        </a:p>
      </dgm:t>
    </dgm:pt>
    <dgm:pt modelId="{2D93EC15-CA40-4CAC-9DD8-D3DBDDF0000C}" type="parTrans" cxnId="{3584B627-5228-4952-850A-A54433D865A2}">
      <dgm:prSet/>
      <dgm:spPr/>
      <dgm:t>
        <a:bodyPr/>
        <a:lstStyle/>
        <a:p>
          <a:endParaRPr lang="fr-FR"/>
        </a:p>
      </dgm:t>
    </dgm:pt>
    <dgm:pt modelId="{FA79AE7D-2A17-4692-9B08-F6C31DF16E64}" type="sibTrans" cxnId="{3584B627-5228-4952-850A-A54433D865A2}">
      <dgm:prSet/>
      <dgm:spPr/>
      <dgm:t>
        <a:bodyPr/>
        <a:lstStyle/>
        <a:p>
          <a:endParaRPr lang="fr-FR"/>
        </a:p>
      </dgm:t>
    </dgm:pt>
    <dgm:pt modelId="{6B946C66-E433-48F9-A94F-EB9455BDC549}">
      <dgm:prSet/>
      <dgm:spPr/>
      <dgm:t>
        <a:bodyPr/>
        <a:lstStyle/>
        <a:p>
          <a:r>
            <a:rPr lang="fr-FR" dirty="0" smtClean="0"/>
            <a:t>Code couleur</a:t>
          </a:r>
          <a:endParaRPr lang="fr-FR" dirty="0"/>
        </a:p>
      </dgm:t>
    </dgm:pt>
    <dgm:pt modelId="{B76FA2AF-5329-47FC-8F76-663A060B0A6E}" type="parTrans" cxnId="{003B8D3B-D643-4E47-AD7D-1069D89CF2D8}">
      <dgm:prSet/>
      <dgm:spPr/>
      <dgm:t>
        <a:bodyPr/>
        <a:lstStyle/>
        <a:p>
          <a:endParaRPr lang="fr-FR"/>
        </a:p>
      </dgm:t>
    </dgm:pt>
    <dgm:pt modelId="{3FEA2A68-D70E-441C-AB21-09314C5F1B20}" type="sibTrans" cxnId="{003B8D3B-D643-4E47-AD7D-1069D89CF2D8}">
      <dgm:prSet/>
      <dgm:spPr/>
      <dgm:t>
        <a:bodyPr/>
        <a:lstStyle/>
        <a:p>
          <a:endParaRPr lang="fr-FR"/>
        </a:p>
      </dgm:t>
    </dgm:pt>
    <dgm:pt modelId="{DE3A4EB8-30B4-4D54-8E31-013ADA550822}" type="pres">
      <dgm:prSet presAssocID="{91F05FBA-5097-4E2F-A81D-1E5B486A6A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0E37B9B-3478-4690-888C-0DE83D01B903}" type="pres">
      <dgm:prSet presAssocID="{730A85E1-89F1-4D77-B8D5-FF9CDA9E29E4}" presName="root1" presStyleCnt="0"/>
      <dgm:spPr/>
    </dgm:pt>
    <dgm:pt modelId="{8483649F-205F-475B-AA5E-6D1B3BE037A0}" type="pres">
      <dgm:prSet presAssocID="{730A85E1-89F1-4D77-B8D5-FF9CDA9E29E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C28C3F9-A83C-4A41-AA70-276A18FF0930}" type="pres">
      <dgm:prSet presAssocID="{730A85E1-89F1-4D77-B8D5-FF9CDA9E29E4}" presName="level2hierChild" presStyleCnt="0"/>
      <dgm:spPr/>
    </dgm:pt>
    <dgm:pt modelId="{5C3F4EFD-9F2F-4EA1-94B2-AED308628EC7}" type="pres">
      <dgm:prSet presAssocID="{7E6AD36D-2392-4E68-AF1C-2BC16158F5E3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526E4F4F-5355-46C2-BA47-4BF4B5911299}" type="pres">
      <dgm:prSet presAssocID="{7E6AD36D-2392-4E68-AF1C-2BC16158F5E3}" presName="connTx" presStyleLbl="parChTrans1D2" presStyleIdx="0" presStyleCnt="1"/>
      <dgm:spPr/>
      <dgm:t>
        <a:bodyPr/>
        <a:lstStyle/>
        <a:p>
          <a:endParaRPr lang="fr-FR"/>
        </a:p>
      </dgm:t>
    </dgm:pt>
    <dgm:pt modelId="{0BF1F9B4-3624-4BEB-BCD5-88FC8AC892DD}" type="pres">
      <dgm:prSet presAssocID="{08D8EEB4-6EF1-4335-A182-C4B1EE90FEBD}" presName="root2" presStyleCnt="0"/>
      <dgm:spPr/>
    </dgm:pt>
    <dgm:pt modelId="{1F032B42-9B75-41A0-9214-20BCC2EC3A44}" type="pres">
      <dgm:prSet presAssocID="{08D8EEB4-6EF1-4335-A182-C4B1EE90FEBD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3715637-1B53-4D73-B0E7-F3A7C9E1A3F8}" type="pres">
      <dgm:prSet presAssocID="{08D8EEB4-6EF1-4335-A182-C4B1EE90FEBD}" presName="level3hierChild" presStyleCnt="0"/>
      <dgm:spPr/>
    </dgm:pt>
    <dgm:pt modelId="{CD16D9B4-9A23-4A4A-9B0E-FDC93EA31A46}" type="pres">
      <dgm:prSet presAssocID="{91508C7F-0565-41DC-A83A-7C0358EF6186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6BB56514-15DE-4C24-B6DF-F349DB6C39DC}" type="pres">
      <dgm:prSet presAssocID="{91508C7F-0565-41DC-A83A-7C0358EF6186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CC0BDF0-3E35-420F-8533-40ADC46E8258}" type="pres">
      <dgm:prSet presAssocID="{DF266B17-CD4A-4819-944D-B8E498D61846}" presName="root2" presStyleCnt="0"/>
      <dgm:spPr/>
    </dgm:pt>
    <dgm:pt modelId="{E1C1A611-45EA-4D98-AE5F-90CB89762B71}" type="pres">
      <dgm:prSet presAssocID="{DF266B17-CD4A-4819-944D-B8E498D61846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4DD4746-2B2F-4E96-9AC6-85B768B198A3}" type="pres">
      <dgm:prSet presAssocID="{DF266B17-CD4A-4819-944D-B8E498D61846}" presName="level3hierChild" presStyleCnt="0"/>
      <dgm:spPr/>
    </dgm:pt>
    <dgm:pt modelId="{1225B824-8DB8-418B-A787-28BB1963345E}" type="pres">
      <dgm:prSet presAssocID="{2D93EC15-CA40-4CAC-9DD8-D3DBDDF0000C}" presName="conn2-1" presStyleLbl="parChTrans1D4" presStyleIdx="0" presStyleCnt="2"/>
      <dgm:spPr/>
      <dgm:t>
        <a:bodyPr/>
        <a:lstStyle/>
        <a:p>
          <a:endParaRPr lang="fr-FR"/>
        </a:p>
      </dgm:t>
    </dgm:pt>
    <dgm:pt modelId="{1E597FAD-EE60-48C7-A629-C949E45ACEA5}" type="pres">
      <dgm:prSet presAssocID="{2D93EC15-CA40-4CAC-9DD8-D3DBDDF0000C}" presName="connTx" presStyleLbl="parChTrans1D4" presStyleIdx="0" presStyleCnt="2"/>
      <dgm:spPr/>
      <dgm:t>
        <a:bodyPr/>
        <a:lstStyle/>
        <a:p>
          <a:endParaRPr lang="fr-FR"/>
        </a:p>
      </dgm:t>
    </dgm:pt>
    <dgm:pt modelId="{35AB5C29-9CC3-496F-8895-D0BB2A02C2B9}" type="pres">
      <dgm:prSet presAssocID="{36FE13EF-8147-4890-B2F3-73E7CA1E73F6}" presName="root2" presStyleCnt="0"/>
      <dgm:spPr/>
    </dgm:pt>
    <dgm:pt modelId="{119F1F79-0EA6-40BD-9032-5F9CA5BB86D1}" type="pres">
      <dgm:prSet presAssocID="{36FE13EF-8147-4890-B2F3-73E7CA1E73F6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5EB610-DF12-4134-A0B6-BA4CBE417D40}" type="pres">
      <dgm:prSet presAssocID="{36FE13EF-8147-4890-B2F3-73E7CA1E73F6}" presName="level3hierChild" presStyleCnt="0"/>
      <dgm:spPr/>
    </dgm:pt>
    <dgm:pt modelId="{2FC4B290-E9D3-4D6E-94E6-1A79943325B0}" type="pres">
      <dgm:prSet presAssocID="{B76FA2AF-5329-47FC-8F76-663A060B0A6E}" presName="conn2-1" presStyleLbl="parChTrans1D4" presStyleIdx="1" presStyleCnt="2"/>
      <dgm:spPr/>
      <dgm:t>
        <a:bodyPr/>
        <a:lstStyle/>
        <a:p>
          <a:endParaRPr lang="fr-FR"/>
        </a:p>
      </dgm:t>
    </dgm:pt>
    <dgm:pt modelId="{6E3CC405-D88D-43C0-8610-613C66949F9C}" type="pres">
      <dgm:prSet presAssocID="{B76FA2AF-5329-47FC-8F76-663A060B0A6E}" presName="connTx" presStyleLbl="parChTrans1D4" presStyleIdx="1" presStyleCnt="2"/>
      <dgm:spPr/>
      <dgm:t>
        <a:bodyPr/>
        <a:lstStyle/>
        <a:p>
          <a:endParaRPr lang="fr-FR"/>
        </a:p>
      </dgm:t>
    </dgm:pt>
    <dgm:pt modelId="{7F027E4E-0CC5-461E-B641-5FF0ED2687FD}" type="pres">
      <dgm:prSet presAssocID="{6B946C66-E433-48F9-A94F-EB9455BDC549}" presName="root2" presStyleCnt="0"/>
      <dgm:spPr/>
    </dgm:pt>
    <dgm:pt modelId="{AA831230-92CC-4AEF-800B-A5BE2CF4E7F8}" type="pres">
      <dgm:prSet presAssocID="{6B946C66-E433-48F9-A94F-EB9455BDC549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7571CDE-3264-4E6D-A4D4-02235B6277C9}" type="pres">
      <dgm:prSet presAssocID="{6B946C66-E433-48F9-A94F-EB9455BDC549}" presName="level3hierChild" presStyleCnt="0"/>
      <dgm:spPr/>
    </dgm:pt>
  </dgm:ptLst>
  <dgm:cxnLst>
    <dgm:cxn modelId="{744C7A99-F46C-4560-B8BC-9DF464F62505}" type="presOf" srcId="{B76FA2AF-5329-47FC-8F76-663A060B0A6E}" destId="{6E3CC405-D88D-43C0-8610-613C66949F9C}" srcOrd="1" destOrd="0" presId="urn:microsoft.com/office/officeart/2005/8/layout/hierarchy2"/>
    <dgm:cxn modelId="{E933CAD8-541D-447B-A8E2-45DAFD14969E}" srcId="{730A85E1-89F1-4D77-B8D5-FF9CDA9E29E4}" destId="{08D8EEB4-6EF1-4335-A182-C4B1EE90FEBD}" srcOrd="0" destOrd="0" parTransId="{7E6AD36D-2392-4E68-AF1C-2BC16158F5E3}" sibTransId="{C27075AA-FDD6-47AB-A5AE-CA2D32CB107D}"/>
    <dgm:cxn modelId="{820E0DA5-275C-434B-9C1C-0FE8E5D9084B}" type="presOf" srcId="{6B946C66-E433-48F9-A94F-EB9455BDC549}" destId="{AA831230-92CC-4AEF-800B-A5BE2CF4E7F8}" srcOrd="0" destOrd="0" presId="urn:microsoft.com/office/officeart/2005/8/layout/hierarchy2"/>
    <dgm:cxn modelId="{A21DB423-867B-4175-8A5E-B920C4379363}" type="presOf" srcId="{2D93EC15-CA40-4CAC-9DD8-D3DBDDF0000C}" destId="{1E597FAD-EE60-48C7-A629-C949E45ACEA5}" srcOrd="1" destOrd="0" presId="urn:microsoft.com/office/officeart/2005/8/layout/hierarchy2"/>
    <dgm:cxn modelId="{624AC22C-F536-460D-9490-56E275C2D0D3}" srcId="{91F05FBA-5097-4E2F-A81D-1E5B486A6AA9}" destId="{730A85E1-89F1-4D77-B8D5-FF9CDA9E29E4}" srcOrd="0" destOrd="0" parTransId="{0D27DB26-EE46-4954-A69F-A39E39A7DF78}" sibTransId="{826E753E-9F3F-45F9-8B36-8AA30BE984F7}"/>
    <dgm:cxn modelId="{241A5573-5D5A-4DCF-81FD-6FA9C1DE055C}" type="presOf" srcId="{91508C7F-0565-41DC-A83A-7C0358EF6186}" destId="{CD16D9B4-9A23-4A4A-9B0E-FDC93EA31A46}" srcOrd="0" destOrd="0" presId="urn:microsoft.com/office/officeart/2005/8/layout/hierarchy2"/>
    <dgm:cxn modelId="{6DBBC809-4D16-4DFE-B2DF-AC2FF3E1A155}" type="presOf" srcId="{7E6AD36D-2392-4E68-AF1C-2BC16158F5E3}" destId="{5C3F4EFD-9F2F-4EA1-94B2-AED308628EC7}" srcOrd="0" destOrd="0" presId="urn:microsoft.com/office/officeart/2005/8/layout/hierarchy2"/>
    <dgm:cxn modelId="{2E7BBDC1-331F-4002-8F70-C25A04C951BA}" type="presOf" srcId="{DF266B17-CD4A-4819-944D-B8E498D61846}" destId="{E1C1A611-45EA-4D98-AE5F-90CB89762B71}" srcOrd="0" destOrd="0" presId="urn:microsoft.com/office/officeart/2005/8/layout/hierarchy2"/>
    <dgm:cxn modelId="{9F6620AD-254D-4B9E-8E3D-08E246599802}" type="presOf" srcId="{91F05FBA-5097-4E2F-A81D-1E5B486A6AA9}" destId="{DE3A4EB8-30B4-4D54-8E31-013ADA550822}" srcOrd="0" destOrd="0" presId="urn:microsoft.com/office/officeart/2005/8/layout/hierarchy2"/>
    <dgm:cxn modelId="{F7385BD7-48DE-47F6-A6DD-9A0DFE7E0DA2}" srcId="{08D8EEB4-6EF1-4335-A182-C4B1EE90FEBD}" destId="{DF266B17-CD4A-4819-944D-B8E498D61846}" srcOrd="0" destOrd="0" parTransId="{91508C7F-0565-41DC-A83A-7C0358EF6186}" sibTransId="{B05ACDA3-CBD4-41F4-BBBC-A820B6218FD8}"/>
    <dgm:cxn modelId="{3584B627-5228-4952-850A-A54433D865A2}" srcId="{DF266B17-CD4A-4819-944D-B8E498D61846}" destId="{36FE13EF-8147-4890-B2F3-73E7CA1E73F6}" srcOrd="0" destOrd="0" parTransId="{2D93EC15-CA40-4CAC-9DD8-D3DBDDF0000C}" sibTransId="{FA79AE7D-2A17-4692-9B08-F6C31DF16E64}"/>
    <dgm:cxn modelId="{2388C842-39B8-4945-BEAF-F80EB7D634DD}" type="presOf" srcId="{2D93EC15-CA40-4CAC-9DD8-D3DBDDF0000C}" destId="{1225B824-8DB8-418B-A787-28BB1963345E}" srcOrd="0" destOrd="0" presId="urn:microsoft.com/office/officeart/2005/8/layout/hierarchy2"/>
    <dgm:cxn modelId="{B59E22D9-F8BD-4597-9228-B20B1B8A617D}" type="presOf" srcId="{730A85E1-89F1-4D77-B8D5-FF9CDA9E29E4}" destId="{8483649F-205F-475B-AA5E-6D1B3BE037A0}" srcOrd="0" destOrd="0" presId="urn:microsoft.com/office/officeart/2005/8/layout/hierarchy2"/>
    <dgm:cxn modelId="{003B8D3B-D643-4E47-AD7D-1069D89CF2D8}" srcId="{36FE13EF-8147-4890-B2F3-73E7CA1E73F6}" destId="{6B946C66-E433-48F9-A94F-EB9455BDC549}" srcOrd="0" destOrd="0" parTransId="{B76FA2AF-5329-47FC-8F76-663A060B0A6E}" sibTransId="{3FEA2A68-D70E-441C-AB21-09314C5F1B20}"/>
    <dgm:cxn modelId="{2E2C3FA8-7615-468B-99BB-918F32B97749}" type="presOf" srcId="{36FE13EF-8147-4890-B2F3-73E7CA1E73F6}" destId="{119F1F79-0EA6-40BD-9032-5F9CA5BB86D1}" srcOrd="0" destOrd="0" presId="urn:microsoft.com/office/officeart/2005/8/layout/hierarchy2"/>
    <dgm:cxn modelId="{214785E3-885D-497B-92AA-A3AE7D9193B8}" type="presOf" srcId="{08D8EEB4-6EF1-4335-A182-C4B1EE90FEBD}" destId="{1F032B42-9B75-41A0-9214-20BCC2EC3A44}" srcOrd="0" destOrd="0" presId="urn:microsoft.com/office/officeart/2005/8/layout/hierarchy2"/>
    <dgm:cxn modelId="{DD8383BE-39C0-4E19-BF41-F7512D808D13}" type="presOf" srcId="{91508C7F-0565-41DC-A83A-7C0358EF6186}" destId="{6BB56514-15DE-4C24-B6DF-F349DB6C39DC}" srcOrd="1" destOrd="0" presId="urn:microsoft.com/office/officeart/2005/8/layout/hierarchy2"/>
    <dgm:cxn modelId="{9D82E01C-D9BF-4696-8E76-23C6010A7C59}" type="presOf" srcId="{B76FA2AF-5329-47FC-8F76-663A060B0A6E}" destId="{2FC4B290-E9D3-4D6E-94E6-1A79943325B0}" srcOrd="0" destOrd="0" presId="urn:microsoft.com/office/officeart/2005/8/layout/hierarchy2"/>
    <dgm:cxn modelId="{F60B0440-B195-4163-9834-2BE2CEBF12D5}" type="presOf" srcId="{7E6AD36D-2392-4E68-AF1C-2BC16158F5E3}" destId="{526E4F4F-5355-46C2-BA47-4BF4B5911299}" srcOrd="1" destOrd="0" presId="urn:microsoft.com/office/officeart/2005/8/layout/hierarchy2"/>
    <dgm:cxn modelId="{86567B1C-E714-4FF7-A1EA-2B9867DCBE2D}" type="presParOf" srcId="{DE3A4EB8-30B4-4D54-8E31-013ADA550822}" destId="{00E37B9B-3478-4690-888C-0DE83D01B903}" srcOrd="0" destOrd="0" presId="urn:microsoft.com/office/officeart/2005/8/layout/hierarchy2"/>
    <dgm:cxn modelId="{3B9B7661-5853-4DA6-9E84-5CC305D36D35}" type="presParOf" srcId="{00E37B9B-3478-4690-888C-0DE83D01B903}" destId="{8483649F-205F-475B-AA5E-6D1B3BE037A0}" srcOrd="0" destOrd="0" presId="urn:microsoft.com/office/officeart/2005/8/layout/hierarchy2"/>
    <dgm:cxn modelId="{4F358222-6F68-4E83-9129-139D65CFD67E}" type="presParOf" srcId="{00E37B9B-3478-4690-888C-0DE83D01B903}" destId="{CC28C3F9-A83C-4A41-AA70-276A18FF0930}" srcOrd="1" destOrd="0" presId="urn:microsoft.com/office/officeart/2005/8/layout/hierarchy2"/>
    <dgm:cxn modelId="{96989D88-28EC-422D-BD60-622EE6029D04}" type="presParOf" srcId="{CC28C3F9-A83C-4A41-AA70-276A18FF0930}" destId="{5C3F4EFD-9F2F-4EA1-94B2-AED308628EC7}" srcOrd="0" destOrd="0" presId="urn:microsoft.com/office/officeart/2005/8/layout/hierarchy2"/>
    <dgm:cxn modelId="{B60417B5-1F49-42B9-9FD3-74D682B7BAB3}" type="presParOf" srcId="{5C3F4EFD-9F2F-4EA1-94B2-AED308628EC7}" destId="{526E4F4F-5355-46C2-BA47-4BF4B5911299}" srcOrd="0" destOrd="0" presId="urn:microsoft.com/office/officeart/2005/8/layout/hierarchy2"/>
    <dgm:cxn modelId="{7CC57B5A-F1D6-4D18-943F-2455A8C3D11F}" type="presParOf" srcId="{CC28C3F9-A83C-4A41-AA70-276A18FF0930}" destId="{0BF1F9B4-3624-4BEB-BCD5-88FC8AC892DD}" srcOrd="1" destOrd="0" presId="urn:microsoft.com/office/officeart/2005/8/layout/hierarchy2"/>
    <dgm:cxn modelId="{93B9A988-1B0C-4B34-BC0B-EAD96574C258}" type="presParOf" srcId="{0BF1F9B4-3624-4BEB-BCD5-88FC8AC892DD}" destId="{1F032B42-9B75-41A0-9214-20BCC2EC3A44}" srcOrd="0" destOrd="0" presId="urn:microsoft.com/office/officeart/2005/8/layout/hierarchy2"/>
    <dgm:cxn modelId="{27EDE279-F10D-491D-B7A0-BAEACD653764}" type="presParOf" srcId="{0BF1F9B4-3624-4BEB-BCD5-88FC8AC892DD}" destId="{63715637-1B53-4D73-B0E7-F3A7C9E1A3F8}" srcOrd="1" destOrd="0" presId="urn:microsoft.com/office/officeart/2005/8/layout/hierarchy2"/>
    <dgm:cxn modelId="{78B6EA92-7570-4164-BC18-BA5CBFC01D5A}" type="presParOf" srcId="{63715637-1B53-4D73-B0E7-F3A7C9E1A3F8}" destId="{CD16D9B4-9A23-4A4A-9B0E-FDC93EA31A46}" srcOrd="0" destOrd="0" presId="urn:microsoft.com/office/officeart/2005/8/layout/hierarchy2"/>
    <dgm:cxn modelId="{FEC243EE-C937-4724-8262-DD50A505A38C}" type="presParOf" srcId="{CD16D9B4-9A23-4A4A-9B0E-FDC93EA31A46}" destId="{6BB56514-15DE-4C24-B6DF-F349DB6C39DC}" srcOrd="0" destOrd="0" presId="urn:microsoft.com/office/officeart/2005/8/layout/hierarchy2"/>
    <dgm:cxn modelId="{E26390B9-DA7F-4B34-829A-911469E01E9D}" type="presParOf" srcId="{63715637-1B53-4D73-B0E7-F3A7C9E1A3F8}" destId="{ECC0BDF0-3E35-420F-8533-40ADC46E8258}" srcOrd="1" destOrd="0" presId="urn:microsoft.com/office/officeart/2005/8/layout/hierarchy2"/>
    <dgm:cxn modelId="{DF49F810-F810-4179-B89A-3F6D8B6EC288}" type="presParOf" srcId="{ECC0BDF0-3E35-420F-8533-40ADC46E8258}" destId="{E1C1A611-45EA-4D98-AE5F-90CB89762B71}" srcOrd="0" destOrd="0" presId="urn:microsoft.com/office/officeart/2005/8/layout/hierarchy2"/>
    <dgm:cxn modelId="{FDD104A8-6292-49FF-B958-B160650960F0}" type="presParOf" srcId="{ECC0BDF0-3E35-420F-8533-40ADC46E8258}" destId="{F4DD4746-2B2F-4E96-9AC6-85B768B198A3}" srcOrd="1" destOrd="0" presId="urn:microsoft.com/office/officeart/2005/8/layout/hierarchy2"/>
    <dgm:cxn modelId="{514E3335-D09B-47AF-A201-DBBD3E7B545D}" type="presParOf" srcId="{F4DD4746-2B2F-4E96-9AC6-85B768B198A3}" destId="{1225B824-8DB8-418B-A787-28BB1963345E}" srcOrd="0" destOrd="0" presId="urn:microsoft.com/office/officeart/2005/8/layout/hierarchy2"/>
    <dgm:cxn modelId="{77A531FD-0900-4569-A633-B0451B5A3E3E}" type="presParOf" srcId="{1225B824-8DB8-418B-A787-28BB1963345E}" destId="{1E597FAD-EE60-48C7-A629-C949E45ACEA5}" srcOrd="0" destOrd="0" presId="urn:microsoft.com/office/officeart/2005/8/layout/hierarchy2"/>
    <dgm:cxn modelId="{364E0D3C-7A5D-4FEC-BF77-DFA15307E55B}" type="presParOf" srcId="{F4DD4746-2B2F-4E96-9AC6-85B768B198A3}" destId="{35AB5C29-9CC3-496F-8895-D0BB2A02C2B9}" srcOrd="1" destOrd="0" presId="urn:microsoft.com/office/officeart/2005/8/layout/hierarchy2"/>
    <dgm:cxn modelId="{9D605A1F-BC11-4034-AB04-20AB397A7136}" type="presParOf" srcId="{35AB5C29-9CC3-496F-8895-D0BB2A02C2B9}" destId="{119F1F79-0EA6-40BD-9032-5F9CA5BB86D1}" srcOrd="0" destOrd="0" presId="urn:microsoft.com/office/officeart/2005/8/layout/hierarchy2"/>
    <dgm:cxn modelId="{BF5B2D5E-836D-4BAA-96D7-3005B917ACBE}" type="presParOf" srcId="{35AB5C29-9CC3-496F-8895-D0BB2A02C2B9}" destId="{495EB610-DF12-4134-A0B6-BA4CBE417D40}" srcOrd="1" destOrd="0" presId="urn:microsoft.com/office/officeart/2005/8/layout/hierarchy2"/>
    <dgm:cxn modelId="{AF6B238C-A9D9-4D9B-BAF4-89379EF4AF37}" type="presParOf" srcId="{495EB610-DF12-4134-A0B6-BA4CBE417D40}" destId="{2FC4B290-E9D3-4D6E-94E6-1A79943325B0}" srcOrd="0" destOrd="0" presId="urn:microsoft.com/office/officeart/2005/8/layout/hierarchy2"/>
    <dgm:cxn modelId="{AF50CC8E-3738-44D3-AF50-15B8D95DC22F}" type="presParOf" srcId="{2FC4B290-E9D3-4D6E-94E6-1A79943325B0}" destId="{6E3CC405-D88D-43C0-8610-613C66949F9C}" srcOrd="0" destOrd="0" presId="urn:microsoft.com/office/officeart/2005/8/layout/hierarchy2"/>
    <dgm:cxn modelId="{89FADF53-BC68-4700-89AD-5FF539F1301A}" type="presParOf" srcId="{495EB610-DF12-4134-A0B6-BA4CBE417D40}" destId="{7F027E4E-0CC5-461E-B641-5FF0ED2687FD}" srcOrd="1" destOrd="0" presId="urn:microsoft.com/office/officeart/2005/8/layout/hierarchy2"/>
    <dgm:cxn modelId="{C7B4023E-7203-49EB-8525-E050240A0B30}" type="presParOf" srcId="{7F027E4E-0CC5-461E-B641-5FF0ED2687FD}" destId="{AA831230-92CC-4AEF-800B-A5BE2CF4E7F8}" srcOrd="0" destOrd="0" presId="urn:microsoft.com/office/officeart/2005/8/layout/hierarchy2"/>
    <dgm:cxn modelId="{C806A535-B8BA-4B78-8377-A8F8E7E7B4DA}" type="presParOf" srcId="{7F027E4E-0CC5-461E-B641-5FF0ED2687FD}" destId="{27571CDE-3264-4E6D-A4D4-02235B6277C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9DAF4D-2638-4C30-93C5-F0F03EB18524}">
      <dsp:nvSpPr>
        <dsp:cNvPr id="0" name=""/>
        <dsp:cNvSpPr/>
      </dsp:nvSpPr>
      <dsp:spPr>
        <a:xfrm>
          <a:off x="1474" y="1453627"/>
          <a:ext cx="1618770" cy="809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Tâches à effectuer</a:t>
          </a:r>
          <a:endParaRPr lang="fr-FR" sz="1800" kern="1200" dirty="0"/>
        </a:p>
      </dsp:txBody>
      <dsp:txXfrm>
        <a:off x="1474" y="1453627"/>
        <a:ext cx="1618770" cy="809385"/>
      </dsp:txXfrm>
    </dsp:sp>
    <dsp:sp modelId="{AECFCC58-AD55-49CB-A594-96BEC129A8A2}">
      <dsp:nvSpPr>
        <dsp:cNvPr id="0" name=""/>
        <dsp:cNvSpPr/>
      </dsp:nvSpPr>
      <dsp:spPr>
        <a:xfrm rot="19457599">
          <a:off x="1545295" y="1606022"/>
          <a:ext cx="797409" cy="39199"/>
        </a:xfrm>
        <a:custGeom>
          <a:avLst/>
          <a:gdLst/>
          <a:ahLst/>
          <a:cxnLst/>
          <a:rect l="0" t="0" r="0" b="0"/>
          <a:pathLst>
            <a:path>
              <a:moveTo>
                <a:pt x="0" y="19599"/>
              </a:moveTo>
              <a:lnTo>
                <a:pt x="797409" y="19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9457599">
        <a:off x="1924064" y="1605686"/>
        <a:ext cx="39870" cy="39870"/>
      </dsp:txXfrm>
    </dsp:sp>
    <dsp:sp modelId="{5EE7CA8B-DCB1-4108-A8E5-88678ED466C3}">
      <dsp:nvSpPr>
        <dsp:cNvPr id="0" name=""/>
        <dsp:cNvSpPr/>
      </dsp:nvSpPr>
      <dsp:spPr>
        <a:xfrm>
          <a:off x="2267754" y="988230"/>
          <a:ext cx="1618770" cy="809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Equipements pour voitures/pistes</a:t>
          </a:r>
          <a:endParaRPr lang="fr-FR" sz="1800" kern="1200" dirty="0"/>
        </a:p>
      </dsp:txBody>
      <dsp:txXfrm>
        <a:off x="2267754" y="988230"/>
        <a:ext cx="1618770" cy="809385"/>
      </dsp:txXfrm>
    </dsp:sp>
    <dsp:sp modelId="{7449546A-2730-4005-9215-79C7C31C3A97}">
      <dsp:nvSpPr>
        <dsp:cNvPr id="0" name=""/>
        <dsp:cNvSpPr/>
      </dsp:nvSpPr>
      <dsp:spPr>
        <a:xfrm rot="2142401">
          <a:off x="1545295" y="2071418"/>
          <a:ext cx="797409" cy="39199"/>
        </a:xfrm>
        <a:custGeom>
          <a:avLst/>
          <a:gdLst/>
          <a:ahLst/>
          <a:cxnLst/>
          <a:rect l="0" t="0" r="0" b="0"/>
          <a:pathLst>
            <a:path>
              <a:moveTo>
                <a:pt x="0" y="19599"/>
              </a:moveTo>
              <a:lnTo>
                <a:pt x="797409" y="19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2142401">
        <a:off x="1924064" y="2071083"/>
        <a:ext cx="39870" cy="39870"/>
      </dsp:txXfrm>
    </dsp:sp>
    <dsp:sp modelId="{E5126446-3140-46C4-8356-1F2571032AC9}">
      <dsp:nvSpPr>
        <dsp:cNvPr id="0" name=""/>
        <dsp:cNvSpPr/>
      </dsp:nvSpPr>
      <dsp:spPr>
        <a:xfrm>
          <a:off x="2267754" y="1919023"/>
          <a:ext cx="1618770" cy="809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Implémenter une application</a:t>
          </a:r>
          <a:endParaRPr lang="fr-FR" sz="1800" kern="1200" dirty="0"/>
        </a:p>
      </dsp:txBody>
      <dsp:txXfrm>
        <a:off x="2267754" y="1919023"/>
        <a:ext cx="1618770" cy="80938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51103B-4E25-4FE9-B178-F404D5ACB645}">
      <dsp:nvSpPr>
        <dsp:cNvPr id="0" name=""/>
        <dsp:cNvSpPr/>
      </dsp:nvSpPr>
      <dsp:spPr>
        <a:xfrm>
          <a:off x="3720" y="1431527"/>
          <a:ext cx="1329890" cy="664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Transmission des ordres de Start et Stop (feux)</a:t>
          </a:r>
        </a:p>
      </dsp:txBody>
      <dsp:txXfrm>
        <a:off x="3720" y="1431527"/>
        <a:ext cx="1329890" cy="664945"/>
      </dsp:txXfrm>
    </dsp:sp>
    <dsp:sp modelId="{CD16D9B4-9A23-4A4A-9B0E-FDC93EA31A46}">
      <dsp:nvSpPr>
        <dsp:cNvPr id="0" name=""/>
        <dsp:cNvSpPr/>
      </dsp:nvSpPr>
      <dsp:spPr>
        <a:xfrm>
          <a:off x="1333611" y="1747037"/>
          <a:ext cx="531956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531956" y="169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586290" y="1750701"/>
        <a:ext cx="26597" cy="26597"/>
      </dsp:txXfrm>
    </dsp:sp>
    <dsp:sp modelId="{E1C1A611-45EA-4D98-AE5F-90CB89762B71}">
      <dsp:nvSpPr>
        <dsp:cNvPr id="0" name=""/>
        <dsp:cNvSpPr/>
      </dsp:nvSpPr>
      <dsp:spPr>
        <a:xfrm>
          <a:off x="1865567" y="1431527"/>
          <a:ext cx="1329890" cy="664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Problèmes/Solution</a:t>
          </a:r>
          <a:endParaRPr lang="fr-FR" sz="1100" kern="1200" dirty="0"/>
        </a:p>
      </dsp:txBody>
      <dsp:txXfrm>
        <a:off x="1865567" y="1431527"/>
        <a:ext cx="1329890" cy="664945"/>
      </dsp:txXfrm>
    </dsp:sp>
    <dsp:sp modelId="{1225B824-8DB8-418B-A787-28BB1963345E}">
      <dsp:nvSpPr>
        <dsp:cNvPr id="0" name=""/>
        <dsp:cNvSpPr/>
      </dsp:nvSpPr>
      <dsp:spPr>
        <a:xfrm>
          <a:off x="3195458" y="1747037"/>
          <a:ext cx="531956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531956" y="169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48137" y="1750701"/>
        <a:ext cx="26597" cy="26597"/>
      </dsp:txXfrm>
    </dsp:sp>
    <dsp:sp modelId="{119F1F79-0EA6-40BD-9032-5F9CA5BB86D1}">
      <dsp:nvSpPr>
        <dsp:cNvPr id="0" name=""/>
        <dsp:cNvSpPr/>
      </dsp:nvSpPr>
      <dsp:spPr>
        <a:xfrm>
          <a:off x="3727414" y="1431527"/>
          <a:ext cx="1329890" cy="664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Quel langage ?</a:t>
          </a:r>
          <a:endParaRPr lang="fr-FR" sz="1100" kern="1200" dirty="0"/>
        </a:p>
      </dsp:txBody>
      <dsp:txXfrm>
        <a:off x="3727414" y="1431527"/>
        <a:ext cx="1329890" cy="664945"/>
      </dsp:txXfrm>
    </dsp:sp>
    <dsp:sp modelId="{D16C02D7-14CE-482C-AE97-069379662BC0}">
      <dsp:nvSpPr>
        <dsp:cNvPr id="0" name=""/>
        <dsp:cNvSpPr/>
      </dsp:nvSpPr>
      <dsp:spPr>
        <a:xfrm>
          <a:off x="5057305" y="1747037"/>
          <a:ext cx="531956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531956" y="169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309984" y="1750701"/>
        <a:ext cx="26597" cy="26597"/>
      </dsp:txXfrm>
    </dsp:sp>
    <dsp:sp modelId="{DF082573-2214-41F3-9EDB-377D91ED7B57}">
      <dsp:nvSpPr>
        <dsp:cNvPr id="0" name=""/>
        <dsp:cNvSpPr/>
      </dsp:nvSpPr>
      <dsp:spPr>
        <a:xfrm>
          <a:off x="5589261" y="1431527"/>
          <a:ext cx="1329890" cy="664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Code couleurs</a:t>
          </a:r>
          <a:endParaRPr lang="fr-FR" sz="1100" kern="1200" dirty="0"/>
        </a:p>
      </dsp:txBody>
      <dsp:txXfrm>
        <a:off x="5589261" y="1431527"/>
        <a:ext cx="1329890" cy="664945"/>
      </dsp:txXfrm>
    </dsp:sp>
    <dsp:sp modelId="{D114CBDA-6594-4100-97F0-DC2E3443ED50}">
      <dsp:nvSpPr>
        <dsp:cNvPr id="0" name=""/>
        <dsp:cNvSpPr/>
      </dsp:nvSpPr>
      <dsp:spPr>
        <a:xfrm>
          <a:off x="6919152" y="1747037"/>
          <a:ext cx="531956" cy="33925"/>
        </a:xfrm>
        <a:custGeom>
          <a:avLst/>
          <a:gdLst/>
          <a:ahLst/>
          <a:cxnLst/>
          <a:rect l="0" t="0" r="0" b="0"/>
          <a:pathLst>
            <a:path>
              <a:moveTo>
                <a:pt x="0" y="16962"/>
              </a:moveTo>
              <a:lnTo>
                <a:pt x="531956" y="169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171831" y="1750701"/>
        <a:ext cx="26597" cy="26597"/>
      </dsp:txXfrm>
    </dsp:sp>
    <dsp:sp modelId="{EE4F1D0D-05D0-4523-A548-64C1E1D86CD0}">
      <dsp:nvSpPr>
        <dsp:cNvPr id="0" name=""/>
        <dsp:cNvSpPr/>
      </dsp:nvSpPr>
      <dsp:spPr>
        <a:xfrm>
          <a:off x="7451108" y="1431527"/>
          <a:ext cx="1329890" cy="664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Ajout d’un chrono en lien avec avec le feu</a:t>
          </a:r>
          <a:endParaRPr lang="fr-FR" sz="1100" kern="1200" dirty="0"/>
        </a:p>
      </dsp:txBody>
      <dsp:txXfrm>
        <a:off x="7451108" y="1431527"/>
        <a:ext cx="1329890" cy="664945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F1CCC-D5DD-42C9-A7D0-E2C8B703FB22}">
      <dsp:nvSpPr>
        <dsp:cNvPr id="0" name=""/>
        <dsp:cNvSpPr/>
      </dsp:nvSpPr>
      <dsp:spPr>
        <a:xfrm>
          <a:off x="1587" y="1631027"/>
          <a:ext cx="1603248" cy="80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Implémenter une application</a:t>
          </a:r>
          <a:endParaRPr lang="fr-FR" sz="1800" kern="1200" dirty="0"/>
        </a:p>
      </dsp:txBody>
      <dsp:txXfrm>
        <a:off x="1587" y="1631027"/>
        <a:ext cx="1603248" cy="801624"/>
      </dsp:txXfrm>
    </dsp:sp>
    <dsp:sp modelId="{06F0D304-E61E-4E32-A022-EA7553ED279C}">
      <dsp:nvSpPr>
        <dsp:cNvPr id="0" name=""/>
        <dsp:cNvSpPr/>
      </dsp:nvSpPr>
      <dsp:spPr>
        <a:xfrm>
          <a:off x="1604836" y="2014086"/>
          <a:ext cx="6412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299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909453" y="2015807"/>
        <a:ext cx="32064" cy="32064"/>
      </dsp:txXfrm>
    </dsp:sp>
    <dsp:sp modelId="{24F432DF-77EA-4A6F-8B81-EE1F14022DF6}">
      <dsp:nvSpPr>
        <dsp:cNvPr id="0" name=""/>
        <dsp:cNvSpPr/>
      </dsp:nvSpPr>
      <dsp:spPr>
        <a:xfrm>
          <a:off x="2246135" y="1631027"/>
          <a:ext cx="1603248" cy="80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SOLUTION ?</a:t>
          </a:r>
          <a:endParaRPr lang="fr-FR" sz="1800" kern="1200" dirty="0"/>
        </a:p>
      </dsp:txBody>
      <dsp:txXfrm>
        <a:off x="2246135" y="1631027"/>
        <a:ext cx="1603248" cy="801624"/>
      </dsp:txXfrm>
    </dsp:sp>
    <dsp:sp modelId="{B8DC59FE-805B-4F07-85D1-7D868E67334B}">
      <dsp:nvSpPr>
        <dsp:cNvPr id="0" name=""/>
        <dsp:cNvSpPr/>
      </dsp:nvSpPr>
      <dsp:spPr>
        <a:xfrm>
          <a:off x="3849384" y="2014086"/>
          <a:ext cx="6412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299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154001" y="2015807"/>
        <a:ext cx="32064" cy="32064"/>
      </dsp:txXfrm>
    </dsp:sp>
    <dsp:sp modelId="{CEBF293F-B107-416F-820A-D3D6B73AFFAC}">
      <dsp:nvSpPr>
        <dsp:cNvPr id="0" name=""/>
        <dsp:cNvSpPr/>
      </dsp:nvSpPr>
      <dsp:spPr>
        <a:xfrm>
          <a:off x="4490683" y="1631027"/>
          <a:ext cx="1603248" cy="801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Création d’un site web</a:t>
          </a:r>
          <a:endParaRPr lang="fr-FR" sz="1800" kern="1200" dirty="0"/>
        </a:p>
      </dsp:txBody>
      <dsp:txXfrm>
        <a:off x="4490683" y="1631027"/>
        <a:ext cx="1603248" cy="801624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F1CCC-D5DD-42C9-A7D0-E2C8B703FB22}">
      <dsp:nvSpPr>
        <dsp:cNvPr id="0" name=""/>
        <dsp:cNvSpPr/>
      </dsp:nvSpPr>
      <dsp:spPr>
        <a:xfrm>
          <a:off x="3968" y="1739167"/>
          <a:ext cx="1170689" cy="585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Implémenter une application</a:t>
          </a:r>
          <a:endParaRPr lang="fr-FR" sz="1300" kern="1200" dirty="0"/>
        </a:p>
      </dsp:txBody>
      <dsp:txXfrm>
        <a:off x="3968" y="1739167"/>
        <a:ext cx="1170689" cy="585344"/>
      </dsp:txXfrm>
    </dsp:sp>
    <dsp:sp modelId="{06F0D304-E61E-4E32-A022-EA7553ED279C}">
      <dsp:nvSpPr>
        <dsp:cNvPr id="0" name=""/>
        <dsp:cNvSpPr/>
      </dsp:nvSpPr>
      <dsp:spPr>
        <a:xfrm>
          <a:off x="1174657" y="2018876"/>
          <a:ext cx="46827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275" y="12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397088" y="2020133"/>
        <a:ext cx="23413" cy="23413"/>
      </dsp:txXfrm>
    </dsp:sp>
    <dsp:sp modelId="{24F432DF-77EA-4A6F-8B81-EE1F14022DF6}">
      <dsp:nvSpPr>
        <dsp:cNvPr id="0" name=""/>
        <dsp:cNvSpPr/>
      </dsp:nvSpPr>
      <dsp:spPr>
        <a:xfrm>
          <a:off x="1642933" y="1739167"/>
          <a:ext cx="1170689" cy="585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SOLUTION ?</a:t>
          </a:r>
          <a:endParaRPr lang="fr-FR" sz="1300" kern="1200" dirty="0"/>
        </a:p>
      </dsp:txBody>
      <dsp:txXfrm>
        <a:off x="1642933" y="1739167"/>
        <a:ext cx="1170689" cy="585344"/>
      </dsp:txXfrm>
    </dsp:sp>
    <dsp:sp modelId="{B8DC59FE-805B-4F07-85D1-7D868E67334B}">
      <dsp:nvSpPr>
        <dsp:cNvPr id="0" name=""/>
        <dsp:cNvSpPr/>
      </dsp:nvSpPr>
      <dsp:spPr>
        <a:xfrm>
          <a:off x="2813622" y="2018876"/>
          <a:ext cx="46827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275" y="12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036053" y="2020133"/>
        <a:ext cx="23413" cy="23413"/>
      </dsp:txXfrm>
    </dsp:sp>
    <dsp:sp modelId="{CEBF293F-B107-416F-820A-D3D6B73AFFAC}">
      <dsp:nvSpPr>
        <dsp:cNvPr id="0" name=""/>
        <dsp:cNvSpPr/>
      </dsp:nvSpPr>
      <dsp:spPr>
        <a:xfrm>
          <a:off x="3281897" y="1739167"/>
          <a:ext cx="1170689" cy="585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Création d’un site web</a:t>
          </a:r>
          <a:endParaRPr lang="fr-FR" sz="1300" kern="1200" dirty="0"/>
        </a:p>
      </dsp:txBody>
      <dsp:txXfrm>
        <a:off x="3281897" y="1739167"/>
        <a:ext cx="1170689" cy="585344"/>
      </dsp:txXfrm>
    </dsp:sp>
    <dsp:sp modelId="{8D1A31EB-4101-4CD6-BAE9-77D566CE2C2F}">
      <dsp:nvSpPr>
        <dsp:cNvPr id="0" name=""/>
        <dsp:cNvSpPr/>
      </dsp:nvSpPr>
      <dsp:spPr>
        <a:xfrm>
          <a:off x="4452586" y="2018876"/>
          <a:ext cx="46827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275" y="12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675017" y="2020133"/>
        <a:ext cx="23413" cy="23413"/>
      </dsp:txXfrm>
    </dsp:sp>
    <dsp:sp modelId="{46CC679B-9B5E-48D9-AD36-DD39401D1CDD}">
      <dsp:nvSpPr>
        <dsp:cNvPr id="0" name=""/>
        <dsp:cNvSpPr/>
      </dsp:nvSpPr>
      <dsp:spPr>
        <a:xfrm>
          <a:off x="4920862" y="1739167"/>
          <a:ext cx="1170689" cy="585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Inscription des pilotes à une série</a:t>
          </a:r>
          <a:endParaRPr lang="fr-FR" sz="1300" kern="1200" dirty="0"/>
        </a:p>
      </dsp:txBody>
      <dsp:txXfrm>
        <a:off x="4920862" y="1739167"/>
        <a:ext cx="1170689" cy="585344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F1CCC-D5DD-42C9-A7D0-E2C8B703FB22}">
      <dsp:nvSpPr>
        <dsp:cNvPr id="0" name=""/>
        <dsp:cNvSpPr/>
      </dsp:nvSpPr>
      <dsp:spPr>
        <a:xfrm>
          <a:off x="2976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Implémenter une application</a:t>
          </a:r>
          <a:endParaRPr lang="fr-FR" sz="900" kern="1200" dirty="0"/>
        </a:p>
      </dsp:txBody>
      <dsp:txXfrm>
        <a:off x="2976" y="1801174"/>
        <a:ext cx="922661" cy="461330"/>
      </dsp:txXfrm>
    </dsp:sp>
    <dsp:sp modelId="{06F0D304-E61E-4E32-A022-EA7553ED279C}">
      <dsp:nvSpPr>
        <dsp:cNvPr id="0" name=""/>
        <dsp:cNvSpPr/>
      </dsp:nvSpPr>
      <dsp:spPr>
        <a:xfrm>
          <a:off x="925638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100943" y="2022613"/>
        <a:ext cx="18453" cy="18453"/>
      </dsp:txXfrm>
    </dsp:sp>
    <dsp:sp modelId="{24F432DF-77EA-4A6F-8B81-EE1F14022DF6}">
      <dsp:nvSpPr>
        <dsp:cNvPr id="0" name=""/>
        <dsp:cNvSpPr/>
      </dsp:nvSpPr>
      <dsp:spPr>
        <a:xfrm>
          <a:off x="1294702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SOLUTION ?</a:t>
          </a:r>
          <a:endParaRPr lang="fr-FR" sz="900" kern="1200" dirty="0"/>
        </a:p>
      </dsp:txBody>
      <dsp:txXfrm>
        <a:off x="1294702" y="1801174"/>
        <a:ext cx="922661" cy="461330"/>
      </dsp:txXfrm>
    </dsp:sp>
    <dsp:sp modelId="{B8DC59FE-805B-4F07-85D1-7D868E67334B}">
      <dsp:nvSpPr>
        <dsp:cNvPr id="0" name=""/>
        <dsp:cNvSpPr/>
      </dsp:nvSpPr>
      <dsp:spPr>
        <a:xfrm>
          <a:off x="2217364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392670" y="2022613"/>
        <a:ext cx="18453" cy="18453"/>
      </dsp:txXfrm>
    </dsp:sp>
    <dsp:sp modelId="{CEBF293F-B107-416F-820A-D3D6B73AFFAC}">
      <dsp:nvSpPr>
        <dsp:cNvPr id="0" name=""/>
        <dsp:cNvSpPr/>
      </dsp:nvSpPr>
      <dsp:spPr>
        <a:xfrm>
          <a:off x="2586429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Création d’un site web</a:t>
          </a:r>
          <a:endParaRPr lang="fr-FR" sz="900" kern="1200" dirty="0"/>
        </a:p>
      </dsp:txBody>
      <dsp:txXfrm>
        <a:off x="2586429" y="1801174"/>
        <a:ext cx="922661" cy="461330"/>
      </dsp:txXfrm>
    </dsp:sp>
    <dsp:sp modelId="{8D1A31EB-4101-4CD6-BAE9-77D566CE2C2F}">
      <dsp:nvSpPr>
        <dsp:cNvPr id="0" name=""/>
        <dsp:cNvSpPr/>
      </dsp:nvSpPr>
      <dsp:spPr>
        <a:xfrm>
          <a:off x="3509090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684396" y="2022613"/>
        <a:ext cx="18453" cy="18453"/>
      </dsp:txXfrm>
    </dsp:sp>
    <dsp:sp modelId="{46CC679B-9B5E-48D9-AD36-DD39401D1CDD}">
      <dsp:nvSpPr>
        <dsp:cNvPr id="0" name=""/>
        <dsp:cNvSpPr/>
      </dsp:nvSpPr>
      <dsp:spPr>
        <a:xfrm>
          <a:off x="3878155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Inscription des pilotes à une série</a:t>
          </a:r>
          <a:endParaRPr lang="fr-FR" sz="900" kern="1200" dirty="0"/>
        </a:p>
      </dsp:txBody>
      <dsp:txXfrm>
        <a:off x="3878155" y="1801174"/>
        <a:ext cx="922661" cy="461330"/>
      </dsp:txXfrm>
    </dsp:sp>
    <dsp:sp modelId="{CCFF767B-EC0C-4A5D-AD26-4826E9F4DEAB}">
      <dsp:nvSpPr>
        <dsp:cNvPr id="0" name=""/>
        <dsp:cNvSpPr/>
      </dsp:nvSpPr>
      <dsp:spPr>
        <a:xfrm>
          <a:off x="4800817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76122" y="2022613"/>
        <a:ext cx="18453" cy="18453"/>
      </dsp:txXfrm>
    </dsp:sp>
    <dsp:sp modelId="{BDF70705-82E7-4133-9D58-997F64C0F0FE}">
      <dsp:nvSpPr>
        <dsp:cNvPr id="0" name=""/>
        <dsp:cNvSpPr/>
      </dsp:nvSpPr>
      <dsp:spPr>
        <a:xfrm>
          <a:off x="5169881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Création d’un formulaire en HTML/CSS - JS</a:t>
          </a:r>
          <a:endParaRPr lang="fr-FR" sz="900" kern="1200" dirty="0"/>
        </a:p>
      </dsp:txBody>
      <dsp:txXfrm>
        <a:off x="5169881" y="1801174"/>
        <a:ext cx="922661" cy="46133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F1CCC-D5DD-42C9-A7D0-E2C8B703FB22}">
      <dsp:nvSpPr>
        <dsp:cNvPr id="0" name=""/>
        <dsp:cNvSpPr/>
      </dsp:nvSpPr>
      <dsp:spPr>
        <a:xfrm>
          <a:off x="2976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Implémenter une application</a:t>
          </a:r>
          <a:endParaRPr lang="fr-FR" sz="900" kern="1200" dirty="0"/>
        </a:p>
      </dsp:txBody>
      <dsp:txXfrm>
        <a:off x="2976" y="1801174"/>
        <a:ext cx="922661" cy="461330"/>
      </dsp:txXfrm>
    </dsp:sp>
    <dsp:sp modelId="{06F0D304-E61E-4E32-A022-EA7553ED279C}">
      <dsp:nvSpPr>
        <dsp:cNvPr id="0" name=""/>
        <dsp:cNvSpPr/>
      </dsp:nvSpPr>
      <dsp:spPr>
        <a:xfrm>
          <a:off x="925638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100943" y="2022613"/>
        <a:ext cx="18453" cy="18453"/>
      </dsp:txXfrm>
    </dsp:sp>
    <dsp:sp modelId="{24F432DF-77EA-4A6F-8B81-EE1F14022DF6}">
      <dsp:nvSpPr>
        <dsp:cNvPr id="0" name=""/>
        <dsp:cNvSpPr/>
      </dsp:nvSpPr>
      <dsp:spPr>
        <a:xfrm>
          <a:off x="1294702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SOLUTION ?</a:t>
          </a:r>
          <a:endParaRPr lang="fr-FR" sz="900" kern="1200" dirty="0"/>
        </a:p>
      </dsp:txBody>
      <dsp:txXfrm>
        <a:off x="1294702" y="1801174"/>
        <a:ext cx="922661" cy="461330"/>
      </dsp:txXfrm>
    </dsp:sp>
    <dsp:sp modelId="{B8DC59FE-805B-4F07-85D1-7D868E67334B}">
      <dsp:nvSpPr>
        <dsp:cNvPr id="0" name=""/>
        <dsp:cNvSpPr/>
      </dsp:nvSpPr>
      <dsp:spPr>
        <a:xfrm>
          <a:off x="2217364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392670" y="2022613"/>
        <a:ext cx="18453" cy="18453"/>
      </dsp:txXfrm>
    </dsp:sp>
    <dsp:sp modelId="{CEBF293F-B107-416F-820A-D3D6B73AFFAC}">
      <dsp:nvSpPr>
        <dsp:cNvPr id="0" name=""/>
        <dsp:cNvSpPr/>
      </dsp:nvSpPr>
      <dsp:spPr>
        <a:xfrm>
          <a:off x="2586429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Création d’un site web</a:t>
          </a:r>
          <a:endParaRPr lang="fr-FR" sz="900" kern="1200" dirty="0"/>
        </a:p>
      </dsp:txBody>
      <dsp:txXfrm>
        <a:off x="2586429" y="1801174"/>
        <a:ext cx="922661" cy="461330"/>
      </dsp:txXfrm>
    </dsp:sp>
    <dsp:sp modelId="{8D1A31EB-4101-4CD6-BAE9-77D566CE2C2F}">
      <dsp:nvSpPr>
        <dsp:cNvPr id="0" name=""/>
        <dsp:cNvSpPr/>
      </dsp:nvSpPr>
      <dsp:spPr>
        <a:xfrm rot="19457599">
          <a:off x="3466370" y="1888990"/>
          <a:ext cx="45450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5450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9457599">
        <a:off x="3682260" y="1887844"/>
        <a:ext cx="22725" cy="22725"/>
      </dsp:txXfrm>
    </dsp:sp>
    <dsp:sp modelId="{46CC679B-9B5E-48D9-AD36-DD39401D1CDD}">
      <dsp:nvSpPr>
        <dsp:cNvPr id="0" name=""/>
        <dsp:cNvSpPr/>
      </dsp:nvSpPr>
      <dsp:spPr>
        <a:xfrm>
          <a:off x="3878155" y="1535909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Inscription des pilotes à une série</a:t>
          </a:r>
          <a:endParaRPr lang="fr-FR" sz="900" kern="1200" dirty="0"/>
        </a:p>
      </dsp:txBody>
      <dsp:txXfrm>
        <a:off x="3878155" y="1535909"/>
        <a:ext cx="922661" cy="461330"/>
      </dsp:txXfrm>
    </dsp:sp>
    <dsp:sp modelId="{CCFF767B-EC0C-4A5D-AD26-4826E9F4DEAB}">
      <dsp:nvSpPr>
        <dsp:cNvPr id="0" name=""/>
        <dsp:cNvSpPr/>
      </dsp:nvSpPr>
      <dsp:spPr>
        <a:xfrm>
          <a:off x="4800817" y="1756357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76122" y="1757348"/>
        <a:ext cx="18453" cy="18453"/>
      </dsp:txXfrm>
    </dsp:sp>
    <dsp:sp modelId="{BDF70705-82E7-4133-9D58-997F64C0F0FE}">
      <dsp:nvSpPr>
        <dsp:cNvPr id="0" name=""/>
        <dsp:cNvSpPr/>
      </dsp:nvSpPr>
      <dsp:spPr>
        <a:xfrm>
          <a:off x="5169881" y="1535909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Création d’un formulaire en HTML/CSS - JS</a:t>
          </a:r>
          <a:endParaRPr lang="fr-FR" sz="900" kern="1200" dirty="0"/>
        </a:p>
      </dsp:txBody>
      <dsp:txXfrm>
        <a:off x="5169881" y="1535909"/>
        <a:ext cx="922661" cy="461330"/>
      </dsp:txXfrm>
    </dsp:sp>
    <dsp:sp modelId="{C564CAEF-E081-4091-9AB9-E07FA62CAB11}">
      <dsp:nvSpPr>
        <dsp:cNvPr id="0" name=""/>
        <dsp:cNvSpPr/>
      </dsp:nvSpPr>
      <dsp:spPr>
        <a:xfrm rot="2142401">
          <a:off x="3466370" y="2154255"/>
          <a:ext cx="45450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5450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2142401">
        <a:off x="3682260" y="2153110"/>
        <a:ext cx="22725" cy="22725"/>
      </dsp:txXfrm>
    </dsp:sp>
    <dsp:sp modelId="{89835A15-E0EB-4E13-81CA-21C2738AB7C8}">
      <dsp:nvSpPr>
        <dsp:cNvPr id="0" name=""/>
        <dsp:cNvSpPr/>
      </dsp:nvSpPr>
      <dsp:spPr>
        <a:xfrm>
          <a:off x="3878155" y="2066439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Encaissement des </a:t>
          </a:r>
          <a:r>
            <a:rPr lang="fr-FR" sz="900" kern="1200" dirty="0" err="1" smtClean="0"/>
            <a:t>resultats</a:t>
          </a:r>
          <a:endParaRPr lang="fr-FR" sz="900" kern="1200" dirty="0"/>
        </a:p>
      </dsp:txBody>
      <dsp:txXfrm>
        <a:off x="3878155" y="2066439"/>
        <a:ext cx="922661" cy="46133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F1CCC-D5DD-42C9-A7D0-E2C8B703FB22}">
      <dsp:nvSpPr>
        <dsp:cNvPr id="0" name=""/>
        <dsp:cNvSpPr/>
      </dsp:nvSpPr>
      <dsp:spPr>
        <a:xfrm>
          <a:off x="2976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Implémenter une application</a:t>
          </a:r>
          <a:endParaRPr lang="fr-FR" sz="900" kern="1200" dirty="0"/>
        </a:p>
      </dsp:txBody>
      <dsp:txXfrm>
        <a:off x="2976" y="1801174"/>
        <a:ext cx="922661" cy="461330"/>
      </dsp:txXfrm>
    </dsp:sp>
    <dsp:sp modelId="{06F0D304-E61E-4E32-A022-EA7553ED279C}">
      <dsp:nvSpPr>
        <dsp:cNvPr id="0" name=""/>
        <dsp:cNvSpPr/>
      </dsp:nvSpPr>
      <dsp:spPr>
        <a:xfrm>
          <a:off x="925638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100943" y="2022613"/>
        <a:ext cx="18453" cy="18453"/>
      </dsp:txXfrm>
    </dsp:sp>
    <dsp:sp modelId="{24F432DF-77EA-4A6F-8B81-EE1F14022DF6}">
      <dsp:nvSpPr>
        <dsp:cNvPr id="0" name=""/>
        <dsp:cNvSpPr/>
      </dsp:nvSpPr>
      <dsp:spPr>
        <a:xfrm>
          <a:off x="1294702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SOLUTION ?</a:t>
          </a:r>
          <a:endParaRPr lang="fr-FR" sz="900" kern="1200" dirty="0"/>
        </a:p>
      </dsp:txBody>
      <dsp:txXfrm>
        <a:off x="1294702" y="1801174"/>
        <a:ext cx="922661" cy="461330"/>
      </dsp:txXfrm>
    </dsp:sp>
    <dsp:sp modelId="{B8DC59FE-805B-4F07-85D1-7D868E67334B}">
      <dsp:nvSpPr>
        <dsp:cNvPr id="0" name=""/>
        <dsp:cNvSpPr/>
      </dsp:nvSpPr>
      <dsp:spPr>
        <a:xfrm>
          <a:off x="2217364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392670" y="2022613"/>
        <a:ext cx="18453" cy="18453"/>
      </dsp:txXfrm>
    </dsp:sp>
    <dsp:sp modelId="{CEBF293F-B107-416F-820A-D3D6B73AFFAC}">
      <dsp:nvSpPr>
        <dsp:cNvPr id="0" name=""/>
        <dsp:cNvSpPr/>
      </dsp:nvSpPr>
      <dsp:spPr>
        <a:xfrm>
          <a:off x="2586429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Création d’un site web</a:t>
          </a:r>
          <a:endParaRPr lang="fr-FR" sz="900" kern="1200" dirty="0"/>
        </a:p>
      </dsp:txBody>
      <dsp:txXfrm>
        <a:off x="2586429" y="1801174"/>
        <a:ext cx="922661" cy="461330"/>
      </dsp:txXfrm>
    </dsp:sp>
    <dsp:sp modelId="{8D1A31EB-4101-4CD6-BAE9-77D566CE2C2F}">
      <dsp:nvSpPr>
        <dsp:cNvPr id="0" name=""/>
        <dsp:cNvSpPr/>
      </dsp:nvSpPr>
      <dsp:spPr>
        <a:xfrm rot="19457599">
          <a:off x="3466370" y="1888990"/>
          <a:ext cx="45450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5450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9457599">
        <a:off x="3682260" y="1887844"/>
        <a:ext cx="22725" cy="22725"/>
      </dsp:txXfrm>
    </dsp:sp>
    <dsp:sp modelId="{46CC679B-9B5E-48D9-AD36-DD39401D1CDD}">
      <dsp:nvSpPr>
        <dsp:cNvPr id="0" name=""/>
        <dsp:cNvSpPr/>
      </dsp:nvSpPr>
      <dsp:spPr>
        <a:xfrm>
          <a:off x="3878155" y="1535909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Inscription des pilotes à une série</a:t>
          </a:r>
          <a:endParaRPr lang="fr-FR" sz="900" kern="1200" dirty="0"/>
        </a:p>
      </dsp:txBody>
      <dsp:txXfrm>
        <a:off x="3878155" y="1535909"/>
        <a:ext cx="922661" cy="461330"/>
      </dsp:txXfrm>
    </dsp:sp>
    <dsp:sp modelId="{CCFF767B-EC0C-4A5D-AD26-4826E9F4DEAB}">
      <dsp:nvSpPr>
        <dsp:cNvPr id="0" name=""/>
        <dsp:cNvSpPr/>
      </dsp:nvSpPr>
      <dsp:spPr>
        <a:xfrm>
          <a:off x="4800817" y="1756357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76122" y="1757348"/>
        <a:ext cx="18453" cy="18453"/>
      </dsp:txXfrm>
    </dsp:sp>
    <dsp:sp modelId="{BDF70705-82E7-4133-9D58-997F64C0F0FE}">
      <dsp:nvSpPr>
        <dsp:cNvPr id="0" name=""/>
        <dsp:cNvSpPr/>
      </dsp:nvSpPr>
      <dsp:spPr>
        <a:xfrm>
          <a:off x="5169881" y="1535909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Création d’un formulaire en HTML/CSS - JS</a:t>
          </a:r>
          <a:endParaRPr lang="fr-FR" sz="900" kern="1200" dirty="0"/>
        </a:p>
      </dsp:txBody>
      <dsp:txXfrm>
        <a:off x="5169881" y="1535909"/>
        <a:ext cx="922661" cy="461330"/>
      </dsp:txXfrm>
    </dsp:sp>
    <dsp:sp modelId="{C564CAEF-E081-4091-9AB9-E07FA62CAB11}">
      <dsp:nvSpPr>
        <dsp:cNvPr id="0" name=""/>
        <dsp:cNvSpPr/>
      </dsp:nvSpPr>
      <dsp:spPr>
        <a:xfrm rot="2142401">
          <a:off x="3466370" y="2154255"/>
          <a:ext cx="45450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5450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2142401">
        <a:off x="3682260" y="2153110"/>
        <a:ext cx="22725" cy="22725"/>
      </dsp:txXfrm>
    </dsp:sp>
    <dsp:sp modelId="{89835A15-E0EB-4E13-81CA-21C2738AB7C8}">
      <dsp:nvSpPr>
        <dsp:cNvPr id="0" name=""/>
        <dsp:cNvSpPr/>
      </dsp:nvSpPr>
      <dsp:spPr>
        <a:xfrm>
          <a:off x="3878155" y="2066439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Encaissement des </a:t>
          </a:r>
          <a:r>
            <a:rPr lang="fr-FR" sz="900" kern="1200" dirty="0" err="1" smtClean="0"/>
            <a:t>resultats</a:t>
          </a:r>
          <a:endParaRPr lang="fr-FR" sz="900" kern="1200" dirty="0"/>
        </a:p>
      </dsp:txBody>
      <dsp:txXfrm>
        <a:off x="3878155" y="2066439"/>
        <a:ext cx="922661" cy="461330"/>
      </dsp:txXfrm>
    </dsp:sp>
    <dsp:sp modelId="{21D5F94B-D0C0-4AE2-8307-782E49C18037}">
      <dsp:nvSpPr>
        <dsp:cNvPr id="0" name=""/>
        <dsp:cNvSpPr/>
      </dsp:nvSpPr>
      <dsp:spPr>
        <a:xfrm>
          <a:off x="4800817" y="2286887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76122" y="2287878"/>
        <a:ext cx="18453" cy="18453"/>
      </dsp:txXfrm>
    </dsp:sp>
    <dsp:sp modelId="{B486B21F-41C8-4A60-803D-D2CE60E82D96}">
      <dsp:nvSpPr>
        <dsp:cNvPr id="0" name=""/>
        <dsp:cNvSpPr/>
      </dsp:nvSpPr>
      <dsp:spPr>
        <a:xfrm>
          <a:off x="5169881" y="2066439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Pas encore traité</a:t>
          </a:r>
          <a:endParaRPr lang="fr-FR" sz="900" kern="1200" dirty="0"/>
        </a:p>
      </dsp:txBody>
      <dsp:txXfrm>
        <a:off x="5169881" y="2066439"/>
        <a:ext cx="922661" cy="46133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F1CCC-D5DD-42C9-A7D0-E2C8B703FB22}">
      <dsp:nvSpPr>
        <dsp:cNvPr id="0" name=""/>
        <dsp:cNvSpPr/>
      </dsp:nvSpPr>
      <dsp:spPr>
        <a:xfrm>
          <a:off x="2976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Implémenter une application</a:t>
          </a:r>
          <a:endParaRPr lang="fr-FR" sz="900" kern="1200" dirty="0"/>
        </a:p>
      </dsp:txBody>
      <dsp:txXfrm>
        <a:off x="2976" y="1801174"/>
        <a:ext cx="922661" cy="461330"/>
      </dsp:txXfrm>
    </dsp:sp>
    <dsp:sp modelId="{06F0D304-E61E-4E32-A022-EA7553ED279C}">
      <dsp:nvSpPr>
        <dsp:cNvPr id="0" name=""/>
        <dsp:cNvSpPr/>
      </dsp:nvSpPr>
      <dsp:spPr>
        <a:xfrm>
          <a:off x="925638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100943" y="2022613"/>
        <a:ext cx="18453" cy="18453"/>
      </dsp:txXfrm>
    </dsp:sp>
    <dsp:sp modelId="{24F432DF-77EA-4A6F-8B81-EE1F14022DF6}">
      <dsp:nvSpPr>
        <dsp:cNvPr id="0" name=""/>
        <dsp:cNvSpPr/>
      </dsp:nvSpPr>
      <dsp:spPr>
        <a:xfrm>
          <a:off x="1294702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SOLUTION ?</a:t>
          </a:r>
          <a:endParaRPr lang="fr-FR" sz="900" kern="1200" dirty="0"/>
        </a:p>
      </dsp:txBody>
      <dsp:txXfrm>
        <a:off x="1294702" y="1801174"/>
        <a:ext cx="922661" cy="461330"/>
      </dsp:txXfrm>
    </dsp:sp>
    <dsp:sp modelId="{B8DC59FE-805B-4F07-85D1-7D868E67334B}">
      <dsp:nvSpPr>
        <dsp:cNvPr id="0" name=""/>
        <dsp:cNvSpPr/>
      </dsp:nvSpPr>
      <dsp:spPr>
        <a:xfrm>
          <a:off x="2217364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392670" y="2022613"/>
        <a:ext cx="18453" cy="18453"/>
      </dsp:txXfrm>
    </dsp:sp>
    <dsp:sp modelId="{CEBF293F-B107-416F-820A-D3D6B73AFFAC}">
      <dsp:nvSpPr>
        <dsp:cNvPr id="0" name=""/>
        <dsp:cNvSpPr/>
      </dsp:nvSpPr>
      <dsp:spPr>
        <a:xfrm>
          <a:off x="2586429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Création d’un site web</a:t>
          </a:r>
          <a:endParaRPr lang="fr-FR" sz="900" kern="1200" dirty="0"/>
        </a:p>
      </dsp:txBody>
      <dsp:txXfrm>
        <a:off x="2586429" y="1801174"/>
        <a:ext cx="922661" cy="461330"/>
      </dsp:txXfrm>
    </dsp:sp>
    <dsp:sp modelId="{8D1A31EB-4101-4CD6-BAE9-77D566CE2C2F}">
      <dsp:nvSpPr>
        <dsp:cNvPr id="0" name=""/>
        <dsp:cNvSpPr/>
      </dsp:nvSpPr>
      <dsp:spPr>
        <a:xfrm rot="18289469">
          <a:off x="3370485" y="1756357"/>
          <a:ext cx="64627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4627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8289469">
        <a:off x="3677466" y="1750417"/>
        <a:ext cx="32313" cy="32313"/>
      </dsp:txXfrm>
    </dsp:sp>
    <dsp:sp modelId="{46CC679B-9B5E-48D9-AD36-DD39401D1CDD}">
      <dsp:nvSpPr>
        <dsp:cNvPr id="0" name=""/>
        <dsp:cNvSpPr/>
      </dsp:nvSpPr>
      <dsp:spPr>
        <a:xfrm>
          <a:off x="3878155" y="127064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Inscription des pilotes à une série</a:t>
          </a:r>
          <a:endParaRPr lang="fr-FR" sz="900" kern="1200" dirty="0"/>
        </a:p>
      </dsp:txBody>
      <dsp:txXfrm>
        <a:off x="3878155" y="1270644"/>
        <a:ext cx="922661" cy="461330"/>
      </dsp:txXfrm>
    </dsp:sp>
    <dsp:sp modelId="{CCFF767B-EC0C-4A5D-AD26-4826E9F4DEAB}">
      <dsp:nvSpPr>
        <dsp:cNvPr id="0" name=""/>
        <dsp:cNvSpPr/>
      </dsp:nvSpPr>
      <dsp:spPr>
        <a:xfrm>
          <a:off x="4800817" y="149109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76122" y="1492082"/>
        <a:ext cx="18453" cy="18453"/>
      </dsp:txXfrm>
    </dsp:sp>
    <dsp:sp modelId="{BDF70705-82E7-4133-9D58-997F64C0F0FE}">
      <dsp:nvSpPr>
        <dsp:cNvPr id="0" name=""/>
        <dsp:cNvSpPr/>
      </dsp:nvSpPr>
      <dsp:spPr>
        <a:xfrm>
          <a:off x="5169881" y="127064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Création d’un formulaire en HTML/CSS - JS</a:t>
          </a:r>
          <a:endParaRPr lang="fr-FR" sz="900" kern="1200" dirty="0"/>
        </a:p>
      </dsp:txBody>
      <dsp:txXfrm>
        <a:off x="5169881" y="1270644"/>
        <a:ext cx="922661" cy="461330"/>
      </dsp:txXfrm>
    </dsp:sp>
    <dsp:sp modelId="{C564CAEF-E081-4091-9AB9-E07FA62CAB11}">
      <dsp:nvSpPr>
        <dsp:cNvPr id="0" name=""/>
        <dsp:cNvSpPr/>
      </dsp:nvSpPr>
      <dsp:spPr>
        <a:xfrm>
          <a:off x="3509090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684396" y="2022613"/>
        <a:ext cx="18453" cy="18453"/>
      </dsp:txXfrm>
    </dsp:sp>
    <dsp:sp modelId="{89835A15-E0EB-4E13-81CA-21C2738AB7C8}">
      <dsp:nvSpPr>
        <dsp:cNvPr id="0" name=""/>
        <dsp:cNvSpPr/>
      </dsp:nvSpPr>
      <dsp:spPr>
        <a:xfrm>
          <a:off x="3878155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Encaissement des </a:t>
          </a:r>
          <a:r>
            <a:rPr lang="fr-FR" sz="900" kern="1200" dirty="0" err="1" smtClean="0"/>
            <a:t>resultats</a:t>
          </a:r>
          <a:endParaRPr lang="fr-FR" sz="900" kern="1200" dirty="0"/>
        </a:p>
      </dsp:txBody>
      <dsp:txXfrm>
        <a:off x="3878155" y="1801174"/>
        <a:ext cx="922661" cy="461330"/>
      </dsp:txXfrm>
    </dsp:sp>
    <dsp:sp modelId="{21D5F94B-D0C0-4AE2-8307-782E49C18037}">
      <dsp:nvSpPr>
        <dsp:cNvPr id="0" name=""/>
        <dsp:cNvSpPr/>
      </dsp:nvSpPr>
      <dsp:spPr>
        <a:xfrm>
          <a:off x="4800817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76122" y="2022613"/>
        <a:ext cx="18453" cy="18453"/>
      </dsp:txXfrm>
    </dsp:sp>
    <dsp:sp modelId="{B486B21F-41C8-4A60-803D-D2CE60E82D96}">
      <dsp:nvSpPr>
        <dsp:cNvPr id="0" name=""/>
        <dsp:cNvSpPr/>
      </dsp:nvSpPr>
      <dsp:spPr>
        <a:xfrm>
          <a:off x="5169881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Pas encore traité</a:t>
          </a:r>
          <a:endParaRPr lang="fr-FR" sz="900" kern="1200" dirty="0"/>
        </a:p>
      </dsp:txBody>
      <dsp:txXfrm>
        <a:off x="5169881" y="1801174"/>
        <a:ext cx="922661" cy="461330"/>
      </dsp:txXfrm>
    </dsp:sp>
    <dsp:sp modelId="{9192F255-A0B4-420C-BB42-CAE00698DDC8}">
      <dsp:nvSpPr>
        <dsp:cNvPr id="0" name=""/>
        <dsp:cNvSpPr/>
      </dsp:nvSpPr>
      <dsp:spPr>
        <a:xfrm rot="3310531">
          <a:off x="3370485" y="2286887"/>
          <a:ext cx="64627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4627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3310531">
        <a:off x="3677466" y="2280948"/>
        <a:ext cx="32313" cy="32313"/>
      </dsp:txXfrm>
    </dsp:sp>
    <dsp:sp modelId="{58A0EB4A-2450-4EEB-B467-4FF7852DBDE9}">
      <dsp:nvSpPr>
        <dsp:cNvPr id="0" name=""/>
        <dsp:cNvSpPr/>
      </dsp:nvSpPr>
      <dsp:spPr>
        <a:xfrm>
          <a:off x="3878155" y="2331705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Impression des </a:t>
          </a:r>
          <a:r>
            <a:rPr lang="fr-FR" sz="900" kern="1200" dirty="0" err="1" smtClean="0"/>
            <a:t>resultats</a:t>
          </a:r>
          <a:endParaRPr lang="fr-FR" sz="900" kern="1200" dirty="0"/>
        </a:p>
      </dsp:txBody>
      <dsp:txXfrm>
        <a:off x="3878155" y="2331705"/>
        <a:ext cx="922661" cy="46133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F1CCC-D5DD-42C9-A7D0-E2C8B703FB22}">
      <dsp:nvSpPr>
        <dsp:cNvPr id="0" name=""/>
        <dsp:cNvSpPr/>
      </dsp:nvSpPr>
      <dsp:spPr>
        <a:xfrm>
          <a:off x="2976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Implémenter une application</a:t>
          </a:r>
          <a:endParaRPr lang="fr-FR" sz="900" kern="1200" dirty="0"/>
        </a:p>
      </dsp:txBody>
      <dsp:txXfrm>
        <a:off x="2976" y="1801174"/>
        <a:ext cx="922661" cy="461330"/>
      </dsp:txXfrm>
    </dsp:sp>
    <dsp:sp modelId="{06F0D304-E61E-4E32-A022-EA7553ED279C}">
      <dsp:nvSpPr>
        <dsp:cNvPr id="0" name=""/>
        <dsp:cNvSpPr/>
      </dsp:nvSpPr>
      <dsp:spPr>
        <a:xfrm>
          <a:off x="925638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100943" y="2022613"/>
        <a:ext cx="18453" cy="18453"/>
      </dsp:txXfrm>
    </dsp:sp>
    <dsp:sp modelId="{24F432DF-77EA-4A6F-8B81-EE1F14022DF6}">
      <dsp:nvSpPr>
        <dsp:cNvPr id="0" name=""/>
        <dsp:cNvSpPr/>
      </dsp:nvSpPr>
      <dsp:spPr>
        <a:xfrm>
          <a:off x="1294702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SOLUTION ?</a:t>
          </a:r>
          <a:endParaRPr lang="fr-FR" sz="900" kern="1200" dirty="0"/>
        </a:p>
      </dsp:txBody>
      <dsp:txXfrm>
        <a:off x="1294702" y="1801174"/>
        <a:ext cx="922661" cy="461330"/>
      </dsp:txXfrm>
    </dsp:sp>
    <dsp:sp modelId="{B8DC59FE-805B-4F07-85D1-7D868E67334B}">
      <dsp:nvSpPr>
        <dsp:cNvPr id="0" name=""/>
        <dsp:cNvSpPr/>
      </dsp:nvSpPr>
      <dsp:spPr>
        <a:xfrm>
          <a:off x="2217364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392670" y="2022613"/>
        <a:ext cx="18453" cy="18453"/>
      </dsp:txXfrm>
    </dsp:sp>
    <dsp:sp modelId="{CEBF293F-B107-416F-820A-D3D6B73AFFAC}">
      <dsp:nvSpPr>
        <dsp:cNvPr id="0" name=""/>
        <dsp:cNvSpPr/>
      </dsp:nvSpPr>
      <dsp:spPr>
        <a:xfrm>
          <a:off x="2586429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Création d’un site web</a:t>
          </a:r>
          <a:endParaRPr lang="fr-FR" sz="900" kern="1200" dirty="0"/>
        </a:p>
      </dsp:txBody>
      <dsp:txXfrm>
        <a:off x="2586429" y="1801174"/>
        <a:ext cx="922661" cy="461330"/>
      </dsp:txXfrm>
    </dsp:sp>
    <dsp:sp modelId="{8D1A31EB-4101-4CD6-BAE9-77D566CE2C2F}">
      <dsp:nvSpPr>
        <dsp:cNvPr id="0" name=""/>
        <dsp:cNvSpPr/>
      </dsp:nvSpPr>
      <dsp:spPr>
        <a:xfrm rot="18289469">
          <a:off x="3370485" y="1756357"/>
          <a:ext cx="64627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4627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8289469">
        <a:off x="3677466" y="1750417"/>
        <a:ext cx="32313" cy="32313"/>
      </dsp:txXfrm>
    </dsp:sp>
    <dsp:sp modelId="{46CC679B-9B5E-48D9-AD36-DD39401D1CDD}">
      <dsp:nvSpPr>
        <dsp:cNvPr id="0" name=""/>
        <dsp:cNvSpPr/>
      </dsp:nvSpPr>
      <dsp:spPr>
        <a:xfrm>
          <a:off x="3878155" y="127064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Inscription des pilotes à une série</a:t>
          </a:r>
          <a:endParaRPr lang="fr-FR" sz="900" kern="1200" dirty="0"/>
        </a:p>
      </dsp:txBody>
      <dsp:txXfrm>
        <a:off x="3878155" y="1270644"/>
        <a:ext cx="922661" cy="461330"/>
      </dsp:txXfrm>
    </dsp:sp>
    <dsp:sp modelId="{CCFF767B-EC0C-4A5D-AD26-4826E9F4DEAB}">
      <dsp:nvSpPr>
        <dsp:cNvPr id="0" name=""/>
        <dsp:cNvSpPr/>
      </dsp:nvSpPr>
      <dsp:spPr>
        <a:xfrm>
          <a:off x="4800817" y="149109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76122" y="1492082"/>
        <a:ext cx="18453" cy="18453"/>
      </dsp:txXfrm>
    </dsp:sp>
    <dsp:sp modelId="{BDF70705-82E7-4133-9D58-997F64C0F0FE}">
      <dsp:nvSpPr>
        <dsp:cNvPr id="0" name=""/>
        <dsp:cNvSpPr/>
      </dsp:nvSpPr>
      <dsp:spPr>
        <a:xfrm>
          <a:off x="5169881" y="127064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Création d’un formulaire en HTML/CSS - JS</a:t>
          </a:r>
          <a:endParaRPr lang="fr-FR" sz="900" kern="1200" dirty="0"/>
        </a:p>
      </dsp:txBody>
      <dsp:txXfrm>
        <a:off x="5169881" y="1270644"/>
        <a:ext cx="922661" cy="461330"/>
      </dsp:txXfrm>
    </dsp:sp>
    <dsp:sp modelId="{C564CAEF-E081-4091-9AB9-E07FA62CAB11}">
      <dsp:nvSpPr>
        <dsp:cNvPr id="0" name=""/>
        <dsp:cNvSpPr/>
      </dsp:nvSpPr>
      <dsp:spPr>
        <a:xfrm>
          <a:off x="3509090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684396" y="2022613"/>
        <a:ext cx="18453" cy="18453"/>
      </dsp:txXfrm>
    </dsp:sp>
    <dsp:sp modelId="{89835A15-E0EB-4E13-81CA-21C2738AB7C8}">
      <dsp:nvSpPr>
        <dsp:cNvPr id="0" name=""/>
        <dsp:cNvSpPr/>
      </dsp:nvSpPr>
      <dsp:spPr>
        <a:xfrm>
          <a:off x="3878155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Encaissement des </a:t>
          </a:r>
          <a:r>
            <a:rPr lang="fr-FR" sz="900" kern="1200" dirty="0" err="1" smtClean="0"/>
            <a:t>resultats</a:t>
          </a:r>
          <a:endParaRPr lang="fr-FR" sz="900" kern="1200" dirty="0"/>
        </a:p>
      </dsp:txBody>
      <dsp:txXfrm>
        <a:off x="3878155" y="1801174"/>
        <a:ext cx="922661" cy="461330"/>
      </dsp:txXfrm>
    </dsp:sp>
    <dsp:sp modelId="{21D5F94B-D0C0-4AE2-8307-782E49C18037}">
      <dsp:nvSpPr>
        <dsp:cNvPr id="0" name=""/>
        <dsp:cNvSpPr/>
      </dsp:nvSpPr>
      <dsp:spPr>
        <a:xfrm>
          <a:off x="4800817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76122" y="2022613"/>
        <a:ext cx="18453" cy="18453"/>
      </dsp:txXfrm>
    </dsp:sp>
    <dsp:sp modelId="{B486B21F-41C8-4A60-803D-D2CE60E82D96}">
      <dsp:nvSpPr>
        <dsp:cNvPr id="0" name=""/>
        <dsp:cNvSpPr/>
      </dsp:nvSpPr>
      <dsp:spPr>
        <a:xfrm>
          <a:off x="5169881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Pas encore traité</a:t>
          </a:r>
          <a:endParaRPr lang="fr-FR" sz="900" kern="1200" dirty="0"/>
        </a:p>
      </dsp:txBody>
      <dsp:txXfrm>
        <a:off x="5169881" y="1801174"/>
        <a:ext cx="922661" cy="461330"/>
      </dsp:txXfrm>
    </dsp:sp>
    <dsp:sp modelId="{9192F255-A0B4-420C-BB42-CAE00698DDC8}">
      <dsp:nvSpPr>
        <dsp:cNvPr id="0" name=""/>
        <dsp:cNvSpPr/>
      </dsp:nvSpPr>
      <dsp:spPr>
        <a:xfrm rot="3310531">
          <a:off x="3370485" y="2286887"/>
          <a:ext cx="64627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4627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3310531">
        <a:off x="3677466" y="2280948"/>
        <a:ext cx="32313" cy="32313"/>
      </dsp:txXfrm>
    </dsp:sp>
    <dsp:sp modelId="{58A0EB4A-2450-4EEB-B467-4FF7852DBDE9}">
      <dsp:nvSpPr>
        <dsp:cNvPr id="0" name=""/>
        <dsp:cNvSpPr/>
      </dsp:nvSpPr>
      <dsp:spPr>
        <a:xfrm>
          <a:off x="3878155" y="2331705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Impression des </a:t>
          </a:r>
          <a:r>
            <a:rPr lang="fr-FR" sz="900" kern="1200" dirty="0" err="1" smtClean="0"/>
            <a:t>resultats</a:t>
          </a:r>
          <a:endParaRPr lang="fr-FR" sz="900" kern="1200" dirty="0"/>
        </a:p>
      </dsp:txBody>
      <dsp:txXfrm>
        <a:off x="3878155" y="2331705"/>
        <a:ext cx="922661" cy="461330"/>
      </dsp:txXfrm>
    </dsp:sp>
    <dsp:sp modelId="{874FE5DC-6D4F-4F02-B3DA-0B994671B18C}">
      <dsp:nvSpPr>
        <dsp:cNvPr id="0" name=""/>
        <dsp:cNvSpPr/>
      </dsp:nvSpPr>
      <dsp:spPr>
        <a:xfrm>
          <a:off x="4800817" y="2552153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76122" y="2553143"/>
        <a:ext cx="18453" cy="18453"/>
      </dsp:txXfrm>
    </dsp:sp>
    <dsp:sp modelId="{8AB086FC-2100-49B0-81E7-B80C6CC6491A}">
      <dsp:nvSpPr>
        <dsp:cNvPr id="0" name=""/>
        <dsp:cNvSpPr/>
      </dsp:nvSpPr>
      <dsp:spPr>
        <a:xfrm>
          <a:off x="5169881" y="2331705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Pas encore traité</a:t>
          </a:r>
          <a:endParaRPr lang="fr-FR" sz="900" kern="1200" dirty="0"/>
        </a:p>
      </dsp:txBody>
      <dsp:txXfrm>
        <a:off x="5169881" y="2331705"/>
        <a:ext cx="922661" cy="461330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F1CCC-D5DD-42C9-A7D0-E2C8B703FB22}">
      <dsp:nvSpPr>
        <dsp:cNvPr id="0" name=""/>
        <dsp:cNvSpPr/>
      </dsp:nvSpPr>
      <dsp:spPr>
        <a:xfrm>
          <a:off x="2976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Implémenter une application</a:t>
          </a:r>
          <a:endParaRPr lang="fr-FR" sz="800" kern="1200" dirty="0"/>
        </a:p>
      </dsp:txBody>
      <dsp:txXfrm>
        <a:off x="2976" y="1801174"/>
        <a:ext cx="922661" cy="461330"/>
      </dsp:txXfrm>
    </dsp:sp>
    <dsp:sp modelId="{06F0D304-E61E-4E32-A022-EA7553ED279C}">
      <dsp:nvSpPr>
        <dsp:cNvPr id="0" name=""/>
        <dsp:cNvSpPr/>
      </dsp:nvSpPr>
      <dsp:spPr>
        <a:xfrm>
          <a:off x="925638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100943" y="2022613"/>
        <a:ext cx="18453" cy="18453"/>
      </dsp:txXfrm>
    </dsp:sp>
    <dsp:sp modelId="{24F432DF-77EA-4A6F-8B81-EE1F14022DF6}">
      <dsp:nvSpPr>
        <dsp:cNvPr id="0" name=""/>
        <dsp:cNvSpPr/>
      </dsp:nvSpPr>
      <dsp:spPr>
        <a:xfrm>
          <a:off x="1294702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SOLUTION ?</a:t>
          </a:r>
          <a:endParaRPr lang="fr-FR" sz="800" kern="1200" dirty="0"/>
        </a:p>
      </dsp:txBody>
      <dsp:txXfrm>
        <a:off x="1294702" y="1801174"/>
        <a:ext cx="922661" cy="461330"/>
      </dsp:txXfrm>
    </dsp:sp>
    <dsp:sp modelId="{B8DC59FE-805B-4F07-85D1-7D868E67334B}">
      <dsp:nvSpPr>
        <dsp:cNvPr id="0" name=""/>
        <dsp:cNvSpPr/>
      </dsp:nvSpPr>
      <dsp:spPr>
        <a:xfrm>
          <a:off x="2217364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392670" y="2022613"/>
        <a:ext cx="18453" cy="18453"/>
      </dsp:txXfrm>
    </dsp:sp>
    <dsp:sp modelId="{CEBF293F-B107-416F-820A-D3D6B73AFFAC}">
      <dsp:nvSpPr>
        <dsp:cNvPr id="0" name=""/>
        <dsp:cNvSpPr/>
      </dsp:nvSpPr>
      <dsp:spPr>
        <a:xfrm>
          <a:off x="2586429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Création d’un site web</a:t>
          </a:r>
          <a:endParaRPr lang="fr-FR" sz="800" kern="1200" dirty="0"/>
        </a:p>
      </dsp:txBody>
      <dsp:txXfrm>
        <a:off x="2586429" y="1801174"/>
        <a:ext cx="922661" cy="461330"/>
      </dsp:txXfrm>
    </dsp:sp>
    <dsp:sp modelId="{8D1A31EB-4101-4CD6-BAE9-77D566CE2C2F}">
      <dsp:nvSpPr>
        <dsp:cNvPr id="0" name=""/>
        <dsp:cNvSpPr/>
      </dsp:nvSpPr>
      <dsp:spPr>
        <a:xfrm rot="17692822">
          <a:off x="3255017" y="1623724"/>
          <a:ext cx="877211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877211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7692822">
        <a:off x="3671692" y="1612011"/>
        <a:ext cx="43860" cy="43860"/>
      </dsp:txXfrm>
    </dsp:sp>
    <dsp:sp modelId="{46CC679B-9B5E-48D9-AD36-DD39401D1CDD}">
      <dsp:nvSpPr>
        <dsp:cNvPr id="0" name=""/>
        <dsp:cNvSpPr/>
      </dsp:nvSpPr>
      <dsp:spPr>
        <a:xfrm>
          <a:off x="3878155" y="1005378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Inscription des pilotes à une série</a:t>
          </a:r>
          <a:endParaRPr lang="fr-FR" sz="800" kern="1200" dirty="0"/>
        </a:p>
      </dsp:txBody>
      <dsp:txXfrm>
        <a:off x="3878155" y="1005378"/>
        <a:ext cx="922661" cy="461330"/>
      </dsp:txXfrm>
    </dsp:sp>
    <dsp:sp modelId="{CCFF767B-EC0C-4A5D-AD26-4826E9F4DEAB}">
      <dsp:nvSpPr>
        <dsp:cNvPr id="0" name=""/>
        <dsp:cNvSpPr/>
      </dsp:nvSpPr>
      <dsp:spPr>
        <a:xfrm>
          <a:off x="4800817" y="1225826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76122" y="1226817"/>
        <a:ext cx="18453" cy="18453"/>
      </dsp:txXfrm>
    </dsp:sp>
    <dsp:sp modelId="{BDF70705-82E7-4133-9D58-997F64C0F0FE}">
      <dsp:nvSpPr>
        <dsp:cNvPr id="0" name=""/>
        <dsp:cNvSpPr/>
      </dsp:nvSpPr>
      <dsp:spPr>
        <a:xfrm>
          <a:off x="5169881" y="1005378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Création d’un formulaire en HTML/CSS - JS</a:t>
          </a:r>
          <a:endParaRPr lang="fr-FR" sz="800" kern="1200" dirty="0"/>
        </a:p>
      </dsp:txBody>
      <dsp:txXfrm>
        <a:off x="5169881" y="1005378"/>
        <a:ext cx="922661" cy="461330"/>
      </dsp:txXfrm>
    </dsp:sp>
    <dsp:sp modelId="{C564CAEF-E081-4091-9AB9-E07FA62CAB11}">
      <dsp:nvSpPr>
        <dsp:cNvPr id="0" name=""/>
        <dsp:cNvSpPr/>
      </dsp:nvSpPr>
      <dsp:spPr>
        <a:xfrm rot="19457599">
          <a:off x="3466370" y="1888990"/>
          <a:ext cx="45450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5450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9457599">
        <a:off x="3682260" y="1887844"/>
        <a:ext cx="22725" cy="22725"/>
      </dsp:txXfrm>
    </dsp:sp>
    <dsp:sp modelId="{89835A15-E0EB-4E13-81CA-21C2738AB7C8}">
      <dsp:nvSpPr>
        <dsp:cNvPr id="0" name=""/>
        <dsp:cNvSpPr/>
      </dsp:nvSpPr>
      <dsp:spPr>
        <a:xfrm>
          <a:off x="3878155" y="1535909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Encaissement des </a:t>
          </a:r>
          <a:r>
            <a:rPr lang="fr-FR" sz="800" kern="1200" dirty="0" err="1" smtClean="0"/>
            <a:t>resultats</a:t>
          </a:r>
          <a:endParaRPr lang="fr-FR" sz="800" kern="1200" dirty="0"/>
        </a:p>
      </dsp:txBody>
      <dsp:txXfrm>
        <a:off x="3878155" y="1535909"/>
        <a:ext cx="922661" cy="461330"/>
      </dsp:txXfrm>
    </dsp:sp>
    <dsp:sp modelId="{21D5F94B-D0C0-4AE2-8307-782E49C18037}">
      <dsp:nvSpPr>
        <dsp:cNvPr id="0" name=""/>
        <dsp:cNvSpPr/>
      </dsp:nvSpPr>
      <dsp:spPr>
        <a:xfrm>
          <a:off x="4800817" y="1756357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76122" y="1757348"/>
        <a:ext cx="18453" cy="18453"/>
      </dsp:txXfrm>
    </dsp:sp>
    <dsp:sp modelId="{B486B21F-41C8-4A60-803D-D2CE60E82D96}">
      <dsp:nvSpPr>
        <dsp:cNvPr id="0" name=""/>
        <dsp:cNvSpPr/>
      </dsp:nvSpPr>
      <dsp:spPr>
        <a:xfrm>
          <a:off x="5169881" y="1535909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Pas encore traité</a:t>
          </a:r>
          <a:endParaRPr lang="fr-FR" sz="800" kern="1200" dirty="0"/>
        </a:p>
      </dsp:txBody>
      <dsp:txXfrm>
        <a:off x="5169881" y="1535909"/>
        <a:ext cx="922661" cy="461330"/>
      </dsp:txXfrm>
    </dsp:sp>
    <dsp:sp modelId="{9192F255-A0B4-420C-BB42-CAE00698DDC8}">
      <dsp:nvSpPr>
        <dsp:cNvPr id="0" name=""/>
        <dsp:cNvSpPr/>
      </dsp:nvSpPr>
      <dsp:spPr>
        <a:xfrm rot="2142401">
          <a:off x="3466370" y="2154255"/>
          <a:ext cx="45450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5450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2142401">
        <a:off x="3682260" y="2153110"/>
        <a:ext cx="22725" cy="22725"/>
      </dsp:txXfrm>
    </dsp:sp>
    <dsp:sp modelId="{58A0EB4A-2450-4EEB-B467-4FF7852DBDE9}">
      <dsp:nvSpPr>
        <dsp:cNvPr id="0" name=""/>
        <dsp:cNvSpPr/>
      </dsp:nvSpPr>
      <dsp:spPr>
        <a:xfrm>
          <a:off x="3878155" y="2066439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Impression des </a:t>
          </a:r>
          <a:r>
            <a:rPr lang="fr-FR" sz="800" kern="1200" dirty="0" err="1" smtClean="0"/>
            <a:t>resultats</a:t>
          </a:r>
          <a:endParaRPr lang="fr-FR" sz="800" kern="1200" dirty="0"/>
        </a:p>
      </dsp:txBody>
      <dsp:txXfrm>
        <a:off x="3878155" y="2066439"/>
        <a:ext cx="922661" cy="461330"/>
      </dsp:txXfrm>
    </dsp:sp>
    <dsp:sp modelId="{874FE5DC-6D4F-4F02-B3DA-0B994671B18C}">
      <dsp:nvSpPr>
        <dsp:cNvPr id="0" name=""/>
        <dsp:cNvSpPr/>
      </dsp:nvSpPr>
      <dsp:spPr>
        <a:xfrm>
          <a:off x="4800817" y="2286887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76122" y="2287878"/>
        <a:ext cx="18453" cy="18453"/>
      </dsp:txXfrm>
    </dsp:sp>
    <dsp:sp modelId="{8AB086FC-2100-49B0-81E7-B80C6CC6491A}">
      <dsp:nvSpPr>
        <dsp:cNvPr id="0" name=""/>
        <dsp:cNvSpPr/>
      </dsp:nvSpPr>
      <dsp:spPr>
        <a:xfrm>
          <a:off x="5169881" y="2066439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Pas encore traité</a:t>
          </a:r>
          <a:endParaRPr lang="fr-FR" sz="800" kern="1200" dirty="0"/>
        </a:p>
      </dsp:txBody>
      <dsp:txXfrm>
        <a:off x="5169881" y="2066439"/>
        <a:ext cx="922661" cy="461330"/>
      </dsp:txXfrm>
    </dsp:sp>
    <dsp:sp modelId="{C163AE5E-CDD1-43BD-9112-12946FD85CBD}">
      <dsp:nvSpPr>
        <dsp:cNvPr id="0" name=""/>
        <dsp:cNvSpPr/>
      </dsp:nvSpPr>
      <dsp:spPr>
        <a:xfrm rot="3907178">
          <a:off x="3255017" y="2419520"/>
          <a:ext cx="877211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877211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3907178">
        <a:off x="3671692" y="2407807"/>
        <a:ext cx="43860" cy="43860"/>
      </dsp:txXfrm>
    </dsp:sp>
    <dsp:sp modelId="{5169640A-8A1F-4E08-AFAE-F800B838FD2A}">
      <dsp:nvSpPr>
        <dsp:cNvPr id="0" name=""/>
        <dsp:cNvSpPr/>
      </dsp:nvSpPr>
      <dsp:spPr>
        <a:xfrm>
          <a:off x="3878155" y="2596970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Sauvegarde des données dans la BDD du PC SERVEUR</a:t>
          </a:r>
          <a:endParaRPr lang="fr-FR" sz="800" kern="1200" dirty="0"/>
        </a:p>
      </dsp:txBody>
      <dsp:txXfrm>
        <a:off x="3878155" y="2596970"/>
        <a:ext cx="922661" cy="461330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F1CCC-D5DD-42C9-A7D0-E2C8B703FB22}">
      <dsp:nvSpPr>
        <dsp:cNvPr id="0" name=""/>
        <dsp:cNvSpPr/>
      </dsp:nvSpPr>
      <dsp:spPr>
        <a:xfrm>
          <a:off x="2976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Implémenter une application</a:t>
          </a:r>
          <a:endParaRPr lang="fr-FR" sz="800" kern="1200" dirty="0"/>
        </a:p>
      </dsp:txBody>
      <dsp:txXfrm>
        <a:off x="2976" y="1801174"/>
        <a:ext cx="922661" cy="461330"/>
      </dsp:txXfrm>
    </dsp:sp>
    <dsp:sp modelId="{06F0D304-E61E-4E32-A022-EA7553ED279C}">
      <dsp:nvSpPr>
        <dsp:cNvPr id="0" name=""/>
        <dsp:cNvSpPr/>
      </dsp:nvSpPr>
      <dsp:spPr>
        <a:xfrm>
          <a:off x="925638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100943" y="2022613"/>
        <a:ext cx="18453" cy="18453"/>
      </dsp:txXfrm>
    </dsp:sp>
    <dsp:sp modelId="{24F432DF-77EA-4A6F-8B81-EE1F14022DF6}">
      <dsp:nvSpPr>
        <dsp:cNvPr id="0" name=""/>
        <dsp:cNvSpPr/>
      </dsp:nvSpPr>
      <dsp:spPr>
        <a:xfrm>
          <a:off x="1294702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SOLUTION ?</a:t>
          </a:r>
          <a:endParaRPr lang="fr-FR" sz="800" kern="1200" dirty="0"/>
        </a:p>
      </dsp:txBody>
      <dsp:txXfrm>
        <a:off x="1294702" y="1801174"/>
        <a:ext cx="922661" cy="461330"/>
      </dsp:txXfrm>
    </dsp:sp>
    <dsp:sp modelId="{B8DC59FE-805B-4F07-85D1-7D868E67334B}">
      <dsp:nvSpPr>
        <dsp:cNvPr id="0" name=""/>
        <dsp:cNvSpPr/>
      </dsp:nvSpPr>
      <dsp:spPr>
        <a:xfrm>
          <a:off x="2217364" y="2021622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392670" y="2022613"/>
        <a:ext cx="18453" cy="18453"/>
      </dsp:txXfrm>
    </dsp:sp>
    <dsp:sp modelId="{CEBF293F-B107-416F-820A-D3D6B73AFFAC}">
      <dsp:nvSpPr>
        <dsp:cNvPr id="0" name=""/>
        <dsp:cNvSpPr/>
      </dsp:nvSpPr>
      <dsp:spPr>
        <a:xfrm>
          <a:off x="2586429" y="1801174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Création d’un site web</a:t>
          </a:r>
          <a:endParaRPr lang="fr-FR" sz="800" kern="1200" dirty="0"/>
        </a:p>
      </dsp:txBody>
      <dsp:txXfrm>
        <a:off x="2586429" y="1801174"/>
        <a:ext cx="922661" cy="461330"/>
      </dsp:txXfrm>
    </dsp:sp>
    <dsp:sp modelId="{8D1A31EB-4101-4CD6-BAE9-77D566CE2C2F}">
      <dsp:nvSpPr>
        <dsp:cNvPr id="0" name=""/>
        <dsp:cNvSpPr/>
      </dsp:nvSpPr>
      <dsp:spPr>
        <a:xfrm rot="17692822">
          <a:off x="3255017" y="1623724"/>
          <a:ext cx="877211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877211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7692822">
        <a:off x="3671692" y="1612011"/>
        <a:ext cx="43860" cy="43860"/>
      </dsp:txXfrm>
    </dsp:sp>
    <dsp:sp modelId="{46CC679B-9B5E-48D9-AD36-DD39401D1CDD}">
      <dsp:nvSpPr>
        <dsp:cNvPr id="0" name=""/>
        <dsp:cNvSpPr/>
      </dsp:nvSpPr>
      <dsp:spPr>
        <a:xfrm>
          <a:off x="3878155" y="1005378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Inscription des pilotes à une série</a:t>
          </a:r>
          <a:endParaRPr lang="fr-FR" sz="800" kern="1200" dirty="0"/>
        </a:p>
      </dsp:txBody>
      <dsp:txXfrm>
        <a:off x="3878155" y="1005378"/>
        <a:ext cx="922661" cy="461330"/>
      </dsp:txXfrm>
    </dsp:sp>
    <dsp:sp modelId="{CCFF767B-EC0C-4A5D-AD26-4826E9F4DEAB}">
      <dsp:nvSpPr>
        <dsp:cNvPr id="0" name=""/>
        <dsp:cNvSpPr/>
      </dsp:nvSpPr>
      <dsp:spPr>
        <a:xfrm>
          <a:off x="4800817" y="1225826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76122" y="1226817"/>
        <a:ext cx="18453" cy="18453"/>
      </dsp:txXfrm>
    </dsp:sp>
    <dsp:sp modelId="{BDF70705-82E7-4133-9D58-997F64C0F0FE}">
      <dsp:nvSpPr>
        <dsp:cNvPr id="0" name=""/>
        <dsp:cNvSpPr/>
      </dsp:nvSpPr>
      <dsp:spPr>
        <a:xfrm>
          <a:off x="5169881" y="1005378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Création d’un formulaire en HTML/CSS - JS</a:t>
          </a:r>
          <a:endParaRPr lang="fr-FR" sz="800" kern="1200" dirty="0"/>
        </a:p>
      </dsp:txBody>
      <dsp:txXfrm>
        <a:off x="5169881" y="1005378"/>
        <a:ext cx="922661" cy="461330"/>
      </dsp:txXfrm>
    </dsp:sp>
    <dsp:sp modelId="{C564CAEF-E081-4091-9AB9-E07FA62CAB11}">
      <dsp:nvSpPr>
        <dsp:cNvPr id="0" name=""/>
        <dsp:cNvSpPr/>
      </dsp:nvSpPr>
      <dsp:spPr>
        <a:xfrm rot="19457599">
          <a:off x="3466370" y="1888990"/>
          <a:ext cx="45450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5450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9457599">
        <a:off x="3682260" y="1887844"/>
        <a:ext cx="22725" cy="22725"/>
      </dsp:txXfrm>
    </dsp:sp>
    <dsp:sp modelId="{89835A15-E0EB-4E13-81CA-21C2738AB7C8}">
      <dsp:nvSpPr>
        <dsp:cNvPr id="0" name=""/>
        <dsp:cNvSpPr/>
      </dsp:nvSpPr>
      <dsp:spPr>
        <a:xfrm>
          <a:off x="3878155" y="1535909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Encaissement des </a:t>
          </a:r>
          <a:r>
            <a:rPr lang="fr-FR" sz="800" kern="1200" dirty="0" err="1" smtClean="0"/>
            <a:t>resultats</a:t>
          </a:r>
          <a:endParaRPr lang="fr-FR" sz="800" kern="1200" dirty="0"/>
        </a:p>
      </dsp:txBody>
      <dsp:txXfrm>
        <a:off x="3878155" y="1535909"/>
        <a:ext cx="922661" cy="461330"/>
      </dsp:txXfrm>
    </dsp:sp>
    <dsp:sp modelId="{21D5F94B-D0C0-4AE2-8307-782E49C18037}">
      <dsp:nvSpPr>
        <dsp:cNvPr id="0" name=""/>
        <dsp:cNvSpPr/>
      </dsp:nvSpPr>
      <dsp:spPr>
        <a:xfrm>
          <a:off x="4800817" y="1756357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76122" y="1757348"/>
        <a:ext cx="18453" cy="18453"/>
      </dsp:txXfrm>
    </dsp:sp>
    <dsp:sp modelId="{B486B21F-41C8-4A60-803D-D2CE60E82D96}">
      <dsp:nvSpPr>
        <dsp:cNvPr id="0" name=""/>
        <dsp:cNvSpPr/>
      </dsp:nvSpPr>
      <dsp:spPr>
        <a:xfrm>
          <a:off x="5169881" y="1535909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Pas encore traité</a:t>
          </a:r>
          <a:endParaRPr lang="fr-FR" sz="800" kern="1200" dirty="0"/>
        </a:p>
      </dsp:txBody>
      <dsp:txXfrm>
        <a:off x="5169881" y="1535909"/>
        <a:ext cx="922661" cy="461330"/>
      </dsp:txXfrm>
    </dsp:sp>
    <dsp:sp modelId="{9192F255-A0B4-420C-BB42-CAE00698DDC8}">
      <dsp:nvSpPr>
        <dsp:cNvPr id="0" name=""/>
        <dsp:cNvSpPr/>
      </dsp:nvSpPr>
      <dsp:spPr>
        <a:xfrm rot="2142401">
          <a:off x="3466370" y="2154255"/>
          <a:ext cx="45450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5450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2142401">
        <a:off x="3682260" y="2153110"/>
        <a:ext cx="22725" cy="22725"/>
      </dsp:txXfrm>
    </dsp:sp>
    <dsp:sp modelId="{58A0EB4A-2450-4EEB-B467-4FF7852DBDE9}">
      <dsp:nvSpPr>
        <dsp:cNvPr id="0" name=""/>
        <dsp:cNvSpPr/>
      </dsp:nvSpPr>
      <dsp:spPr>
        <a:xfrm>
          <a:off x="3878155" y="2066439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Impression des </a:t>
          </a:r>
          <a:r>
            <a:rPr lang="fr-FR" sz="800" kern="1200" dirty="0" err="1" smtClean="0"/>
            <a:t>resultats</a:t>
          </a:r>
          <a:endParaRPr lang="fr-FR" sz="800" kern="1200" dirty="0"/>
        </a:p>
      </dsp:txBody>
      <dsp:txXfrm>
        <a:off x="3878155" y="2066439"/>
        <a:ext cx="922661" cy="461330"/>
      </dsp:txXfrm>
    </dsp:sp>
    <dsp:sp modelId="{874FE5DC-6D4F-4F02-B3DA-0B994671B18C}">
      <dsp:nvSpPr>
        <dsp:cNvPr id="0" name=""/>
        <dsp:cNvSpPr/>
      </dsp:nvSpPr>
      <dsp:spPr>
        <a:xfrm>
          <a:off x="4800817" y="2286887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76122" y="2287878"/>
        <a:ext cx="18453" cy="18453"/>
      </dsp:txXfrm>
    </dsp:sp>
    <dsp:sp modelId="{8AB086FC-2100-49B0-81E7-B80C6CC6491A}">
      <dsp:nvSpPr>
        <dsp:cNvPr id="0" name=""/>
        <dsp:cNvSpPr/>
      </dsp:nvSpPr>
      <dsp:spPr>
        <a:xfrm>
          <a:off x="5169881" y="2066439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Pas encore traité</a:t>
          </a:r>
          <a:endParaRPr lang="fr-FR" sz="800" kern="1200" dirty="0"/>
        </a:p>
      </dsp:txBody>
      <dsp:txXfrm>
        <a:off x="5169881" y="2066439"/>
        <a:ext cx="922661" cy="461330"/>
      </dsp:txXfrm>
    </dsp:sp>
    <dsp:sp modelId="{C163AE5E-CDD1-43BD-9112-12946FD85CBD}">
      <dsp:nvSpPr>
        <dsp:cNvPr id="0" name=""/>
        <dsp:cNvSpPr/>
      </dsp:nvSpPr>
      <dsp:spPr>
        <a:xfrm rot="3907178">
          <a:off x="3255017" y="2419520"/>
          <a:ext cx="877211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877211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3907178">
        <a:off x="3671692" y="2407807"/>
        <a:ext cx="43860" cy="43860"/>
      </dsp:txXfrm>
    </dsp:sp>
    <dsp:sp modelId="{5169640A-8A1F-4E08-AFAE-F800B838FD2A}">
      <dsp:nvSpPr>
        <dsp:cNvPr id="0" name=""/>
        <dsp:cNvSpPr/>
      </dsp:nvSpPr>
      <dsp:spPr>
        <a:xfrm>
          <a:off x="3878155" y="2596970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Sauvegarde des </a:t>
          </a:r>
          <a:r>
            <a:rPr lang="fr-FR" sz="800" kern="1200" dirty="0" err="1" smtClean="0"/>
            <a:t>donnéedans</a:t>
          </a:r>
          <a:r>
            <a:rPr lang="fr-FR" sz="800" kern="1200" dirty="0" smtClean="0"/>
            <a:t> la BDD du PC SERVEUR</a:t>
          </a:r>
          <a:endParaRPr lang="fr-FR" sz="800" kern="1200" dirty="0"/>
        </a:p>
      </dsp:txBody>
      <dsp:txXfrm>
        <a:off x="3878155" y="2596970"/>
        <a:ext cx="922661" cy="461330"/>
      </dsp:txXfrm>
    </dsp:sp>
    <dsp:sp modelId="{AE1E7D96-6436-4BD8-B23F-8477EA012635}">
      <dsp:nvSpPr>
        <dsp:cNvPr id="0" name=""/>
        <dsp:cNvSpPr/>
      </dsp:nvSpPr>
      <dsp:spPr>
        <a:xfrm>
          <a:off x="4800817" y="2817418"/>
          <a:ext cx="369064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369064" y="10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76122" y="2818409"/>
        <a:ext cx="18453" cy="18453"/>
      </dsp:txXfrm>
    </dsp:sp>
    <dsp:sp modelId="{32D8F30E-4027-43AF-A0A8-7F55CD7EAF1D}">
      <dsp:nvSpPr>
        <dsp:cNvPr id="0" name=""/>
        <dsp:cNvSpPr/>
      </dsp:nvSpPr>
      <dsp:spPr>
        <a:xfrm>
          <a:off x="5169881" y="2596970"/>
          <a:ext cx="922661" cy="46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Pas encore traité</a:t>
          </a:r>
          <a:endParaRPr lang="fr-FR" sz="800" kern="1200" dirty="0"/>
        </a:p>
      </dsp:txBody>
      <dsp:txXfrm>
        <a:off x="5169881" y="2596970"/>
        <a:ext cx="922661" cy="46133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9DAF4D-2638-4C30-93C5-F0F03EB18524}">
      <dsp:nvSpPr>
        <dsp:cNvPr id="0" name=""/>
        <dsp:cNvSpPr/>
      </dsp:nvSpPr>
      <dsp:spPr>
        <a:xfrm>
          <a:off x="3168" y="1601101"/>
          <a:ext cx="1533164" cy="766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Tâches à effectuer</a:t>
          </a:r>
          <a:endParaRPr lang="fr-FR" sz="1500" kern="1200" dirty="0"/>
        </a:p>
      </dsp:txBody>
      <dsp:txXfrm>
        <a:off x="3168" y="1601101"/>
        <a:ext cx="1533164" cy="766582"/>
      </dsp:txXfrm>
    </dsp:sp>
    <dsp:sp modelId="{C1ABBE3E-B0DF-4498-9564-44F01F83C9B1}">
      <dsp:nvSpPr>
        <dsp:cNvPr id="0" name=""/>
        <dsp:cNvSpPr/>
      </dsp:nvSpPr>
      <dsp:spPr>
        <a:xfrm rot="19457599">
          <a:off x="1465345" y="1744444"/>
          <a:ext cx="755238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755238" y="195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9457599">
        <a:off x="1824084" y="1745119"/>
        <a:ext cx="37761" cy="37761"/>
      </dsp:txXfrm>
    </dsp:sp>
    <dsp:sp modelId="{D6EA9787-6875-4E68-8F74-D4DD8FFB80DF}">
      <dsp:nvSpPr>
        <dsp:cNvPr id="0" name=""/>
        <dsp:cNvSpPr/>
      </dsp:nvSpPr>
      <dsp:spPr>
        <a:xfrm>
          <a:off x="2149597" y="1160316"/>
          <a:ext cx="1533164" cy="766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Equipements pour voitures/pistes</a:t>
          </a:r>
          <a:endParaRPr lang="fr-FR" sz="1500" kern="1200" dirty="0"/>
        </a:p>
      </dsp:txBody>
      <dsp:txXfrm>
        <a:off x="2149597" y="1160316"/>
        <a:ext cx="1533164" cy="766582"/>
      </dsp:txXfrm>
    </dsp:sp>
    <dsp:sp modelId="{DFCEBD3F-150B-4C2D-8A04-2860751CA2F5}">
      <dsp:nvSpPr>
        <dsp:cNvPr id="0" name=""/>
        <dsp:cNvSpPr/>
      </dsp:nvSpPr>
      <dsp:spPr>
        <a:xfrm rot="19457599">
          <a:off x="3611775" y="1303659"/>
          <a:ext cx="755238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755238" y="195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9457599">
        <a:off x="3970513" y="1304334"/>
        <a:ext cx="37761" cy="37761"/>
      </dsp:txXfrm>
    </dsp:sp>
    <dsp:sp modelId="{A4FE82C5-91F9-44F8-B905-D0E5CEB73CD4}">
      <dsp:nvSpPr>
        <dsp:cNvPr id="0" name=""/>
        <dsp:cNvSpPr/>
      </dsp:nvSpPr>
      <dsp:spPr>
        <a:xfrm>
          <a:off x="4296027" y="719531"/>
          <a:ext cx="1533164" cy="766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Lecteur de transpondeur pour la/les pistes</a:t>
          </a:r>
          <a:endParaRPr lang="fr-FR" sz="1500" kern="1200" dirty="0"/>
        </a:p>
      </dsp:txBody>
      <dsp:txXfrm>
        <a:off x="4296027" y="719531"/>
        <a:ext cx="1533164" cy="766582"/>
      </dsp:txXfrm>
    </dsp:sp>
    <dsp:sp modelId="{28B3FDA9-AA4A-4B4D-89E6-5DEDAC552BA4}">
      <dsp:nvSpPr>
        <dsp:cNvPr id="0" name=""/>
        <dsp:cNvSpPr/>
      </dsp:nvSpPr>
      <dsp:spPr>
        <a:xfrm rot="2142401">
          <a:off x="3611775" y="1744444"/>
          <a:ext cx="755238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755238" y="195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2142401">
        <a:off x="3970513" y="1745119"/>
        <a:ext cx="37761" cy="37761"/>
      </dsp:txXfrm>
    </dsp:sp>
    <dsp:sp modelId="{E45A47C8-3FEB-4959-B569-4592C9CCCE15}">
      <dsp:nvSpPr>
        <dsp:cNvPr id="0" name=""/>
        <dsp:cNvSpPr/>
      </dsp:nvSpPr>
      <dsp:spPr>
        <a:xfrm>
          <a:off x="4296027" y="1601101"/>
          <a:ext cx="1533164" cy="766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smtClean="0"/>
            <a:t>Lecteur de transpondeur pour la/les pistes</a:t>
          </a:r>
          <a:endParaRPr lang="fr-FR" sz="1500" kern="1200" dirty="0"/>
        </a:p>
      </dsp:txBody>
      <dsp:txXfrm>
        <a:off x="4296027" y="1601101"/>
        <a:ext cx="1533164" cy="766582"/>
      </dsp:txXfrm>
    </dsp:sp>
    <dsp:sp modelId="{7449546A-2730-4005-9215-79C7C31C3A97}">
      <dsp:nvSpPr>
        <dsp:cNvPr id="0" name=""/>
        <dsp:cNvSpPr/>
      </dsp:nvSpPr>
      <dsp:spPr>
        <a:xfrm rot="2142401">
          <a:off x="1465345" y="2185229"/>
          <a:ext cx="755238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755238" y="195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2142401">
        <a:off x="1824084" y="2185903"/>
        <a:ext cx="37761" cy="37761"/>
      </dsp:txXfrm>
    </dsp:sp>
    <dsp:sp modelId="{E5126446-3140-46C4-8356-1F2571032AC9}">
      <dsp:nvSpPr>
        <dsp:cNvPr id="0" name=""/>
        <dsp:cNvSpPr/>
      </dsp:nvSpPr>
      <dsp:spPr>
        <a:xfrm>
          <a:off x="2149597" y="2041885"/>
          <a:ext cx="1533164" cy="766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Implémenter une application</a:t>
          </a:r>
          <a:endParaRPr lang="fr-FR" sz="1500" kern="1200" dirty="0"/>
        </a:p>
      </dsp:txBody>
      <dsp:txXfrm>
        <a:off x="2149597" y="2041885"/>
        <a:ext cx="1533164" cy="76658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C2308E-9E44-4759-AFB4-22B2F343278B}">
      <dsp:nvSpPr>
        <dsp:cNvPr id="0" name=""/>
        <dsp:cNvSpPr/>
      </dsp:nvSpPr>
      <dsp:spPr>
        <a:xfrm>
          <a:off x="358" y="1512004"/>
          <a:ext cx="1701984" cy="850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Equipements pour voitures/pistes</a:t>
          </a:r>
          <a:endParaRPr lang="fr-FR" sz="1400" kern="1200" dirty="0"/>
        </a:p>
      </dsp:txBody>
      <dsp:txXfrm>
        <a:off x="358" y="1512004"/>
        <a:ext cx="1701984" cy="850992"/>
      </dsp:txXfrm>
    </dsp:sp>
    <dsp:sp modelId="{DFCEBD3F-150B-4C2D-8A04-2860751CA2F5}">
      <dsp:nvSpPr>
        <dsp:cNvPr id="0" name=""/>
        <dsp:cNvSpPr/>
      </dsp:nvSpPr>
      <dsp:spPr>
        <a:xfrm rot="17069843">
          <a:off x="1339958" y="1447788"/>
          <a:ext cx="966789" cy="43417"/>
        </a:xfrm>
        <a:custGeom>
          <a:avLst/>
          <a:gdLst/>
          <a:ahLst/>
          <a:cxnLst/>
          <a:rect l="0" t="0" r="0" b="0"/>
          <a:pathLst>
            <a:path>
              <a:moveTo>
                <a:pt x="0" y="21708"/>
              </a:moveTo>
              <a:lnTo>
                <a:pt x="966789" y="217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7069843">
        <a:off x="1799184" y="1445327"/>
        <a:ext cx="48339" cy="48339"/>
      </dsp:txXfrm>
    </dsp:sp>
    <dsp:sp modelId="{A4FE82C5-91F9-44F8-B905-D0E5CEB73CD4}">
      <dsp:nvSpPr>
        <dsp:cNvPr id="0" name=""/>
        <dsp:cNvSpPr/>
      </dsp:nvSpPr>
      <dsp:spPr>
        <a:xfrm>
          <a:off x="1944364" y="575997"/>
          <a:ext cx="1701984" cy="850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Lecteur de transpondeur pour la/les pistes</a:t>
          </a:r>
          <a:endParaRPr lang="fr-FR" sz="1400" kern="1200" dirty="0"/>
        </a:p>
      </dsp:txBody>
      <dsp:txXfrm>
        <a:off x="1944364" y="575997"/>
        <a:ext cx="1701984" cy="850992"/>
      </dsp:txXfrm>
    </dsp:sp>
    <dsp:sp modelId="{8E59182E-60DE-4274-A2F7-06A326E1794D}">
      <dsp:nvSpPr>
        <dsp:cNvPr id="0" name=""/>
        <dsp:cNvSpPr/>
      </dsp:nvSpPr>
      <dsp:spPr>
        <a:xfrm rot="4602856">
          <a:off x="3361455" y="1339784"/>
          <a:ext cx="739798" cy="43417"/>
        </a:xfrm>
        <a:custGeom>
          <a:avLst/>
          <a:gdLst/>
          <a:ahLst/>
          <a:cxnLst/>
          <a:rect l="0" t="0" r="0" b="0"/>
          <a:pathLst>
            <a:path>
              <a:moveTo>
                <a:pt x="0" y="21708"/>
              </a:moveTo>
              <a:lnTo>
                <a:pt x="739798" y="217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4602856">
        <a:off x="3712859" y="1342998"/>
        <a:ext cx="36989" cy="36989"/>
      </dsp:txXfrm>
    </dsp:sp>
    <dsp:sp modelId="{F661E650-46CF-4D41-AA42-F7BAB43E0605}">
      <dsp:nvSpPr>
        <dsp:cNvPr id="0" name=""/>
        <dsp:cNvSpPr/>
      </dsp:nvSpPr>
      <dsp:spPr>
        <a:xfrm>
          <a:off x="3816360" y="1295996"/>
          <a:ext cx="1701984" cy="850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3816360" y="1295996"/>
        <a:ext cx="1701984" cy="850992"/>
      </dsp:txXfrm>
    </dsp:sp>
    <dsp:sp modelId="{28B3FDA9-AA4A-4B4D-89E6-5DEDAC552BA4}">
      <dsp:nvSpPr>
        <dsp:cNvPr id="0" name=""/>
        <dsp:cNvSpPr/>
      </dsp:nvSpPr>
      <dsp:spPr>
        <a:xfrm rot="4032525">
          <a:off x="1510966" y="2203788"/>
          <a:ext cx="624775" cy="43417"/>
        </a:xfrm>
        <a:custGeom>
          <a:avLst/>
          <a:gdLst/>
          <a:ahLst/>
          <a:cxnLst/>
          <a:rect l="0" t="0" r="0" b="0"/>
          <a:pathLst>
            <a:path>
              <a:moveTo>
                <a:pt x="0" y="21708"/>
              </a:moveTo>
              <a:lnTo>
                <a:pt x="624775" y="217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4032525">
        <a:off x="1807734" y="2209877"/>
        <a:ext cx="31238" cy="31238"/>
      </dsp:txXfrm>
    </dsp:sp>
    <dsp:sp modelId="{E45A47C8-3FEB-4959-B569-4592C9CCCE15}">
      <dsp:nvSpPr>
        <dsp:cNvPr id="0" name=""/>
        <dsp:cNvSpPr/>
      </dsp:nvSpPr>
      <dsp:spPr>
        <a:xfrm>
          <a:off x="1944364" y="2087998"/>
          <a:ext cx="1701984" cy="850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Lecteur de transpondeur pour la/les pistes</a:t>
          </a:r>
          <a:endParaRPr lang="fr-FR" sz="1400" kern="1200" dirty="0"/>
        </a:p>
      </dsp:txBody>
      <dsp:txXfrm>
        <a:off x="1944364" y="2087998"/>
        <a:ext cx="1701984" cy="850992"/>
      </dsp:txXfrm>
    </dsp:sp>
    <dsp:sp modelId="{5207AE7E-8848-46B0-BF9C-6F21A563CE96}">
      <dsp:nvSpPr>
        <dsp:cNvPr id="0" name=""/>
        <dsp:cNvSpPr/>
      </dsp:nvSpPr>
      <dsp:spPr>
        <a:xfrm rot="16926916">
          <a:off x="3326333" y="2095784"/>
          <a:ext cx="810043" cy="43417"/>
        </a:xfrm>
        <a:custGeom>
          <a:avLst/>
          <a:gdLst/>
          <a:ahLst/>
          <a:cxnLst/>
          <a:rect l="0" t="0" r="0" b="0"/>
          <a:pathLst>
            <a:path>
              <a:moveTo>
                <a:pt x="0" y="21708"/>
              </a:moveTo>
              <a:lnTo>
                <a:pt x="810043" y="217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6926916">
        <a:off x="3711103" y="2097242"/>
        <a:ext cx="40502" cy="40502"/>
      </dsp:txXfrm>
    </dsp:sp>
    <dsp:sp modelId="{BD587C62-2B85-4DF3-AC6D-B350E1BB9EC8}">
      <dsp:nvSpPr>
        <dsp:cNvPr id="0" name=""/>
        <dsp:cNvSpPr/>
      </dsp:nvSpPr>
      <dsp:spPr>
        <a:xfrm>
          <a:off x="3816360" y="1295996"/>
          <a:ext cx="1701984" cy="850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Problèmes/Solutions</a:t>
          </a:r>
          <a:endParaRPr lang="fr-FR" sz="1400" kern="1200" dirty="0"/>
        </a:p>
      </dsp:txBody>
      <dsp:txXfrm>
        <a:off x="3816360" y="1295996"/>
        <a:ext cx="1701984" cy="850992"/>
      </dsp:txXfrm>
    </dsp:sp>
    <dsp:sp modelId="{9E98FD4D-753F-4251-8E33-67C9E689FE14}">
      <dsp:nvSpPr>
        <dsp:cNvPr id="0" name=""/>
        <dsp:cNvSpPr/>
      </dsp:nvSpPr>
      <dsp:spPr>
        <a:xfrm rot="16817686">
          <a:off x="5127694" y="1231785"/>
          <a:ext cx="951312" cy="43417"/>
        </a:xfrm>
        <a:custGeom>
          <a:avLst/>
          <a:gdLst/>
          <a:ahLst/>
          <a:cxnLst/>
          <a:rect l="0" t="0" r="0" b="0"/>
          <a:pathLst>
            <a:path>
              <a:moveTo>
                <a:pt x="0" y="21708"/>
              </a:moveTo>
              <a:lnTo>
                <a:pt x="951312" y="217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6817686">
        <a:off x="5579567" y="1229711"/>
        <a:ext cx="47565" cy="47565"/>
      </dsp:txXfrm>
    </dsp:sp>
    <dsp:sp modelId="{9476169C-F839-43C2-B3CB-0B68FAAB7568}">
      <dsp:nvSpPr>
        <dsp:cNvPr id="0" name=""/>
        <dsp:cNvSpPr/>
      </dsp:nvSpPr>
      <dsp:spPr>
        <a:xfrm>
          <a:off x="5688356" y="359999"/>
          <a:ext cx="1701984" cy="850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Bande RFID ?</a:t>
          </a:r>
        </a:p>
      </dsp:txBody>
      <dsp:txXfrm>
        <a:off x="5688356" y="359999"/>
        <a:ext cx="1701984" cy="850992"/>
      </dsp:txXfrm>
    </dsp:sp>
    <dsp:sp modelId="{78DBE89F-7D84-4391-90F2-FD1E7C4AF729}">
      <dsp:nvSpPr>
        <dsp:cNvPr id="0" name=""/>
        <dsp:cNvSpPr/>
      </dsp:nvSpPr>
      <dsp:spPr>
        <a:xfrm rot="4285232">
          <a:off x="5259558" y="2059787"/>
          <a:ext cx="759595" cy="43417"/>
        </a:xfrm>
        <a:custGeom>
          <a:avLst/>
          <a:gdLst/>
          <a:ahLst/>
          <a:cxnLst/>
          <a:rect l="0" t="0" r="0" b="0"/>
          <a:pathLst>
            <a:path>
              <a:moveTo>
                <a:pt x="0" y="21708"/>
              </a:moveTo>
              <a:lnTo>
                <a:pt x="759595" y="217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4285232">
        <a:off x="5620366" y="2062506"/>
        <a:ext cx="37979" cy="37979"/>
      </dsp:txXfrm>
    </dsp:sp>
    <dsp:sp modelId="{E1AFC6C6-BBE4-414F-87AF-8EC3770FC26F}">
      <dsp:nvSpPr>
        <dsp:cNvPr id="0" name=""/>
        <dsp:cNvSpPr/>
      </dsp:nvSpPr>
      <dsp:spPr>
        <a:xfrm>
          <a:off x="5760367" y="2016004"/>
          <a:ext cx="1701984" cy="850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RFID active ?</a:t>
          </a:r>
          <a:endParaRPr lang="fr-FR" sz="1400" kern="1200" dirty="0"/>
        </a:p>
      </dsp:txBody>
      <dsp:txXfrm>
        <a:off x="5760367" y="2016004"/>
        <a:ext cx="1701984" cy="85099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C2308E-9E44-4759-AFB4-22B2F343278B}">
      <dsp:nvSpPr>
        <dsp:cNvPr id="0" name=""/>
        <dsp:cNvSpPr/>
      </dsp:nvSpPr>
      <dsp:spPr>
        <a:xfrm>
          <a:off x="358" y="1368003"/>
          <a:ext cx="1340226" cy="670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Equipements pour voitures/pistes</a:t>
          </a:r>
          <a:endParaRPr lang="fr-FR" sz="1100" kern="1200" dirty="0"/>
        </a:p>
      </dsp:txBody>
      <dsp:txXfrm>
        <a:off x="358" y="1368003"/>
        <a:ext cx="1340226" cy="670113"/>
      </dsp:txXfrm>
    </dsp:sp>
    <dsp:sp modelId="{DFCEBD3F-150B-4C2D-8A04-2860751CA2F5}">
      <dsp:nvSpPr>
        <dsp:cNvPr id="0" name=""/>
        <dsp:cNvSpPr/>
      </dsp:nvSpPr>
      <dsp:spPr>
        <a:xfrm rot="16874678">
          <a:off x="986016" y="1253963"/>
          <a:ext cx="880914" cy="34189"/>
        </a:xfrm>
        <a:custGeom>
          <a:avLst/>
          <a:gdLst/>
          <a:ahLst/>
          <a:cxnLst/>
          <a:rect l="0" t="0" r="0" b="0"/>
          <a:pathLst>
            <a:path>
              <a:moveTo>
                <a:pt x="0" y="17094"/>
              </a:moveTo>
              <a:lnTo>
                <a:pt x="880914" y="17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6874678">
        <a:off x="1404450" y="1249035"/>
        <a:ext cx="44045" cy="44045"/>
      </dsp:txXfrm>
    </dsp:sp>
    <dsp:sp modelId="{A4FE82C5-91F9-44F8-B905-D0E5CEB73CD4}">
      <dsp:nvSpPr>
        <dsp:cNvPr id="0" name=""/>
        <dsp:cNvSpPr/>
      </dsp:nvSpPr>
      <dsp:spPr>
        <a:xfrm>
          <a:off x="1512362" y="503999"/>
          <a:ext cx="1340226" cy="670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Lecteur de transpondeur pour la/les pistes</a:t>
          </a:r>
          <a:endParaRPr lang="fr-FR" sz="1100" kern="1200" dirty="0"/>
        </a:p>
      </dsp:txBody>
      <dsp:txXfrm>
        <a:off x="1512362" y="503999"/>
        <a:ext cx="1340226" cy="670113"/>
      </dsp:txXfrm>
    </dsp:sp>
    <dsp:sp modelId="{8E59182E-60DE-4274-A2F7-06A326E1794D}">
      <dsp:nvSpPr>
        <dsp:cNvPr id="0" name=""/>
        <dsp:cNvSpPr/>
      </dsp:nvSpPr>
      <dsp:spPr>
        <a:xfrm rot="4646387">
          <a:off x="2572461" y="1171368"/>
          <a:ext cx="715948" cy="34189"/>
        </a:xfrm>
        <a:custGeom>
          <a:avLst/>
          <a:gdLst/>
          <a:ahLst/>
          <a:cxnLst/>
          <a:rect l="0" t="0" r="0" b="0"/>
          <a:pathLst>
            <a:path>
              <a:moveTo>
                <a:pt x="0" y="17094"/>
              </a:moveTo>
              <a:lnTo>
                <a:pt x="715948" y="170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4646387">
        <a:off x="2912536" y="1170564"/>
        <a:ext cx="35797" cy="35797"/>
      </dsp:txXfrm>
    </dsp:sp>
    <dsp:sp modelId="{F661E650-46CF-4D41-AA42-F7BAB43E0605}">
      <dsp:nvSpPr>
        <dsp:cNvPr id="0" name=""/>
        <dsp:cNvSpPr/>
      </dsp:nvSpPr>
      <dsp:spPr>
        <a:xfrm>
          <a:off x="3008282" y="1202813"/>
          <a:ext cx="1340226" cy="670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 dirty="0"/>
        </a:p>
      </dsp:txBody>
      <dsp:txXfrm>
        <a:off x="3008282" y="1202813"/>
        <a:ext cx="1340226" cy="670113"/>
      </dsp:txXfrm>
    </dsp:sp>
    <dsp:sp modelId="{28B3FDA9-AA4A-4B4D-89E6-5DEDAC552BA4}">
      <dsp:nvSpPr>
        <dsp:cNvPr id="0" name=""/>
        <dsp:cNvSpPr/>
      </dsp:nvSpPr>
      <dsp:spPr>
        <a:xfrm rot="4163039">
          <a:off x="1116304" y="2009964"/>
          <a:ext cx="692335" cy="34189"/>
        </a:xfrm>
        <a:custGeom>
          <a:avLst/>
          <a:gdLst/>
          <a:ahLst/>
          <a:cxnLst/>
          <a:rect l="0" t="0" r="0" b="0"/>
          <a:pathLst>
            <a:path>
              <a:moveTo>
                <a:pt x="0" y="17094"/>
              </a:moveTo>
              <a:lnTo>
                <a:pt x="692335" y="17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4163039">
        <a:off x="1445163" y="2009751"/>
        <a:ext cx="34616" cy="34616"/>
      </dsp:txXfrm>
    </dsp:sp>
    <dsp:sp modelId="{E45A47C8-3FEB-4959-B569-4592C9CCCE15}">
      <dsp:nvSpPr>
        <dsp:cNvPr id="0" name=""/>
        <dsp:cNvSpPr/>
      </dsp:nvSpPr>
      <dsp:spPr>
        <a:xfrm>
          <a:off x="1584359" y="2016002"/>
          <a:ext cx="1340226" cy="670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Lecteur de transpondeur pour la/les pistes</a:t>
          </a:r>
          <a:endParaRPr lang="fr-FR" sz="1100" kern="1200" dirty="0"/>
        </a:p>
      </dsp:txBody>
      <dsp:txXfrm>
        <a:off x="1584359" y="2016002"/>
        <a:ext cx="1340226" cy="670113"/>
      </dsp:txXfrm>
    </dsp:sp>
    <dsp:sp modelId="{5207AE7E-8848-46B0-BF9C-6F21A563CE96}">
      <dsp:nvSpPr>
        <dsp:cNvPr id="0" name=""/>
        <dsp:cNvSpPr/>
      </dsp:nvSpPr>
      <dsp:spPr>
        <a:xfrm rot="16630833">
          <a:off x="2575345" y="1937964"/>
          <a:ext cx="798260" cy="34189"/>
        </a:xfrm>
        <a:custGeom>
          <a:avLst/>
          <a:gdLst/>
          <a:ahLst/>
          <a:cxnLst/>
          <a:rect l="0" t="0" r="0" b="0"/>
          <a:pathLst>
            <a:path>
              <a:moveTo>
                <a:pt x="0" y="17094"/>
              </a:moveTo>
              <a:lnTo>
                <a:pt x="798260" y="170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6630833">
        <a:off x="2954519" y="1935102"/>
        <a:ext cx="39913" cy="39913"/>
      </dsp:txXfrm>
    </dsp:sp>
    <dsp:sp modelId="{BD587C62-2B85-4DF3-AC6D-B350E1BB9EC8}">
      <dsp:nvSpPr>
        <dsp:cNvPr id="0" name=""/>
        <dsp:cNvSpPr/>
      </dsp:nvSpPr>
      <dsp:spPr>
        <a:xfrm>
          <a:off x="3024365" y="1224002"/>
          <a:ext cx="1340226" cy="670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Problèmes/Solutions</a:t>
          </a:r>
          <a:endParaRPr lang="fr-FR" sz="1100" kern="1200" dirty="0"/>
        </a:p>
      </dsp:txBody>
      <dsp:txXfrm>
        <a:off x="3024365" y="1224002"/>
        <a:ext cx="1340226" cy="670113"/>
      </dsp:txXfrm>
    </dsp:sp>
    <dsp:sp modelId="{9E98FD4D-753F-4251-8E33-67C9E689FE14}">
      <dsp:nvSpPr>
        <dsp:cNvPr id="0" name=""/>
        <dsp:cNvSpPr/>
      </dsp:nvSpPr>
      <dsp:spPr>
        <a:xfrm rot="18321374">
          <a:off x="4197206" y="1217964"/>
          <a:ext cx="794535" cy="34189"/>
        </a:xfrm>
        <a:custGeom>
          <a:avLst/>
          <a:gdLst/>
          <a:ahLst/>
          <a:cxnLst/>
          <a:rect l="0" t="0" r="0" b="0"/>
          <a:pathLst>
            <a:path>
              <a:moveTo>
                <a:pt x="0" y="17094"/>
              </a:moveTo>
              <a:lnTo>
                <a:pt x="794535" y="170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8321374">
        <a:off x="4574610" y="1215196"/>
        <a:ext cx="39726" cy="39726"/>
      </dsp:txXfrm>
    </dsp:sp>
    <dsp:sp modelId="{9476169C-F839-43C2-B3CB-0B68FAAB7568}">
      <dsp:nvSpPr>
        <dsp:cNvPr id="0" name=""/>
        <dsp:cNvSpPr/>
      </dsp:nvSpPr>
      <dsp:spPr>
        <a:xfrm>
          <a:off x="4824356" y="576003"/>
          <a:ext cx="1340226" cy="670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Bande RFID ?</a:t>
          </a:r>
        </a:p>
      </dsp:txBody>
      <dsp:txXfrm>
        <a:off x="4824356" y="576003"/>
        <a:ext cx="1340226" cy="670113"/>
      </dsp:txXfrm>
    </dsp:sp>
    <dsp:sp modelId="{94839616-BBEF-43A2-9BD3-0C6503DDF18C}">
      <dsp:nvSpPr>
        <dsp:cNvPr id="0" name=""/>
        <dsp:cNvSpPr/>
      </dsp:nvSpPr>
      <dsp:spPr>
        <a:xfrm rot="19027635">
          <a:off x="6093909" y="713962"/>
          <a:ext cx="529129" cy="34189"/>
        </a:xfrm>
        <a:custGeom>
          <a:avLst/>
          <a:gdLst/>
          <a:ahLst/>
          <a:cxnLst/>
          <a:rect l="0" t="0" r="0" b="0"/>
          <a:pathLst>
            <a:path>
              <a:moveTo>
                <a:pt x="0" y="17094"/>
              </a:moveTo>
              <a:lnTo>
                <a:pt x="529129" y="170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9027635">
        <a:off x="6345245" y="717829"/>
        <a:ext cx="26456" cy="26456"/>
      </dsp:txXfrm>
    </dsp:sp>
    <dsp:sp modelId="{FB140E09-ECAB-4677-8F98-3043783EA262}">
      <dsp:nvSpPr>
        <dsp:cNvPr id="0" name=""/>
        <dsp:cNvSpPr/>
      </dsp:nvSpPr>
      <dsp:spPr>
        <a:xfrm>
          <a:off x="6552364" y="215998"/>
          <a:ext cx="1340226" cy="670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Chère</a:t>
          </a:r>
          <a:endParaRPr lang="fr-FR" sz="1100" kern="1200" dirty="0"/>
        </a:p>
      </dsp:txBody>
      <dsp:txXfrm>
        <a:off x="6552364" y="215998"/>
        <a:ext cx="1340226" cy="670113"/>
      </dsp:txXfrm>
    </dsp:sp>
    <dsp:sp modelId="{CB3C7A28-3E69-4086-BD23-0E510FDD5CD1}">
      <dsp:nvSpPr>
        <dsp:cNvPr id="0" name=""/>
        <dsp:cNvSpPr/>
      </dsp:nvSpPr>
      <dsp:spPr>
        <a:xfrm rot="2857623">
          <a:off x="6053367" y="1145964"/>
          <a:ext cx="682210" cy="34189"/>
        </a:xfrm>
        <a:custGeom>
          <a:avLst/>
          <a:gdLst/>
          <a:ahLst/>
          <a:cxnLst/>
          <a:rect l="0" t="0" r="0" b="0"/>
          <a:pathLst>
            <a:path>
              <a:moveTo>
                <a:pt x="0" y="17094"/>
              </a:moveTo>
              <a:lnTo>
                <a:pt x="682210" y="170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2857623">
        <a:off x="6377417" y="1146003"/>
        <a:ext cx="34110" cy="34110"/>
      </dsp:txXfrm>
    </dsp:sp>
    <dsp:sp modelId="{AFEAF90B-0FCF-4300-A6F3-203DEB572036}">
      <dsp:nvSpPr>
        <dsp:cNvPr id="0" name=""/>
        <dsp:cNvSpPr/>
      </dsp:nvSpPr>
      <dsp:spPr>
        <a:xfrm>
          <a:off x="6624361" y="1080001"/>
          <a:ext cx="1340226" cy="670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Voir les matériaux</a:t>
          </a:r>
        </a:p>
      </dsp:txBody>
      <dsp:txXfrm>
        <a:off x="6624361" y="1080001"/>
        <a:ext cx="1340226" cy="670113"/>
      </dsp:txXfrm>
    </dsp:sp>
    <dsp:sp modelId="{78DBE89F-7D84-4391-90F2-FD1E7C4AF729}">
      <dsp:nvSpPr>
        <dsp:cNvPr id="0" name=""/>
        <dsp:cNvSpPr/>
      </dsp:nvSpPr>
      <dsp:spPr>
        <a:xfrm rot="4763116">
          <a:off x="3978187" y="2007512"/>
          <a:ext cx="947305" cy="34189"/>
        </a:xfrm>
        <a:custGeom>
          <a:avLst/>
          <a:gdLst/>
          <a:ahLst/>
          <a:cxnLst/>
          <a:rect l="0" t="0" r="0" b="0"/>
          <a:pathLst>
            <a:path>
              <a:moveTo>
                <a:pt x="0" y="17094"/>
              </a:moveTo>
              <a:lnTo>
                <a:pt x="947305" y="170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4763116">
        <a:off x="4428158" y="2000924"/>
        <a:ext cx="47365" cy="47365"/>
      </dsp:txXfrm>
    </dsp:sp>
    <dsp:sp modelId="{E1AFC6C6-BBE4-414F-87AF-8EC3770FC26F}">
      <dsp:nvSpPr>
        <dsp:cNvPr id="0" name=""/>
        <dsp:cNvSpPr/>
      </dsp:nvSpPr>
      <dsp:spPr>
        <a:xfrm>
          <a:off x="4539089" y="2155098"/>
          <a:ext cx="1340226" cy="670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RFID active ?</a:t>
          </a:r>
          <a:endParaRPr lang="fr-FR" sz="1100" kern="1200" dirty="0"/>
        </a:p>
      </dsp:txBody>
      <dsp:txXfrm>
        <a:off x="4539089" y="2155098"/>
        <a:ext cx="1340226" cy="6701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C2308E-9E44-4759-AFB4-22B2F343278B}">
      <dsp:nvSpPr>
        <dsp:cNvPr id="0" name=""/>
        <dsp:cNvSpPr/>
      </dsp:nvSpPr>
      <dsp:spPr>
        <a:xfrm>
          <a:off x="72359" y="1151998"/>
          <a:ext cx="1259261" cy="629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Equipements pour voitures/pistes</a:t>
          </a:r>
          <a:endParaRPr lang="fr-FR" sz="1000" kern="1200" dirty="0"/>
        </a:p>
      </dsp:txBody>
      <dsp:txXfrm>
        <a:off x="72359" y="1151998"/>
        <a:ext cx="1259261" cy="629630"/>
      </dsp:txXfrm>
    </dsp:sp>
    <dsp:sp modelId="{DFCEBD3F-150B-4C2D-8A04-2860751CA2F5}">
      <dsp:nvSpPr>
        <dsp:cNvPr id="0" name=""/>
        <dsp:cNvSpPr/>
      </dsp:nvSpPr>
      <dsp:spPr>
        <a:xfrm rot="17656592">
          <a:off x="1099067" y="1090751"/>
          <a:ext cx="78984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9846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7656592">
        <a:off x="1474244" y="1087067"/>
        <a:ext cx="39492" cy="39492"/>
      </dsp:txXfrm>
    </dsp:sp>
    <dsp:sp modelId="{A4FE82C5-91F9-44F8-B905-D0E5CEB73CD4}">
      <dsp:nvSpPr>
        <dsp:cNvPr id="0" name=""/>
        <dsp:cNvSpPr/>
      </dsp:nvSpPr>
      <dsp:spPr>
        <a:xfrm>
          <a:off x="1656359" y="431997"/>
          <a:ext cx="1259261" cy="629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Lecteur de transpondeur pour la/les pistes</a:t>
          </a:r>
          <a:endParaRPr lang="fr-FR" sz="1000" kern="1200" dirty="0"/>
        </a:p>
      </dsp:txBody>
      <dsp:txXfrm>
        <a:off x="1656359" y="431997"/>
        <a:ext cx="1259261" cy="629630"/>
      </dsp:txXfrm>
    </dsp:sp>
    <dsp:sp modelId="{8E59182E-60DE-4274-A2F7-06A326E1794D}">
      <dsp:nvSpPr>
        <dsp:cNvPr id="0" name=""/>
        <dsp:cNvSpPr/>
      </dsp:nvSpPr>
      <dsp:spPr>
        <a:xfrm rot="4464906">
          <a:off x="2669623" y="1054752"/>
          <a:ext cx="6727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72737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4464906">
        <a:off x="2989173" y="1053995"/>
        <a:ext cx="33636" cy="33636"/>
      </dsp:txXfrm>
    </dsp:sp>
    <dsp:sp modelId="{F661E650-46CF-4D41-AA42-F7BAB43E0605}">
      <dsp:nvSpPr>
        <dsp:cNvPr id="0" name=""/>
        <dsp:cNvSpPr/>
      </dsp:nvSpPr>
      <dsp:spPr>
        <a:xfrm>
          <a:off x="3096363" y="1080000"/>
          <a:ext cx="1259261" cy="629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3096363" y="1080000"/>
        <a:ext cx="1259261" cy="629630"/>
      </dsp:txXfrm>
    </dsp:sp>
    <dsp:sp modelId="{28B3FDA9-AA4A-4B4D-89E6-5DEDAC552BA4}">
      <dsp:nvSpPr>
        <dsp:cNvPr id="0" name=""/>
        <dsp:cNvSpPr/>
      </dsp:nvSpPr>
      <dsp:spPr>
        <a:xfrm rot="3802972">
          <a:off x="1131580" y="1774753"/>
          <a:ext cx="7248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24819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3802972">
        <a:off x="1475870" y="1772695"/>
        <a:ext cx="36240" cy="36240"/>
      </dsp:txXfrm>
    </dsp:sp>
    <dsp:sp modelId="{E45A47C8-3FEB-4959-B569-4592C9CCCE15}">
      <dsp:nvSpPr>
        <dsp:cNvPr id="0" name=""/>
        <dsp:cNvSpPr/>
      </dsp:nvSpPr>
      <dsp:spPr>
        <a:xfrm>
          <a:off x="1656359" y="1800002"/>
          <a:ext cx="1259261" cy="629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Lecteur de transpondeur pour la/les pistes</a:t>
          </a:r>
          <a:endParaRPr lang="fr-FR" sz="1000" kern="1200" dirty="0"/>
        </a:p>
      </dsp:txBody>
      <dsp:txXfrm>
        <a:off x="1656359" y="1800002"/>
        <a:ext cx="1259261" cy="629630"/>
      </dsp:txXfrm>
    </dsp:sp>
    <dsp:sp modelId="{5207AE7E-8848-46B0-BF9C-6F21A563CE96}">
      <dsp:nvSpPr>
        <dsp:cNvPr id="0" name=""/>
        <dsp:cNvSpPr/>
      </dsp:nvSpPr>
      <dsp:spPr>
        <a:xfrm rot="17045505">
          <a:off x="2634821" y="1738754"/>
          <a:ext cx="7423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42341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7045505">
        <a:off x="2987433" y="1736258"/>
        <a:ext cx="37117" cy="37117"/>
      </dsp:txXfrm>
    </dsp:sp>
    <dsp:sp modelId="{BD587C62-2B85-4DF3-AC6D-B350E1BB9EC8}">
      <dsp:nvSpPr>
        <dsp:cNvPr id="0" name=""/>
        <dsp:cNvSpPr/>
      </dsp:nvSpPr>
      <dsp:spPr>
        <a:xfrm>
          <a:off x="3096363" y="1080000"/>
          <a:ext cx="1259261" cy="629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Problèmes/Solutions</a:t>
          </a:r>
          <a:endParaRPr lang="fr-FR" sz="1000" kern="1200" dirty="0"/>
        </a:p>
      </dsp:txBody>
      <dsp:txXfrm>
        <a:off x="3096363" y="1080000"/>
        <a:ext cx="1259261" cy="629630"/>
      </dsp:txXfrm>
    </dsp:sp>
    <dsp:sp modelId="{9E98FD4D-753F-4251-8E33-67C9E689FE14}">
      <dsp:nvSpPr>
        <dsp:cNvPr id="0" name=""/>
        <dsp:cNvSpPr/>
      </dsp:nvSpPr>
      <dsp:spPr>
        <a:xfrm rot="17656592">
          <a:off x="4123070" y="1018753"/>
          <a:ext cx="78984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9846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7656592">
        <a:off x="4498248" y="1015068"/>
        <a:ext cx="39492" cy="39492"/>
      </dsp:txXfrm>
    </dsp:sp>
    <dsp:sp modelId="{9476169C-F839-43C2-B3CB-0B68FAAB7568}">
      <dsp:nvSpPr>
        <dsp:cNvPr id="0" name=""/>
        <dsp:cNvSpPr/>
      </dsp:nvSpPr>
      <dsp:spPr>
        <a:xfrm>
          <a:off x="4680363" y="359998"/>
          <a:ext cx="1259261" cy="629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Bande RFID ?</a:t>
          </a:r>
        </a:p>
      </dsp:txBody>
      <dsp:txXfrm>
        <a:off x="4680363" y="359998"/>
        <a:ext cx="1259261" cy="629630"/>
      </dsp:txXfrm>
    </dsp:sp>
    <dsp:sp modelId="{3957F077-7C65-4648-94E0-8F641A647CC1}">
      <dsp:nvSpPr>
        <dsp:cNvPr id="0" name=""/>
        <dsp:cNvSpPr/>
      </dsp:nvSpPr>
      <dsp:spPr>
        <a:xfrm rot="19936020">
          <a:off x="5895191" y="478753"/>
          <a:ext cx="7736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03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9936020">
        <a:off x="6262653" y="475475"/>
        <a:ext cx="38680" cy="38680"/>
      </dsp:txXfrm>
    </dsp:sp>
    <dsp:sp modelId="{5ED0205B-2F77-4235-8076-8CE863070625}">
      <dsp:nvSpPr>
        <dsp:cNvPr id="0" name=""/>
        <dsp:cNvSpPr/>
      </dsp:nvSpPr>
      <dsp:spPr>
        <a:xfrm>
          <a:off x="6624361" y="0"/>
          <a:ext cx="1259261" cy="629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Achat </a:t>
          </a:r>
          <a:endParaRPr lang="fr-FR" sz="1000" kern="1200" dirty="0"/>
        </a:p>
      </dsp:txBody>
      <dsp:txXfrm>
        <a:off x="6624361" y="0"/>
        <a:ext cx="1259261" cy="629630"/>
      </dsp:txXfrm>
    </dsp:sp>
    <dsp:sp modelId="{F7DC1E7C-E50C-4077-BA0C-E8CDC9D00303}">
      <dsp:nvSpPr>
        <dsp:cNvPr id="0" name=""/>
        <dsp:cNvSpPr/>
      </dsp:nvSpPr>
      <dsp:spPr>
        <a:xfrm rot="1664005">
          <a:off x="5895190" y="838754"/>
          <a:ext cx="77360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06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664005">
        <a:off x="6262653" y="835476"/>
        <a:ext cx="38680" cy="38680"/>
      </dsp:txXfrm>
    </dsp:sp>
    <dsp:sp modelId="{8B5BE146-B67D-448D-BD14-73D3E3D568E4}">
      <dsp:nvSpPr>
        <dsp:cNvPr id="0" name=""/>
        <dsp:cNvSpPr/>
      </dsp:nvSpPr>
      <dsp:spPr>
        <a:xfrm>
          <a:off x="6624361" y="720002"/>
          <a:ext cx="1259261" cy="629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Fabrication</a:t>
          </a:r>
          <a:endParaRPr lang="fr-FR" sz="1000" kern="1200" dirty="0"/>
        </a:p>
      </dsp:txBody>
      <dsp:txXfrm>
        <a:off x="6624361" y="720002"/>
        <a:ext cx="1259261" cy="629630"/>
      </dsp:txXfrm>
    </dsp:sp>
    <dsp:sp modelId="{78DBE89F-7D84-4391-90F2-FD1E7C4AF729}">
      <dsp:nvSpPr>
        <dsp:cNvPr id="0" name=""/>
        <dsp:cNvSpPr/>
      </dsp:nvSpPr>
      <dsp:spPr>
        <a:xfrm rot="4251965">
          <a:off x="4022629" y="1846752"/>
          <a:ext cx="99072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90729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4251965">
        <a:off x="4493226" y="1838046"/>
        <a:ext cx="49536" cy="49536"/>
      </dsp:txXfrm>
    </dsp:sp>
    <dsp:sp modelId="{E1AFC6C6-BBE4-414F-87AF-8EC3770FC26F}">
      <dsp:nvSpPr>
        <dsp:cNvPr id="0" name=""/>
        <dsp:cNvSpPr/>
      </dsp:nvSpPr>
      <dsp:spPr>
        <a:xfrm>
          <a:off x="4680363" y="2015997"/>
          <a:ext cx="1259261" cy="629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RFID active ?</a:t>
          </a:r>
          <a:endParaRPr lang="fr-FR" sz="1000" kern="1200" dirty="0"/>
        </a:p>
      </dsp:txBody>
      <dsp:txXfrm>
        <a:off x="4680363" y="2015997"/>
        <a:ext cx="1259261" cy="629630"/>
      </dsp:txXfrm>
    </dsp:sp>
    <dsp:sp modelId="{15683281-3A98-4627-BAEF-5D0324633DBB}">
      <dsp:nvSpPr>
        <dsp:cNvPr id="0" name=""/>
        <dsp:cNvSpPr/>
      </dsp:nvSpPr>
      <dsp:spPr>
        <a:xfrm rot="20603218">
          <a:off x="5918760" y="2171840"/>
          <a:ext cx="9997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99700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20603218">
        <a:off x="6393618" y="2162909"/>
        <a:ext cx="49985" cy="49985"/>
      </dsp:txXfrm>
    </dsp:sp>
    <dsp:sp modelId="{DB3D1EDA-12CF-4DBC-8B90-4A296A272B47}">
      <dsp:nvSpPr>
        <dsp:cNvPr id="0" name=""/>
        <dsp:cNvSpPr/>
      </dsp:nvSpPr>
      <dsp:spPr>
        <a:xfrm>
          <a:off x="6897595" y="1730176"/>
          <a:ext cx="1259261" cy="629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Régler l’angle du lecteur pour détecter la voiture sur la ligne d’arrivée</a:t>
          </a:r>
          <a:endParaRPr lang="fr-FR" sz="1000" kern="1200" dirty="0"/>
        </a:p>
      </dsp:txBody>
      <dsp:txXfrm>
        <a:off x="6897595" y="1730176"/>
        <a:ext cx="1259261" cy="629630"/>
      </dsp:txXfrm>
    </dsp:sp>
    <dsp:sp modelId="{A7666F4B-A5E6-498D-BF4A-815E102FE1A6}">
      <dsp:nvSpPr>
        <dsp:cNvPr id="0" name=""/>
        <dsp:cNvSpPr/>
      </dsp:nvSpPr>
      <dsp:spPr>
        <a:xfrm rot="1474995">
          <a:off x="5891881" y="2533877"/>
          <a:ext cx="105345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53458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474995">
        <a:off x="6392274" y="2523603"/>
        <a:ext cx="52672" cy="52672"/>
      </dsp:txXfrm>
    </dsp:sp>
    <dsp:sp modelId="{E32ED423-FE68-46F8-8474-FE697D795EBF}">
      <dsp:nvSpPr>
        <dsp:cNvPr id="0" name=""/>
        <dsp:cNvSpPr/>
      </dsp:nvSpPr>
      <dsp:spPr>
        <a:xfrm>
          <a:off x="6897595" y="2454251"/>
          <a:ext cx="1259261" cy="629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Mettre des obstacles pour rediriger les ondes sur le lecteur</a:t>
          </a:r>
          <a:endParaRPr lang="fr-FR" sz="1000" kern="1200" dirty="0"/>
        </a:p>
      </dsp:txBody>
      <dsp:txXfrm>
        <a:off x="6897595" y="2454251"/>
        <a:ext cx="1259261" cy="62963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9DAF4D-2638-4C30-93C5-F0F03EB18524}">
      <dsp:nvSpPr>
        <dsp:cNvPr id="0" name=""/>
        <dsp:cNvSpPr/>
      </dsp:nvSpPr>
      <dsp:spPr>
        <a:xfrm>
          <a:off x="3044" y="1456505"/>
          <a:ext cx="1229976" cy="6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Tâches à effectuées</a:t>
          </a:r>
          <a:endParaRPr lang="fr-FR" sz="1000" kern="1200" dirty="0"/>
        </a:p>
      </dsp:txBody>
      <dsp:txXfrm>
        <a:off x="3044" y="1456505"/>
        <a:ext cx="1229976" cy="614988"/>
      </dsp:txXfrm>
    </dsp:sp>
    <dsp:sp modelId="{7449546A-2730-4005-9215-79C7C31C3A97}">
      <dsp:nvSpPr>
        <dsp:cNvPr id="0" name=""/>
        <dsp:cNvSpPr/>
      </dsp:nvSpPr>
      <dsp:spPr>
        <a:xfrm>
          <a:off x="1233021" y="1748311"/>
          <a:ext cx="491990" cy="31376"/>
        </a:xfrm>
        <a:custGeom>
          <a:avLst/>
          <a:gdLst/>
          <a:ahLst/>
          <a:cxnLst/>
          <a:rect l="0" t="0" r="0" b="0"/>
          <a:pathLst>
            <a:path>
              <a:moveTo>
                <a:pt x="0" y="15688"/>
              </a:moveTo>
              <a:lnTo>
                <a:pt x="491990" y="15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466716" y="1751700"/>
        <a:ext cx="24599" cy="24599"/>
      </dsp:txXfrm>
    </dsp:sp>
    <dsp:sp modelId="{E5126446-3140-46C4-8356-1F2571032AC9}">
      <dsp:nvSpPr>
        <dsp:cNvPr id="0" name=""/>
        <dsp:cNvSpPr/>
      </dsp:nvSpPr>
      <dsp:spPr>
        <a:xfrm>
          <a:off x="1725011" y="1456505"/>
          <a:ext cx="1229976" cy="6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Implémenter une application</a:t>
          </a:r>
          <a:endParaRPr lang="fr-FR" sz="1000" kern="1200" dirty="0"/>
        </a:p>
      </dsp:txBody>
      <dsp:txXfrm>
        <a:off x="1725011" y="1456505"/>
        <a:ext cx="1229976" cy="614988"/>
      </dsp:txXfrm>
    </dsp:sp>
    <dsp:sp modelId="{09AAF833-40D6-46E4-91E6-5767879DFAF0}">
      <dsp:nvSpPr>
        <dsp:cNvPr id="0" name=""/>
        <dsp:cNvSpPr/>
      </dsp:nvSpPr>
      <dsp:spPr>
        <a:xfrm rot="17350740">
          <a:off x="2452186" y="1041075"/>
          <a:ext cx="1497594" cy="31376"/>
        </a:xfrm>
        <a:custGeom>
          <a:avLst/>
          <a:gdLst/>
          <a:ahLst/>
          <a:cxnLst/>
          <a:rect l="0" t="0" r="0" b="0"/>
          <a:pathLst>
            <a:path>
              <a:moveTo>
                <a:pt x="0" y="15688"/>
              </a:moveTo>
              <a:lnTo>
                <a:pt x="1497594" y="15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7350740">
        <a:off x="3163543" y="1019323"/>
        <a:ext cx="74879" cy="74879"/>
      </dsp:txXfrm>
    </dsp:sp>
    <dsp:sp modelId="{E5F017F2-F93A-4BCC-9BCF-F6A5CE140DFB}">
      <dsp:nvSpPr>
        <dsp:cNvPr id="0" name=""/>
        <dsp:cNvSpPr/>
      </dsp:nvSpPr>
      <dsp:spPr>
        <a:xfrm>
          <a:off x="3446978" y="42032"/>
          <a:ext cx="1229976" cy="6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Calculer le temps de chaque tour</a:t>
          </a:r>
          <a:endParaRPr lang="fr-FR" sz="1000" kern="1200" dirty="0"/>
        </a:p>
      </dsp:txBody>
      <dsp:txXfrm>
        <a:off x="3446978" y="42032"/>
        <a:ext cx="1229976" cy="614988"/>
      </dsp:txXfrm>
    </dsp:sp>
    <dsp:sp modelId="{23443691-DB17-4348-B828-707DF78848F2}">
      <dsp:nvSpPr>
        <dsp:cNvPr id="0" name=""/>
        <dsp:cNvSpPr/>
      </dsp:nvSpPr>
      <dsp:spPr>
        <a:xfrm rot="18289469">
          <a:off x="2770217" y="1394693"/>
          <a:ext cx="861532" cy="31376"/>
        </a:xfrm>
        <a:custGeom>
          <a:avLst/>
          <a:gdLst/>
          <a:ahLst/>
          <a:cxnLst/>
          <a:rect l="0" t="0" r="0" b="0"/>
          <a:pathLst>
            <a:path>
              <a:moveTo>
                <a:pt x="0" y="15688"/>
              </a:moveTo>
              <a:lnTo>
                <a:pt x="861532" y="15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8289469">
        <a:off x="3179445" y="1388843"/>
        <a:ext cx="43076" cy="43076"/>
      </dsp:txXfrm>
    </dsp:sp>
    <dsp:sp modelId="{817319E3-25DA-4E04-BABC-FE9F5C610E5B}">
      <dsp:nvSpPr>
        <dsp:cNvPr id="0" name=""/>
        <dsp:cNvSpPr/>
      </dsp:nvSpPr>
      <dsp:spPr>
        <a:xfrm>
          <a:off x="3446978" y="749269"/>
          <a:ext cx="1229976" cy="6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Calculer le meilleur temps de chaque tour</a:t>
          </a:r>
          <a:endParaRPr lang="fr-FR" sz="1000" kern="1200" dirty="0"/>
        </a:p>
      </dsp:txBody>
      <dsp:txXfrm>
        <a:off x="3446978" y="749269"/>
        <a:ext cx="1229976" cy="614988"/>
      </dsp:txXfrm>
    </dsp:sp>
    <dsp:sp modelId="{A939D710-92A3-4FA8-A1DB-AAB2B88265A2}">
      <dsp:nvSpPr>
        <dsp:cNvPr id="0" name=""/>
        <dsp:cNvSpPr/>
      </dsp:nvSpPr>
      <dsp:spPr>
        <a:xfrm>
          <a:off x="2954988" y="1748311"/>
          <a:ext cx="491990" cy="31376"/>
        </a:xfrm>
        <a:custGeom>
          <a:avLst/>
          <a:gdLst/>
          <a:ahLst/>
          <a:cxnLst/>
          <a:rect l="0" t="0" r="0" b="0"/>
          <a:pathLst>
            <a:path>
              <a:moveTo>
                <a:pt x="0" y="15688"/>
              </a:moveTo>
              <a:lnTo>
                <a:pt x="491990" y="15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188683" y="1751700"/>
        <a:ext cx="24599" cy="24599"/>
      </dsp:txXfrm>
    </dsp:sp>
    <dsp:sp modelId="{EC95201B-301F-4B8C-B770-0F4F17151BDA}">
      <dsp:nvSpPr>
        <dsp:cNvPr id="0" name=""/>
        <dsp:cNvSpPr/>
      </dsp:nvSpPr>
      <dsp:spPr>
        <a:xfrm>
          <a:off x="3446978" y="1456505"/>
          <a:ext cx="1229976" cy="6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Enregistrer les temps dans la BDD du PC SERVEUR</a:t>
          </a:r>
        </a:p>
      </dsp:txBody>
      <dsp:txXfrm>
        <a:off x="3446978" y="1456505"/>
        <a:ext cx="1229976" cy="614988"/>
      </dsp:txXfrm>
    </dsp:sp>
    <dsp:sp modelId="{A0EE0FC4-57EA-44AD-B4AF-3D5C2E7E576F}">
      <dsp:nvSpPr>
        <dsp:cNvPr id="0" name=""/>
        <dsp:cNvSpPr/>
      </dsp:nvSpPr>
      <dsp:spPr>
        <a:xfrm rot="3310531">
          <a:off x="2770217" y="2101929"/>
          <a:ext cx="861532" cy="31376"/>
        </a:xfrm>
        <a:custGeom>
          <a:avLst/>
          <a:gdLst/>
          <a:ahLst/>
          <a:cxnLst/>
          <a:rect l="0" t="0" r="0" b="0"/>
          <a:pathLst>
            <a:path>
              <a:moveTo>
                <a:pt x="0" y="15688"/>
              </a:moveTo>
              <a:lnTo>
                <a:pt x="861532" y="15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3310531">
        <a:off x="3179445" y="2096079"/>
        <a:ext cx="43076" cy="43076"/>
      </dsp:txXfrm>
    </dsp:sp>
    <dsp:sp modelId="{B21F61BE-7086-4FAA-9DDB-9A4BD5C86CE8}">
      <dsp:nvSpPr>
        <dsp:cNvPr id="0" name=""/>
        <dsp:cNvSpPr/>
      </dsp:nvSpPr>
      <dsp:spPr>
        <a:xfrm>
          <a:off x="3446978" y="2163742"/>
          <a:ext cx="1229976" cy="6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Affichage des temps sur deux écrans (accueil et piste)</a:t>
          </a:r>
        </a:p>
      </dsp:txBody>
      <dsp:txXfrm>
        <a:off x="3446978" y="2163742"/>
        <a:ext cx="1229976" cy="614988"/>
      </dsp:txXfrm>
    </dsp:sp>
    <dsp:sp modelId="{5C3F4EFD-9F2F-4EA1-94B2-AED308628EC7}">
      <dsp:nvSpPr>
        <dsp:cNvPr id="0" name=""/>
        <dsp:cNvSpPr/>
      </dsp:nvSpPr>
      <dsp:spPr>
        <a:xfrm rot="4249260">
          <a:off x="2452186" y="2455548"/>
          <a:ext cx="1497594" cy="31376"/>
        </a:xfrm>
        <a:custGeom>
          <a:avLst/>
          <a:gdLst/>
          <a:ahLst/>
          <a:cxnLst/>
          <a:rect l="0" t="0" r="0" b="0"/>
          <a:pathLst>
            <a:path>
              <a:moveTo>
                <a:pt x="0" y="15688"/>
              </a:moveTo>
              <a:lnTo>
                <a:pt x="1497594" y="15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4249260">
        <a:off x="3163543" y="2433796"/>
        <a:ext cx="74879" cy="74879"/>
      </dsp:txXfrm>
    </dsp:sp>
    <dsp:sp modelId="{1F032B42-9B75-41A0-9214-20BCC2EC3A44}">
      <dsp:nvSpPr>
        <dsp:cNvPr id="0" name=""/>
        <dsp:cNvSpPr/>
      </dsp:nvSpPr>
      <dsp:spPr>
        <a:xfrm>
          <a:off x="3446978" y="2870978"/>
          <a:ext cx="1229976" cy="6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Transmission des ordres de Start et Stop (feux)</a:t>
          </a:r>
        </a:p>
      </dsp:txBody>
      <dsp:txXfrm>
        <a:off x="3446978" y="2870978"/>
        <a:ext cx="1229976" cy="614988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9DAF4D-2638-4C30-93C5-F0F03EB18524}">
      <dsp:nvSpPr>
        <dsp:cNvPr id="0" name=""/>
        <dsp:cNvSpPr/>
      </dsp:nvSpPr>
      <dsp:spPr>
        <a:xfrm>
          <a:off x="412" y="1483637"/>
          <a:ext cx="1121449" cy="560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Tâches à effectuées</a:t>
          </a:r>
          <a:endParaRPr lang="fr-FR" sz="900" kern="1200" dirty="0"/>
        </a:p>
      </dsp:txBody>
      <dsp:txXfrm>
        <a:off x="412" y="1483637"/>
        <a:ext cx="1121449" cy="560724"/>
      </dsp:txXfrm>
    </dsp:sp>
    <dsp:sp modelId="{7449546A-2730-4005-9215-79C7C31C3A97}">
      <dsp:nvSpPr>
        <dsp:cNvPr id="0" name=""/>
        <dsp:cNvSpPr/>
      </dsp:nvSpPr>
      <dsp:spPr>
        <a:xfrm>
          <a:off x="1121861" y="1749695"/>
          <a:ext cx="448579" cy="28608"/>
        </a:xfrm>
        <a:custGeom>
          <a:avLst/>
          <a:gdLst/>
          <a:ahLst/>
          <a:cxnLst/>
          <a:rect l="0" t="0" r="0" b="0"/>
          <a:pathLst>
            <a:path>
              <a:moveTo>
                <a:pt x="0" y="14304"/>
              </a:moveTo>
              <a:lnTo>
                <a:pt x="448579" y="14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334936" y="1752785"/>
        <a:ext cx="22428" cy="22428"/>
      </dsp:txXfrm>
    </dsp:sp>
    <dsp:sp modelId="{E5126446-3140-46C4-8356-1F2571032AC9}">
      <dsp:nvSpPr>
        <dsp:cNvPr id="0" name=""/>
        <dsp:cNvSpPr/>
      </dsp:nvSpPr>
      <dsp:spPr>
        <a:xfrm>
          <a:off x="1570440" y="1483637"/>
          <a:ext cx="1121449" cy="560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Implémenter une application</a:t>
          </a:r>
          <a:endParaRPr lang="fr-FR" sz="900" kern="1200" dirty="0"/>
        </a:p>
      </dsp:txBody>
      <dsp:txXfrm>
        <a:off x="1570440" y="1483637"/>
        <a:ext cx="1121449" cy="560724"/>
      </dsp:txXfrm>
    </dsp:sp>
    <dsp:sp modelId="{09AAF833-40D6-46E4-91E6-5767879DFAF0}">
      <dsp:nvSpPr>
        <dsp:cNvPr id="0" name=""/>
        <dsp:cNvSpPr/>
      </dsp:nvSpPr>
      <dsp:spPr>
        <a:xfrm rot="17350740">
          <a:off x="2233453" y="1104862"/>
          <a:ext cx="1365453" cy="28608"/>
        </a:xfrm>
        <a:custGeom>
          <a:avLst/>
          <a:gdLst/>
          <a:ahLst/>
          <a:cxnLst/>
          <a:rect l="0" t="0" r="0" b="0"/>
          <a:pathLst>
            <a:path>
              <a:moveTo>
                <a:pt x="0" y="14304"/>
              </a:moveTo>
              <a:lnTo>
                <a:pt x="1365453" y="143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7350740">
        <a:off x="2882043" y="1085030"/>
        <a:ext cx="68272" cy="68272"/>
      </dsp:txXfrm>
    </dsp:sp>
    <dsp:sp modelId="{E5F017F2-F93A-4BCC-9BCF-F6A5CE140DFB}">
      <dsp:nvSpPr>
        <dsp:cNvPr id="0" name=""/>
        <dsp:cNvSpPr/>
      </dsp:nvSpPr>
      <dsp:spPr>
        <a:xfrm>
          <a:off x="3140469" y="193971"/>
          <a:ext cx="1121449" cy="560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Calculer le temps de chaque tour</a:t>
          </a:r>
          <a:endParaRPr lang="fr-FR" sz="900" kern="1200" dirty="0"/>
        </a:p>
      </dsp:txBody>
      <dsp:txXfrm>
        <a:off x="3140469" y="193971"/>
        <a:ext cx="1121449" cy="560724"/>
      </dsp:txXfrm>
    </dsp:sp>
    <dsp:sp modelId="{23443691-DB17-4348-B828-707DF78848F2}">
      <dsp:nvSpPr>
        <dsp:cNvPr id="0" name=""/>
        <dsp:cNvSpPr/>
      </dsp:nvSpPr>
      <dsp:spPr>
        <a:xfrm rot="18289469">
          <a:off x="2523422" y="1427279"/>
          <a:ext cx="785514" cy="28608"/>
        </a:xfrm>
        <a:custGeom>
          <a:avLst/>
          <a:gdLst/>
          <a:ahLst/>
          <a:cxnLst/>
          <a:rect l="0" t="0" r="0" b="0"/>
          <a:pathLst>
            <a:path>
              <a:moveTo>
                <a:pt x="0" y="14304"/>
              </a:moveTo>
              <a:lnTo>
                <a:pt x="785514" y="143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8289469">
        <a:off x="2896542" y="1421945"/>
        <a:ext cx="39275" cy="39275"/>
      </dsp:txXfrm>
    </dsp:sp>
    <dsp:sp modelId="{817319E3-25DA-4E04-BABC-FE9F5C610E5B}">
      <dsp:nvSpPr>
        <dsp:cNvPr id="0" name=""/>
        <dsp:cNvSpPr/>
      </dsp:nvSpPr>
      <dsp:spPr>
        <a:xfrm>
          <a:off x="3140469" y="838804"/>
          <a:ext cx="1121449" cy="560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Calculer le meilleur temps de chaque tour</a:t>
          </a:r>
          <a:endParaRPr lang="fr-FR" sz="900" kern="1200" dirty="0"/>
        </a:p>
      </dsp:txBody>
      <dsp:txXfrm>
        <a:off x="3140469" y="838804"/>
        <a:ext cx="1121449" cy="560724"/>
      </dsp:txXfrm>
    </dsp:sp>
    <dsp:sp modelId="{A939D710-92A3-4FA8-A1DB-AAB2B88265A2}">
      <dsp:nvSpPr>
        <dsp:cNvPr id="0" name=""/>
        <dsp:cNvSpPr/>
      </dsp:nvSpPr>
      <dsp:spPr>
        <a:xfrm>
          <a:off x="2691890" y="1749695"/>
          <a:ext cx="448579" cy="28608"/>
        </a:xfrm>
        <a:custGeom>
          <a:avLst/>
          <a:gdLst/>
          <a:ahLst/>
          <a:cxnLst/>
          <a:rect l="0" t="0" r="0" b="0"/>
          <a:pathLst>
            <a:path>
              <a:moveTo>
                <a:pt x="0" y="14304"/>
              </a:moveTo>
              <a:lnTo>
                <a:pt x="448579" y="143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904965" y="1752785"/>
        <a:ext cx="22428" cy="22428"/>
      </dsp:txXfrm>
    </dsp:sp>
    <dsp:sp modelId="{EC95201B-301F-4B8C-B770-0F4F17151BDA}">
      <dsp:nvSpPr>
        <dsp:cNvPr id="0" name=""/>
        <dsp:cNvSpPr/>
      </dsp:nvSpPr>
      <dsp:spPr>
        <a:xfrm>
          <a:off x="3140469" y="1483637"/>
          <a:ext cx="1121449" cy="560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Enregistrer les temps dans la BDD du PC SERVEUR</a:t>
          </a:r>
        </a:p>
      </dsp:txBody>
      <dsp:txXfrm>
        <a:off x="3140469" y="1483637"/>
        <a:ext cx="1121449" cy="560724"/>
      </dsp:txXfrm>
    </dsp:sp>
    <dsp:sp modelId="{A0EE0FC4-57EA-44AD-B4AF-3D5C2E7E576F}">
      <dsp:nvSpPr>
        <dsp:cNvPr id="0" name=""/>
        <dsp:cNvSpPr/>
      </dsp:nvSpPr>
      <dsp:spPr>
        <a:xfrm rot="3310531">
          <a:off x="2523422" y="2072112"/>
          <a:ext cx="785514" cy="28608"/>
        </a:xfrm>
        <a:custGeom>
          <a:avLst/>
          <a:gdLst/>
          <a:ahLst/>
          <a:cxnLst/>
          <a:rect l="0" t="0" r="0" b="0"/>
          <a:pathLst>
            <a:path>
              <a:moveTo>
                <a:pt x="0" y="14304"/>
              </a:moveTo>
              <a:lnTo>
                <a:pt x="785514" y="143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3310531">
        <a:off x="2896542" y="2066778"/>
        <a:ext cx="39275" cy="39275"/>
      </dsp:txXfrm>
    </dsp:sp>
    <dsp:sp modelId="{B21F61BE-7086-4FAA-9DDB-9A4BD5C86CE8}">
      <dsp:nvSpPr>
        <dsp:cNvPr id="0" name=""/>
        <dsp:cNvSpPr/>
      </dsp:nvSpPr>
      <dsp:spPr>
        <a:xfrm>
          <a:off x="3140469" y="2128470"/>
          <a:ext cx="1121449" cy="560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Affichage des temps sur deux écrans (accueil et piste)</a:t>
          </a:r>
        </a:p>
      </dsp:txBody>
      <dsp:txXfrm>
        <a:off x="3140469" y="2128470"/>
        <a:ext cx="1121449" cy="560724"/>
      </dsp:txXfrm>
    </dsp:sp>
    <dsp:sp modelId="{5C3F4EFD-9F2F-4EA1-94B2-AED308628EC7}">
      <dsp:nvSpPr>
        <dsp:cNvPr id="0" name=""/>
        <dsp:cNvSpPr/>
      </dsp:nvSpPr>
      <dsp:spPr>
        <a:xfrm rot="4249260">
          <a:off x="2233453" y="2394529"/>
          <a:ext cx="1365453" cy="28608"/>
        </a:xfrm>
        <a:custGeom>
          <a:avLst/>
          <a:gdLst/>
          <a:ahLst/>
          <a:cxnLst/>
          <a:rect l="0" t="0" r="0" b="0"/>
          <a:pathLst>
            <a:path>
              <a:moveTo>
                <a:pt x="0" y="14304"/>
              </a:moveTo>
              <a:lnTo>
                <a:pt x="1365453" y="143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4249260">
        <a:off x="2882043" y="2374696"/>
        <a:ext cx="68272" cy="68272"/>
      </dsp:txXfrm>
    </dsp:sp>
    <dsp:sp modelId="{1F032B42-9B75-41A0-9214-20BCC2EC3A44}">
      <dsp:nvSpPr>
        <dsp:cNvPr id="0" name=""/>
        <dsp:cNvSpPr/>
      </dsp:nvSpPr>
      <dsp:spPr>
        <a:xfrm>
          <a:off x="3140469" y="2773304"/>
          <a:ext cx="1121449" cy="560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Transmission des ordres de Start et Stop (feux)</a:t>
          </a:r>
        </a:p>
      </dsp:txBody>
      <dsp:txXfrm>
        <a:off x="3140469" y="2773304"/>
        <a:ext cx="1121449" cy="560724"/>
      </dsp:txXfrm>
    </dsp:sp>
    <dsp:sp modelId="{52C6CD84-B475-49C0-B13F-7C0519534725}">
      <dsp:nvSpPr>
        <dsp:cNvPr id="0" name=""/>
        <dsp:cNvSpPr/>
      </dsp:nvSpPr>
      <dsp:spPr>
        <a:xfrm>
          <a:off x="4261919" y="3039362"/>
          <a:ext cx="448579" cy="28608"/>
        </a:xfrm>
        <a:custGeom>
          <a:avLst/>
          <a:gdLst/>
          <a:ahLst/>
          <a:cxnLst/>
          <a:rect l="0" t="0" r="0" b="0"/>
          <a:pathLst>
            <a:path>
              <a:moveTo>
                <a:pt x="0" y="14304"/>
              </a:moveTo>
              <a:lnTo>
                <a:pt x="448579" y="143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474994" y="3042452"/>
        <a:ext cx="22428" cy="22428"/>
      </dsp:txXfrm>
    </dsp:sp>
    <dsp:sp modelId="{6346C7C9-0B38-4A1D-982F-2C471B580E81}">
      <dsp:nvSpPr>
        <dsp:cNvPr id="0" name=""/>
        <dsp:cNvSpPr/>
      </dsp:nvSpPr>
      <dsp:spPr>
        <a:xfrm>
          <a:off x="4710498" y="2773304"/>
          <a:ext cx="1121449" cy="560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Problèmes/Solution</a:t>
          </a:r>
          <a:endParaRPr lang="fr-FR" sz="900" kern="1200" dirty="0"/>
        </a:p>
      </dsp:txBody>
      <dsp:txXfrm>
        <a:off x="4710498" y="2773304"/>
        <a:ext cx="1121449" cy="56072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83649F-205F-475B-AA5E-6D1B3BE037A0}">
      <dsp:nvSpPr>
        <dsp:cNvPr id="0" name=""/>
        <dsp:cNvSpPr/>
      </dsp:nvSpPr>
      <dsp:spPr>
        <a:xfrm>
          <a:off x="243" y="1487083"/>
          <a:ext cx="1107667" cy="553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Implémenter une application</a:t>
          </a:r>
          <a:endParaRPr lang="fr-FR" sz="900" kern="1200" dirty="0"/>
        </a:p>
      </dsp:txBody>
      <dsp:txXfrm>
        <a:off x="243" y="1487083"/>
        <a:ext cx="1107667" cy="553833"/>
      </dsp:txXfrm>
    </dsp:sp>
    <dsp:sp modelId="{5C3F4EFD-9F2F-4EA1-94B2-AED308628EC7}">
      <dsp:nvSpPr>
        <dsp:cNvPr id="0" name=""/>
        <dsp:cNvSpPr/>
      </dsp:nvSpPr>
      <dsp:spPr>
        <a:xfrm>
          <a:off x="1107911" y="1749871"/>
          <a:ext cx="443067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443067" y="141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318368" y="1752923"/>
        <a:ext cx="22153" cy="22153"/>
      </dsp:txXfrm>
    </dsp:sp>
    <dsp:sp modelId="{1F032B42-9B75-41A0-9214-20BCC2EC3A44}">
      <dsp:nvSpPr>
        <dsp:cNvPr id="0" name=""/>
        <dsp:cNvSpPr/>
      </dsp:nvSpPr>
      <dsp:spPr>
        <a:xfrm>
          <a:off x="1550978" y="1487083"/>
          <a:ext cx="1107667" cy="553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Transmission des ordres de Start et Stop (feux)</a:t>
          </a:r>
        </a:p>
      </dsp:txBody>
      <dsp:txXfrm>
        <a:off x="1550978" y="1487083"/>
        <a:ext cx="1107667" cy="553833"/>
      </dsp:txXfrm>
    </dsp:sp>
    <dsp:sp modelId="{CD16D9B4-9A23-4A4A-9B0E-FDC93EA31A46}">
      <dsp:nvSpPr>
        <dsp:cNvPr id="0" name=""/>
        <dsp:cNvSpPr/>
      </dsp:nvSpPr>
      <dsp:spPr>
        <a:xfrm>
          <a:off x="2658646" y="1749871"/>
          <a:ext cx="443067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443067" y="14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69103" y="1752923"/>
        <a:ext cx="22153" cy="22153"/>
      </dsp:txXfrm>
    </dsp:sp>
    <dsp:sp modelId="{E1C1A611-45EA-4D98-AE5F-90CB89762B71}">
      <dsp:nvSpPr>
        <dsp:cNvPr id="0" name=""/>
        <dsp:cNvSpPr/>
      </dsp:nvSpPr>
      <dsp:spPr>
        <a:xfrm>
          <a:off x="3101713" y="1487083"/>
          <a:ext cx="1107667" cy="553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Problèmes/Solution</a:t>
          </a:r>
          <a:endParaRPr lang="fr-FR" sz="900" kern="1200" dirty="0"/>
        </a:p>
      </dsp:txBody>
      <dsp:txXfrm>
        <a:off x="3101713" y="1487083"/>
        <a:ext cx="1107667" cy="553833"/>
      </dsp:txXfrm>
    </dsp:sp>
    <dsp:sp modelId="{1225B824-8DB8-418B-A787-28BB1963345E}">
      <dsp:nvSpPr>
        <dsp:cNvPr id="0" name=""/>
        <dsp:cNvSpPr/>
      </dsp:nvSpPr>
      <dsp:spPr>
        <a:xfrm>
          <a:off x="4209381" y="1749871"/>
          <a:ext cx="443067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443067" y="14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419838" y="1752923"/>
        <a:ext cx="22153" cy="22153"/>
      </dsp:txXfrm>
    </dsp:sp>
    <dsp:sp modelId="{119F1F79-0EA6-40BD-9032-5F9CA5BB86D1}">
      <dsp:nvSpPr>
        <dsp:cNvPr id="0" name=""/>
        <dsp:cNvSpPr/>
      </dsp:nvSpPr>
      <dsp:spPr>
        <a:xfrm>
          <a:off x="4652448" y="1487083"/>
          <a:ext cx="1107667" cy="553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Quel langage ?</a:t>
          </a:r>
          <a:endParaRPr lang="fr-FR" sz="900" kern="1200" dirty="0"/>
        </a:p>
      </dsp:txBody>
      <dsp:txXfrm>
        <a:off x="4652448" y="1487083"/>
        <a:ext cx="1107667" cy="55383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83649F-205F-475B-AA5E-6D1B3BE037A0}">
      <dsp:nvSpPr>
        <dsp:cNvPr id="0" name=""/>
        <dsp:cNvSpPr/>
      </dsp:nvSpPr>
      <dsp:spPr>
        <a:xfrm>
          <a:off x="1754" y="1515937"/>
          <a:ext cx="992250" cy="496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Implémenter une application</a:t>
          </a:r>
          <a:endParaRPr lang="fr-FR" sz="800" kern="1200" dirty="0"/>
        </a:p>
      </dsp:txBody>
      <dsp:txXfrm>
        <a:off x="1754" y="1515937"/>
        <a:ext cx="992250" cy="496125"/>
      </dsp:txXfrm>
    </dsp:sp>
    <dsp:sp modelId="{5C3F4EFD-9F2F-4EA1-94B2-AED308628EC7}">
      <dsp:nvSpPr>
        <dsp:cNvPr id="0" name=""/>
        <dsp:cNvSpPr/>
      </dsp:nvSpPr>
      <dsp:spPr>
        <a:xfrm>
          <a:off x="994004" y="1751343"/>
          <a:ext cx="396899" cy="25312"/>
        </a:xfrm>
        <a:custGeom>
          <a:avLst/>
          <a:gdLst/>
          <a:ahLst/>
          <a:cxnLst/>
          <a:rect l="0" t="0" r="0" b="0"/>
          <a:pathLst>
            <a:path>
              <a:moveTo>
                <a:pt x="0" y="12656"/>
              </a:moveTo>
              <a:lnTo>
                <a:pt x="396899" y="126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182532" y="1754077"/>
        <a:ext cx="19845" cy="19845"/>
      </dsp:txXfrm>
    </dsp:sp>
    <dsp:sp modelId="{1F032B42-9B75-41A0-9214-20BCC2EC3A44}">
      <dsp:nvSpPr>
        <dsp:cNvPr id="0" name=""/>
        <dsp:cNvSpPr/>
      </dsp:nvSpPr>
      <dsp:spPr>
        <a:xfrm>
          <a:off x="1390904" y="1515937"/>
          <a:ext cx="992250" cy="496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Transmission des ordres de Start et Stop (feux)</a:t>
          </a:r>
        </a:p>
      </dsp:txBody>
      <dsp:txXfrm>
        <a:off x="1390904" y="1515937"/>
        <a:ext cx="992250" cy="496125"/>
      </dsp:txXfrm>
    </dsp:sp>
    <dsp:sp modelId="{CD16D9B4-9A23-4A4A-9B0E-FDC93EA31A46}">
      <dsp:nvSpPr>
        <dsp:cNvPr id="0" name=""/>
        <dsp:cNvSpPr/>
      </dsp:nvSpPr>
      <dsp:spPr>
        <a:xfrm>
          <a:off x="2383154" y="1751343"/>
          <a:ext cx="396899" cy="25312"/>
        </a:xfrm>
        <a:custGeom>
          <a:avLst/>
          <a:gdLst/>
          <a:ahLst/>
          <a:cxnLst/>
          <a:rect l="0" t="0" r="0" b="0"/>
          <a:pathLst>
            <a:path>
              <a:moveTo>
                <a:pt x="0" y="12656"/>
              </a:moveTo>
              <a:lnTo>
                <a:pt x="396899" y="126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571682" y="1754077"/>
        <a:ext cx="19844" cy="19844"/>
      </dsp:txXfrm>
    </dsp:sp>
    <dsp:sp modelId="{E1C1A611-45EA-4D98-AE5F-90CB89762B71}">
      <dsp:nvSpPr>
        <dsp:cNvPr id="0" name=""/>
        <dsp:cNvSpPr/>
      </dsp:nvSpPr>
      <dsp:spPr>
        <a:xfrm>
          <a:off x="2780054" y="1515937"/>
          <a:ext cx="992250" cy="496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Problèmes/Solution</a:t>
          </a:r>
          <a:endParaRPr lang="fr-FR" sz="800" kern="1200" dirty="0"/>
        </a:p>
      </dsp:txBody>
      <dsp:txXfrm>
        <a:off x="2780054" y="1515937"/>
        <a:ext cx="992250" cy="496125"/>
      </dsp:txXfrm>
    </dsp:sp>
    <dsp:sp modelId="{1225B824-8DB8-418B-A787-28BB1963345E}">
      <dsp:nvSpPr>
        <dsp:cNvPr id="0" name=""/>
        <dsp:cNvSpPr/>
      </dsp:nvSpPr>
      <dsp:spPr>
        <a:xfrm>
          <a:off x="3772305" y="1751343"/>
          <a:ext cx="396899" cy="25312"/>
        </a:xfrm>
        <a:custGeom>
          <a:avLst/>
          <a:gdLst/>
          <a:ahLst/>
          <a:cxnLst/>
          <a:rect l="0" t="0" r="0" b="0"/>
          <a:pathLst>
            <a:path>
              <a:moveTo>
                <a:pt x="0" y="12656"/>
              </a:moveTo>
              <a:lnTo>
                <a:pt x="396899" y="126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960832" y="1754077"/>
        <a:ext cx="19844" cy="19844"/>
      </dsp:txXfrm>
    </dsp:sp>
    <dsp:sp modelId="{119F1F79-0EA6-40BD-9032-5F9CA5BB86D1}">
      <dsp:nvSpPr>
        <dsp:cNvPr id="0" name=""/>
        <dsp:cNvSpPr/>
      </dsp:nvSpPr>
      <dsp:spPr>
        <a:xfrm>
          <a:off x="4169204" y="1515937"/>
          <a:ext cx="992250" cy="496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Quel langage ?</a:t>
          </a:r>
          <a:endParaRPr lang="fr-FR" sz="800" kern="1200" dirty="0"/>
        </a:p>
      </dsp:txBody>
      <dsp:txXfrm>
        <a:off x="4169204" y="1515937"/>
        <a:ext cx="992250" cy="496125"/>
      </dsp:txXfrm>
    </dsp:sp>
    <dsp:sp modelId="{2FC4B290-E9D3-4D6E-94E6-1A79943325B0}">
      <dsp:nvSpPr>
        <dsp:cNvPr id="0" name=""/>
        <dsp:cNvSpPr/>
      </dsp:nvSpPr>
      <dsp:spPr>
        <a:xfrm>
          <a:off x="5161454" y="1751343"/>
          <a:ext cx="396900" cy="25312"/>
        </a:xfrm>
        <a:custGeom>
          <a:avLst/>
          <a:gdLst/>
          <a:ahLst/>
          <a:cxnLst/>
          <a:rect l="0" t="0" r="0" b="0"/>
          <a:pathLst>
            <a:path>
              <a:moveTo>
                <a:pt x="0" y="12656"/>
              </a:moveTo>
              <a:lnTo>
                <a:pt x="396900" y="126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349982" y="1754077"/>
        <a:ext cx="19845" cy="19845"/>
      </dsp:txXfrm>
    </dsp:sp>
    <dsp:sp modelId="{AA831230-92CC-4AEF-800B-A5BE2CF4E7F8}">
      <dsp:nvSpPr>
        <dsp:cNvPr id="0" name=""/>
        <dsp:cNvSpPr/>
      </dsp:nvSpPr>
      <dsp:spPr>
        <a:xfrm>
          <a:off x="5558354" y="1515937"/>
          <a:ext cx="992250" cy="496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Code couleur</a:t>
          </a:r>
          <a:endParaRPr lang="fr-FR" sz="800" kern="1200" dirty="0"/>
        </a:p>
      </dsp:txBody>
      <dsp:txXfrm>
        <a:off x="5558354" y="1515937"/>
        <a:ext cx="992250" cy="496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25C8485-762F-450B-A866-59F7593ED941}" type="slidenum">
              <a:rPr lang="fr-FR" sz="1400" b="0" strike="noStrike" spc="-1">
                <a:latin typeface="Times New Roman"/>
              </a:rPr>
              <a:pPr algn="r"/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Page de garde</a:t>
            </a:r>
          </a:p>
        </p:txBody>
      </p:sp>
      <p:sp>
        <p:nvSpPr>
          <p:cNvPr id="507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607D899-414F-45C5-81BB-956021539216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1 : Maximilien Bakowski</a:t>
            </a:r>
          </a:p>
        </p:txBody>
      </p:sp>
      <p:sp>
        <p:nvSpPr>
          <p:cNvPr id="534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90CFBF5-4720-4B19-85EF-E09B868BB476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1 : Maximilien Bakowski</a:t>
            </a:r>
          </a:p>
        </p:txBody>
      </p:sp>
      <p:sp>
        <p:nvSpPr>
          <p:cNvPr id="537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DB570CE-2D47-4591-95F5-6198A47CF333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1 : Maximilien Bakowski</a:t>
            </a:r>
          </a:p>
        </p:txBody>
      </p:sp>
      <p:sp>
        <p:nvSpPr>
          <p:cNvPr id="540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551169F-D40A-4027-BED6-BA11C49D64C1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1 : Maximilien Bakowski</a:t>
            </a:r>
          </a:p>
        </p:txBody>
      </p:sp>
      <p:sp>
        <p:nvSpPr>
          <p:cNvPr id="543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AAE75AC-2EE7-4E98-82B1-DCBCD5FEE6FA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1 : Maximilien Bakowski</a:t>
            </a:r>
          </a:p>
        </p:txBody>
      </p:sp>
      <p:sp>
        <p:nvSpPr>
          <p:cNvPr id="546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1C17607-FEA9-4289-99A0-3697F079358B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1 : Maximilien Bakowski</a:t>
            </a:r>
          </a:p>
        </p:txBody>
      </p:sp>
      <p:sp>
        <p:nvSpPr>
          <p:cNvPr id="549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21EEEC6-F3BB-46DB-ACAD-1AD6FCA8CEBC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1 : Maximilien Bakowski</a:t>
            </a:r>
          </a:p>
        </p:txBody>
      </p:sp>
      <p:sp>
        <p:nvSpPr>
          <p:cNvPr id="549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21EEEC6-F3BB-46DB-ACAD-1AD6FCA8CEBC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1 : Maximilien Bakowski</a:t>
            </a:r>
          </a:p>
        </p:txBody>
      </p:sp>
      <p:sp>
        <p:nvSpPr>
          <p:cNvPr id="552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6B89DD1-F311-4279-9F5A-D175977417EE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1 : Maximilien Bakowski</a:t>
            </a:r>
          </a:p>
        </p:txBody>
      </p:sp>
      <p:sp>
        <p:nvSpPr>
          <p:cNvPr id="555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F54ACF8-57E5-41C3-8D80-50D1971B2824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1 : Maximilien Bakowski</a:t>
            </a:r>
          </a:p>
        </p:txBody>
      </p:sp>
      <p:sp>
        <p:nvSpPr>
          <p:cNvPr id="555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F54ACF8-57E5-41C3-8D80-50D1971B2824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19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Plan de la présentation</a:t>
            </a:r>
          </a:p>
        </p:txBody>
      </p:sp>
      <p:sp>
        <p:nvSpPr>
          <p:cNvPr id="510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1E58FB6-03DC-4730-8B4C-35ED30796E48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1 : Maximilien Bakowski</a:t>
            </a:r>
          </a:p>
        </p:txBody>
      </p:sp>
      <p:sp>
        <p:nvSpPr>
          <p:cNvPr id="555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F54ACF8-57E5-41C3-8D80-50D1971B2824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61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E9F93FC-9E33-47BF-AA17-02D05B413279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4 : Hugo Baillieux</a:t>
            </a:r>
          </a:p>
        </p:txBody>
      </p:sp>
      <p:sp>
        <p:nvSpPr>
          <p:cNvPr id="564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1C3DC0F-DAE9-4BE1-AC6C-8328FD01BA47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4 : Hugo Baillieux</a:t>
            </a:r>
          </a:p>
        </p:txBody>
      </p:sp>
      <p:sp>
        <p:nvSpPr>
          <p:cNvPr id="567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53022C2-4211-46C5-988B-64C72D339D3D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4 : Hugo Baillieux</a:t>
            </a:r>
          </a:p>
        </p:txBody>
      </p:sp>
      <p:sp>
        <p:nvSpPr>
          <p:cNvPr id="570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EC9B1E6-E6AB-42E7-B18B-0B5FC4FEED74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4 : Hugo Baillieux</a:t>
            </a:r>
          </a:p>
        </p:txBody>
      </p:sp>
      <p:sp>
        <p:nvSpPr>
          <p:cNvPr id="573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725F0AD-DD2A-4663-9DEF-86A8B8642CA8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4 : Hugo Baillieux</a:t>
            </a:r>
          </a:p>
        </p:txBody>
      </p:sp>
      <p:sp>
        <p:nvSpPr>
          <p:cNvPr id="576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6034467-7C2E-4B9C-AF58-767497A5FF2B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4 : Hugo Baillieux</a:t>
            </a:r>
          </a:p>
        </p:txBody>
      </p:sp>
      <p:sp>
        <p:nvSpPr>
          <p:cNvPr id="579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7578778-0475-42CB-972E-BAF46CAD9902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49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4 : Hugo Baillieux</a:t>
            </a:r>
          </a:p>
        </p:txBody>
      </p:sp>
      <p:sp>
        <p:nvSpPr>
          <p:cNvPr id="582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5B72074-841F-42D2-B6A7-266621B38F42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4 : Hugo Baillieux</a:t>
            </a:r>
          </a:p>
        </p:txBody>
      </p:sp>
      <p:sp>
        <p:nvSpPr>
          <p:cNvPr id="585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5D34C44-311E-4949-8342-819BF63FBCB3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1 : Présentation générale du projet</a:t>
            </a:r>
          </a:p>
        </p:txBody>
      </p:sp>
      <p:sp>
        <p:nvSpPr>
          <p:cNvPr id="513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23EC14C-2A21-40C4-B0F6-242EE162BC88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4 : Hugo Baillieux</a:t>
            </a:r>
          </a:p>
        </p:txBody>
      </p:sp>
      <p:sp>
        <p:nvSpPr>
          <p:cNvPr id="588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59D6E45-F2E8-4170-B0ED-B9F59C6BAB39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4 : Hugo Baillieux</a:t>
            </a:r>
          </a:p>
        </p:txBody>
      </p:sp>
      <p:sp>
        <p:nvSpPr>
          <p:cNvPr id="591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693A361-7829-4CCF-8885-9DC575DE9626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Début présentation de chaque élèves</a:t>
            </a:r>
          </a:p>
          <a:p>
            <a:pPr marL="216000" indent="-216000"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516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828231B-3D29-4D1C-8FC8-AB793DD569A9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2 : Répartition des différentes tâches (cahier des charges)</a:t>
            </a:r>
          </a:p>
        </p:txBody>
      </p:sp>
      <p:sp>
        <p:nvSpPr>
          <p:cNvPr id="519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053E4D1-77A8-4A92-BE5C-181FDD260EFA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1 : Maximilien Bakowski</a:t>
            </a:r>
          </a:p>
        </p:txBody>
      </p:sp>
      <p:sp>
        <p:nvSpPr>
          <p:cNvPr id="522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7437C01-F53D-43B2-ADCE-2E2BB7A5C1D3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1 : Maximilien Bakowski</a:t>
            </a:r>
          </a:p>
        </p:txBody>
      </p:sp>
      <p:sp>
        <p:nvSpPr>
          <p:cNvPr id="525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F328BEE-1EDA-4AB9-B038-C2ABAE15EC8E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1 : Maximilien Bakowski</a:t>
            </a:r>
          </a:p>
        </p:txBody>
      </p:sp>
      <p:sp>
        <p:nvSpPr>
          <p:cNvPr id="528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825D298-7985-4417-8CBA-C6FA4DE6EA83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Partie 4 : Présentation individuelle des différentes parties du projet (problèmes rencontré pour chaque sous-partie + solutions trouvées pour y remédier)</a:t>
            </a:r>
          </a:p>
          <a:p>
            <a:pPr marL="216000" indent="-216000"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Étudiant numéro 1 : Maximilien Bakowski</a:t>
            </a:r>
          </a:p>
        </p:txBody>
      </p:sp>
      <p:sp>
        <p:nvSpPr>
          <p:cNvPr id="531" name="Espace réservé du numéro de diapositiv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26995B-1CEC-4A0A-8BF9-BCACE352EF6F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pour modifier le style du 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36200D7-F1CE-4FF3-A3EF-AC1A1888F55D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23/03/2022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09C822C-D762-4DB5-A436-147335BF1204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pour modifier le style du titre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A89B6FC-8308-430F-BDAD-9E556ADE075D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23/03/2022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0DCB23D-CB18-4DA1-BDF2-D8B95997044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5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5.png"/><Relationship Id="rId9" Type="http://schemas.microsoft.com/office/2007/relationships/diagramDrawing" Target="../diagrams/drawing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5.png"/><Relationship Id="rId9" Type="http://schemas.microsoft.com/office/2007/relationships/diagramDrawing" Target="../diagrams/drawing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5.png"/><Relationship Id="rId9" Type="http://schemas.microsoft.com/office/2007/relationships/diagramDrawing" Target="../diagrams/drawing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5.png"/><Relationship Id="rId9" Type="http://schemas.microsoft.com/office/2007/relationships/diagramDrawing" Target="../diagrams/drawin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5.png"/><Relationship Id="rId9" Type="http://schemas.microsoft.com/office/2007/relationships/diagramDrawing" Target="../diagrams/drawin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4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4.jpe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4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4.jpe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4.jpe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4.jpe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4.jpe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5.pn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5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 1" descr="1page.jpg"/>
          <p:cNvPicPr/>
          <p:nvPr/>
        </p:nvPicPr>
        <p:blipFill>
          <a:blip r:embed="rId3" cstate="print"/>
          <a:stretch/>
        </p:blipFill>
        <p:spPr>
          <a:xfrm>
            <a:off x="611640" y="4149000"/>
            <a:ext cx="2692440" cy="2016720"/>
          </a:xfrm>
          <a:prstGeom prst="rect">
            <a:avLst/>
          </a:prstGeom>
          <a:ln w="0">
            <a:noFill/>
          </a:ln>
        </p:spPr>
      </p:pic>
      <p:pic>
        <p:nvPicPr>
          <p:cNvPr id="89" name="Image 2" descr="2.jpg"/>
          <p:cNvPicPr/>
          <p:nvPr/>
        </p:nvPicPr>
        <p:blipFill>
          <a:blip r:embed="rId4" cstate="print"/>
          <a:stretch/>
        </p:blipFill>
        <p:spPr>
          <a:xfrm>
            <a:off x="3276000" y="4149000"/>
            <a:ext cx="2664000" cy="2006280"/>
          </a:xfrm>
          <a:prstGeom prst="rect">
            <a:avLst/>
          </a:prstGeom>
          <a:ln w="0">
            <a:noFill/>
          </a:ln>
        </p:spPr>
      </p:pic>
      <p:pic>
        <p:nvPicPr>
          <p:cNvPr id="90" name="Image 3" descr="3.jpg"/>
          <p:cNvPicPr/>
          <p:nvPr/>
        </p:nvPicPr>
        <p:blipFill>
          <a:blip r:embed="rId5" cstate="print"/>
          <a:stretch/>
        </p:blipFill>
        <p:spPr>
          <a:xfrm>
            <a:off x="5940000" y="4149000"/>
            <a:ext cx="2664000" cy="2016000"/>
          </a:xfrm>
          <a:prstGeom prst="rect">
            <a:avLst/>
          </a:prstGeom>
          <a:ln w="0">
            <a:noFill/>
          </a:ln>
        </p:spPr>
      </p:pic>
      <p:pic>
        <p:nvPicPr>
          <p:cNvPr id="91" name="Image 4" descr="drapeau.jpg"/>
          <p:cNvPicPr/>
          <p:nvPr/>
        </p:nvPicPr>
        <p:blipFill>
          <a:blip r:embed="rId6" cstate="print"/>
          <a:stretch/>
        </p:blipFill>
        <p:spPr>
          <a:xfrm>
            <a:off x="0" y="-27384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92" name="Image 6" descr="logo.png"/>
          <p:cNvPicPr/>
          <p:nvPr/>
        </p:nvPicPr>
        <p:blipFill>
          <a:blip r:embed="rId7" cstate="print"/>
          <a:stretch/>
        </p:blipFill>
        <p:spPr>
          <a:xfrm>
            <a:off x="251640" y="161256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93" name="ZoneTexte 7"/>
          <p:cNvSpPr/>
          <p:nvPr/>
        </p:nvSpPr>
        <p:spPr>
          <a:xfrm>
            <a:off x="611640" y="2349000"/>
            <a:ext cx="7992360" cy="13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8000" b="0" strike="noStrike" spc="-1" dirty="0">
                <a:solidFill>
                  <a:srgbClr val="000000"/>
                </a:solidFill>
                <a:latin typeface="Harlow Solid Italic"/>
              </a:rPr>
              <a:t>Mini Voiture RC</a:t>
            </a:r>
            <a:endParaRPr lang="fr-FR" sz="8000" b="0" strike="noStrike" spc="-1" dirty="0">
              <a:latin typeface="Arial"/>
            </a:endParaRPr>
          </a:p>
        </p:txBody>
      </p:sp>
      <p:sp>
        <p:nvSpPr>
          <p:cNvPr id="94" name="Espace réservé du numéro de diapositive 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B39FC4E-7958-419A-BB39-5F4A0B0B37E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 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44" name="Image 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45" name="Espace réservé du numéro de diapositiv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5D9BC40-593A-4821-9B0C-91DFE08F400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10</a:t>
            </a:fld>
            <a:endParaRPr lang="fr-FR" sz="1200" b="0" strike="noStrike" spc="-1">
              <a:latin typeface="Times New Roman"/>
            </a:endParaRPr>
          </a:p>
        </p:txBody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3857459751"/>
              </p:ext>
            </p:extLst>
          </p:nvPr>
        </p:nvGraphicFramePr>
        <p:xfrm>
          <a:off x="179640" y="2853000"/>
          <a:ext cx="8856720" cy="35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6" name="ZoneTexte 5"/>
          <p:cNvSpPr/>
          <p:nvPr/>
        </p:nvSpPr>
        <p:spPr>
          <a:xfrm>
            <a:off x="1143000" y="2133000"/>
            <a:ext cx="4855320" cy="45612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1 ère tâches(Problèmes/Solutions)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 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48" name="Image 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49" name="Espace réservé du numéro de diapositiv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D30C3E3-166B-4CB8-A857-9A118618E9F7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11</a:t>
            </a:fld>
            <a:endParaRPr lang="fr-FR" sz="1200" b="0" strike="noStrike" spc="-1">
              <a:latin typeface="Times New Roman"/>
            </a:endParaRPr>
          </a:p>
        </p:txBody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1631567703"/>
              </p:ext>
            </p:extLst>
          </p:nvPr>
        </p:nvGraphicFramePr>
        <p:xfrm>
          <a:off x="179640" y="2853000"/>
          <a:ext cx="4680000" cy="35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50" name="ZoneTexte 5"/>
          <p:cNvSpPr/>
          <p:nvPr/>
        </p:nvSpPr>
        <p:spPr>
          <a:xfrm>
            <a:off x="1126440" y="2133000"/>
            <a:ext cx="1926000" cy="45612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2ème tâches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51" name="ZoneTexte 6"/>
          <p:cNvSpPr/>
          <p:nvPr/>
        </p:nvSpPr>
        <p:spPr>
          <a:xfrm>
            <a:off x="5364000" y="3573000"/>
            <a:ext cx="334764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Cahier des charges pour la 2 ème partie des tâches à faire.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 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53" name="Image 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54" name="Espace réservé du numéro de diapositiv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59E26E-E4B9-40B8-8EAB-C32CCD03EB07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12</a:t>
            </a:fld>
            <a:endParaRPr lang="fr-FR" sz="1200" b="0" strike="noStrike" spc="-1">
              <a:latin typeface="Times New Roman"/>
            </a:endParaRPr>
          </a:p>
        </p:txBody>
      </p:sp>
      <p:graphicFrame>
        <p:nvGraphicFramePr>
          <p:cNvPr id="7" name="Diagram7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1405523033"/>
              </p:ext>
            </p:extLst>
          </p:nvPr>
        </p:nvGraphicFramePr>
        <p:xfrm>
          <a:off x="1403640" y="2853000"/>
          <a:ext cx="5832360" cy="35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55" name="ZoneTexte 5"/>
          <p:cNvSpPr/>
          <p:nvPr/>
        </p:nvSpPr>
        <p:spPr>
          <a:xfrm>
            <a:off x="323640" y="2133000"/>
            <a:ext cx="4968360" cy="45612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2ème tâches(Problèmes/Solutions)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 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57" name="Image 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58" name="Espace réservé du numéro de diapositiv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E81D2D3-2ADD-42DB-B3B4-B469C1C2208C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13</a:t>
            </a:fld>
            <a:endParaRPr lang="fr-FR" sz="1200" b="0" strike="noStrike" spc="-1">
              <a:latin typeface="Times New Roman"/>
            </a:endParaRPr>
          </a:p>
        </p:txBody>
      </p:sp>
      <p:graphicFrame>
        <p:nvGraphicFramePr>
          <p:cNvPr id="8" name="Diagram8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1469624814"/>
              </p:ext>
            </p:extLst>
          </p:nvPr>
        </p:nvGraphicFramePr>
        <p:xfrm>
          <a:off x="179640" y="2853000"/>
          <a:ext cx="5760360" cy="35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59" name="ZoneTexte 5"/>
          <p:cNvSpPr/>
          <p:nvPr/>
        </p:nvSpPr>
        <p:spPr>
          <a:xfrm>
            <a:off x="323640" y="2133000"/>
            <a:ext cx="6840360" cy="45612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Transmission des ordres de Start and stop (feu)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60" name="ZoneTexte 6"/>
          <p:cNvSpPr/>
          <p:nvPr/>
        </p:nvSpPr>
        <p:spPr>
          <a:xfrm>
            <a:off x="6732360" y="4149000"/>
            <a:ext cx="187200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Langage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-Html/Css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 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62" name="Image 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63" name="Espace réservé du numéro de diapositiv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B61D958-9384-4C17-821B-A409F1211F3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14</a:t>
            </a:fld>
            <a:endParaRPr lang="fr-FR" sz="1200" b="0" strike="noStrike" spc="-1">
              <a:latin typeface="Times New Roman"/>
            </a:endParaRPr>
          </a:p>
        </p:txBody>
      </p:sp>
      <p:graphicFrame>
        <p:nvGraphicFramePr>
          <p:cNvPr id="9" name="Diagram9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2120135782"/>
              </p:ext>
            </p:extLst>
          </p:nvPr>
        </p:nvGraphicFramePr>
        <p:xfrm>
          <a:off x="467640" y="2853000"/>
          <a:ext cx="6552360" cy="35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4" name="ZoneTexte 5"/>
          <p:cNvSpPr/>
          <p:nvPr/>
        </p:nvSpPr>
        <p:spPr>
          <a:xfrm>
            <a:off x="323640" y="2133000"/>
            <a:ext cx="6840360" cy="45612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Transmission des ordres de Start and stop (feu)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 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66" name="Image 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67" name="Espace réservé du numéro de diapositiv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A8D34EA-C62D-4133-9DDA-3592B02C00C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68" name="ZoneTexte 5"/>
          <p:cNvSpPr/>
          <p:nvPr/>
        </p:nvSpPr>
        <p:spPr>
          <a:xfrm>
            <a:off x="323640" y="2133000"/>
            <a:ext cx="68403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Transmission des ordres de Start and stop (feu)</a:t>
            </a:r>
            <a:endParaRPr lang="fr-FR" sz="2400" b="0" strike="noStrike" spc="-1" dirty="0">
              <a:latin typeface="Arial"/>
            </a:endParaRPr>
          </a:p>
        </p:txBody>
      </p:sp>
      <p:pic>
        <p:nvPicPr>
          <p:cNvPr id="170" name="Image 8" descr="codehtml_feu.PNG"/>
          <p:cNvPicPr/>
          <p:nvPr/>
        </p:nvPicPr>
        <p:blipFill>
          <a:blip r:embed="rId5" cstate="print"/>
          <a:stretch/>
        </p:blipFill>
        <p:spPr>
          <a:xfrm>
            <a:off x="755576" y="3068960"/>
            <a:ext cx="4708800" cy="2604240"/>
          </a:xfrm>
          <a:prstGeom prst="rect">
            <a:avLst/>
          </a:prstGeom>
          <a:ln w="0">
            <a:noFill/>
          </a:ln>
        </p:spPr>
      </p:pic>
      <p:sp>
        <p:nvSpPr>
          <p:cNvPr id="171" name="ZoneTexte 9"/>
          <p:cNvSpPr/>
          <p:nvPr/>
        </p:nvSpPr>
        <p:spPr>
          <a:xfrm>
            <a:off x="2267640" y="5805360"/>
            <a:ext cx="1151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Code html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 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66" name="Image 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67" name="Espace réservé du numéro de diapositiv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A8D34EA-C62D-4133-9DDA-3592B02C00C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68" name="ZoneTexte 5"/>
          <p:cNvSpPr/>
          <p:nvPr/>
        </p:nvSpPr>
        <p:spPr>
          <a:xfrm>
            <a:off x="323640" y="2133000"/>
            <a:ext cx="68403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Transmission des ordres de Start and stop (feu)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69" name="Image 7" descr="codecss_feu.PNG"/>
          <p:cNvPicPr/>
          <p:nvPr/>
        </p:nvPicPr>
        <p:blipFill>
          <a:blip r:embed="rId5" cstate="print"/>
          <a:stretch/>
        </p:blipFill>
        <p:spPr>
          <a:xfrm>
            <a:off x="611560" y="2852936"/>
            <a:ext cx="3219480" cy="2781360"/>
          </a:xfrm>
          <a:prstGeom prst="rect">
            <a:avLst/>
          </a:prstGeom>
          <a:ln w="0">
            <a:noFill/>
          </a:ln>
        </p:spPr>
      </p:pic>
      <p:sp>
        <p:nvSpPr>
          <p:cNvPr id="172" name="ZoneTexte 10"/>
          <p:cNvSpPr/>
          <p:nvPr/>
        </p:nvSpPr>
        <p:spPr>
          <a:xfrm>
            <a:off x="1619672" y="6021288"/>
            <a:ext cx="1151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Code CSS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920131" y="2348880"/>
            <a:ext cx="1283744" cy="421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 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74" name="Image 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75" name="Espace réservé du numéro de diapositiv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7D4E75-BD11-4FA9-8B92-F2AF1D84B95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17</a:t>
            </a:fld>
            <a:endParaRPr lang="fr-FR" sz="1200" b="0" strike="noStrike" spc="-1">
              <a:latin typeface="Times New Roman"/>
            </a:endParaRPr>
          </a:p>
        </p:txBody>
      </p:sp>
      <p:graphicFrame>
        <p:nvGraphicFramePr>
          <p:cNvPr id="10" name="Diagram10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2911359258"/>
              </p:ext>
            </p:extLst>
          </p:nvPr>
        </p:nvGraphicFramePr>
        <p:xfrm>
          <a:off x="179640" y="2853000"/>
          <a:ext cx="8784720" cy="35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76" name="ZoneTexte 5"/>
          <p:cNvSpPr/>
          <p:nvPr/>
        </p:nvSpPr>
        <p:spPr>
          <a:xfrm>
            <a:off x="323640" y="2133000"/>
            <a:ext cx="6840360" cy="45612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Transmission des ordres de Start and stop (feu)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 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79" name="Espace réservé du numéro de diapositiv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6EFCD3A-249F-4895-B684-FCF7AD8151E4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0" name="ZoneTexte 5"/>
          <p:cNvSpPr/>
          <p:nvPr/>
        </p:nvSpPr>
        <p:spPr>
          <a:xfrm>
            <a:off x="107640" y="1845000"/>
            <a:ext cx="68403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Transmission des ordres de Start and stop (feu)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81" name="Image 8" descr="tickjs.PNG"/>
          <p:cNvPicPr/>
          <p:nvPr/>
        </p:nvPicPr>
        <p:blipFill>
          <a:blip r:embed="rId5" cstate="print"/>
          <a:stretch/>
        </p:blipFill>
        <p:spPr>
          <a:xfrm>
            <a:off x="2555776" y="2492896"/>
            <a:ext cx="3076560" cy="2467080"/>
          </a:xfrm>
          <a:prstGeom prst="rect">
            <a:avLst/>
          </a:prstGeom>
          <a:ln w="0">
            <a:noFill/>
          </a:ln>
        </p:spPr>
      </p:pic>
      <p:sp>
        <p:nvSpPr>
          <p:cNvPr id="184" name="ZoneTexte 11"/>
          <p:cNvSpPr/>
          <p:nvPr/>
        </p:nvSpPr>
        <p:spPr>
          <a:xfrm>
            <a:off x="1979712" y="5013176"/>
            <a:ext cx="424847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Fonction pour faire les chiffres du chrono.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 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79" name="Espace réservé du numéro de diapositiv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6EFCD3A-249F-4895-B684-FCF7AD8151E4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0" name="ZoneTexte 5"/>
          <p:cNvSpPr/>
          <p:nvPr/>
        </p:nvSpPr>
        <p:spPr>
          <a:xfrm>
            <a:off x="107640" y="1845000"/>
            <a:ext cx="68403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Transmission des ordres de Start and stop (feu)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83" name="Image 10" descr="timer.PNG"/>
          <p:cNvPicPr/>
          <p:nvPr/>
        </p:nvPicPr>
        <p:blipFill>
          <a:blip r:embed="rId5" cstate="print"/>
          <a:stretch/>
        </p:blipFill>
        <p:spPr>
          <a:xfrm>
            <a:off x="2267744" y="3573016"/>
            <a:ext cx="4858200" cy="1104840"/>
          </a:xfrm>
          <a:prstGeom prst="rect">
            <a:avLst/>
          </a:prstGeom>
          <a:ln w="0">
            <a:noFill/>
          </a:ln>
        </p:spPr>
      </p:pic>
      <p:sp>
        <p:nvSpPr>
          <p:cNvPr id="185" name="ZoneTexte 12"/>
          <p:cNvSpPr/>
          <p:nvPr/>
        </p:nvSpPr>
        <p:spPr>
          <a:xfrm>
            <a:off x="1475656" y="3068960"/>
            <a:ext cx="7128792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La vitesse du chrono et le retard pour que le chrono se lance avec le feu vert.</a:t>
            </a:r>
            <a:endParaRPr lang="fr-FR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ZoneTexte 1"/>
          <p:cNvSpPr/>
          <p:nvPr/>
        </p:nvSpPr>
        <p:spPr>
          <a:xfrm>
            <a:off x="1059120" y="2421000"/>
            <a:ext cx="27385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Table des matières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6" name="ZoneTexte 2"/>
          <p:cNvSpPr/>
          <p:nvPr/>
        </p:nvSpPr>
        <p:spPr>
          <a:xfrm>
            <a:off x="1136880" y="3141000"/>
            <a:ext cx="3501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- Présentation générale du projet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7" name="ZoneTexte 3"/>
          <p:cNvSpPr/>
          <p:nvPr/>
        </p:nvSpPr>
        <p:spPr>
          <a:xfrm>
            <a:off x="1143000" y="3717000"/>
            <a:ext cx="4579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Répartition des tâches pour chaque élèves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8" name="ZoneTexte 5"/>
          <p:cNvSpPr/>
          <p:nvPr/>
        </p:nvSpPr>
        <p:spPr>
          <a:xfrm>
            <a:off x="1146240" y="4788000"/>
            <a:ext cx="509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- Présentation individuelle des différentes parties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99" name="Image 6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00" name="Image 7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01" name="Espace réservé du numéro de diapositive 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465276D-1345-41E3-AEC3-9209E12CC92B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2" name="ZoneTexte 11"/>
          <p:cNvSpPr/>
          <p:nvPr/>
        </p:nvSpPr>
        <p:spPr>
          <a:xfrm>
            <a:off x="1156320" y="4221000"/>
            <a:ext cx="70786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- Repartions des tâches en fonction des parties(Cahier des charges)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 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79" name="Espace réservé du numéro de diapositiv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6EFCD3A-249F-4895-B684-FCF7AD8151E4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0" name="ZoneTexte 5"/>
          <p:cNvSpPr/>
          <p:nvPr/>
        </p:nvSpPr>
        <p:spPr>
          <a:xfrm>
            <a:off x="107640" y="1845000"/>
            <a:ext cx="68403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Transmission des ordres de Start and stop (feu)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82" name="Image 9" descr="addjs.PNG"/>
          <p:cNvPicPr/>
          <p:nvPr/>
        </p:nvPicPr>
        <p:blipFill>
          <a:blip r:embed="rId5" cstate="print"/>
          <a:stretch/>
        </p:blipFill>
        <p:spPr>
          <a:xfrm>
            <a:off x="1187624" y="3284984"/>
            <a:ext cx="7153920" cy="1209600"/>
          </a:xfrm>
          <a:prstGeom prst="rect">
            <a:avLst/>
          </a:prstGeom>
          <a:ln w="0">
            <a:noFill/>
          </a:ln>
        </p:spPr>
      </p:pic>
      <p:sp>
        <p:nvSpPr>
          <p:cNvPr id="186" name="ZoneTexte 13"/>
          <p:cNvSpPr/>
          <p:nvPr/>
        </p:nvSpPr>
        <p:spPr>
          <a:xfrm>
            <a:off x="2555776" y="2780928"/>
            <a:ext cx="446400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Partie du code Affichage de 0 a 9 ms/sec/min.</a:t>
            </a:r>
            <a:endParaRPr lang="fr-FR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12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900614919"/>
              </p:ext>
            </p:extLst>
          </p:nvPr>
        </p:nvGraphicFramePr>
        <p:xfrm>
          <a:off x="1619640" y="1412640"/>
          <a:ext cx="6095520" cy="406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1" name="ZoneTexte 3"/>
          <p:cNvSpPr/>
          <p:nvPr/>
        </p:nvSpPr>
        <p:spPr>
          <a:xfrm>
            <a:off x="203400" y="2421000"/>
            <a:ext cx="3774600" cy="36468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Implémentation d’une application web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92" name="Image 5" descr="drapeau.jpg"/>
          <p:cNvPicPr/>
          <p:nvPr/>
        </p:nvPicPr>
        <p:blipFill>
          <a:blip r:embed="rId7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93" name="Image 6" descr="logo.png"/>
          <p:cNvPicPr/>
          <p:nvPr/>
        </p:nvPicPr>
        <p:blipFill>
          <a:blip r:embed="rId8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94" name="ZoneTexte 7"/>
          <p:cNvSpPr/>
          <p:nvPr/>
        </p:nvSpPr>
        <p:spPr>
          <a:xfrm>
            <a:off x="195480" y="1989000"/>
            <a:ext cx="26866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Partie de l’élève 2: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95" name="Espace réservé du numéro de diapositive 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F6FE40F-EC86-41C5-A3A1-091522B6DC35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Espace réservé du numéro de diapositiv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AB844D-3D01-4FF8-840F-D79E0E0E78BC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97" name="ZoneTexte 5"/>
          <p:cNvSpPr/>
          <p:nvPr/>
        </p:nvSpPr>
        <p:spPr>
          <a:xfrm>
            <a:off x="334440" y="1916832"/>
            <a:ext cx="1829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Code du Site Web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98" name="Image 6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99" name="Image 7" descr="logo.png"/>
          <p:cNvPicPr/>
          <p:nvPr/>
        </p:nvPicPr>
        <p:blipFill>
          <a:blip r:embed="rId3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pic>
        <p:nvPicPr>
          <p:cNvPr id="200" name="Image 8" descr="code_site_web.PNG"/>
          <p:cNvPicPr/>
          <p:nvPr/>
        </p:nvPicPr>
        <p:blipFill>
          <a:blip r:embed="rId4" cstate="print"/>
          <a:stretch/>
        </p:blipFill>
        <p:spPr>
          <a:xfrm>
            <a:off x="1403640" y="2420832"/>
            <a:ext cx="6381720" cy="416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13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747703516"/>
              </p:ext>
            </p:extLst>
          </p:nvPr>
        </p:nvGraphicFramePr>
        <p:xfrm>
          <a:off x="1835640" y="1845000"/>
          <a:ext cx="6095520" cy="406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1" name="ZoneTexte 2"/>
          <p:cNvSpPr/>
          <p:nvPr/>
        </p:nvSpPr>
        <p:spPr>
          <a:xfrm>
            <a:off x="213840" y="1989000"/>
            <a:ext cx="3674160" cy="36468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Première tache inscription des pilotes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02" name="Image 4" descr="drapeau.jpg"/>
          <p:cNvPicPr/>
          <p:nvPr/>
        </p:nvPicPr>
        <p:blipFill>
          <a:blip r:embed="rId8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03" name="Image 5" descr="logo.png"/>
          <p:cNvPicPr/>
          <p:nvPr/>
        </p:nvPicPr>
        <p:blipFill>
          <a:blip r:embed="rId9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204" name="Espace réservé du numéro de diapositive 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6C266EB-A949-46FF-A2B0-1EFC5EFA616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14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2591680644"/>
              </p:ext>
            </p:extLst>
          </p:nvPr>
        </p:nvGraphicFramePr>
        <p:xfrm>
          <a:off x="1547640" y="1989000"/>
          <a:ext cx="6095520" cy="406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5" name="ZoneTexte 2"/>
          <p:cNvSpPr/>
          <p:nvPr/>
        </p:nvSpPr>
        <p:spPr>
          <a:xfrm>
            <a:off x="618480" y="2133000"/>
            <a:ext cx="1074240" cy="36468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Solution !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06" name="Image 4" descr="drapeau.jpg"/>
          <p:cNvPicPr/>
          <p:nvPr/>
        </p:nvPicPr>
        <p:blipFill>
          <a:blip r:embed="rId7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07" name="Image 5" descr="logo.png"/>
          <p:cNvPicPr/>
          <p:nvPr/>
        </p:nvPicPr>
        <p:blipFill>
          <a:blip r:embed="rId8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208" name="Espace réservé du numéro de diapositive 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D466C9-9F9F-455E-94DF-49D61B6DA69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Espace réservé du numéro de diapositiv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8549BE0-26F2-4817-A382-1AA09C99004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10" name="ZoneTexte 5"/>
          <p:cNvSpPr/>
          <p:nvPr/>
        </p:nvSpPr>
        <p:spPr>
          <a:xfrm>
            <a:off x="415800" y="1845000"/>
            <a:ext cx="31816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Code du formulaire d’inscription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11" name="Image 6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12" name="Image 7" descr="logo.png"/>
          <p:cNvPicPr/>
          <p:nvPr/>
        </p:nvPicPr>
        <p:blipFill>
          <a:blip r:embed="rId3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pic>
        <p:nvPicPr>
          <p:cNvPr id="213" name="Picture 4"/>
          <p:cNvPicPr/>
          <p:nvPr/>
        </p:nvPicPr>
        <p:blipFill>
          <a:blip r:embed="rId4" cstate="print"/>
          <a:stretch/>
        </p:blipFill>
        <p:spPr>
          <a:xfrm>
            <a:off x="323528" y="2996952"/>
            <a:ext cx="4176000" cy="1490040"/>
          </a:xfrm>
          <a:prstGeom prst="rect">
            <a:avLst/>
          </a:prstGeom>
          <a:ln w="9525">
            <a:noFill/>
          </a:ln>
        </p:spPr>
      </p:pic>
      <p:pic>
        <p:nvPicPr>
          <p:cNvPr id="216" name="Picture 8"/>
          <p:cNvPicPr/>
          <p:nvPr/>
        </p:nvPicPr>
        <p:blipFill>
          <a:blip r:embed="rId5" cstate="print"/>
          <a:stretch/>
        </p:blipFill>
        <p:spPr>
          <a:xfrm>
            <a:off x="4716000" y="2061000"/>
            <a:ext cx="4104000" cy="4317480"/>
          </a:xfrm>
          <a:prstGeom prst="rect">
            <a:avLst/>
          </a:prstGeom>
          <a:ln w="9525">
            <a:noFill/>
          </a:ln>
        </p:spPr>
      </p:pic>
      <p:sp>
        <p:nvSpPr>
          <p:cNvPr id="11" name="Rectangle 10"/>
          <p:cNvSpPr/>
          <p:nvPr/>
        </p:nvSpPr>
        <p:spPr>
          <a:xfrm>
            <a:off x="5004048" y="472514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004048" y="3573016"/>
            <a:ext cx="115212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907704" y="3933056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835696" y="3068960"/>
            <a:ext cx="1152128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Espace réservé du numéro de diapositiv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8549BE0-26F2-4817-A382-1AA09C99004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10" name="ZoneTexte 5"/>
          <p:cNvSpPr/>
          <p:nvPr/>
        </p:nvSpPr>
        <p:spPr>
          <a:xfrm>
            <a:off x="415800" y="1845000"/>
            <a:ext cx="31816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Code du formulaire d’inscription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11" name="Image 6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12" name="Image 7" descr="logo.png"/>
          <p:cNvPicPr/>
          <p:nvPr/>
        </p:nvPicPr>
        <p:blipFill>
          <a:blip r:embed="rId3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pic>
        <p:nvPicPr>
          <p:cNvPr id="216" name="Picture 8"/>
          <p:cNvPicPr/>
          <p:nvPr/>
        </p:nvPicPr>
        <p:blipFill>
          <a:blip r:embed="rId4" cstate="print"/>
          <a:stretch/>
        </p:blipFill>
        <p:spPr>
          <a:xfrm>
            <a:off x="4716000" y="2061000"/>
            <a:ext cx="4104000" cy="4317480"/>
          </a:xfrm>
          <a:prstGeom prst="rect">
            <a:avLst/>
          </a:prstGeom>
          <a:ln w="9525">
            <a:noFill/>
          </a:ln>
        </p:spPr>
      </p:pic>
      <p:sp>
        <p:nvSpPr>
          <p:cNvPr id="11" name="Rectangle 10"/>
          <p:cNvSpPr/>
          <p:nvPr/>
        </p:nvSpPr>
        <p:spPr>
          <a:xfrm>
            <a:off x="5004048" y="472514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004048" y="3573016"/>
            <a:ext cx="115212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5"/>
          <p:cNvPicPr/>
          <p:nvPr/>
        </p:nvPicPr>
        <p:blipFill>
          <a:blip r:embed="rId5" cstate="print"/>
          <a:stretch/>
        </p:blipFill>
        <p:spPr>
          <a:xfrm>
            <a:off x="179512" y="3573016"/>
            <a:ext cx="4171680" cy="361440"/>
          </a:xfrm>
          <a:prstGeom prst="rect">
            <a:avLst/>
          </a:prstGeom>
          <a:ln w="9525">
            <a:noFill/>
          </a:ln>
        </p:spPr>
      </p:pic>
      <p:sp>
        <p:nvSpPr>
          <p:cNvPr id="14" name="Rectangle 13"/>
          <p:cNvSpPr/>
          <p:nvPr/>
        </p:nvSpPr>
        <p:spPr>
          <a:xfrm>
            <a:off x="3275856" y="3717032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75856" y="3573016"/>
            <a:ext cx="576064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Espace réservé du numéro de diapositiv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8549BE0-26F2-4817-A382-1AA09C99004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10" name="ZoneTexte 5"/>
          <p:cNvSpPr/>
          <p:nvPr/>
        </p:nvSpPr>
        <p:spPr>
          <a:xfrm>
            <a:off x="415800" y="1845000"/>
            <a:ext cx="31816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Code du formulaire d’inscription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11" name="Image 6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12" name="Image 7" descr="logo.png"/>
          <p:cNvPicPr/>
          <p:nvPr/>
        </p:nvPicPr>
        <p:blipFill>
          <a:blip r:embed="rId3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pic>
        <p:nvPicPr>
          <p:cNvPr id="216" name="Picture 8"/>
          <p:cNvPicPr/>
          <p:nvPr/>
        </p:nvPicPr>
        <p:blipFill>
          <a:blip r:embed="rId4" cstate="print"/>
          <a:stretch/>
        </p:blipFill>
        <p:spPr>
          <a:xfrm>
            <a:off x="4716000" y="2061000"/>
            <a:ext cx="4104000" cy="4317480"/>
          </a:xfrm>
          <a:prstGeom prst="rect">
            <a:avLst/>
          </a:prstGeom>
          <a:ln w="9525">
            <a:noFill/>
          </a:ln>
        </p:spPr>
      </p:pic>
      <p:sp>
        <p:nvSpPr>
          <p:cNvPr id="11" name="Rectangle 10"/>
          <p:cNvSpPr/>
          <p:nvPr/>
        </p:nvSpPr>
        <p:spPr>
          <a:xfrm>
            <a:off x="5004048" y="472514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004048" y="3573016"/>
            <a:ext cx="115212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7"/>
          <p:cNvPicPr/>
          <p:nvPr/>
        </p:nvPicPr>
        <p:blipFill>
          <a:blip r:embed="rId5" cstate="print"/>
          <a:stretch/>
        </p:blipFill>
        <p:spPr>
          <a:xfrm>
            <a:off x="251520" y="3212976"/>
            <a:ext cx="4176000" cy="2374920"/>
          </a:xfrm>
          <a:prstGeom prst="rect">
            <a:avLst/>
          </a:prstGeom>
          <a:ln w="9525">
            <a:noFill/>
          </a:ln>
        </p:spPr>
      </p:pic>
      <p:sp>
        <p:nvSpPr>
          <p:cNvPr id="16" name="Rectangle 15"/>
          <p:cNvSpPr/>
          <p:nvPr/>
        </p:nvSpPr>
        <p:spPr>
          <a:xfrm>
            <a:off x="899592" y="4941168"/>
            <a:ext cx="338437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899592" y="3212976"/>
            <a:ext cx="3456384" cy="16561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Espace réservé du numéro de diapositiv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8549BE0-26F2-4817-A382-1AA09C99004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10" name="ZoneTexte 5"/>
          <p:cNvSpPr/>
          <p:nvPr/>
        </p:nvSpPr>
        <p:spPr>
          <a:xfrm>
            <a:off x="415800" y="1845000"/>
            <a:ext cx="31816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Code du formulaire d’inscription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11" name="Image 6" descr="drapeau.jpg"/>
          <p:cNvPicPr/>
          <p:nvPr/>
        </p:nvPicPr>
        <p:blipFill>
          <a:blip r:embed="rId2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12" name="Image 7" descr="logo.png"/>
          <p:cNvPicPr/>
          <p:nvPr/>
        </p:nvPicPr>
        <p:blipFill>
          <a:blip r:embed="rId3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pic>
        <p:nvPicPr>
          <p:cNvPr id="213" name="Picture 4"/>
          <p:cNvPicPr/>
          <p:nvPr/>
        </p:nvPicPr>
        <p:blipFill>
          <a:blip r:embed="rId4" cstate="print"/>
          <a:stretch/>
        </p:blipFill>
        <p:spPr>
          <a:xfrm>
            <a:off x="251640" y="2205000"/>
            <a:ext cx="4176000" cy="1490040"/>
          </a:xfrm>
          <a:prstGeom prst="rect">
            <a:avLst/>
          </a:prstGeom>
          <a:ln w="9525">
            <a:noFill/>
          </a:ln>
        </p:spPr>
      </p:pic>
      <p:pic>
        <p:nvPicPr>
          <p:cNvPr id="214" name="Picture 5"/>
          <p:cNvPicPr/>
          <p:nvPr/>
        </p:nvPicPr>
        <p:blipFill>
          <a:blip r:embed="rId5" cstate="print"/>
          <a:stretch/>
        </p:blipFill>
        <p:spPr>
          <a:xfrm>
            <a:off x="251640" y="3789000"/>
            <a:ext cx="4171680" cy="361440"/>
          </a:xfrm>
          <a:prstGeom prst="rect">
            <a:avLst/>
          </a:prstGeom>
          <a:ln w="9525">
            <a:noFill/>
          </a:ln>
        </p:spPr>
      </p:pic>
      <p:pic>
        <p:nvPicPr>
          <p:cNvPr id="215" name="Picture 7"/>
          <p:cNvPicPr/>
          <p:nvPr/>
        </p:nvPicPr>
        <p:blipFill>
          <a:blip r:embed="rId6" cstate="print"/>
          <a:stretch/>
        </p:blipFill>
        <p:spPr>
          <a:xfrm>
            <a:off x="251640" y="4221000"/>
            <a:ext cx="4176000" cy="2374920"/>
          </a:xfrm>
          <a:prstGeom prst="rect">
            <a:avLst/>
          </a:prstGeom>
          <a:ln w="9525">
            <a:noFill/>
          </a:ln>
        </p:spPr>
      </p:pic>
      <p:pic>
        <p:nvPicPr>
          <p:cNvPr id="216" name="Picture 8"/>
          <p:cNvPicPr/>
          <p:nvPr/>
        </p:nvPicPr>
        <p:blipFill>
          <a:blip r:embed="rId7" cstate="print"/>
          <a:stretch/>
        </p:blipFill>
        <p:spPr>
          <a:xfrm>
            <a:off x="4716000" y="2061000"/>
            <a:ext cx="4104000" cy="4317480"/>
          </a:xfrm>
          <a:prstGeom prst="rect">
            <a:avLst/>
          </a:prstGeom>
          <a:ln w="9525">
            <a:noFill/>
          </a:ln>
        </p:spPr>
      </p:pic>
      <p:sp>
        <p:nvSpPr>
          <p:cNvPr id="10" name="Rectangle 9"/>
          <p:cNvSpPr/>
          <p:nvPr/>
        </p:nvSpPr>
        <p:spPr>
          <a:xfrm>
            <a:off x="899592" y="5949280"/>
            <a:ext cx="338437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27584" y="4221088"/>
            <a:ext cx="3384376" cy="16561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004048" y="3645024"/>
            <a:ext cx="1152128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004048" y="472514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75856" y="3933056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763688" y="314096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763688" y="2348880"/>
            <a:ext cx="122413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47864" y="3789040"/>
            <a:ext cx="432048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15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4136400834"/>
              </p:ext>
            </p:extLst>
          </p:nvPr>
        </p:nvGraphicFramePr>
        <p:xfrm>
          <a:off x="1547640" y="1700640"/>
          <a:ext cx="6095520" cy="406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7" name="ZoneTexte 2"/>
          <p:cNvSpPr/>
          <p:nvPr/>
        </p:nvSpPr>
        <p:spPr>
          <a:xfrm>
            <a:off x="546840" y="2133000"/>
            <a:ext cx="995040" cy="36468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Tache 2 :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18" name="Image 4" descr="drapeau.jpg"/>
          <p:cNvPicPr/>
          <p:nvPr/>
        </p:nvPicPr>
        <p:blipFill>
          <a:blip r:embed="rId7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19" name="Image 5" descr="logo.png"/>
          <p:cNvPicPr/>
          <p:nvPr/>
        </p:nvPicPr>
        <p:blipFill>
          <a:blip r:embed="rId8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220" name="Espace réservé du numéro de diapositive 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7663EED-EE98-4018-B848-FEB48D1CF1E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29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ZoneTexte 2"/>
          <p:cNvSpPr/>
          <p:nvPr/>
        </p:nvSpPr>
        <p:spPr>
          <a:xfrm>
            <a:off x="1069560" y="2061000"/>
            <a:ext cx="44316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Présentation générale du projet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04" name="Image 5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05" name="Image 6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06" name="Espace réservé du numéro de diapositive 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37454F7-97FF-41D0-B981-D2F8C9936CA5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7" name="Rectangle 8"/>
          <p:cNvSpPr/>
          <p:nvPr/>
        </p:nvSpPr>
        <p:spPr>
          <a:xfrm>
            <a:off x="179640" y="2493000"/>
            <a:ext cx="88567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Organiser une course de voiture RC allant de l'inscription jusqu'au classement et l affichage des scores.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08" name="Image 9" descr="cas_utilisation.PNG"/>
          <p:cNvPicPr/>
          <p:nvPr/>
        </p:nvPicPr>
        <p:blipFill>
          <a:blip r:embed="rId5" cstate="print"/>
          <a:stretch/>
        </p:blipFill>
        <p:spPr>
          <a:xfrm>
            <a:off x="1907640" y="3141000"/>
            <a:ext cx="4948920" cy="357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16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2478361280"/>
              </p:ext>
            </p:extLst>
          </p:nvPr>
        </p:nvGraphicFramePr>
        <p:xfrm>
          <a:off x="1475640" y="1845000"/>
          <a:ext cx="6095520" cy="406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1" name="ZoneTexte 2"/>
          <p:cNvSpPr/>
          <p:nvPr/>
        </p:nvSpPr>
        <p:spPr>
          <a:xfrm>
            <a:off x="402480" y="2133000"/>
            <a:ext cx="1074240" cy="36468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Solution !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22" name="Image 4" descr="drapeau.jpg"/>
          <p:cNvPicPr/>
          <p:nvPr/>
        </p:nvPicPr>
        <p:blipFill>
          <a:blip r:embed="rId7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23" name="Image 5" descr="logo.png"/>
          <p:cNvPicPr/>
          <p:nvPr/>
        </p:nvPicPr>
        <p:blipFill>
          <a:blip r:embed="rId8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224" name="Espace réservé du numéro de diapositive 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624D6BC-381A-494B-B675-89CB7225A54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17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2176280553"/>
              </p:ext>
            </p:extLst>
          </p:nvPr>
        </p:nvGraphicFramePr>
        <p:xfrm>
          <a:off x="1547640" y="1917000"/>
          <a:ext cx="6095520" cy="406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5" name="ZoneTexte 2"/>
          <p:cNvSpPr/>
          <p:nvPr/>
        </p:nvSpPr>
        <p:spPr>
          <a:xfrm>
            <a:off x="330840" y="2133000"/>
            <a:ext cx="995040" cy="36468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Tache 3 :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26" name="Image 4" descr="drapeau.jpg"/>
          <p:cNvPicPr/>
          <p:nvPr/>
        </p:nvPicPr>
        <p:blipFill>
          <a:blip r:embed="rId7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27" name="Image 5" descr="logo.png"/>
          <p:cNvPicPr/>
          <p:nvPr/>
        </p:nvPicPr>
        <p:blipFill>
          <a:blip r:embed="rId8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228" name="Espace réservé du numéro de diapositive 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5C3F047-ABCE-4DDA-B2C7-1A4ED8455B0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18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3758043479"/>
              </p:ext>
            </p:extLst>
          </p:nvPr>
        </p:nvGraphicFramePr>
        <p:xfrm>
          <a:off x="1547640" y="2205000"/>
          <a:ext cx="6095520" cy="406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9" name="ZoneTexte 2"/>
          <p:cNvSpPr/>
          <p:nvPr/>
        </p:nvSpPr>
        <p:spPr>
          <a:xfrm>
            <a:off x="546480" y="2061000"/>
            <a:ext cx="1074240" cy="36468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Solution !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30" name="Image 4" descr="drapeau.jpg"/>
          <p:cNvPicPr/>
          <p:nvPr/>
        </p:nvPicPr>
        <p:blipFill>
          <a:blip r:embed="rId7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31" name="Image 5" descr="logo.png"/>
          <p:cNvPicPr/>
          <p:nvPr/>
        </p:nvPicPr>
        <p:blipFill>
          <a:blip r:embed="rId8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232" name="Espace réservé du numéro de diapositive 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AFC3E77-DB0F-40FA-B21F-EDA56260D295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19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2576062063"/>
              </p:ext>
            </p:extLst>
          </p:nvPr>
        </p:nvGraphicFramePr>
        <p:xfrm>
          <a:off x="1547640" y="2493000"/>
          <a:ext cx="6095520" cy="406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3" name="ZoneTexte 2"/>
          <p:cNvSpPr/>
          <p:nvPr/>
        </p:nvSpPr>
        <p:spPr>
          <a:xfrm>
            <a:off x="618840" y="2133000"/>
            <a:ext cx="995040" cy="36468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Tache 4 :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34" name="Image 4" descr="drapeau.jpg"/>
          <p:cNvPicPr/>
          <p:nvPr/>
        </p:nvPicPr>
        <p:blipFill>
          <a:blip r:embed="rId7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35" name="Image 5" descr="logo.png"/>
          <p:cNvPicPr/>
          <p:nvPr/>
        </p:nvPicPr>
        <p:blipFill>
          <a:blip r:embed="rId8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236" name="Espace réservé du numéro de diapositive 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F8B8F18-7E6D-4F60-AE3B-BD0357CAC12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20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2270419773"/>
              </p:ext>
            </p:extLst>
          </p:nvPr>
        </p:nvGraphicFramePr>
        <p:xfrm>
          <a:off x="1475640" y="2349000"/>
          <a:ext cx="6095520" cy="406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7" name="ZoneTexte 2"/>
          <p:cNvSpPr/>
          <p:nvPr/>
        </p:nvSpPr>
        <p:spPr>
          <a:xfrm>
            <a:off x="474480" y="2277000"/>
            <a:ext cx="1074240" cy="36468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Solution !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38" name="Image 4" descr="drapeau.jpg"/>
          <p:cNvPicPr/>
          <p:nvPr/>
        </p:nvPicPr>
        <p:blipFill>
          <a:blip r:embed="rId7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39" name="Image 5" descr="logo.png"/>
          <p:cNvPicPr/>
          <p:nvPr/>
        </p:nvPicPr>
        <p:blipFill>
          <a:blip r:embed="rId8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240" name="Espace réservé du numéro de diapositive 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E6103F7-09CC-4933-837C-AB03EFB97E54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3"/>
          <p:cNvSpPr/>
          <p:nvPr/>
        </p:nvSpPr>
        <p:spPr>
          <a:xfrm>
            <a:off x="251640" y="3780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242" name="Image 1_0" descr="drapeau.jpg"/>
          <p:cNvPicPr/>
          <p:nvPr/>
        </p:nvPicPr>
        <p:blipFill>
          <a:blip r:embed="rId2" cstate="print"/>
          <a:stretch/>
        </p:blipFill>
        <p:spPr>
          <a:xfrm>
            <a:off x="36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43" name="Image 5_8" descr="logo.png"/>
          <p:cNvPicPr/>
          <p:nvPr/>
        </p:nvPicPr>
        <p:blipFill>
          <a:blip r:embed="rId3" cstate="print"/>
          <a:stretch/>
        </p:blipFill>
        <p:spPr>
          <a:xfrm>
            <a:off x="251640" y="18900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244" name="ZoneTexte 7_0"/>
          <p:cNvSpPr/>
          <p:nvPr/>
        </p:nvSpPr>
        <p:spPr>
          <a:xfrm>
            <a:off x="196200" y="1989000"/>
            <a:ext cx="26852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3_0"/>
          <p:cNvSpPr/>
          <p:nvPr/>
        </p:nvSpPr>
        <p:spPr>
          <a:xfrm>
            <a:off x="269964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6" name="Rectangle 4_1"/>
          <p:cNvSpPr/>
          <p:nvPr/>
        </p:nvSpPr>
        <p:spPr>
          <a:xfrm>
            <a:off x="251640" y="3933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7" name="Connecteur droit 6_1"/>
          <p:cNvSpPr/>
          <p:nvPr/>
        </p:nvSpPr>
        <p:spPr>
          <a:xfrm flipV="1">
            <a:off x="1547640" y="2996640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8" name="Image 1_1" descr="drapeau.jpg"/>
          <p:cNvPicPr/>
          <p:nvPr/>
        </p:nvPicPr>
        <p:blipFill>
          <a:blip r:embed="rId2" cstate="print"/>
          <a:stretch/>
        </p:blipFill>
        <p:spPr>
          <a:xfrm>
            <a:off x="36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49" name="Image 5_7" descr="logo.png"/>
          <p:cNvPicPr/>
          <p:nvPr/>
        </p:nvPicPr>
        <p:blipFill>
          <a:blip r:embed="rId3" cstate="print"/>
          <a:stretch/>
        </p:blipFill>
        <p:spPr>
          <a:xfrm>
            <a:off x="251640" y="18900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250" name="ZoneTexte 7_1"/>
          <p:cNvSpPr/>
          <p:nvPr/>
        </p:nvSpPr>
        <p:spPr>
          <a:xfrm>
            <a:off x="196200" y="1989000"/>
            <a:ext cx="26852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3_1"/>
          <p:cNvSpPr/>
          <p:nvPr/>
        </p:nvSpPr>
        <p:spPr>
          <a:xfrm>
            <a:off x="269964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2" name="Rectangle 4_0"/>
          <p:cNvSpPr/>
          <p:nvPr/>
        </p:nvSpPr>
        <p:spPr>
          <a:xfrm>
            <a:off x="251640" y="3933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3" name="Connecteur droit 5_1"/>
          <p:cNvSpPr/>
          <p:nvPr/>
        </p:nvSpPr>
        <p:spPr>
          <a:xfrm flipV="1">
            <a:off x="1547640" y="2996640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Rectangle 6_1"/>
          <p:cNvSpPr/>
          <p:nvPr/>
        </p:nvSpPr>
        <p:spPr>
          <a:xfrm>
            <a:off x="507600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5" name="Connecteur droit 8_1"/>
          <p:cNvSpPr/>
          <p:nvPr/>
        </p:nvSpPr>
        <p:spPr>
          <a:xfrm>
            <a:off x="3851640" y="2996640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6" name="Image 1_2" descr="drapeau.jpg"/>
          <p:cNvPicPr/>
          <p:nvPr/>
        </p:nvPicPr>
        <p:blipFill>
          <a:blip r:embed="rId2" cstate="print"/>
          <a:stretch/>
        </p:blipFill>
        <p:spPr>
          <a:xfrm>
            <a:off x="36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57" name="Image 5_6" descr="logo.png"/>
          <p:cNvPicPr/>
          <p:nvPr/>
        </p:nvPicPr>
        <p:blipFill>
          <a:blip r:embed="rId3" cstate="print"/>
          <a:stretch/>
        </p:blipFill>
        <p:spPr>
          <a:xfrm>
            <a:off x="251640" y="18900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258" name="ZoneTexte 7_2"/>
          <p:cNvSpPr/>
          <p:nvPr/>
        </p:nvSpPr>
        <p:spPr>
          <a:xfrm>
            <a:off x="196200" y="1989000"/>
            <a:ext cx="26852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7"/>
          <p:cNvSpPr/>
          <p:nvPr/>
        </p:nvSpPr>
        <p:spPr>
          <a:xfrm>
            <a:off x="269964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0" name="Rectangle 8_1"/>
          <p:cNvSpPr/>
          <p:nvPr/>
        </p:nvSpPr>
        <p:spPr>
          <a:xfrm>
            <a:off x="251640" y="3933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1" name="Connecteur droit 9_1"/>
          <p:cNvSpPr/>
          <p:nvPr/>
        </p:nvSpPr>
        <p:spPr>
          <a:xfrm flipV="1">
            <a:off x="1547640" y="2996640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Rectangle 10_1"/>
          <p:cNvSpPr/>
          <p:nvPr/>
        </p:nvSpPr>
        <p:spPr>
          <a:xfrm>
            <a:off x="507600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" name="Connecteur droit 11_1"/>
          <p:cNvSpPr/>
          <p:nvPr/>
        </p:nvSpPr>
        <p:spPr>
          <a:xfrm>
            <a:off x="3851640" y="2996640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Rectangle 12_1"/>
          <p:cNvSpPr/>
          <p:nvPr/>
        </p:nvSpPr>
        <p:spPr>
          <a:xfrm>
            <a:off x="730836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5" name="Connecteur droit 14_1"/>
          <p:cNvSpPr/>
          <p:nvPr/>
        </p:nvSpPr>
        <p:spPr>
          <a:xfrm>
            <a:off x="6228000" y="2996640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6" name="Image 1_3" descr="drapeau.jpg"/>
          <p:cNvPicPr/>
          <p:nvPr/>
        </p:nvPicPr>
        <p:blipFill>
          <a:blip r:embed="rId2" cstate="print"/>
          <a:stretch/>
        </p:blipFill>
        <p:spPr>
          <a:xfrm>
            <a:off x="36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67" name="Image 5_5" descr="logo.png"/>
          <p:cNvPicPr/>
          <p:nvPr/>
        </p:nvPicPr>
        <p:blipFill>
          <a:blip r:embed="rId3" cstate="print"/>
          <a:stretch/>
        </p:blipFill>
        <p:spPr>
          <a:xfrm>
            <a:off x="251640" y="18900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268" name="ZoneTexte 7_3"/>
          <p:cNvSpPr/>
          <p:nvPr/>
        </p:nvSpPr>
        <p:spPr>
          <a:xfrm>
            <a:off x="196200" y="1989000"/>
            <a:ext cx="26852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3_2"/>
          <p:cNvSpPr/>
          <p:nvPr/>
        </p:nvSpPr>
        <p:spPr>
          <a:xfrm>
            <a:off x="2699640" y="4941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0" name="Rectangle 4_3"/>
          <p:cNvSpPr/>
          <p:nvPr/>
        </p:nvSpPr>
        <p:spPr>
          <a:xfrm>
            <a:off x="269964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" name="Rectangle 5_1"/>
          <p:cNvSpPr/>
          <p:nvPr/>
        </p:nvSpPr>
        <p:spPr>
          <a:xfrm>
            <a:off x="251640" y="3933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" name="Connecteur droit 6_0"/>
          <p:cNvSpPr/>
          <p:nvPr/>
        </p:nvSpPr>
        <p:spPr>
          <a:xfrm flipV="1">
            <a:off x="1547640" y="2996640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Rectangle 7_1"/>
          <p:cNvSpPr/>
          <p:nvPr/>
        </p:nvSpPr>
        <p:spPr>
          <a:xfrm>
            <a:off x="507600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4" name="Connecteur droit 8_0"/>
          <p:cNvSpPr/>
          <p:nvPr/>
        </p:nvSpPr>
        <p:spPr>
          <a:xfrm>
            <a:off x="3851640" y="2996640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Rectangle 9_1"/>
          <p:cNvSpPr/>
          <p:nvPr/>
        </p:nvSpPr>
        <p:spPr>
          <a:xfrm>
            <a:off x="730836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6" name="Connecteur droit 10_1"/>
          <p:cNvSpPr/>
          <p:nvPr/>
        </p:nvSpPr>
        <p:spPr>
          <a:xfrm>
            <a:off x="6228000" y="2996640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onnecteur droit 12_1"/>
          <p:cNvSpPr/>
          <p:nvPr/>
        </p:nvSpPr>
        <p:spPr>
          <a:xfrm>
            <a:off x="1547640" y="4257000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8" name="Image 1_4" descr="drapeau.jpg"/>
          <p:cNvPicPr/>
          <p:nvPr/>
        </p:nvPicPr>
        <p:blipFill>
          <a:blip r:embed="rId2" cstate="print"/>
          <a:stretch/>
        </p:blipFill>
        <p:spPr>
          <a:xfrm>
            <a:off x="36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79" name="Image 5_4" descr="logo.png"/>
          <p:cNvPicPr/>
          <p:nvPr/>
        </p:nvPicPr>
        <p:blipFill>
          <a:blip r:embed="rId3" cstate="print"/>
          <a:stretch/>
        </p:blipFill>
        <p:spPr>
          <a:xfrm>
            <a:off x="251640" y="18900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280" name="ZoneTexte 7_4"/>
          <p:cNvSpPr/>
          <p:nvPr/>
        </p:nvSpPr>
        <p:spPr>
          <a:xfrm>
            <a:off x="196200" y="1989000"/>
            <a:ext cx="26852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ZoneTexte 1"/>
          <p:cNvSpPr/>
          <p:nvPr/>
        </p:nvSpPr>
        <p:spPr>
          <a:xfrm>
            <a:off x="1149840" y="2132856"/>
            <a:ext cx="60577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Répartition des parties pour chaque élèves: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10" name="Image 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11" name="Image 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12" name="Espace réservé du numéro de diapositiv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11BD67D-A044-4AD8-A517-33157CE6D6A5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13" name="Image 5" descr="eleve1.PNG"/>
          <p:cNvPicPr/>
          <p:nvPr/>
        </p:nvPicPr>
        <p:blipFill>
          <a:blip r:embed="rId5" cstate="print"/>
          <a:stretch/>
        </p:blipFill>
        <p:spPr>
          <a:xfrm>
            <a:off x="179640" y="2708856"/>
            <a:ext cx="4536000" cy="1838160"/>
          </a:xfrm>
          <a:prstGeom prst="rect">
            <a:avLst/>
          </a:prstGeom>
          <a:ln w="0">
            <a:noFill/>
          </a:ln>
        </p:spPr>
      </p:pic>
      <p:pic>
        <p:nvPicPr>
          <p:cNvPr id="114" name="Image 6" descr="eleve2.PNG"/>
          <p:cNvPicPr/>
          <p:nvPr/>
        </p:nvPicPr>
        <p:blipFill>
          <a:blip r:embed="rId6" cstate="print"/>
          <a:stretch/>
        </p:blipFill>
        <p:spPr>
          <a:xfrm>
            <a:off x="4572000" y="2852856"/>
            <a:ext cx="4464000" cy="1152360"/>
          </a:xfrm>
          <a:prstGeom prst="rect">
            <a:avLst/>
          </a:prstGeom>
          <a:ln w="0">
            <a:noFill/>
          </a:ln>
        </p:spPr>
      </p:pic>
      <p:pic>
        <p:nvPicPr>
          <p:cNvPr id="115" name="Image 7" descr="eleve3.PNG"/>
          <p:cNvPicPr/>
          <p:nvPr/>
        </p:nvPicPr>
        <p:blipFill>
          <a:blip r:embed="rId7" cstate="print"/>
          <a:stretch/>
        </p:blipFill>
        <p:spPr>
          <a:xfrm>
            <a:off x="107640" y="5445216"/>
            <a:ext cx="5400360" cy="942840"/>
          </a:xfrm>
          <a:prstGeom prst="rect">
            <a:avLst/>
          </a:prstGeom>
          <a:ln w="0">
            <a:noFill/>
          </a:ln>
        </p:spPr>
      </p:pic>
      <p:pic>
        <p:nvPicPr>
          <p:cNvPr id="116" name="Image 8" descr="eleve4.PNG"/>
          <p:cNvPicPr/>
          <p:nvPr/>
        </p:nvPicPr>
        <p:blipFill>
          <a:blip r:embed="rId8" cstate="print"/>
          <a:stretch/>
        </p:blipFill>
        <p:spPr>
          <a:xfrm>
            <a:off x="4716000" y="4364856"/>
            <a:ext cx="4305600" cy="1180800"/>
          </a:xfrm>
          <a:prstGeom prst="rect">
            <a:avLst/>
          </a:prstGeom>
          <a:ln w="0">
            <a:noFill/>
          </a:ln>
        </p:spPr>
      </p:pic>
      <p:sp>
        <p:nvSpPr>
          <p:cNvPr id="117" name="ZoneTexte 9"/>
          <p:cNvSpPr/>
          <p:nvPr/>
        </p:nvSpPr>
        <p:spPr>
          <a:xfrm>
            <a:off x="0" y="3500856"/>
            <a:ext cx="827280" cy="257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Calibri"/>
              </a:rPr>
              <a:t>Maximilien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18" name="ZoneTexte 10"/>
          <p:cNvSpPr/>
          <p:nvPr/>
        </p:nvSpPr>
        <p:spPr>
          <a:xfrm>
            <a:off x="107640" y="5805216"/>
            <a:ext cx="575640" cy="257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Calibri"/>
              </a:rPr>
              <a:t>Wilson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19" name="ZoneTexte 11"/>
          <p:cNvSpPr/>
          <p:nvPr/>
        </p:nvSpPr>
        <p:spPr>
          <a:xfrm>
            <a:off x="4644000" y="3284856"/>
            <a:ext cx="575640" cy="257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Calibri"/>
              </a:rPr>
              <a:t>Lucas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20" name="ZoneTexte 12"/>
          <p:cNvSpPr/>
          <p:nvPr/>
        </p:nvSpPr>
        <p:spPr>
          <a:xfrm>
            <a:off x="4788000" y="4868856"/>
            <a:ext cx="503640" cy="257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Calibri"/>
              </a:rPr>
              <a:t>Hugo</a:t>
            </a:r>
            <a:endParaRPr lang="fr-FR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3_3"/>
          <p:cNvSpPr/>
          <p:nvPr/>
        </p:nvSpPr>
        <p:spPr>
          <a:xfrm>
            <a:off x="2699640" y="4941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2" name="Rectangle 4_2"/>
          <p:cNvSpPr/>
          <p:nvPr/>
        </p:nvSpPr>
        <p:spPr>
          <a:xfrm>
            <a:off x="269964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3" name="Rectangle 5_0"/>
          <p:cNvSpPr/>
          <p:nvPr/>
        </p:nvSpPr>
        <p:spPr>
          <a:xfrm>
            <a:off x="251640" y="3933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4" name="Connecteur droit 6_3"/>
          <p:cNvSpPr/>
          <p:nvPr/>
        </p:nvSpPr>
        <p:spPr>
          <a:xfrm flipV="1">
            <a:off x="1547640" y="2996640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Rectangle 7_0"/>
          <p:cNvSpPr/>
          <p:nvPr/>
        </p:nvSpPr>
        <p:spPr>
          <a:xfrm>
            <a:off x="507600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6" name="Connecteur droit 8_3"/>
          <p:cNvSpPr/>
          <p:nvPr/>
        </p:nvSpPr>
        <p:spPr>
          <a:xfrm>
            <a:off x="3851640" y="2996640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Rectangle 9_0"/>
          <p:cNvSpPr/>
          <p:nvPr/>
        </p:nvSpPr>
        <p:spPr>
          <a:xfrm>
            <a:off x="730836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8" name="Connecteur droit 10_0"/>
          <p:cNvSpPr/>
          <p:nvPr/>
        </p:nvSpPr>
        <p:spPr>
          <a:xfrm>
            <a:off x="6228000" y="2996640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onnecteur droit 11_0"/>
          <p:cNvSpPr/>
          <p:nvPr/>
        </p:nvSpPr>
        <p:spPr>
          <a:xfrm>
            <a:off x="1547640" y="4257000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Rectangle 12_0"/>
          <p:cNvSpPr/>
          <p:nvPr/>
        </p:nvSpPr>
        <p:spPr>
          <a:xfrm>
            <a:off x="5004000" y="4149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1" name="Connecteur droit 14_0"/>
          <p:cNvSpPr/>
          <p:nvPr/>
        </p:nvSpPr>
        <p:spPr>
          <a:xfrm flipV="1">
            <a:off x="3851640" y="4509000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2" name="Image 1_5" descr="drapeau.jpg"/>
          <p:cNvPicPr/>
          <p:nvPr/>
        </p:nvPicPr>
        <p:blipFill>
          <a:blip r:embed="rId2" cstate="print"/>
          <a:stretch/>
        </p:blipFill>
        <p:spPr>
          <a:xfrm>
            <a:off x="36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293" name="Image 5_3" descr="logo.png"/>
          <p:cNvPicPr/>
          <p:nvPr/>
        </p:nvPicPr>
        <p:blipFill>
          <a:blip r:embed="rId3" cstate="print"/>
          <a:stretch/>
        </p:blipFill>
        <p:spPr>
          <a:xfrm>
            <a:off x="251640" y="189000"/>
            <a:ext cx="2324880" cy="126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 3_4"/>
          <p:cNvSpPr/>
          <p:nvPr/>
        </p:nvSpPr>
        <p:spPr>
          <a:xfrm>
            <a:off x="2699640" y="4941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" name="Rectangle 4_5"/>
          <p:cNvSpPr/>
          <p:nvPr/>
        </p:nvSpPr>
        <p:spPr>
          <a:xfrm>
            <a:off x="269964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" name="Rectangle 5_3"/>
          <p:cNvSpPr/>
          <p:nvPr/>
        </p:nvSpPr>
        <p:spPr>
          <a:xfrm>
            <a:off x="251640" y="3933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7" name="Connecteur droit 6_2"/>
          <p:cNvSpPr/>
          <p:nvPr/>
        </p:nvSpPr>
        <p:spPr>
          <a:xfrm flipV="1">
            <a:off x="1547640" y="2996640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Rectangle 7_3"/>
          <p:cNvSpPr/>
          <p:nvPr/>
        </p:nvSpPr>
        <p:spPr>
          <a:xfrm>
            <a:off x="507600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9" name="Connecteur droit 8_2"/>
          <p:cNvSpPr/>
          <p:nvPr/>
        </p:nvSpPr>
        <p:spPr>
          <a:xfrm>
            <a:off x="3851640" y="2996640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Rectangle 9_3"/>
          <p:cNvSpPr/>
          <p:nvPr/>
        </p:nvSpPr>
        <p:spPr>
          <a:xfrm>
            <a:off x="730836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1" name="Connecteur droit 10_3"/>
          <p:cNvSpPr/>
          <p:nvPr/>
        </p:nvSpPr>
        <p:spPr>
          <a:xfrm>
            <a:off x="6228000" y="2996640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onnecteur droit 11_3"/>
          <p:cNvSpPr/>
          <p:nvPr/>
        </p:nvSpPr>
        <p:spPr>
          <a:xfrm>
            <a:off x="1547640" y="4257000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Rectangle 12_3"/>
          <p:cNvSpPr/>
          <p:nvPr/>
        </p:nvSpPr>
        <p:spPr>
          <a:xfrm>
            <a:off x="5004000" y="4149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4" name="Connecteur droit 13_1"/>
          <p:cNvSpPr/>
          <p:nvPr/>
        </p:nvSpPr>
        <p:spPr>
          <a:xfrm flipV="1">
            <a:off x="3851640" y="4509000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Rectangle 17_1"/>
          <p:cNvSpPr/>
          <p:nvPr/>
        </p:nvSpPr>
        <p:spPr>
          <a:xfrm>
            <a:off x="7308360" y="4149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Site web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6" name="Connecteur droit 19_1"/>
          <p:cNvSpPr/>
          <p:nvPr/>
        </p:nvSpPr>
        <p:spPr>
          <a:xfrm>
            <a:off x="6156000" y="4509000"/>
            <a:ext cx="1152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7" name="Image 1_6" descr="drapeau.jpg"/>
          <p:cNvPicPr/>
          <p:nvPr/>
        </p:nvPicPr>
        <p:blipFill>
          <a:blip r:embed="rId2" cstate="print"/>
          <a:stretch/>
        </p:blipFill>
        <p:spPr>
          <a:xfrm>
            <a:off x="36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308" name="Image 5_2" descr="logo.png"/>
          <p:cNvPicPr/>
          <p:nvPr/>
        </p:nvPicPr>
        <p:blipFill>
          <a:blip r:embed="rId3" cstate="print"/>
          <a:stretch/>
        </p:blipFill>
        <p:spPr>
          <a:xfrm>
            <a:off x="251640" y="18900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309" name="ZoneTexte 7_5"/>
          <p:cNvSpPr/>
          <p:nvPr/>
        </p:nvSpPr>
        <p:spPr>
          <a:xfrm>
            <a:off x="196200" y="1989000"/>
            <a:ext cx="26852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3_5"/>
          <p:cNvSpPr/>
          <p:nvPr/>
        </p:nvSpPr>
        <p:spPr>
          <a:xfrm>
            <a:off x="2699640" y="4941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1" name="Rectangle 4_4"/>
          <p:cNvSpPr/>
          <p:nvPr/>
        </p:nvSpPr>
        <p:spPr>
          <a:xfrm>
            <a:off x="269964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2" name="Rectangle 5_2"/>
          <p:cNvSpPr/>
          <p:nvPr/>
        </p:nvSpPr>
        <p:spPr>
          <a:xfrm>
            <a:off x="251640" y="3933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3" name="Connecteur droit 6_5"/>
          <p:cNvSpPr/>
          <p:nvPr/>
        </p:nvSpPr>
        <p:spPr>
          <a:xfrm flipV="1">
            <a:off x="1547640" y="2996640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Rectangle 7_2"/>
          <p:cNvSpPr/>
          <p:nvPr/>
        </p:nvSpPr>
        <p:spPr>
          <a:xfrm>
            <a:off x="507600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5" name="Connecteur droit 8_5"/>
          <p:cNvSpPr/>
          <p:nvPr/>
        </p:nvSpPr>
        <p:spPr>
          <a:xfrm>
            <a:off x="3851640" y="2996640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Rectangle 9_2"/>
          <p:cNvSpPr/>
          <p:nvPr/>
        </p:nvSpPr>
        <p:spPr>
          <a:xfrm>
            <a:off x="730836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7" name="Connecteur droit 10_2"/>
          <p:cNvSpPr/>
          <p:nvPr/>
        </p:nvSpPr>
        <p:spPr>
          <a:xfrm>
            <a:off x="6228000" y="2996640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onnecteur droit 11_2"/>
          <p:cNvSpPr/>
          <p:nvPr/>
        </p:nvSpPr>
        <p:spPr>
          <a:xfrm>
            <a:off x="1547640" y="4257000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Rectangle 12_2"/>
          <p:cNvSpPr/>
          <p:nvPr/>
        </p:nvSpPr>
        <p:spPr>
          <a:xfrm>
            <a:off x="5004000" y="4149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0" name="Connecteur droit 13_0"/>
          <p:cNvSpPr/>
          <p:nvPr/>
        </p:nvSpPr>
        <p:spPr>
          <a:xfrm flipV="1">
            <a:off x="3851640" y="4509000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Rectangle 14_1"/>
          <p:cNvSpPr/>
          <p:nvPr/>
        </p:nvSpPr>
        <p:spPr>
          <a:xfrm>
            <a:off x="5004000" y="566136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Affichages des scores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2" name="Connecteur droit 15_1"/>
          <p:cNvSpPr/>
          <p:nvPr/>
        </p:nvSpPr>
        <p:spPr>
          <a:xfrm>
            <a:off x="3851640" y="5301000"/>
            <a:ext cx="1152360" cy="720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Rectangle 16_1"/>
          <p:cNvSpPr/>
          <p:nvPr/>
        </p:nvSpPr>
        <p:spPr>
          <a:xfrm>
            <a:off x="7308360" y="4149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Site web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4" name="Connecteur droit 18_1"/>
          <p:cNvSpPr/>
          <p:nvPr/>
        </p:nvSpPr>
        <p:spPr>
          <a:xfrm>
            <a:off x="6156000" y="4509000"/>
            <a:ext cx="1152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5" name="Image 1_7" descr="drapeau.jpg"/>
          <p:cNvPicPr/>
          <p:nvPr/>
        </p:nvPicPr>
        <p:blipFill>
          <a:blip r:embed="rId2" cstate="print"/>
          <a:stretch/>
        </p:blipFill>
        <p:spPr>
          <a:xfrm>
            <a:off x="36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326" name="Image 5_1" descr="logo.png"/>
          <p:cNvPicPr/>
          <p:nvPr/>
        </p:nvPicPr>
        <p:blipFill>
          <a:blip r:embed="rId3" cstate="print"/>
          <a:stretch/>
        </p:blipFill>
        <p:spPr>
          <a:xfrm>
            <a:off x="251640" y="18900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327" name="ZoneTexte 7_6"/>
          <p:cNvSpPr/>
          <p:nvPr/>
        </p:nvSpPr>
        <p:spPr>
          <a:xfrm>
            <a:off x="196200" y="1989000"/>
            <a:ext cx="26852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 3_6"/>
          <p:cNvSpPr/>
          <p:nvPr/>
        </p:nvSpPr>
        <p:spPr>
          <a:xfrm>
            <a:off x="2699640" y="4941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Implémenter une application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29" name="Rectangle 4_7"/>
          <p:cNvSpPr/>
          <p:nvPr/>
        </p:nvSpPr>
        <p:spPr>
          <a:xfrm>
            <a:off x="269964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Implanter des pc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0" name="Rectangle 5_5"/>
          <p:cNvSpPr/>
          <p:nvPr/>
        </p:nvSpPr>
        <p:spPr>
          <a:xfrm>
            <a:off x="251640" y="3933000"/>
            <a:ext cx="1295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Les tâches à effectuer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1" name="Connecteur droit 6_4"/>
          <p:cNvSpPr/>
          <p:nvPr/>
        </p:nvSpPr>
        <p:spPr>
          <a:xfrm flipV="1">
            <a:off x="1547640" y="2996640"/>
            <a:ext cx="1152000" cy="126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Rectangle 7_5"/>
          <p:cNvSpPr/>
          <p:nvPr/>
        </p:nvSpPr>
        <p:spPr>
          <a:xfrm>
            <a:off x="507600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Windows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3" name="Connecteur droit 8_4"/>
          <p:cNvSpPr/>
          <p:nvPr/>
        </p:nvSpPr>
        <p:spPr>
          <a:xfrm>
            <a:off x="3851640" y="2996640"/>
            <a:ext cx="1224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Rectangle 9_5"/>
          <p:cNvSpPr/>
          <p:nvPr/>
        </p:nvSpPr>
        <p:spPr>
          <a:xfrm>
            <a:off x="7308360" y="2637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LAMP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5" name="Connecteur droit 10_5"/>
          <p:cNvSpPr/>
          <p:nvPr/>
        </p:nvSpPr>
        <p:spPr>
          <a:xfrm>
            <a:off x="6228000" y="2996640"/>
            <a:ext cx="1080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onnecteur droit 11_5"/>
          <p:cNvSpPr/>
          <p:nvPr/>
        </p:nvSpPr>
        <p:spPr>
          <a:xfrm>
            <a:off x="1547640" y="4257000"/>
            <a:ext cx="1152000" cy="104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Rectangle 12_5"/>
          <p:cNvSpPr/>
          <p:nvPr/>
        </p:nvSpPr>
        <p:spPr>
          <a:xfrm>
            <a:off x="5004000" y="4149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 des participants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38" name="Connecteur droit 13_3"/>
          <p:cNvSpPr/>
          <p:nvPr/>
        </p:nvSpPr>
        <p:spPr>
          <a:xfrm flipV="1">
            <a:off x="3851640" y="4509000"/>
            <a:ext cx="1152360" cy="79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Rectangle 14_0"/>
          <p:cNvSpPr/>
          <p:nvPr/>
        </p:nvSpPr>
        <p:spPr>
          <a:xfrm>
            <a:off x="5004000" y="566136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Affichages des scores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0" name="Connecteur droit 15_0"/>
          <p:cNvSpPr/>
          <p:nvPr/>
        </p:nvSpPr>
        <p:spPr>
          <a:xfrm>
            <a:off x="3851640" y="5301000"/>
            <a:ext cx="1152360" cy="720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Rectangle 16_0"/>
          <p:cNvSpPr/>
          <p:nvPr/>
        </p:nvSpPr>
        <p:spPr>
          <a:xfrm>
            <a:off x="7308360" y="414900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Site web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2" name="Connecteur droit 17_1"/>
          <p:cNvSpPr/>
          <p:nvPr/>
        </p:nvSpPr>
        <p:spPr>
          <a:xfrm>
            <a:off x="6156000" y="4509000"/>
            <a:ext cx="1152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Rectangle 18_1"/>
          <p:cNvSpPr/>
          <p:nvPr/>
        </p:nvSpPr>
        <p:spPr>
          <a:xfrm>
            <a:off x="7380360" y="5661360"/>
            <a:ext cx="115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Site web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44" name="Connecteur droit 20_1"/>
          <p:cNvSpPr/>
          <p:nvPr/>
        </p:nvSpPr>
        <p:spPr>
          <a:xfrm>
            <a:off x="6156000" y="6021000"/>
            <a:ext cx="122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Image 1_8" descr="drapeau.jpg"/>
          <p:cNvPicPr/>
          <p:nvPr/>
        </p:nvPicPr>
        <p:blipFill>
          <a:blip r:embed="rId2" cstate="print"/>
          <a:stretch/>
        </p:blipFill>
        <p:spPr>
          <a:xfrm>
            <a:off x="36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346" name="Image 5_0" descr="logo.png"/>
          <p:cNvPicPr/>
          <p:nvPr/>
        </p:nvPicPr>
        <p:blipFill>
          <a:blip r:embed="rId3" cstate="print"/>
          <a:stretch/>
        </p:blipFill>
        <p:spPr>
          <a:xfrm>
            <a:off x="251640" y="18900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347" name="ZoneTexte 7_7"/>
          <p:cNvSpPr/>
          <p:nvPr/>
        </p:nvSpPr>
        <p:spPr>
          <a:xfrm>
            <a:off x="196200" y="1989000"/>
            <a:ext cx="26852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Partie de l’élève 3: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ctangle 24"/>
          <p:cNvSpPr/>
          <p:nvPr/>
        </p:nvSpPr>
        <p:spPr>
          <a:xfrm>
            <a:off x="755640" y="385164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Tâches à effectuer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49" name="Rectangle 25"/>
          <p:cNvSpPr/>
          <p:nvPr/>
        </p:nvSpPr>
        <p:spPr>
          <a:xfrm>
            <a:off x="2699640" y="213300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50" name="Connecteur droit 28"/>
          <p:cNvSpPr/>
          <p:nvPr/>
        </p:nvSpPr>
        <p:spPr>
          <a:xfrm flipV="1">
            <a:off x="1691640" y="2389320"/>
            <a:ext cx="1008000" cy="1719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1" name="Image 4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352" name="Image 5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353" name="Espace réservé du numéro de diapositive 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EA6199B-029E-43B8-83C6-0252E2020214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54" name="ZoneTexte 7"/>
          <p:cNvSpPr/>
          <p:nvPr/>
        </p:nvSpPr>
        <p:spPr>
          <a:xfrm>
            <a:off x="0" y="1917000"/>
            <a:ext cx="269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Partie de l’élève 4: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34"/>
          <p:cNvSpPr/>
          <p:nvPr/>
        </p:nvSpPr>
        <p:spPr>
          <a:xfrm>
            <a:off x="755640" y="385164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Tâches à effectuer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56" name="Rectangle 38"/>
          <p:cNvSpPr/>
          <p:nvPr/>
        </p:nvSpPr>
        <p:spPr>
          <a:xfrm>
            <a:off x="2699640" y="256500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57" name="Connecteur droit 42"/>
          <p:cNvSpPr/>
          <p:nvPr/>
        </p:nvSpPr>
        <p:spPr>
          <a:xfrm flipV="1">
            <a:off x="1691640" y="2821320"/>
            <a:ext cx="1008000" cy="1287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onnecteur droit 43"/>
          <p:cNvSpPr/>
          <p:nvPr/>
        </p:nvSpPr>
        <p:spPr>
          <a:xfrm flipV="1">
            <a:off x="3635640" y="2240640"/>
            <a:ext cx="1440360" cy="5806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onnecteur droit 44"/>
          <p:cNvSpPr/>
          <p:nvPr/>
        </p:nvSpPr>
        <p:spPr>
          <a:xfrm>
            <a:off x="3635640" y="2821320"/>
            <a:ext cx="1368360" cy="896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Rectangle 45"/>
          <p:cNvSpPr/>
          <p:nvPr/>
        </p:nvSpPr>
        <p:spPr>
          <a:xfrm>
            <a:off x="5004000" y="2781000"/>
            <a:ext cx="935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Vérifier l’ID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61" name="Rectangle 46"/>
          <p:cNvSpPr/>
          <p:nvPr/>
        </p:nvSpPr>
        <p:spPr>
          <a:xfrm>
            <a:off x="5076000" y="1989000"/>
            <a:ext cx="935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362" name="Image 8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363" name="Image 9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364" name="Espace réservé du numéro de diapositive 1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BE40FF-5B47-4F43-9253-028EE29ACD81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4"/>
          <p:cNvSpPr/>
          <p:nvPr/>
        </p:nvSpPr>
        <p:spPr>
          <a:xfrm>
            <a:off x="755640" y="386784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66" name="Rectangle 35"/>
          <p:cNvSpPr/>
          <p:nvPr/>
        </p:nvSpPr>
        <p:spPr>
          <a:xfrm>
            <a:off x="2699640" y="2637000"/>
            <a:ext cx="1007640" cy="5198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Vérifier l’ID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67" name="Rectangle 36"/>
          <p:cNvSpPr/>
          <p:nvPr/>
        </p:nvSpPr>
        <p:spPr>
          <a:xfrm>
            <a:off x="2699640" y="5101560"/>
            <a:ext cx="944640" cy="487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68" name="Connecteur droit 16"/>
          <p:cNvSpPr/>
          <p:nvPr/>
        </p:nvSpPr>
        <p:spPr>
          <a:xfrm flipV="1">
            <a:off x="1691640" y="2896920"/>
            <a:ext cx="1008000" cy="12276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onnecteur droit 18"/>
          <p:cNvSpPr/>
          <p:nvPr/>
        </p:nvSpPr>
        <p:spPr>
          <a:xfrm>
            <a:off x="1691640" y="4124520"/>
            <a:ext cx="1008000" cy="12207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0" name="Image 6" descr="drapeau.jpg"/>
          <p:cNvPicPr/>
          <p:nvPr/>
        </p:nvPicPr>
        <p:blipFill>
          <a:blip r:embed="rId3" cstate="print"/>
          <a:stretch/>
        </p:blipFill>
        <p:spPr>
          <a:xfrm>
            <a:off x="0" y="108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371" name="Image 7" descr="logo.png"/>
          <p:cNvPicPr/>
          <p:nvPr/>
        </p:nvPicPr>
        <p:blipFill>
          <a:blip r:embed="rId4" cstate="print"/>
          <a:stretch/>
        </p:blipFill>
        <p:spPr>
          <a:xfrm>
            <a:off x="251640" y="21600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372" name="Espace réservé du numéro de diapositive 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7783A15-EFB8-49FE-BB23-3ACF419869D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ctangle 38"/>
          <p:cNvSpPr/>
          <p:nvPr/>
        </p:nvSpPr>
        <p:spPr>
          <a:xfrm>
            <a:off x="4284000" y="2005200"/>
            <a:ext cx="1007640" cy="487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Lecteur RFID + Arduino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74" name="Rectangle 39"/>
          <p:cNvSpPr/>
          <p:nvPr/>
        </p:nvSpPr>
        <p:spPr>
          <a:xfrm>
            <a:off x="4284000" y="2653200"/>
            <a:ext cx="1007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Lecteur NFC + Arduino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75" name="Rectangle 40"/>
          <p:cNvSpPr/>
          <p:nvPr/>
        </p:nvSpPr>
        <p:spPr>
          <a:xfrm>
            <a:off x="4284000" y="3301200"/>
            <a:ext cx="1007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laser + Appareil photo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76" name="Rectangle 14"/>
          <p:cNvSpPr/>
          <p:nvPr/>
        </p:nvSpPr>
        <p:spPr>
          <a:xfrm>
            <a:off x="755640" y="386784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77" name="Rectangle 16"/>
          <p:cNvSpPr/>
          <p:nvPr/>
        </p:nvSpPr>
        <p:spPr>
          <a:xfrm>
            <a:off x="2699640" y="5101560"/>
            <a:ext cx="944640" cy="487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78" name="Connecteur droit 18"/>
          <p:cNvSpPr/>
          <p:nvPr/>
        </p:nvSpPr>
        <p:spPr>
          <a:xfrm>
            <a:off x="1691640" y="4124520"/>
            <a:ext cx="1008000" cy="12207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onnecteur droit 29"/>
          <p:cNvSpPr/>
          <p:nvPr/>
        </p:nvSpPr>
        <p:spPr>
          <a:xfrm flipV="1">
            <a:off x="3707640" y="2905200"/>
            <a:ext cx="576000" cy="792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onnecteur droit 31"/>
          <p:cNvSpPr/>
          <p:nvPr/>
        </p:nvSpPr>
        <p:spPr>
          <a:xfrm flipV="1">
            <a:off x="3707640" y="2248920"/>
            <a:ext cx="576000" cy="6642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onnecteur droit 33"/>
          <p:cNvSpPr/>
          <p:nvPr/>
        </p:nvSpPr>
        <p:spPr>
          <a:xfrm>
            <a:off x="3707640" y="2913120"/>
            <a:ext cx="576000" cy="6400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Rectangle 47"/>
          <p:cNvSpPr/>
          <p:nvPr/>
        </p:nvSpPr>
        <p:spPr>
          <a:xfrm>
            <a:off x="2699640" y="2637000"/>
            <a:ext cx="1007640" cy="5198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Vérifier l’ID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83" name="Connecteur droit 49"/>
          <p:cNvSpPr/>
          <p:nvPr/>
        </p:nvSpPr>
        <p:spPr>
          <a:xfrm flipV="1">
            <a:off x="1691640" y="2896920"/>
            <a:ext cx="1008000" cy="12276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4" name="Image 1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385" name="Image 1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386" name="Espace réservé du numéro de diapositive 1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26AE8D2-8837-4638-920D-4CEF385AD274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37"/>
          <p:cNvSpPr/>
          <p:nvPr/>
        </p:nvSpPr>
        <p:spPr>
          <a:xfrm>
            <a:off x="4284000" y="5101560"/>
            <a:ext cx="1007640" cy="487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Site HTML + Tableau CSS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88" name="Rectangle 38"/>
          <p:cNvSpPr/>
          <p:nvPr/>
        </p:nvSpPr>
        <p:spPr>
          <a:xfrm>
            <a:off x="4284000" y="2005200"/>
            <a:ext cx="1007640" cy="487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Lecteur RFID + Arduino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89" name="Rectangle 39"/>
          <p:cNvSpPr/>
          <p:nvPr/>
        </p:nvSpPr>
        <p:spPr>
          <a:xfrm>
            <a:off x="4284000" y="2653200"/>
            <a:ext cx="1007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Lecteur NFC + Arduino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90" name="Rectangle 40"/>
          <p:cNvSpPr/>
          <p:nvPr/>
        </p:nvSpPr>
        <p:spPr>
          <a:xfrm>
            <a:off x="4284000" y="3301200"/>
            <a:ext cx="1007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laser + Appareil photo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91" name="Rectangle 14"/>
          <p:cNvSpPr/>
          <p:nvPr/>
        </p:nvSpPr>
        <p:spPr>
          <a:xfrm>
            <a:off x="755640" y="386784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92" name="Rectangle 16"/>
          <p:cNvSpPr/>
          <p:nvPr/>
        </p:nvSpPr>
        <p:spPr>
          <a:xfrm>
            <a:off x="2699640" y="5101560"/>
            <a:ext cx="944640" cy="487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93" name="Connecteur droit 18"/>
          <p:cNvSpPr/>
          <p:nvPr/>
        </p:nvSpPr>
        <p:spPr>
          <a:xfrm>
            <a:off x="1691640" y="4124520"/>
            <a:ext cx="1008000" cy="12207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onnecteur droit 29"/>
          <p:cNvSpPr/>
          <p:nvPr/>
        </p:nvSpPr>
        <p:spPr>
          <a:xfrm flipV="1">
            <a:off x="3707640" y="2905200"/>
            <a:ext cx="576000" cy="792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onnecteur droit 31"/>
          <p:cNvSpPr/>
          <p:nvPr/>
        </p:nvSpPr>
        <p:spPr>
          <a:xfrm flipV="1">
            <a:off x="3707640" y="2248920"/>
            <a:ext cx="576000" cy="6642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onnecteur droit 33"/>
          <p:cNvSpPr/>
          <p:nvPr/>
        </p:nvSpPr>
        <p:spPr>
          <a:xfrm>
            <a:off x="3707640" y="2913120"/>
            <a:ext cx="576000" cy="6400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onnecteur droit 46"/>
          <p:cNvSpPr/>
          <p:nvPr/>
        </p:nvSpPr>
        <p:spPr>
          <a:xfrm>
            <a:off x="3644640" y="5345280"/>
            <a:ext cx="639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Rectangle 47"/>
          <p:cNvSpPr/>
          <p:nvPr/>
        </p:nvSpPr>
        <p:spPr>
          <a:xfrm>
            <a:off x="2699640" y="2637000"/>
            <a:ext cx="1007640" cy="5198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Vérifier l’ID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399" name="Connecteur droit 49"/>
          <p:cNvSpPr/>
          <p:nvPr/>
        </p:nvSpPr>
        <p:spPr>
          <a:xfrm flipV="1">
            <a:off x="1691640" y="2896920"/>
            <a:ext cx="1008000" cy="12276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0" name="Image 15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401" name="Image 17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402" name="Espace réservé du numéro de diapositive 1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DF17E69-BDAB-4D26-9AE4-B0264883ACBA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Rectangle 31"/>
          <p:cNvSpPr/>
          <p:nvPr/>
        </p:nvSpPr>
        <p:spPr>
          <a:xfrm>
            <a:off x="755640" y="385164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Tâches à effectuer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04" name="Connecteur droit 34"/>
          <p:cNvSpPr/>
          <p:nvPr/>
        </p:nvSpPr>
        <p:spPr>
          <a:xfrm>
            <a:off x="1691640" y="4108320"/>
            <a:ext cx="1008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onnecteur droit 40"/>
          <p:cNvSpPr/>
          <p:nvPr/>
        </p:nvSpPr>
        <p:spPr>
          <a:xfrm flipV="1">
            <a:off x="1691640" y="2821320"/>
            <a:ext cx="1080000" cy="1287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Rectangle 44"/>
          <p:cNvSpPr/>
          <p:nvPr/>
        </p:nvSpPr>
        <p:spPr>
          <a:xfrm>
            <a:off x="2699640" y="385164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Acquérir les données sur le PC Banc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07" name="Rectangle 45"/>
          <p:cNvSpPr/>
          <p:nvPr/>
        </p:nvSpPr>
        <p:spPr>
          <a:xfrm>
            <a:off x="2771640" y="256500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08" name="Connecteur droit 55"/>
          <p:cNvSpPr/>
          <p:nvPr/>
        </p:nvSpPr>
        <p:spPr>
          <a:xfrm flipV="1">
            <a:off x="3707640" y="2153520"/>
            <a:ext cx="1368360" cy="6678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onnecteur droit 56"/>
          <p:cNvSpPr/>
          <p:nvPr/>
        </p:nvSpPr>
        <p:spPr>
          <a:xfrm>
            <a:off x="3707640" y="2821320"/>
            <a:ext cx="1368360" cy="567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Rectangle 57"/>
          <p:cNvSpPr/>
          <p:nvPr/>
        </p:nvSpPr>
        <p:spPr>
          <a:xfrm>
            <a:off x="5076000" y="313164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Vérifier l’ID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11" name="Rectangle 58"/>
          <p:cNvSpPr/>
          <p:nvPr/>
        </p:nvSpPr>
        <p:spPr>
          <a:xfrm>
            <a:off x="5076000" y="1917000"/>
            <a:ext cx="935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412" name="Image 10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413" name="Image 11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414" name="Espace réservé du numéro de diapositive 1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D595034-CC09-43AD-BF84-B7662655A6AC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49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 6" descr="carte_mentale.PNG"/>
          <p:cNvPicPr/>
          <p:nvPr/>
        </p:nvPicPr>
        <p:blipFill>
          <a:blip r:embed="rId3" cstate="print"/>
          <a:stretch/>
        </p:blipFill>
        <p:spPr>
          <a:xfrm>
            <a:off x="0" y="620640"/>
            <a:ext cx="9143640" cy="6237000"/>
          </a:xfrm>
          <a:prstGeom prst="rect">
            <a:avLst/>
          </a:prstGeom>
          <a:ln w="0">
            <a:noFill/>
          </a:ln>
        </p:spPr>
      </p:pic>
      <p:sp>
        <p:nvSpPr>
          <p:cNvPr id="122" name="ZoneTexte 1"/>
          <p:cNvSpPr/>
          <p:nvPr/>
        </p:nvSpPr>
        <p:spPr>
          <a:xfrm>
            <a:off x="0" y="764640"/>
            <a:ext cx="3275640" cy="10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Répartition des tâches en plusieurs parties avec la cahier des charges</a:t>
            </a:r>
            <a:endParaRPr lang="fr-FR" sz="2000" b="0" strike="noStrike" spc="-1">
              <a:latin typeface="Arial"/>
            </a:endParaRPr>
          </a:p>
        </p:txBody>
      </p:sp>
      <p:pic>
        <p:nvPicPr>
          <p:cNvPr id="123" name="Image 7" descr="drapeau.jpg"/>
          <p:cNvPicPr/>
          <p:nvPr/>
        </p:nvPicPr>
        <p:blipFill>
          <a:blip r:embed="rId4" cstate="print"/>
          <a:stretch/>
        </p:blipFill>
        <p:spPr>
          <a:xfrm>
            <a:off x="0" y="0"/>
            <a:ext cx="9143640" cy="764280"/>
          </a:xfrm>
          <a:prstGeom prst="rect">
            <a:avLst/>
          </a:prstGeom>
          <a:ln w="0">
            <a:noFill/>
          </a:ln>
        </p:spPr>
      </p:pic>
      <p:pic>
        <p:nvPicPr>
          <p:cNvPr id="124" name="Image 8" descr="logo.png"/>
          <p:cNvPicPr/>
          <p:nvPr/>
        </p:nvPicPr>
        <p:blipFill>
          <a:blip r:embed="rId5" cstate="print"/>
          <a:stretch/>
        </p:blipFill>
        <p:spPr>
          <a:xfrm>
            <a:off x="251640" y="116640"/>
            <a:ext cx="2324880" cy="547200"/>
          </a:xfrm>
          <a:prstGeom prst="rect">
            <a:avLst/>
          </a:prstGeom>
          <a:ln w="0">
            <a:noFill/>
          </a:ln>
        </p:spPr>
      </p:pic>
      <p:sp>
        <p:nvSpPr>
          <p:cNvPr id="125" name="Espace réservé du numéro de diapositive 4"/>
          <p:cNvSpPr txBox="1"/>
          <p:nvPr/>
        </p:nvSpPr>
        <p:spPr>
          <a:xfrm>
            <a:off x="7010280" y="649296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8844F67-8365-4EA3-8DE6-7D35B925CB0E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Rectangle 24"/>
          <p:cNvSpPr/>
          <p:nvPr/>
        </p:nvSpPr>
        <p:spPr>
          <a:xfrm>
            <a:off x="683640" y="450000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Tâches à effectuer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16" name="Connecteur droit 29"/>
          <p:cNvSpPr/>
          <p:nvPr/>
        </p:nvSpPr>
        <p:spPr>
          <a:xfrm>
            <a:off x="1619640" y="4756320"/>
            <a:ext cx="1008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onnecteur droit 33"/>
          <p:cNvSpPr/>
          <p:nvPr/>
        </p:nvSpPr>
        <p:spPr>
          <a:xfrm flipV="1">
            <a:off x="1619640" y="3037320"/>
            <a:ext cx="1008000" cy="1719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Rectangle 44"/>
          <p:cNvSpPr/>
          <p:nvPr/>
        </p:nvSpPr>
        <p:spPr>
          <a:xfrm>
            <a:off x="2627640" y="450000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Acquérir les données sur le PC Banc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19" name="Rectangle 45"/>
          <p:cNvSpPr/>
          <p:nvPr/>
        </p:nvSpPr>
        <p:spPr>
          <a:xfrm>
            <a:off x="2627640" y="278100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20" name="Connecteur droit 47"/>
          <p:cNvSpPr/>
          <p:nvPr/>
        </p:nvSpPr>
        <p:spPr>
          <a:xfrm flipV="1">
            <a:off x="3563640" y="4405680"/>
            <a:ext cx="1368360" cy="3506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onnecteur droit 48"/>
          <p:cNvSpPr/>
          <p:nvPr/>
        </p:nvSpPr>
        <p:spPr>
          <a:xfrm>
            <a:off x="3563640" y="4756320"/>
            <a:ext cx="1368360" cy="3693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Rectangle 51"/>
          <p:cNvSpPr/>
          <p:nvPr/>
        </p:nvSpPr>
        <p:spPr>
          <a:xfrm>
            <a:off x="4932000" y="4158360"/>
            <a:ext cx="935640" cy="494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Carte Arduino Mega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23" name="Rectangle 52"/>
          <p:cNvSpPr/>
          <p:nvPr/>
        </p:nvSpPr>
        <p:spPr>
          <a:xfrm>
            <a:off x="4932000" y="4878360"/>
            <a:ext cx="935640" cy="494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Carte Raspberry Pi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24" name="Connecteur droit 55"/>
          <p:cNvSpPr/>
          <p:nvPr/>
        </p:nvSpPr>
        <p:spPr>
          <a:xfrm flipV="1">
            <a:off x="3563640" y="2369520"/>
            <a:ext cx="1368360" cy="6678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onnecteur droit 56"/>
          <p:cNvSpPr/>
          <p:nvPr/>
        </p:nvSpPr>
        <p:spPr>
          <a:xfrm>
            <a:off x="3563640" y="3037320"/>
            <a:ext cx="1368360" cy="567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Rectangle 57"/>
          <p:cNvSpPr/>
          <p:nvPr/>
        </p:nvSpPr>
        <p:spPr>
          <a:xfrm>
            <a:off x="4932000" y="334764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Vérifier l’ID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27" name="Rectangle 58"/>
          <p:cNvSpPr/>
          <p:nvPr/>
        </p:nvSpPr>
        <p:spPr>
          <a:xfrm>
            <a:off x="4932000" y="2133000"/>
            <a:ext cx="935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428" name="Image 14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429" name="Image 15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430" name="Espace réservé du numéro de diapositive 1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7E07499-FCD4-4289-B9BB-98D0A2BBCE2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50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angle 24"/>
          <p:cNvSpPr/>
          <p:nvPr/>
        </p:nvSpPr>
        <p:spPr>
          <a:xfrm>
            <a:off x="755640" y="436500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Tâches à effectuer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32" name="Rectangle 25"/>
          <p:cNvSpPr/>
          <p:nvPr/>
        </p:nvSpPr>
        <p:spPr>
          <a:xfrm>
            <a:off x="2699640" y="435564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Acquérir les données sur le PC Banc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33" name="Rectangle 26"/>
          <p:cNvSpPr/>
          <p:nvPr/>
        </p:nvSpPr>
        <p:spPr>
          <a:xfrm>
            <a:off x="2699640" y="263700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34" name="Rectangle 28"/>
          <p:cNvSpPr/>
          <p:nvPr/>
        </p:nvSpPr>
        <p:spPr>
          <a:xfrm>
            <a:off x="2699640" y="6093360"/>
            <a:ext cx="935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Implanter les capteurs sur le banc d’essai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35" name="Connecteur droit 29"/>
          <p:cNvSpPr/>
          <p:nvPr/>
        </p:nvSpPr>
        <p:spPr>
          <a:xfrm>
            <a:off x="1691640" y="4612320"/>
            <a:ext cx="1008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onnecteur droit 33"/>
          <p:cNvSpPr/>
          <p:nvPr/>
        </p:nvSpPr>
        <p:spPr>
          <a:xfrm flipV="1">
            <a:off x="1691640" y="2893320"/>
            <a:ext cx="1008000" cy="1719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onnecteur droit 34"/>
          <p:cNvSpPr/>
          <p:nvPr/>
        </p:nvSpPr>
        <p:spPr>
          <a:xfrm>
            <a:off x="1691640" y="4612320"/>
            <a:ext cx="1008000" cy="17326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onnecteur droit 43"/>
          <p:cNvSpPr/>
          <p:nvPr/>
        </p:nvSpPr>
        <p:spPr>
          <a:xfrm flipV="1">
            <a:off x="3635640" y="4261680"/>
            <a:ext cx="1368360" cy="3506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onnecteur droit 44"/>
          <p:cNvSpPr/>
          <p:nvPr/>
        </p:nvSpPr>
        <p:spPr>
          <a:xfrm>
            <a:off x="3635640" y="4612320"/>
            <a:ext cx="1368360" cy="3693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Rectangle 55"/>
          <p:cNvSpPr/>
          <p:nvPr/>
        </p:nvSpPr>
        <p:spPr>
          <a:xfrm>
            <a:off x="5004000" y="4014360"/>
            <a:ext cx="935640" cy="494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Carte Arduino Mega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41" name="Rectangle 56"/>
          <p:cNvSpPr/>
          <p:nvPr/>
        </p:nvSpPr>
        <p:spPr>
          <a:xfrm>
            <a:off x="5004000" y="4734360"/>
            <a:ext cx="935640" cy="494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Carte Raspberry Pi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42" name="Connecteur droit 62"/>
          <p:cNvSpPr/>
          <p:nvPr/>
        </p:nvSpPr>
        <p:spPr>
          <a:xfrm flipV="1">
            <a:off x="3635640" y="2225520"/>
            <a:ext cx="1368360" cy="6678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onnecteur droit 65"/>
          <p:cNvSpPr/>
          <p:nvPr/>
        </p:nvSpPr>
        <p:spPr>
          <a:xfrm>
            <a:off x="3635640" y="2893320"/>
            <a:ext cx="1368360" cy="567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Rectangle 69"/>
          <p:cNvSpPr/>
          <p:nvPr/>
        </p:nvSpPr>
        <p:spPr>
          <a:xfrm>
            <a:off x="5004000" y="320364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Vérifier l’ID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45" name="Rectangle 70"/>
          <p:cNvSpPr/>
          <p:nvPr/>
        </p:nvSpPr>
        <p:spPr>
          <a:xfrm>
            <a:off x="5004000" y="1989000"/>
            <a:ext cx="935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446" name="Image 16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447" name="Image 17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448" name="Espace réservé du numéro de diapositive 1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476910C-2626-413A-9A8A-B39FB5446E24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51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 35"/>
          <p:cNvSpPr/>
          <p:nvPr/>
        </p:nvSpPr>
        <p:spPr>
          <a:xfrm>
            <a:off x="5004000" y="269964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Vérifier l’ID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50" name="Rectangle 36"/>
          <p:cNvSpPr/>
          <p:nvPr/>
        </p:nvSpPr>
        <p:spPr>
          <a:xfrm>
            <a:off x="5004000" y="1917000"/>
            <a:ext cx="935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51" name="Rectangle 76"/>
          <p:cNvSpPr/>
          <p:nvPr/>
        </p:nvSpPr>
        <p:spPr>
          <a:xfrm>
            <a:off x="755640" y="386100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Tâches à effectuer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52" name="Rectangle 77"/>
          <p:cNvSpPr/>
          <p:nvPr/>
        </p:nvSpPr>
        <p:spPr>
          <a:xfrm>
            <a:off x="2699640" y="386100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Acquérir les données sur le PC Banc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53" name="Rectangle 78"/>
          <p:cNvSpPr/>
          <p:nvPr/>
        </p:nvSpPr>
        <p:spPr>
          <a:xfrm>
            <a:off x="2699640" y="214200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54" name="Rectangle 79"/>
          <p:cNvSpPr/>
          <p:nvPr/>
        </p:nvSpPr>
        <p:spPr>
          <a:xfrm>
            <a:off x="2699640" y="5598360"/>
            <a:ext cx="935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Implanter les capteurs sur le banc d’essai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55" name="Connecteur droit 80"/>
          <p:cNvSpPr/>
          <p:nvPr/>
        </p:nvSpPr>
        <p:spPr>
          <a:xfrm>
            <a:off x="1691640" y="4117680"/>
            <a:ext cx="1008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Rectangle 84"/>
          <p:cNvSpPr/>
          <p:nvPr/>
        </p:nvSpPr>
        <p:spPr>
          <a:xfrm>
            <a:off x="5004000" y="3501000"/>
            <a:ext cx="935640" cy="494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Carte Arduino Mega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57" name="Connecteur droit 94"/>
          <p:cNvSpPr/>
          <p:nvPr/>
        </p:nvSpPr>
        <p:spPr>
          <a:xfrm flipV="1">
            <a:off x="1691640" y="2398680"/>
            <a:ext cx="1008000" cy="1719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onnecteur droit 96"/>
          <p:cNvSpPr/>
          <p:nvPr/>
        </p:nvSpPr>
        <p:spPr>
          <a:xfrm>
            <a:off x="1691640" y="4117680"/>
            <a:ext cx="1008000" cy="17326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Rectangle 97"/>
          <p:cNvSpPr/>
          <p:nvPr/>
        </p:nvSpPr>
        <p:spPr>
          <a:xfrm>
            <a:off x="5004000" y="4230360"/>
            <a:ext cx="935640" cy="494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Carte Raspberry Pi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60" name="Rectangle 98"/>
          <p:cNvSpPr/>
          <p:nvPr/>
        </p:nvSpPr>
        <p:spPr>
          <a:xfrm>
            <a:off x="5004000" y="4941000"/>
            <a:ext cx="935640" cy="494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de tension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61" name="Rectangle 99"/>
          <p:cNvSpPr/>
          <p:nvPr/>
        </p:nvSpPr>
        <p:spPr>
          <a:xfrm>
            <a:off x="5004000" y="6246720"/>
            <a:ext cx="935640" cy="494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d’intensité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62" name="Rectangle 100"/>
          <p:cNvSpPr/>
          <p:nvPr/>
        </p:nvSpPr>
        <p:spPr>
          <a:xfrm>
            <a:off x="5004000" y="5598360"/>
            <a:ext cx="935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laser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63" name="Connecteur droit 102"/>
          <p:cNvSpPr/>
          <p:nvPr/>
        </p:nvSpPr>
        <p:spPr>
          <a:xfrm flipV="1">
            <a:off x="3635640" y="5188320"/>
            <a:ext cx="1368360" cy="6620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onnecteur droit 106"/>
          <p:cNvSpPr/>
          <p:nvPr/>
        </p:nvSpPr>
        <p:spPr>
          <a:xfrm>
            <a:off x="3635640" y="5850360"/>
            <a:ext cx="1368360" cy="64332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onnecteur droit 108"/>
          <p:cNvSpPr/>
          <p:nvPr/>
        </p:nvSpPr>
        <p:spPr>
          <a:xfrm flipV="1">
            <a:off x="3635640" y="3748320"/>
            <a:ext cx="1368360" cy="3693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onnecteur droit 110"/>
          <p:cNvSpPr/>
          <p:nvPr/>
        </p:nvSpPr>
        <p:spPr>
          <a:xfrm>
            <a:off x="3635640" y="4117680"/>
            <a:ext cx="1368360" cy="360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onnecteur droit 27"/>
          <p:cNvSpPr/>
          <p:nvPr/>
        </p:nvSpPr>
        <p:spPr>
          <a:xfrm>
            <a:off x="3635640" y="5850360"/>
            <a:ext cx="136836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onnecteur droit 125"/>
          <p:cNvSpPr/>
          <p:nvPr/>
        </p:nvSpPr>
        <p:spPr>
          <a:xfrm flipV="1">
            <a:off x="3635640" y="2153520"/>
            <a:ext cx="1368360" cy="2451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onnecteur droit 127"/>
          <p:cNvSpPr/>
          <p:nvPr/>
        </p:nvSpPr>
        <p:spPr>
          <a:xfrm>
            <a:off x="3635640" y="2398680"/>
            <a:ext cx="1368360" cy="5572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Image 2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471" name="Image 2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472" name="Espace réservé du numéro de diapositive 2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75E2D4-83D5-4524-88BE-AB3CFE5CA9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52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Rectangle 35"/>
          <p:cNvSpPr/>
          <p:nvPr/>
        </p:nvSpPr>
        <p:spPr>
          <a:xfrm>
            <a:off x="5004000" y="269964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Vérifier l’ID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74" name="Rectangle 36"/>
          <p:cNvSpPr/>
          <p:nvPr/>
        </p:nvSpPr>
        <p:spPr>
          <a:xfrm>
            <a:off x="5004000" y="1484640"/>
            <a:ext cx="935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Afficher les caractéristiques de la voiture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75" name="Rectangle 76"/>
          <p:cNvSpPr/>
          <p:nvPr/>
        </p:nvSpPr>
        <p:spPr>
          <a:xfrm>
            <a:off x="755640" y="386100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Tâches à effectuer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76" name="Rectangle 77"/>
          <p:cNvSpPr/>
          <p:nvPr/>
        </p:nvSpPr>
        <p:spPr>
          <a:xfrm>
            <a:off x="2699640" y="386100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Acquérir les données sur le PC Banc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77" name="Rectangle 78"/>
          <p:cNvSpPr/>
          <p:nvPr/>
        </p:nvSpPr>
        <p:spPr>
          <a:xfrm>
            <a:off x="2699640" y="2142000"/>
            <a:ext cx="935640" cy="513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Implémenter une application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78" name="Rectangle 79"/>
          <p:cNvSpPr/>
          <p:nvPr/>
        </p:nvSpPr>
        <p:spPr>
          <a:xfrm>
            <a:off x="2699640" y="5598360"/>
            <a:ext cx="935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Implanter les capteurs sur le banc d’essai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79" name="Connecteur droit 80"/>
          <p:cNvSpPr/>
          <p:nvPr/>
        </p:nvSpPr>
        <p:spPr>
          <a:xfrm>
            <a:off x="1691640" y="4117680"/>
            <a:ext cx="1008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Rectangle 84"/>
          <p:cNvSpPr/>
          <p:nvPr/>
        </p:nvSpPr>
        <p:spPr>
          <a:xfrm>
            <a:off x="5004000" y="3501000"/>
            <a:ext cx="935640" cy="494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Carte Arduino Mega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81" name="Connecteur droit 94"/>
          <p:cNvSpPr/>
          <p:nvPr/>
        </p:nvSpPr>
        <p:spPr>
          <a:xfrm flipV="1">
            <a:off x="1691640" y="2398680"/>
            <a:ext cx="1008000" cy="1719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onnecteur droit 96"/>
          <p:cNvSpPr/>
          <p:nvPr/>
        </p:nvSpPr>
        <p:spPr>
          <a:xfrm>
            <a:off x="1691640" y="4117680"/>
            <a:ext cx="1008000" cy="17326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Rectangle 97"/>
          <p:cNvSpPr/>
          <p:nvPr/>
        </p:nvSpPr>
        <p:spPr>
          <a:xfrm>
            <a:off x="5004000" y="4230360"/>
            <a:ext cx="935640" cy="494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Carte Raspberry Pi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84" name="Rectangle 98"/>
          <p:cNvSpPr/>
          <p:nvPr/>
        </p:nvSpPr>
        <p:spPr>
          <a:xfrm>
            <a:off x="5004000" y="4941000"/>
            <a:ext cx="935640" cy="494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de tension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85" name="Rectangle 99"/>
          <p:cNvSpPr/>
          <p:nvPr/>
        </p:nvSpPr>
        <p:spPr>
          <a:xfrm>
            <a:off x="5004000" y="6246720"/>
            <a:ext cx="935640" cy="494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d’intensité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86" name="Rectangle 100"/>
          <p:cNvSpPr/>
          <p:nvPr/>
        </p:nvSpPr>
        <p:spPr>
          <a:xfrm>
            <a:off x="5004000" y="5598360"/>
            <a:ext cx="935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laser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87" name="Connecteur droit 102"/>
          <p:cNvSpPr/>
          <p:nvPr/>
        </p:nvSpPr>
        <p:spPr>
          <a:xfrm flipV="1">
            <a:off x="3635640" y="5188320"/>
            <a:ext cx="1368360" cy="6620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Connecteur droit 106"/>
          <p:cNvSpPr/>
          <p:nvPr/>
        </p:nvSpPr>
        <p:spPr>
          <a:xfrm>
            <a:off x="3635640" y="5850360"/>
            <a:ext cx="1368360" cy="64332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onnecteur droit 108"/>
          <p:cNvSpPr/>
          <p:nvPr/>
        </p:nvSpPr>
        <p:spPr>
          <a:xfrm flipV="1">
            <a:off x="3635640" y="3748320"/>
            <a:ext cx="1368360" cy="3693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Connecteur droit 110"/>
          <p:cNvSpPr/>
          <p:nvPr/>
        </p:nvSpPr>
        <p:spPr>
          <a:xfrm>
            <a:off x="3635640" y="4117680"/>
            <a:ext cx="1368360" cy="36000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Connecteur droit 27"/>
          <p:cNvSpPr/>
          <p:nvPr/>
        </p:nvSpPr>
        <p:spPr>
          <a:xfrm>
            <a:off x="3635640" y="5850360"/>
            <a:ext cx="136836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Rectangle 111"/>
          <p:cNvSpPr/>
          <p:nvPr/>
        </p:nvSpPr>
        <p:spPr>
          <a:xfrm>
            <a:off x="6876360" y="2061000"/>
            <a:ext cx="1007640" cy="487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Lecteur RFID + Arduino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93" name="Rectangle 112"/>
          <p:cNvSpPr/>
          <p:nvPr/>
        </p:nvSpPr>
        <p:spPr>
          <a:xfrm>
            <a:off x="6876360" y="2709000"/>
            <a:ext cx="1007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Lecteur NFC + Arduino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94" name="Rectangle 113"/>
          <p:cNvSpPr/>
          <p:nvPr/>
        </p:nvSpPr>
        <p:spPr>
          <a:xfrm>
            <a:off x="6876360" y="3357000"/>
            <a:ext cx="1007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Capteur laser + Appareil photo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95" name="Connecteur droit 115"/>
          <p:cNvSpPr/>
          <p:nvPr/>
        </p:nvSpPr>
        <p:spPr>
          <a:xfrm>
            <a:off x="5940000" y="2955960"/>
            <a:ext cx="936000" cy="46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onnecteur droit 117"/>
          <p:cNvSpPr/>
          <p:nvPr/>
        </p:nvSpPr>
        <p:spPr>
          <a:xfrm>
            <a:off x="5940000" y="2955960"/>
            <a:ext cx="936000" cy="6530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onnecteur droit 119"/>
          <p:cNvSpPr/>
          <p:nvPr/>
        </p:nvSpPr>
        <p:spPr>
          <a:xfrm flipV="1">
            <a:off x="5940000" y="2304720"/>
            <a:ext cx="936000" cy="65124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Rectangle 121"/>
          <p:cNvSpPr/>
          <p:nvPr/>
        </p:nvSpPr>
        <p:spPr>
          <a:xfrm>
            <a:off x="6876360" y="1484640"/>
            <a:ext cx="1007640" cy="473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" b="1" strike="noStrike" spc="-1">
                <a:solidFill>
                  <a:srgbClr val="FFFFFF"/>
                </a:solidFill>
                <a:latin typeface="Arial"/>
              </a:rPr>
              <a:t>Site HTML + Tableau CSS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99" name="Connecteur droit 123"/>
          <p:cNvSpPr/>
          <p:nvPr/>
        </p:nvSpPr>
        <p:spPr>
          <a:xfrm>
            <a:off x="5940000" y="1721520"/>
            <a:ext cx="936000" cy="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onnecteur droit 125"/>
          <p:cNvSpPr/>
          <p:nvPr/>
        </p:nvSpPr>
        <p:spPr>
          <a:xfrm flipV="1">
            <a:off x="3635640" y="1721520"/>
            <a:ext cx="1368360" cy="67716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Connecteur droit 127"/>
          <p:cNvSpPr/>
          <p:nvPr/>
        </p:nvSpPr>
        <p:spPr>
          <a:xfrm>
            <a:off x="3635640" y="2398680"/>
            <a:ext cx="1368360" cy="557280"/>
          </a:xfrm>
          <a:prstGeom prst="line">
            <a:avLst/>
          </a:prstGeom>
          <a:ln w="2540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2" name="Image 30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340280"/>
          </a:xfrm>
          <a:prstGeom prst="rect">
            <a:avLst/>
          </a:prstGeom>
          <a:ln w="0">
            <a:noFill/>
          </a:ln>
        </p:spPr>
      </p:pic>
      <p:pic>
        <p:nvPicPr>
          <p:cNvPr id="503" name="Image 31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959760"/>
          </a:xfrm>
          <a:prstGeom prst="rect">
            <a:avLst/>
          </a:prstGeom>
          <a:ln w="0">
            <a:noFill/>
          </a:ln>
        </p:spPr>
      </p:pic>
      <p:sp>
        <p:nvSpPr>
          <p:cNvPr id="504" name="Espace réservé du numéro de diapositive 3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9FAA29C-0C5D-4B33-8BD0-7E48FB7C24C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53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 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27" name="Image 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28" name="Espace réservé du numéro de diapositiv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C308229-0C76-4FF0-9692-F908D4D8AC3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6</a:t>
            </a:fld>
            <a:endParaRPr lang="fr-FR" sz="1200" b="0" strike="noStrike" spc="-1">
              <a:latin typeface="Times New Roman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1732491759"/>
              </p:ext>
            </p:extLst>
          </p:nvPr>
        </p:nvGraphicFramePr>
        <p:xfrm>
          <a:off x="2771640" y="2853000"/>
          <a:ext cx="3888000" cy="3716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9" name="ZoneTexte 5"/>
          <p:cNvSpPr/>
          <p:nvPr/>
        </p:nvSpPr>
        <p:spPr>
          <a:xfrm>
            <a:off x="1131480" y="2205000"/>
            <a:ext cx="2686680" cy="45612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Partie de l’élève 1: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30" name="ZoneTexte 6"/>
          <p:cNvSpPr/>
          <p:nvPr/>
        </p:nvSpPr>
        <p:spPr>
          <a:xfrm>
            <a:off x="38880" y="1772640"/>
            <a:ext cx="65574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Présentation individuelle des différentes parties</a:t>
            </a:r>
            <a:endParaRPr lang="fr-FR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 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32" name="Image 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33" name="Espace réservé du numéro de diapositiv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5A7CE93-C403-4E9A-8919-E7D840AB2631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 lang="fr-FR" sz="1200" b="0" strike="noStrike" spc="-1">
              <a:latin typeface="Times New Roman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1684072851"/>
              </p:ext>
            </p:extLst>
          </p:nvPr>
        </p:nvGraphicFramePr>
        <p:xfrm>
          <a:off x="611640" y="2853000"/>
          <a:ext cx="5832360" cy="35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4" name="ZoneTexte 5"/>
          <p:cNvSpPr/>
          <p:nvPr/>
        </p:nvSpPr>
        <p:spPr>
          <a:xfrm>
            <a:off x="1125360" y="2133000"/>
            <a:ext cx="1944360" cy="45612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1 ère tâches: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 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36" name="Image 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37" name="Espace réservé du numéro de diapositiv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0EE2C1B-9972-4602-BDFB-1E861DCE70F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8</a:t>
            </a:fld>
            <a:endParaRPr lang="fr-FR" sz="1200" b="0" strike="noStrike" spc="-1">
              <a:latin typeface="Times New Roman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1806215333"/>
              </p:ext>
            </p:extLst>
          </p:nvPr>
        </p:nvGraphicFramePr>
        <p:xfrm>
          <a:off x="179640" y="2853000"/>
          <a:ext cx="8856720" cy="35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8" name="ZoneTexte 5"/>
          <p:cNvSpPr/>
          <p:nvPr/>
        </p:nvSpPr>
        <p:spPr>
          <a:xfrm>
            <a:off x="1143000" y="2133000"/>
            <a:ext cx="4855320" cy="45612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1 ère tâches(Problèmes/Solutions)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 2" descr="drapeau.jpg"/>
          <p:cNvPicPr/>
          <p:nvPr/>
        </p:nvPicPr>
        <p:blipFill>
          <a:blip r:embed="rId3" cstate="print"/>
          <a:stretch/>
        </p:blipFill>
        <p:spPr>
          <a:xfrm>
            <a:off x="0" y="0"/>
            <a:ext cx="9143640" cy="1771200"/>
          </a:xfrm>
          <a:prstGeom prst="rect">
            <a:avLst/>
          </a:prstGeom>
          <a:ln w="0">
            <a:noFill/>
          </a:ln>
        </p:spPr>
      </p:pic>
      <p:pic>
        <p:nvPicPr>
          <p:cNvPr id="140" name="Image 3" descr="logo.png"/>
          <p:cNvPicPr/>
          <p:nvPr/>
        </p:nvPicPr>
        <p:blipFill>
          <a:blip r:embed="rId4" cstate="print"/>
          <a:stretch/>
        </p:blipFill>
        <p:spPr>
          <a:xfrm>
            <a:off x="251640" y="188640"/>
            <a:ext cx="2324880" cy="1268280"/>
          </a:xfrm>
          <a:prstGeom prst="rect">
            <a:avLst/>
          </a:prstGeom>
          <a:ln w="0">
            <a:noFill/>
          </a:ln>
        </p:spPr>
      </p:pic>
      <p:sp>
        <p:nvSpPr>
          <p:cNvPr id="141" name="Espace réservé du numéro de diapositiv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B49187D-9B19-4E19-B111-3A3323805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9</a:t>
            </a:fld>
            <a:endParaRPr lang="fr-FR" sz="1200" b="0" strike="noStrike" spc="-1">
              <a:latin typeface="Times New Roman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="" xmlns:p15="http://schemas.microsoft.com/office/powerpoint/2012/main" xmlns:mc="http://schemas.openxmlformats.org/markup-compatibility/2006" xmlns:p14="http://schemas.microsoft.com/office/powerpoint/2010/main" val="3651672569"/>
              </p:ext>
            </p:extLst>
          </p:nvPr>
        </p:nvGraphicFramePr>
        <p:xfrm>
          <a:off x="179640" y="2853000"/>
          <a:ext cx="8856720" cy="35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2" name="ZoneTexte 5"/>
          <p:cNvSpPr/>
          <p:nvPr/>
        </p:nvSpPr>
        <p:spPr>
          <a:xfrm>
            <a:off x="1143000" y="2133000"/>
            <a:ext cx="4855320" cy="45612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1 ère tâches(Problèmes/Solutions)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Words>2115</Words>
  <Application>Microsoft Office PowerPoint</Application>
  <PresentationFormat>Affichage à l'écran (4:3)</PresentationFormat>
  <Paragraphs>430</Paragraphs>
  <Slides>53</Slides>
  <Notes>31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53</vt:i4>
      </vt:variant>
    </vt:vector>
  </HeadingPairs>
  <TitlesOfParts>
    <vt:vector size="55" baseType="lpstr">
      <vt:lpstr>Office Theme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subject/>
  <dc:creator>h.baillieux</dc:creator>
  <dc:description/>
  <cp:lastModifiedBy>maximilien bakowski</cp:lastModifiedBy>
  <cp:revision>179</cp:revision>
  <dcterms:created xsi:type="dcterms:W3CDTF">2022-03-17T07:25:20Z</dcterms:created>
  <dcterms:modified xsi:type="dcterms:W3CDTF">2022-03-23T22:33:19Z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30</vt:i4>
  </property>
  <property fmtid="{D5CDD505-2E9C-101B-9397-08002B2CF9AE}" pid="3" name="PresentationFormat">
    <vt:lpwstr>Affichage à l'écran (4:3)</vt:lpwstr>
  </property>
  <property fmtid="{D5CDD505-2E9C-101B-9397-08002B2CF9AE}" pid="4" name="Slides">
    <vt:i4>40</vt:i4>
  </property>
</Properties>
</file>