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4494850" y="0"/>
            <a:ext cx="34200" cy="51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73" name="Shape 73"/>
          <p:cNvCxnSpPr/>
          <p:nvPr/>
        </p:nvCxnSpPr>
        <p:spPr>
          <a:xfrm rot="10800000" flipH="1">
            <a:off x="-11375" y="2469325"/>
            <a:ext cx="9171900" cy="1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5728775" y="131950"/>
            <a:ext cx="33177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FF"/>
                </a:solidFill>
                <a:latin typeface="Marker Felt Thin" charset="0"/>
                <a:ea typeface="Marker Felt Thin" charset="0"/>
                <a:cs typeface="Marker Felt Thin" charset="0"/>
                <a:sym typeface="Permanent Marker"/>
              </a:rPr>
              <a:t>GOLDEN GOOSE</a:t>
            </a:r>
            <a:endParaRPr b="0" dirty="0">
              <a:solidFill>
                <a:srgbClr val="FFFFFF"/>
              </a:solidFill>
              <a:latin typeface="Marker Felt Thin" charset="0"/>
              <a:ea typeface="Marker Felt Thin" charset="0"/>
              <a:cs typeface="Marker Felt Thin" charset="0"/>
              <a:sym typeface="Permanent Marker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7464900" y="2109625"/>
            <a:ext cx="14451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More Customers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5826275" y="4458400"/>
            <a:ext cx="32202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FF"/>
                </a:solidFill>
                <a:latin typeface="Marker Felt Thin" charset="0"/>
                <a:ea typeface="Marker Felt Thin" charset="0"/>
                <a:cs typeface="Marker Felt Thin" charset="0"/>
                <a:sym typeface="Permanent Marker"/>
              </a:rPr>
              <a:t>MASS MARKET</a:t>
            </a:r>
            <a:endParaRPr b="0" dirty="0">
              <a:solidFill>
                <a:srgbClr val="FFFFFF"/>
              </a:solidFill>
              <a:latin typeface="Marker Felt Thin" charset="0"/>
              <a:ea typeface="Marker Felt Thin" charset="0"/>
              <a:cs typeface="Marker Felt Thin" charset="0"/>
              <a:sym typeface="Permanent Marker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136575" y="4458400"/>
            <a:ext cx="3467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FF"/>
                </a:solidFill>
                <a:latin typeface="Marker Felt Thin" charset="0"/>
                <a:ea typeface="Marker Felt Thin" charset="0"/>
                <a:cs typeface="Marker Felt Thin" charset="0"/>
                <a:sym typeface="Permanent Marker"/>
              </a:rPr>
              <a:t>LABOR OF LOVE</a:t>
            </a:r>
            <a:endParaRPr b="0" dirty="0">
              <a:solidFill>
                <a:srgbClr val="FFFFFF"/>
              </a:solidFill>
              <a:latin typeface="Marker Felt Thin" charset="0"/>
              <a:ea typeface="Marker Felt Thin" charset="0"/>
              <a:cs typeface="Marker Felt Thin" charset="0"/>
              <a:sym typeface="Permanent Marker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ctrTitle" idx="4294967295"/>
          </p:nvPr>
        </p:nvSpPr>
        <p:spPr>
          <a:xfrm>
            <a:off x="193500" y="131950"/>
            <a:ext cx="2162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FFFFFF"/>
                </a:solidFill>
                <a:latin typeface="Marker Felt Thin" charset="0"/>
                <a:ea typeface="Marker Felt Thin" charset="0"/>
                <a:cs typeface="Marker Felt Thin" charset="0"/>
                <a:sym typeface="Permanent Marker"/>
              </a:rPr>
              <a:t>HIGH END</a:t>
            </a:r>
            <a:endParaRPr b="0" dirty="0">
              <a:solidFill>
                <a:srgbClr val="FFFFFF"/>
              </a:solidFill>
              <a:latin typeface="Marker Felt Thin" charset="0"/>
              <a:ea typeface="Marker Felt Thin" charset="0"/>
              <a:cs typeface="Marker Felt Thin" charset="0"/>
              <a:sym typeface="Permanent Marker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243450" y="2576175"/>
            <a:ext cx="1588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Fewer Customers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3603750" y="4458400"/>
            <a:ext cx="10731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Low Price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 idx="4294967295"/>
          </p:nvPr>
        </p:nvSpPr>
        <p:spPr>
          <a:xfrm>
            <a:off x="4586850" y="0"/>
            <a:ext cx="10731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High Price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68925" y="3427700"/>
            <a:ext cx="951300" cy="88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Guide to Taxes</a:t>
            </a:r>
            <a:endParaRPr sz="1000"/>
          </a:p>
        </p:txBody>
      </p:sp>
      <p:sp>
        <p:nvSpPr>
          <p:cNvPr id="83" name="Shape 83"/>
          <p:cNvSpPr/>
          <p:nvPr/>
        </p:nvSpPr>
        <p:spPr>
          <a:xfrm>
            <a:off x="7837000" y="1215600"/>
            <a:ext cx="951300" cy="955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iPhone</a:t>
            </a:r>
            <a:endParaRPr sz="1000"/>
          </a:p>
        </p:txBody>
      </p:sp>
      <p:sp>
        <p:nvSpPr>
          <p:cNvPr id="84" name="Shape 84"/>
          <p:cNvSpPr/>
          <p:nvPr/>
        </p:nvSpPr>
        <p:spPr>
          <a:xfrm>
            <a:off x="1747350" y="1295263"/>
            <a:ext cx="951300" cy="95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Tesla Model 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813500" y="339763"/>
            <a:ext cx="951300" cy="955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Tesla Model 3</a:t>
            </a:r>
            <a:endParaRPr sz="1000"/>
          </a:p>
        </p:txBody>
      </p:sp>
      <p:sp>
        <p:nvSpPr>
          <p:cNvPr id="86" name="Shape 86"/>
          <p:cNvSpPr/>
          <p:nvPr/>
        </p:nvSpPr>
        <p:spPr>
          <a:xfrm>
            <a:off x="350300" y="689650"/>
            <a:ext cx="951300" cy="95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</a:rPr>
              <a:t>Rolls Royce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6325250" y="757925"/>
            <a:ext cx="951300" cy="9555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iPad</a:t>
            </a:r>
            <a:endParaRPr sz="1000"/>
          </a:p>
        </p:txBody>
      </p:sp>
      <p:sp>
        <p:nvSpPr>
          <p:cNvPr id="88" name="Shape 88"/>
          <p:cNvSpPr/>
          <p:nvPr/>
        </p:nvSpPr>
        <p:spPr>
          <a:xfrm>
            <a:off x="7836900" y="3368300"/>
            <a:ext cx="1016400" cy="10086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Netflix Account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325250" y="3427700"/>
            <a:ext cx="1016400" cy="10086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McDonald’s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095825" y="3489650"/>
            <a:ext cx="951300" cy="88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Guide to Ironing Shirts</a:t>
            </a:r>
            <a:endParaRPr sz="1000"/>
          </a:p>
        </p:txBody>
      </p:sp>
      <p:sp>
        <p:nvSpPr>
          <p:cNvPr id="91" name="Shape 91"/>
          <p:cNvSpPr/>
          <p:nvPr/>
        </p:nvSpPr>
        <p:spPr>
          <a:xfrm>
            <a:off x="4813500" y="3396650"/>
            <a:ext cx="1129200" cy="10707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$12.99 Email Marketing Online Course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Lato</vt:lpstr>
      <vt:lpstr>Marker Felt Thin</vt:lpstr>
      <vt:lpstr>Permanent Marker</vt:lpstr>
      <vt:lpstr>Raleway</vt:lpstr>
      <vt:lpstr>Swiss</vt:lpstr>
      <vt:lpstr>GOLDEN GOOSE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Rachel Shirkey</cp:lastModifiedBy>
  <cp:revision>2</cp:revision>
  <dcterms:modified xsi:type="dcterms:W3CDTF">2018-03-22T04:17:35Z</dcterms:modified>
</cp:coreProperties>
</file>