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68" d="100"/>
          <a:sy n="68" d="100"/>
        </p:scale>
        <p:origin x="9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Shivakumar" userId="0c875cfb-ec27-4209-9194-26025eaa28c7" providerId="ADAL" clId="{060C5703-3986-4F15-BC5E-16BD1E5B611D}"/>
    <pc:docChg chg="custSel modSld">
      <pc:chgData name="N Shivakumar" userId="0c875cfb-ec27-4209-9194-26025eaa28c7" providerId="ADAL" clId="{060C5703-3986-4F15-BC5E-16BD1E5B611D}" dt="2021-05-25T05:52:55.392" v="1" actId="313"/>
      <pc:docMkLst>
        <pc:docMk/>
      </pc:docMkLst>
      <pc:sldChg chg="modSp mod">
        <pc:chgData name="N Shivakumar" userId="0c875cfb-ec27-4209-9194-26025eaa28c7" providerId="ADAL" clId="{060C5703-3986-4F15-BC5E-16BD1E5B611D}" dt="2021-05-25T05:52:55.392" v="1" actId="313"/>
        <pc:sldMkLst>
          <pc:docMk/>
          <pc:sldMk cId="1387156113" sldId="256"/>
        </pc:sldMkLst>
        <pc:spChg chg="mod">
          <ac:chgData name="N Shivakumar" userId="0c875cfb-ec27-4209-9194-26025eaa28c7" providerId="ADAL" clId="{060C5703-3986-4F15-BC5E-16BD1E5B611D}" dt="2021-05-25T05:52:55.392" v="1" actId="313"/>
          <ac:spMkLst>
            <pc:docMk/>
            <pc:sldMk cId="1387156113"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25.05.2021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5/25/2021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5/25/2021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E603A402-8D0E-410E-A93E-B1B68BD4CD19}"/>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GB"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Arial Black" panose="020B0A04020102020204" pitchFamily="34" charset="0"/>
              </a:rPr>
              <a:t>Capstone Project - The Battle of Neighbourhoods (Week1)</a:t>
            </a:r>
            <a:br>
              <a:rPr lang="en-GB" dirty="0">
                <a:latin typeface="Arial Black" panose="020B0A04020102020204" pitchFamily="34" charset="0"/>
              </a:rPr>
            </a:br>
            <a:r>
              <a:rPr lang="en-US" b="1" dirty="0">
                <a:latin typeface="Arial Black" panose="020B0A04020102020204" pitchFamily="34" charset="0"/>
              </a:rPr>
              <a:t>By: </a:t>
            </a:r>
            <a:r>
              <a:rPr lang="en-US" b="1" i="1" dirty="0">
                <a:latin typeface="Arial Black" panose="020B0A04020102020204" pitchFamily="34" charset="0"/>
              </a:rPr>
              <a:t>Shivakumar</a:t>
            </a:r>
            <a:r>
              <a:rPr lang="en-US" b="1" dirty="0">
                <a:latin typeface="Arial Black" panose="020B0A04020102020204" pitchFamily="34" charset="0"/>
              </a:rPr>
              <a:t> </a:t>
            </a:r>
            <a:r>
              <a:rPr lang="en-US" b="1" i="1" dirty="0">
                <a:latin typeface="Arial Black" panose="020B0A04020102020204" pitchFamily="34" charset="0"/>
              </a:rPr>
              <a:t>N</a:t>
            </a:r>
            <a:endParaRPr lang="en-US" i="1" dirty="0">
              <a:latin typeface="Arial Black" panose="020B0A04020102020204" pitchFamily="34" charset="0"/>
            </a:endParaRPr>
          </a:p>
        </p:txBody>
      </p:sp>
      <p:sp>
        <p:nvSpPr>
          <p:cNvPr id="3" name="Subtitle 2"/>
          <p:cNvSpPr>
            <a:spLocks noGrp="1"/>
          </p:cNvSpPr>
          <p:nvPr>
            <p:ph type="subTitle" idx="1"/>
          </p:nvPr>
        </p:nvSpPr>
        <p:spPr/>
        <p:txBody>
          <a:bodyPr/>
          <a:lstStyle/>
          <a:p>
            <a:r>
              <a:rPr lang="en-US" i="1" dirty="0">
                <a:latin typeface="Arial Black" panose="020B0A04020102020204" pitchFamily="34" charset="0"/>
              </a:rPr>
              <a:t>Selecting the best location to open a </a:t>
            </a:r>
            <a:r>
              <a:rPr lang="tr-TR" i="1" dirty="0">
                <a:latin typeface="Arial Black" panose="020B0A04020102020204" pitchFamily="34" charset="0"/>
              </a:rPr>
              <a:t>SU</a:t>
            </a:r>
            <a:r>
              <a:rPr lang="en-GB" i="1" dirty="0">
                <a:latin typeface="Arial Black" panose="020B0A04020102020204" pitchFamily="34" charset="0"/>
              </a:rPr>
              <a:t>a</a:t>
            </a:r>
            <a:r>
              <a:rPr lang="tr-TR" i="1" dirty="0">
                <a:latin typeface="Arial Black" panose="020B0A04020102020204" pitchFamily="34" charset="0"/>
              </a:rPr>
              <a:t>SHI BAR IN Manhattan, New</a:t>
            </a:r>
            <a:r>
              <a:rPr lang="en-GB" i="1" dirty="0">
                <a:latin typeface="Arial Black" panose="020B0A04020102020204" pitchFamily="34" charset="0"/>
              </a:rPr>
              <a:t>York</a:t>
            </a:r>
            <a:endParaRPr lang="en-US" i="1" dirty="0">
              <a:latin typeface="Arial Black" panose="020B0A04020102020204" pitchFamily="34" charset="0"/>
            </a:endParaRPr>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are some scope to produce the better results.</a:t>
            </a:r>
            <a:endParaRPr lang="tr-TR" dirty="0"/>
          </a:p>
          <a:p>
            <a:pPr lvl="0"/>
            <a:r>
              <a:rPr lang="en-US" dirty="0"/>
              <a:t>There is high competition in Midtown and Soho, so it is very risky to open business in these areas.</a:t>
            </a:r>
            <a:endParaRPr lang="tr-TR" dirty="0"/>
          </a:p>
          <a:p>
            <a:pPr lvl="0"/>
            <a:r>
              <a:rPr lang="en-US" dirty="0"/>
              <a:t>Central Harlem has also potential were closes to </a:t>
            </a:r>
            <a:r>
              <a:rPr lang="tr-TR" dirty="0"/>
              <a:t>Morning</a:t>
            </a:r>
            <a:r>
              <a:rPr lang="en-GB" dirty="0"/>
              <a:t> </a:t>
            </a:r>
            <a:r>
              <a:rPr lang="tr-TR" dirty="0"/>
              <a:t>side </a:t>
            </a:r>
            <a:r>
              <a:rPr lang="en-GB" dirty="0"/>
              <a:t>h</a:t>
            </a:r>
            <a:r>
              <a:rPr lang="tr-TR" dirty="0"/>
              <a:t>eights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the goals of this project were met but there is still a room for further improvement and development as noted below. However, the goals of the project were met and, with some more work, could easily be developed into a fully pledged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en-GB" dirty="0"/>
              <a:t>The </a:t>
            </a:r>
            <a:r>
              <a:rPr lang="en-US" dirty="0"/>
              <a:t>addresses</a:t>
            </a:r>
            <a:r>
              <a:rPr lang="tr-TR" dirty="0"/>
              <a:t> are converted</a:t>
            </a:r>
            <a:r>
              <a:rPr lang="en-US" dirty="0"/>
              <a:t> into their equivalent latitude and longitude values. </a:t>
            </a:r>
            <a:endParaRPr lang="tr-TR" dirty="0"/>
          </a:p>
          <a:p>
            <a:r>
              <a:rPr lang="en-US" dirty="0"/>
              <a:t>Foursquare API </a:t>
            </a:r>
            <a:r>
              <a:rPr lang="tr-TR" dirty="0"/>
              <a:t>is </a:t>
            </a:r>
            <a:r>
              <a:rPr lang="en-GB" dirty="0"/>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a:t>S</a:t>
            </a:r>
            <a:r>
              <a:rPr lang="en-GB" dirty="0" err="1"/>
              <a:t>ushi</a:t>
            </a:r>
            <a:r>
              <a:rPr lang="en-GB" dirty="0"/>
              <a:t> 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264</TotalTime>
  <Words>640</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Century Gothic</vt:lpstr>
      <vt:lpstr>Times New Roman</vt:lpstr>
      <vt:lpstr>Wingdings 3</vt:lpstr>
      <vt:lpstr>Ion Boardroom</vt:lpstr>
      <vt:lpstr>Capstone Project - The Battle of Neighbourhoods (Week1) By: Shivakumar N</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N Shivakumar</cp:lastModifiedBy>
  <cp:revision>22</cp:revision>
  <dcterms:created xsi:type="dcterms:W3CDTF">2019-01-13T13:58:47Z</dcterms:created>
  <dcterms:modified xsi:type="dcterms:W3CDTF">2021-05-25T05:52:57Z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y fmtid="{D5CDD505-2E9C-101B-9397-08002B2CF9AE}" pid="5" name="MSIP_Label_71bba39d-4745-4e9d-97db-0c1927b54242_Enabled">
    <vt:lpwstr>true</vt:lpwstr>
  </property>
  <property fmtid="{D5CDD505-2E9C-101B-9397-08002B2CF9AE}" pid="6" name="MSIP_Label_71bba39d-4745-4e9d-97db-0c1927b54242_SetDate">
    <vt:lpwstr>2021-05-25T05:35:57Z</vt:lpwstr>
  </property>
  <property fmtid="{D5CDD505-2E9C-101B-9397-08002B2CF9AE}" pid="7" name="MSIP_Label_71bba39d-4745-4e9d-97db-0c1927b54242_Method">
    <vt:lpwstr>Privileged</vt:lpwstr>
  </property>
  <property fmtid="{D5CDD505-2E9C-101B-9397-08002B2CF9AE}" pid="8" name="MSIP_Label_71bba39d-4745-4e9d-97db-0c1927b54242_Name">
    <vt:lpwstr>Internal</vt:lpwstr>
  </property>
  <property fmtid="{D5CDD505-2E9C-101B-9397-08002B2CF9AE}" pid="9" name="MSIP_Label_71bba39d-4745-4e9d-97db-0c1927b54242_SiteId">
    <vt:lpwstr>05d75c05-fa1a-42e7-9cf1-eb416c396f2d</vt:lpwstr>
  </property>
  <property fmtid="{D5CDD505-2E9C-101B-9397-08002B2CF9AE}" pid="10" name="MSIP_Label_71bba39d-4745-4e9d-97db-0c1927b54242_ActionId">
    <vt:lpwstr>f29e3e95-3dd1-4c51-bf90-5654a695a35b</vt:lpwstr>
  </property>
  <property fmtid="{D5CDD505-2E9C-101B-9397-08002B2CF9AE}" pid="11" name="MSIP_Label_71bba39d-4745-4e9d-97db-0c1927b54242_ContentBits">
    <vt:lpwstr>2</vt:lpwstr>
  </property>
</Properties>
</file>