
<file path=[Content_Types].xml><?xml version="1.0" encoding="utf-8"?>
<Types xmlns="http://schemas.openxmlformats.org/package/2006/content-types">
  <Override PartName="/ppt/slides/slide6.xml" ContentType="application/vnd.openxmlformats-officedocument.presentationml.slide+xml"/>
  <Override PartName="/ppt/slideLayouts/slideLayout8.xml" ContentType="application/vnd.openxmlformats-officedocument.presentationml.slideLayout+xml"/>
  <Override PartName="/ppt/slideMasters/slideMaster1.xml" ContentType="application/vnd.openxmlformats-officedocument.presentationml.slideMaster+xml"/>
  <Override PartName="/ppt/slides/slide3.xml" ContentType="application/vnd.openxmlformats-officedocument.presentationml.slide+xml"/>
  <Override PartName="/ppt/slides/slide4.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presProps.xml" ContentType="application/vnd.openxmlformats-officedocument.presentationml.presProps+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17.xml" ContentType="application/vnd.openxmlformats-officedocument.presentationml.slideLayout+xml"/>
  <Override PartName="/ppt/slides/slide1.xml" ContentType="application/vnd.openxmlformats-officedocument.presentationml.slide+xml"/>
  <Override PartName="/ppt/slides/slide2.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theme/theme1.xml" ContentType="application/vnd.openxmlformats-officedocument.theme+xml"/>
  <Default Extension="jpeg" ContentType="image/jpeg"/>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s/slide13.xml" ContentType="application/vnd.openxmlformats-officedocument.presentationml.slide+xml"/>
  <Override PartName="/ppt/slides/slide14.xml" ContentType="application/vnd.openxmlformats-officedocument.presentationml.slide+xml"/>
  <Override PartName="/ppt/slides/slide22.xml" ContentType="application/vnd.openxmlformats-officedocument.presentationml.slide+xml"/>
  <Override PartName="/ppt/slideLayouts/slideLayout1.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docProps/core.xml" ContentType="application/vnd.openxmlformats-package.core-properties+xml"/>
  <Override PartName="/ppt/slides/slide5.xml" ContentType="application/vnd.openxmlformats-officedocument.presentationml.slide+xml"/>
  <Override PartName="/ppt/slides/slide19.xml" ContentType="application/vnd.openxmlformats-officedocument.presentationml.slide+xml"/>
  <Override PartName="/ppt/slideLayouts/slideLayout7.xml" ContentType="application/vnd.openxmlformats-officedocument.presentationml.slideLayout+xml"/>
  <Default Extension="png" ContentType="image/png"/>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840" r:id="rId1"/>
  </p:sldMasterIdLst>
  <p:sldIdLst>
    <p:sldId id="279" r:id="rId2"/>
    <p:sldId id="286" r:id="rId3"/>
    <p:sldId id="284" r:id="rId4"/>
    <p:sldId id="285" r:id="rId5"/>
    <p:sldId id="257" r:id="rId6"/>
    <p:sldId id="258" r:id="rId7"/>
    <p:sldId id="262" r:id="rId8"/>
    <p:sldId id="265" r:id="rId9"/>
    <p:sldId id="266" r:id="rId10"/>
    <p:sldId id="269" r:id="rId11"/>
    <p:sldId id="270" r:id="rId12"/>
    <p:sldId id="267" r:id="rId13"/>
    <p:sldId id="280" r:id="rId14"/>
    <p:sldId id="274" r:id="rId15"/>
    <p:sldId id="275" r:id="rId16"/>
    <p:sldId id="276" r:id="rId17"/>
    <p:sldId id="282" r:id="rId18"/>
    <p:sldId id="283" r:id="rId19"/>
    <p:sldId id="281" r:id="rId20"/>
    <p:sldId id="277" r:id="rId21"/>
    <p:sldId id="271" r:id="rId22"/>
    <p:sldId id="273" r:id="rId23"/>
  </p:sldIdLst>
  <p:sldSz cx="9144000" cy="6858000" type="screen4x3"/>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8" d="100"/>
          <a:sy n="68" d="100"/>
        </p:scale>
        <p:origin x="-1446"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196452" y="1122363"/>
            <a:ext cx="6751097" cy="2387600"/>
          </a:xfrm>
        </p:spPr>
        <p:txBody>
          <a:bodyPr anchor="b">
            <a:normAutofit/>
          </a:bodyPr>
          <a:lstStyle>
            <a:lvl1pPr algn="ctr">
              <a:defRPr sz="4800"/>
            </a:lvl1pPr>
          </a:lstStyle>
          <a:p>
            <a:r>
              <a:rPr lang="en-US" smtClean="0"/>
              <a:t>Click to edit Master title style</a:t>
            </a:r>
            <a:endParaRPr lang="en-US"/>
          </a:p>
        </p:txBody>
      </p:sp>
      <p:sp>
        <p:nvSpPr>
          <p:cNvPr id="3" name="Subtitle 2"/>
          <p:cNvSpPr>
            <a:spLocks noGrp="1"/>
          </p:cNvSpPr>
          <p:nvPr>
            <p:ph type="subTitle" idx="1"/>
          </p:nvPr>
        </p:nvSpPr>
        <p:spPr>
          <a:xfrm>
            <a:off x="1196452" y="3602038"/>
            <a:ext cx="6751097"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55" y="4289373"/>
            <a:ext cx="7775673" cy="819355"/>
          </a:xfrm>
        </p:spPr>
        <p:txBody>
          <a:bodyPr anchor="b">
            <a:normAutofit/>
          </a:bodyPr>
          <a:lstStyle>
            <a:lvl1pPr>
              <a:defRPr sz="28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685355" y="621322"/>
            <a:ext cx="7775673" cy="3379735"/>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346" y="5108728"/>
            <a:ext cx="7774499" cy="682472"/>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685346" y="609601"/>
            <a:ext cx="7765322" cy="3424859"/>
          </a:xfrm>
        </p:spPr>
        <p:txBody>
          <a:bodyPr anchor="ctr"/>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685347" y="4204820"/>
            <a:ext cx="7765321" cy="1592186"/>
          </a:xfrm>
        </p:spPr>
        <p:txBody>
          <a:bodyPr anchor="ct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084659" y="609600"/>
            <a:ext cx="6977064" cy="2992904"/>
          </a:xfrm>
        </p:spPr>
        <p:txBody>
          <a:bodyPr anchor="ctr"/>
          <a:lstStyle>
            <a:lvl1pPr>
              <a:defRPr sz="3200"/>
            </a:lvl1pPr>
          </a:lstStyle>
          <a:p>
            <a:r>
              <a:rPr lang="en-US" smtClean="0"/>
              <a:t>Click to edit Master title style</a:t>
            </a:r>
            <a:endParaRPr lang="en-US"/>
          </a:p>
        </p:txBody>
      </p:sp>
      <p:sp>
        <p:nvSpPr>
          <p:cNvPr id="12" name="Text Placeholder 3"/>
          <p:cNvSpPr>
            <a:spLocks noGrp="1"/>
          </p:cNvSpPr>
          <p:nvPr>
            <p:ph type="body" sz="half" idx="13"/>
          </p:nvPr>
        </p:nvSpPr>
        <p:spPr>
          <a:xfrm>
            <a:off x="1290484" y="3610032"/>
            <a:ext cx="6564224" cy="426812"/>
          </a:xfrm>
        </p:spPr>
        <p:txBody>
          <a:bodyPr anchor="t">
            <a:normAutofit/>
          </a:bodyPr>
          <a:lstStyle>
            <a:lvl1pPr marL="0" indent="0" algn="r">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4" name="Text Placeholder 3"/>
          <p:cNvSpPr>
            <a:spLocks noGrp="1"/>
          </p:cNvSpPr>
          <p:nvPr>
            <p:ph type="body" sz="half" idx="2"/>
          </p:nvPr>
        </p:nvSpPr>
        <p:spPr>
          <a:xfrm>
            <a:off x="685345" y="4204821"/>
            <a:ext cx="7765322" cy="1586380"/>
          </a:xfrm>
        </p:spPr>
        <p:txBody>
          <a:bodyPr anchor="ctr">
            <a:normAutofit/>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F3316-D58A-4933-B035-8E3DD0B53734}" type="slidenum">
              <a:rPr lang="en-US" smtClean="0"/>
              <a:pPr/>
              <a:t>‹#›</a:t>
            </a:fld>
            <a:endParaRPr lang="en-US" dirty="0"/>
          </a:p>
        </p:txBody>
      </p:sp>
      <p:sp>
        <p:nvSpPr>
          <p:cNvPr id="11" name="TextBox 10"/>
          <p:cNvSpPr txBox="1"/>
          <p:nvPr/>
        </p:nvSpPr>
        <p:spPr>
          <a:xfrm>
            <a:off x="627459" y="735241"/>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r>
              <a:rPr lang="en-US" sz="8000" dirty="0">
                <a:solidFill>
                  <a:schemeClr val="tx1"/>
                </a:solidFill>
                <a:effectLst/>
              </a:rPr>
              <a:t>“</a:t>
            </a:r>
          </a:p>
        </p:txBody>
      </p:sp>
      <p:sp>
        <p:nvSpPr>
          <p:cNvPr id="13" name="TextBox 12"/>
          <p:cNvSpPr txBox="1"/>
          <p:nvPr/>
        </p:nvSpPr>
        <p:spPr>
          <a:xfrm>
            <a:off x="7993467" y="2972093"/>
            <a:ext cx="4572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685355" y="2126943"/>
            <a:ext cx="7766495" cy="2511835"/>
          </a:xfrm>
        </p:spPr>
        <p:txBody>
          <a:bodyPr anchor="b"/>
          <a:lstStyle>
            <a:lvl1pPr>
              <a:defRPr sz="3200"/>
            </a:lvl1pPr>
          </a:lstStyle>
          <a:p>
            <a:r>
              <a:rPr lang="en-US" smtClean="0"/>
              <a:t>Click to edit Master title style</a:t>
            </a:r>
            <a:endParaRPr lang="en-US"/>
          </a:p>
        </p:txBody>
      </p:sp>
      <p:sp>
        <p:nvSpPr>
          <p:cNvPr id="4" name="Text Placeholder 3"/>
          <p:cNvSpPr>
            <a:spLocks noGrp="1"/>
          </p:cNvSpPr>
          <p:nvPr>
            <p:ph type="body" sz="half" idx="2"/>
          </p:nvPr>
        </p:nvSpPr>
        <p:spPr>
          <a:xfrm>
            <a:off x="685346" y="4650556"/>
            <a:ext cx="7765322" cy="1140644"/>
          </a:xfrm>
        </p:spPr>
        <p:txBody>
          <a:bodyPr anchor="t"/>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685345" y="609601"/>
            <a:ext cx="7765322" cy="1325563"/>
          </a:xfrm>
        </p:spPr>
        <p:txBody>
          <a:bodyPr/>
          <a:lstStyle/>
          <a:p>
            <a:r>
              <a:rPr lang="en-US" smtClean="0"/>
              <a:t>Click to edit Master title style</a:t>
            </a:r>
            <a:endParaRPr lang="en-US"/>
          </a:p>
        </p:txBody>
      </p:sp>
      <p:sp>
        <p:nvSpPr>
          <p:cNvPr id="7" name="Text Placeholder 2"/>
          <p:cNvSpPr>
            <a:spLocks noGrp="1"/>
          </p:cNvSpPr>
          <p:nvPr>
            <p:ph type="body" idx="1"/>
          </p:nvPr>
        </p:nvSpPr>
        <p:spPr>
          <a:xfrm>
            <a:off x="685346" y="2088320"/>
            <a:ext cx="2474217" cy="823305"/>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8" name="Text Placeholder 3"/>
          <p:cNvSpPr>
            <a:spLocks noGrp="1"/>
          </p:cNvSpPr>
          <p:nvPr>
            <p:ph type="body" sz="half" idx="15"/>
          </p:nvPr>
        </p:nvSpPr>
        <p:spPr>
          <a:xfrm>
            <a:off x="685346" y="2911624"/>
            <a:ext cx="2474217"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9" name="Text Placeholder 4"/>
          <p:cNvSpPr>
            <a:spLocks noGrp="1"/>
          </p:cNvSpPr>
          <p:nvPr>
            <p:ph type="body" sz="quarter" idx="3"/>
          </p:nvPr>
        </p:nvSpPr>
        <p:spPr>
          <a:xfrm>
            <a:off x="3333658" y="2088320"/>
            <a:ext cx="2473919"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0" name="Text Placeholder 3"/>
          <p:cNvSpPr>
            <a:spLocks noGrp="1"/>
          </p:cNvSpPr>
          <p:nvPr>
            <p:ph type="body" sz="half" idx="16"/>
          </p:nvPr>
        </p:nvSpPr>
        <p:spPr>
          <a:xfrm>
            <a:off x="3333659" y="2911624"/>
            <a:ext cx="2474866"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11" name="Text Placeholder 4"/>
          <p:cNvSpPr>
            <a:spLocks noGrp="1"/>
          </p:cNvSpPr>
          <p:nvPr>
            <p:ph type="body" sz="quarter" idx="13"/>
          </p:nvPr>
        </p:nvSpPr>
        <p:spPr>
          <a:xfrm>
            <a:off x="5979974" y="2088320"/>
            <a:ext cx="2468408" cy="823304"/>
          </a:xfrm>
        </p:spPr>
        <p:txBody>
          <a:bodyPr anchor="b">
            <a:noAutofit/>
          </a:bodyPr>
          <a:lstStyle>
            <a:lvl1pPr marL="0" indent="0" algn="ctr">
              <a:lnSpc>
                <a:spcPct val="100000"/>
              </a:lnSpc>
              <a:buNone/>
              <a:defRPr sz="24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12" name="Text Placeholder 3"/>
          <p:cNvSpPr>
            <a:spLocks noGrp="1"/>
          </p:cNvSpPr>
          <p:nvPr>
            <p:ph type="body" sz="half" idx="17"/>
          </p:nvPr>
        </p:nvSpPr>
        <p:spPr>
          <a:xfrm>
            <a:off x="5982260" y="2911624"/>
            <a:ext cx="2468408" cy="2879576"/>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685346" y="609601"/>
            <a:ext cx="7765322" cy="1325563"/>
          </a:xfrm>
        </p:spPr>
        <p:txBody>
          <a:bodyPr/>
          <a:lstStyle/>
          <a:p>
            <a:r>
              <a:rPr lang="en-US" smtClean="0"/>
              <a:t>Click to edit Master title style</a:t>
            </a:r>
            <a:endParaRPr lang="en-US"/>
          </a:p>
        </p:txBody>
      </p:sp>
      <p:sp>
        <p:nvSpPr>
          <p:cNvPr id="19" name="Text Placeholder 2"/>
          <p:cNvSpPr>
            <a:spLocks noGrp="1"/>
          </p:cNvSpPr>
          <p:nvPr>
            <p:ph type="body" idx="1"/>
          </p:nvPr>
        </p:nvSpPr>
        <p:spPr>
          <a:xfrm>
            <a:off x="685347" y="4195899"/>
            <a:ext cx="2474216"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0" name="Picture Placeholder 2"/>
          <p:cNvSpPr>
            <a:spLocks noGrp="1" noChangeAspect="1"/>
          </p:cNvSpPr>
          <p:nvPr>
            <p:ph type="pic" idx="15"/>
          </p:nvPr>
        </p:nvSpPr>
        <p:spPr>
          <a:xfrm>
            <a:off x="819015" y="2298987"/>
            <a:ext cx="2205038"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1" name="Text Placeholder 3"/>
          <p:cNvSpPr>
            <a:spLocks noGrp="1"/>
          </p:cNvSpPr>
          <p:nvPr>
            <p:ph type="body" sz="half" idx="18"/>
          </p:nvPr>
        </p:nvSpPr>
        <p:spPr>
          <a:xfrm>
            <a:off x="685347" y="4772161"/>
            <a:ext cx="2474216"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2" name="Text Placeholder 4"/>
          <p:cNvSpPr>
            <a:spLocks noGrp="1"/>
          </p:cNvSpPr>
          <p:nvPr>
            <p:ph type="body" sz="quarter" idx="3"/>
          </p:nvPr>
        </p:nvSpPr>
        <p:spPr>
          <a:xfrm>
            <a:off x="3332026" y="4195899"/>
            <a:ext cx="2474237"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3" name="Picture Placeholder 2"/>
          <p:cNvSpPr>
            <a:spLocks noGrp="1" noChangeAspect="1"/>
          </p:cNvSpPr>
          <p:nvPr>
            <p:ph type="pic" idx="21"/>
          </p:nvPr>
        </p:nvSpPr>
        <p:spPr>
          <a:xfrm>
            <a:off x="3426747" y="2298987"/>
            <a:ext cx="2197894"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4" name="Text Placeholder 3"/>
          <p:cNvSpPr>
            <a:spLocks noGrp="1"/>
          </p:cNvSpPr>
          <p:nvPr>
            <p:ph type="body" sz="half" idx="19"/>
          </p:nvPr>
        </p:nvSpPr>
        <p:spPr>
          <a:xfrm>
            <a:off x="3331011" y="4772160"/>
            <a:ext cx="2475252" cy="1019038"/>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25" name="Text Placeholder 4"/>
          <p:cNvSpPr>
            <a:spLocks noGrp="1"/>
          </p:cNvSpPr>
          <p:nvPr>
            <p:ph type="body" sz="quarter" idx="13"/>
          </p:nvPr>
        </p:nvSpPr>
        <p:spPr>
          <a:xfrm>
            <a:off x="5980067" y="4195899"/>
            <a:ext cx="2467425" cy="576262"/>
          </a:xfrm>
        </p:spPr>
        <p:txBody>
          <a:bodyPr anchor="b">
            <a:noAutofit/>
          </a:bodyPr>
          <a:lstStyle>
            <a:lvl1pPr marL="0" indent="0" algn="ctr">
              <a:lnSpc>
                <a:spcPct val="100000"/>
              </a:lnSpc>
              <a:buNone/>
              <a:defRPr sz="2000" b="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26" name="Picture Placeholder 2"/>
          <p:cNvSpPr>
            <a:spLocks noGrp="1" noChangeAspect="1"/>
          </p:cNvSpPr>
          <p:nvPr>
            <p:ph type="pic" idx="22"/>
          </p:nvPr>
        </p:nvSpPr>
        <p:spPr>
          <a:xfrm>
            <a:off x="6114603" y="2298987"/>
            <a:ext cx="2199085" cy="1524000"/>
          </a:xfrm>
          <a:prstGeom prst="roundRect">
            <a:avLst>
              <a:gd name="adj" fmla="val 0"/>
            </a:avLst>
          </a:prstGeom>
          <a:noFill/>
          <a:ln w="14605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normAutofit/>
          </a:bodyPr>
          <a:lstStyle>
            <a:lvl1pPr marL="0" indent="0" algn="ctr">
              <a:buNone/>
              <a:defRPr sz="1600"/>
            </a:lvl1pPr>
            <a:lvl2pPr marL="457200" indent="0">
              <a:buNone/>
              <a:defRPr sz="1600"/>
            </a:lvl2pPr>
            <a:lvl3pPr marL="914400" indent="0">
              <a:buNone/>
              <a:defRPr sz="16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r>
              <a:rPr lang="en-US" dirty="0" smtClean="0"/>
              <a:t>Click icon to add picture</a:t>
            </a:r>
            <a:endParaRPr lang="en-US" dirty="0"/>
          </a:p>
        </p:txBody>
      </p:sp>
      <p:sp>
        <p:nvSpPr>
          <p:cNvPr id="27" name="Text Placeholder 3"/>
          <p:cNvSpPr>
            <a:spLocks noGrp="1"/>
          </p:cNvSpPr>
          <p:nvPr>
            <p:ph type="body" sz="half" idx="20"/>
          </p:nvPr>
        </p:nvSpPr>
        <p:spPr>
          <a:xfrm>
            <a:off x="5979973" y="4772162"/>
            <a:ext cx="2470694" cy="1019037"/>
          </a:xfrm>
        </p:spPr>
        <p:txBody>
          <a:bodyPr anchor="t">
            <a:normAutofit/>
          </a:bodyPr>
          <a:lstStyle>
            <a:lvl1pPr marL="0" indent="0" algn="ctr">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3" name="Date Placeholder 2"/>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543675" y="609600"/>
            <a:ext cx="1906993" cy="5181601"/>
          </a:xfrm>
        </p:spPr>
        <p:txBody>
          <a:bodyPr vert="eaVert"/>
          <a:lstStyle>
            <a:lvl1pPr algn="l">
              <a:defRPr/>
            </a:lvl1pPr>
          </a:lstStyle>
          <a:p>
            <a:r>
              <a:rPr lang="en-US" smtClean="0"/>
              <a:t>Click to edit Master title style</a:t>
            </a:r>
            <a:endParaRPr lang="en-US"/>
          </a:p>
        </p:txBody>
      </p:sp>
      <p:sp>
        <p:nvSpPr>
          <p:cNvPr id="3" name="Vertical Text Placeholder 2"/>
          <p:cNvSpPr>
            <a:spLocks noGrp="1"/>
          </p:cNvSpPr>
          <p:nvPr>
            <p:ph type="body" orient="vert" idx="1"/>
          </p:nvPr>
        </p:nvSpPr>
        <p:spPr>
          <a:xfrm>
            <a:off x="685346" y="609600"/>
            <a:ext cx="5744029" cy="5181601"/>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21933" y="657227"/>
            <a:ext cx="7300134" cy="2852737"/>
          </a:xfrm>
        </p:spPr>
        <p:txBody>
          <a:bodyPr anchor="b">
            <a:normAutofit/>
          </a:bodyPr>
          <a:lstStyle>
            <a:lvl1pPr>
              <a:defRPr sz="3400"/>
            </a:lvl1pPr>
          </a:lstStyle>
          <a:p>
            <a:r>
              <a:rPr lang="en-US" smtClean="0"/>
              <a:t>Click to edit Master title style</a:t>
            </a:r>
            <a:endParaRPr lang="en-US"/>
          </a:p>
        </p:txBody>
      </p:sp>
      <p:sp>
        <p:nvSpPr>
          <p:cNvPr id="3" name="Text Placeholder 2"/>
          <p:cNvSpPr>
            <a:spLocks noGrp="1"/>
          </p:cNvSpPr>
          <p:nvPr>
            <p:ph type="body" idx="1"/>
          </p:nvPr>
        </p:nvSpPr>
        <p:spPr>
          <a:xfrm>
            <a:off x="921933" y="3602039"/>
            <a:ext cx="7300134" cy="1500187"/>
          </a:xfrm>
        </p:spPr>
        <p:txBody>
          <a:bodyPr/>
          <a:lstStyle>
            <a:lvl1pPr marL="0" indent="0" algn="ctr">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5" name="Footer Placeholder 4"/>
          <p:cNvSpPr>
            <a:spLocks noGrp="1"/>
          </p:cNvSpPr>
          <p:nvPr>
            <p:ph type="ftr" sz="quarter" idx="11"/>
          </p:nvPr>
        </p:nvSpPr>
        <p:spPr/>
        <p:txBody>
          <a:bodyPr/>
          <a:lstStyle/>
          <a:p>
            <a:endParaRPr lang="en-US" dirty="0"/>
          </a:p>
        </p:txBody>
      </p:sp>
      <p:sp>
        <p:nvSpPr>
          <p:cNvPr id="6" name="Slide Number Placeholder 5"/>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6321"/>
          </a:xfrm>
        </p:spPr>
        <p:txBody>
          <a:bodyPr/>
          <a:lstStyle/>
          <a:p>
            <a:r>
              <a:rPr lang="en-US" smtClean="0"/>
              <a:t>Click to edit Master title style</a:t>
            </a:r>
            <a:endParaRPr lang="en-US"/>
          </a:p>
        </p:txBody>
      </p:sp>
      <p:sp>
        <p:nvSpPr>
          <p:cNvPr id="3" name="Content Placeholder 2"/>
          <p:cNvSpPr>
            <a:spLocks noGrp="1"/>
          </p:cNvSpPr>
          <p:nvPr>
            <p:ph sz="half" idx="1"/>
          </p:nvPr>
        </p:nvSpPr>
        <p:spPr>
          <a:xfrm>
            <a:off x="685346" y="2088320"/>
            <a:ext cx="3829503"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30052" y="2088320"/>
            <a:ext cx="3820616" cy="3702881"/>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1325563"/>
          </a:xfrm>
        </p:spPr>
        <p:txBody>
          <a:bodyPr/>
          <a:lstStyle/>
          <a:p>
            <a:r>
              <a:rPr lang="en-US" smtClean="0"/>
              <a:t>Click to edit Master title style</a:t>
            </a:r>
            <a:endParaRPr lang="en-US"/>
          </a:p>
        </p:txBody>
      </p:sp>
      <p:sp>
        <p:nvSpPr>
          <p:cNvPr id="3" name="Text Placeholder 2"/>
          <p:cNvSpPr>
            <a:spLocks noGrp="1"/>
          </p:cNvSpPr>
          <p:nvPr>
            <p:ph type="body" idx="1"/>
          </p:nvPr>
        </p:nvSpPr>
        <p:spPr>
          <a:xfrm>
            <a:off x="856354" y="2088320"/>
            <a:ext cx="3659399"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685346" y="2912232"/>
            <a:ext cx="3830406"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801502" y="2088320"/>
            <a:ext cx="3649166" cy="823912"/>
          </a:xfrm>
        </p:spPr>
        <p:txBody>
          <a:bodyPr anchor="b"/>
          <a:lstStyle>
            <a:lvl1pPr marL="0" indent="0">
              <a:lnSpc>
                <a:spcPct val="100000"/>
              </a:lnSpc>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29150" y="2912232"/>
            <a:ext cx="3821518" cy="2878968"/>
          </a:xfrm>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8" name="Footer Placeholder 7"/>
          <p:cNvSpPr>
            <a:spLocks noGrp="1"/>
          </p:cNvSpPr>
          <p:nvPr>
            <p:ph type="ftr" sz="quarter" idx="11"/>
          </p:nvPr>
        </p:nvSpPr>
        <p:spPr/>
        <p:txBody>
          <a:bodyPr/>
          <a:lstStyle/>
          <a:p>
            <a:endParaRPr lang="en-US" dirty="0"/>
          </a:p>
        </p:txBody>
      </p:sp>
      <p:sp>
        <p:nvSpPr>
          <p:cNvPr id="9" name="Slide Number Placeholder 8"/>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4" name="Footer Placeholder 3"/>
          <p:cNvSpPr>
            <a:spLocks noGrp="1"/>
          </p:cNvSpPr>
          <p:nvPr>
            <p:ph type="ftr" sz="quarter" idx="11"/>
          </p:nvPr>
        </p:nvSpPr>
        <p:spPr/>
        <p:txBody>
          <a:bodyPr/>
          <a:lstStyle/>
          <a:p>
            <a:endParaRPr lang="en-US" dirty="0"/>
          </a:p>
        </p:txBody>
      </p:sp>
      <p:sp>
        <p:nvSpPr>
          <p:cNvPr id="5" name="Slide Number Placeholder 4"/>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3" name="Footer Placeholder 2"/>
          <p:cNvSpPr>
            <a:spLocks noGrp="1"/>
          </p:cNvSpPr>
          <p:nvPr>
            <p:ph type="ftr" sz="quarter" idx="11"/>
          </p:nvPr>
        </p:nvSpPr>
        <p:spPr/>
        <p:txBody>
          <a:bodyPr/>
          <a:lstStyle/>
          <a:p>
            <a:endParaRPr lang="en-US" dirty="0"/>
          </a:p>
        </p:txBody>
      </p:sp>
      <p:sp>
        <p:nvSpPr>
          <p:cNvPr id="4" name="Slide Number Placeholder 3"/>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2949178" cy="2362200"/>
          </a:xfrm>
        </p:spPr>
        <p:txBody>
          <a:bodyPr anchor="b">
            <a:normAutofit/>
          </a:bodyPr>
          <a:lstStyle>
            <a:lvl1pPr>
              <a:defRPr sz="2800"/>
            </a:lvl1pPr>
          </a:lstStyle>
          <a:p>
            <a:r>
              <a:rPr lang="en-US" smtClean="0"/>
              <a:t>Click to edit Master title style</a:t>
            </a:r>
            <a:endParaRPr lang="en-US"/>
          </a:p>
        </p:txBody>
      </p:sp>
      <p:sp>
        <p:nvSpPr>
          <p:cNvPr id="3" name="Content Placeholder 2"/>
          <p:cNvSpPr>
            <a:spLocks noGrp="1"/>
          </p:cNvSpPr>
          <p:nvPr>
            <p:ph idx="1"/>
          </p:nvPr>
        </p:nvSpPr>
        <p:spPr>
          <a:xfrm>
            <a:off x="3808548" y="609600"/>
            <a:ext cx="4642119" cy="5181600"/>
          </a:xfrm>
        </p:spPr>
        <p:txBody>
          <a:bodyPr anchor="ct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687921" y="2971801"/>
            <a:ext cx="2949178" cy="2819399"/>
          </a:xfrm>
        </p:spPr>
        <p:txBody>
          <a:bodyPr/>
          <a:lstStyle>
            <a:lvl1pPr marL="0" indent="0" algn="ctr">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87921" y="609600"/>
            <a:ext cx="4447330" cy="2362200"/>
          </a:xfrm>
        </p:spPr>
        <p:txBody>
          <a:bodyPr anchor="b">
            <a:normAutofit/>
          </a:bodyPr>
          <a:lstStyle>
            <a:lvl1pPr>
              <a:defRPr sz="3200"/>
            </a:lvl1pPr>
          </a:lstStyle>
          <a:p>
            <a:r>
              <a:rPr lang="en-US" smtClean="0"/>
              <a:t>Click to edit Master title style</a:t>
            </a:r>
            <a:endParaRPr lang="en-US"/>
          </a:p>
        </p:txBody>
      </p:sp>
      <p:sp>
        <p:nvSpPr>
          <p:cNvPr id="3" name="Picture Placeholder 2"/>
          <p:cNvSpPr>
            <a:spLocks noGrp="1" noChangeAspect="1"/>
          </p:cNvSpPr>
          <p:nvPr>
            <p:ph type="pic" idx="1"/>
          </p:nvPr>
        </p:nvSpPr>
        <p:spPr>
          <a:xfrm>
            <a:off x="5568603" y="758881"/>
            <a:ext cx="2441517" cy="4883038"/>
          </a:xfrm>
          <a:noFill/>
          <a:ln w="190500" cap="sq">
            <a:solidFill>
              <a:srgbClr val="FFFFFF"/>
            </a:solidFill>
            <a:miter lim="800000"/>
          </a:ln>
          <a:effectLst>
            <a:outerShdw blurRad="55000" dist="18000" dir="5400000" algn="tl" rotWithShape="0">
              <a:srgbClr val="000000">
                <a:alpha val="40000"/>
              </a:srgbClr>
            </a:outerShdw>
          </a:effectLst>
          <a:scene3d>
            <a:camera prst="orthographicFront"/>
            <a:lightRig rig="twoPt" dir="t">
              <a:rot lat="0" lon="0" rev="7200000"/>
            </a:lightRig>
          </a:scene3d>
          <a:sp3d>
            <a:bevelT w="25400" h="19050"/>
            <a:contourClr>
              <a:srgbClr val="FFFFFF"/>
            </a:contourClr>
          </a:sp3d>
        </p:spPr>
        <p:txBody>
          <a:bodyPr anchor="t"/>
          <a:lstStyle>
            <a:lvl1pPr marL="0" indent="0" algn="ctr">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dirty="0" smtClean="0"/>
              <a:t>Click icon to add picture</a:t>
            </a:r>
            <a:endParaRPr lang="en-US" dirty="0"/>
          </a:p>
        </p:txBody>
      </p:sp>
      <p:sp>
        <p:nvSpPr>
          <p:cNvPr id="4" name="Text Placeholder 3"/>
          <p:cNvSpPr>
            <a:spLocks noGrp="1"/>
          </p:cNvSpPr>
          <p:nvPr>
            <p:ph type="body" sz="half" idx="2"/>
          </p:nvPr>
        </p:nvSpPr>
        <p:spPr>
          <a:xfrm>
            <a:off x="685345" y="2971800"/>
            <a:ext cx="4451213" cy="2819400"/>
          </a:xfrm>
        </p:spPr>
        <p:txBody>
          <a:bodyPr>
            <a:normAutofit/>
          </a:bodyPr>
          <a:lstStyle>
            <a:lvl1pPr marL="0" indent="0" algn="ctr">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F8021166-FB89-4FD1-9018-8A6169E3256D}" type="datetimeFigureOut">
              <a:rPr lang="en-US" smtClean="0"/>
              <a:pPr/>
              <a:t>8/7/2021</a:t>
            </a:fld>
            <a:endParaRPr lang="en-US" dirty="0"/>
          </a:p>
        </p:txBody>
      </p:sp>
      <p:sp>
        <p:nvSpPr>
          <p:cNvPr id="6" name="Footer Placeholder 5"/>
          <p:cNvSpPr>
            <a:spLocks noGrp="1"/>
          </p:cNvSpPr>
          <p:nvPr>
            <p:ph type="ftr" sz="quarter" idx="11"/>
          </p:nvPr>
        </p:nvSpPr>
        <p:spPr/>
        <p:txBody>
          <a:bodyPr/>
          <a:lstStyle/>
          <a:p>
            <a:endParaRPr lang="en-US" dirty="0"/>
          </a:p>
        </p:txBody>
      </p:sp>
      <p:sp>
        <p:nvSpPr>
          <p:cNvPr id="7" name="Slide Number Placeholder 6"/>
          <p:cNvSpPr>
            <a:spLocks noGrp="1"/>
          </p:cNvSpPr>
          <p:nvPr>
            <p:ph type="sldNum" sz="quarter" idx="12"/>
          </p:nvPr>
        </p:nvSpPr>
        <p:spPr/>
        <p:txBody>
          <a:bodyPr/>
          <a:lstStyle/>
          <a:p>
            <a:fld id="{E94F3316-D58A-4933-B035-8E3DD0B53734}" type="slidenum">
              <a:rPr lang="en-US" smtClean="0"/>
              <a:pPr/>
              <a:t>‹#›</a:t>
            </a:fld>
            <a:endParaRPr lang="en-US" dirty="0"/>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685347" y="609601"/>
            <a:ext cx="7765321" cy="1326321"/>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685346" y="2096064"/>
            <a:ext cx="7765322" cy="3695136"/>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5759052" y="5883276"/>
            <a:ext cx="2057400"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F8021166-FB89-4FD1-9018-8A6169E3256D}" type="datetimeFigureOut">
              <a:rPr lang="en-US" smtClean="0"/>
              <a:pPr/>
              <a:t>8/7/2021</a:t>
            </a:fld>
            <a:endParaRPr lang="en-US" dirty="0"/>
          </a:p>
        </p:txBody>
      </p:sp>
      <p:sp>
        <p:nvSpPr>
          <p:cNvPr id="5" name="Footer Placeholder 4"/>
          <p:cNvSpPr>
            <a:spLocks noGrp="1"/>
          </p:cNvSpPr>
          <p:nvPr>
            <p:ph type="ftr" sz="quarter" idx="3"/>
          </p:nvPr>
        </p:nvSpPr>
        <p:spPr>
          <a:xfrm>
            <a:off x="685346" y="5883276"/>
            <a:ext cx="5004649" cy="365125"/>
          </a:xfrm>
          <a:prstGeom prst="rect">
            <a:avLst/>
          </a:prstGeom>
        </p:spPr>
        <p:txBody>
          <a:bodyPr vert="horz" lIns="91440" tIns="45720" rIns="91440" bIns="45720" rtlCol="0" anchor="ctr"/>
          <a:lstStyle>
            <a:lvl1pPr algn="l">
              <a:defRPr sz="1000">
                <a:solidFill>
                  <a:schemeClr val="tx1">
                    <a:tint val="75000"/>
                  </a:schemeClr>
                </a:solidFill>
              </a:defRPr>
            </a:lvl1pPr>
          </a:lstStyle>
          <a:p>
            <a:endParaRPr lang="en-US" dirty="0"/>
          </a:p>
        </p:txBody>
      </p:sp>
      <p:sp>
        <p:nvSpPr>
          <p:cNvPr id="6" name="Slide Number Placeholder 5"/>
          <p:cNvSpPr>
            <a:spLocks noGrp="1"/>
          </p:cNvSpPr>
          <p:nvPr>
            <p:ph type="sldNum" sz="quarter" idx="4"/>
          </p:nvPr>
        </p:nvSpPr>
        <p:spPr>
          <a:xfrm>
            <a:off x="7885509" y="5883276"/>
            <a:ext cx="565159" cy="365125"/>
          </a:xfrm>
          <a:prstGeom prst="rect">
            <a:avLst/>
          </a:prstGeom>
        </p:spPr>
        <p:txBody>
          <a:bodyPr vert="horz" lIns="91440" tIns="45720" rIns="91440" bIns="45720" rtlCol="0" anchor="ctr"/>
          <a:lstStyle>
            <a:lvl1pPr algn="r">
              <a:defRPr sz="1000">
                <a:solidFill>
                  <a:schemeClr val="tx1">
                    <a:tint val="75000"/>
                  </a:schemeClr>
                </a:solidFill>
              </a:defRPr>
            </a:lvl1pPr>
          </a:lstStyle>
          <a:p>
            <a:fld id="{E94F3316-D58A-4933-B035-8E3DD0B53734}" type="slidenum">
              <a:rPr lang="en-US" smtClean="0"/>
              <a:pPr/>
              <a:t>‹#›</a:t>
            </a:fld>
            <a:endParaRPr lang="en-US" dirty="0"/>
          </a:p>
        </p:txBody>
      </p:sp>
    </p:spTree>
  </p:cSld>
  <p:clrMap bg1="dk1" tx1="lt1" bg2="dk2" tx2="lt2" accent1="accent1" accent2="accent2" accent3="accent3" accent4="accent4" accent5="accent5" accent6="accent6" hlink="hlink" folHlink="folHlink"/>
  <p:sldLayoutIdLst>
    <p:sldLayoutId id="2147483841" r:id="rId1"/>
    <p:sldLayoutId id="2147483842" r:id="rId2"/>
    <p:sldLayoutId id="2147483843" r:id="rId3"/>
    <p:sldLayoutId id="2147483844" r:id="rId4"/>
    <p:sldLayoutId id="2147483845" r:id="rId5"/>
    <p:sldLayoutId id="2147483846" r:id="rId6"/>
    <p:sldLayoutId id="2147483847" r:id="rId7"/>
    <p:sldLayoutId id="2147483848" r:id="rId8"/>
    <p:sldLayoutId id="2147483849" r:id="rId9"/>
    <p:sldLayoutId id="2147483850" r:id="rId10"/>
    <p:sldLayoutId id="2147483851" r:id="rId11"/>
    <p:sldLayoutId id="2147483852" r:id="rId12"/>
    <p:sldLayoutId id="2147483853" r:id="rId13"/>
    <p:sldLayoutId id="2147483854" r:id="rId14"/>
    <p:sldLayoutId id="2147483855" r:id="rId15"/>
    <p:sldLayoutId id="2147483856" r:id="rId16"/>
    <p:sldLayoutId id="2147483857" r:id="rId17"/>
  </p:sldLayoutIdLst>
  <p:txStyles>
    <p:titleStyle>
      <a:lvl1pPr algn="ctr" defTabSz="914400" rtl="0" eaLnBrk="1" latinLnBrk="0" hangingPunct="1">
        <a:lnSpc>
          <a:spcPct val="90000"/>
        </a:lnSpc>
        <a:spcBef>
          <a:spcPct val="0"/>
        </a:spcBef>
        <a:buNone/>
        <a:defRPr sz="3400" b="1" i="0" kern="1200" cap="all">
          <a:solidFill>
            <a:schemeClr val="tx1"/>
          </a:solidFill>
          <a:effectLst>
            <a:outerShdw blurRad="50800" dist="63500" dir="2700000" algn="tl" rotWithShape="0">
              <a:srgbClr val="000000">
                <a:alpha val="48000"/>
              </a:srgbClr>
            </a:outerShdw>
          </a:effectLst>
          <a:latin typeface="+mj-lt"/>
          <a:ea typeface="+mj-ea"/>
          <a:cs typeface="+mj-cs"/>
        </a:defRPr>
      </a:lvl1pPr>
    </p:titleStyle>
    <p:bodyStyle>
      <a:lvl1pPr marL="228600" indent="-228600" algn="l" defTabSz="914400" rtl="0" eaLnBrk="1" latinLnBrk="0" hangingPunct="1">
        <a:lnSpc>
          <a:spcPct val="120000"/>
        </a:lnSpc>
        <a:spcBef>
          <a:spcPts val="1000"/>
        </a:spcBef>
        <a:buFont typeface="Arial" panose="020B0604020202020204" pitchFamily="34" charset="0"/>
        <a:buChar char="•"/>
        <a:defRPr sz="2000" kern="1200">
          <a:solidFill>
            <a:schemeClr val="tx1"/>
          </a:solidFill>
          <a:effectLst>
            <a:outerShdw blurRad="50800" dist="38100" dir="2700000" algn="tl" rotWithShape="0">
              <a:srgbClr val="000000">
                <a:alpha val="48000"/>
              </a:srgbClr>
            </a:outerShdw>
          </a:effectLst>
          <a:latin typeface="+mn-lt"/>
          <a:ea typeface="+mn-ea"/>
          <a:cs typeface="+mn-cs"/>
        </a:defRPr>
      </a:lvl1pPr>
      <a:lvl2pPr marL="685800" indent="-228600" algn="l" defTabSz="914400" rtl="0" eaLnBrk="1" latinLnBrk="0" hangingPunct="1">
        <a:lnSpc>
          <a:spcPct val="120000"/>
        </a:lnSpc>
        <a:spcBef>
          <a:spcPts val="500"/>
        </a:spcBef>
        <a:buFont typeface="Arial" panose="020B0604020202020204" pitchFamily="34" charset="0"/>
        <a:buChar char="•"/>
        <a:defRPr sz="1800" kern="1200">
          <a:solidFill>
            <a:schemeClr val="tx1"/>
          </a:solidFill>
          <a:effectLst>
            <a:outerShdw blurRad="50800" dist="38100" dir="2700000" algn="tl" rotWithShape="0">
              <a:srgbClr val="000000">
                <a:alpha val="48000"/>
              </a:srgbClr>
            </a:outerShdw>
          </a:effectLst>
          <a:latin typeface="+mn-lt"/>
          <a:ea typeface="+mn-ea"/>
          <a:cs typeface="+mn-cs"/>
        </a:defRPr>
      </a:lvl2pPr>
      <a:lvl3pPr marL="1143000" indent="-228600" algn="l" defTabSz="914400" rtl="0" eaLnBrk="1" latinLnBrk="0" hangingPunct="1">
        <a:lnSpc>
          <a:spcPct val="120000"/>
        </a:lnSpc>
        <a:spcBef>
          <a:spcPts val="500"/>
        </a:spcBef>
        <a:buFont typeface="Arial" panose="020B0604020202020204" pitchFamily="34" charset="0"/>
        <a:buChar char="•"/>
        <a:defRPr sz="1600" kern="1200">
          <a:solidFill>
            <a:schemeClr val="tx1"/>
          </a:solidFill>
          <a:effectLst>
            <a:outerShdw blurRad="50800" dist="38100" dir="2700000" algn="tl" rotWithShape="0">
              <a:srgbClr val="000000">
                <a:alpha val="48000"/>
              </a:srgbClr>
            </a:outerShdw>
          </a:effectLst>
          <a:latin typeface="+mn-lt"/>
          <a:ea typeface="+mn-ea"/>
          <a:cs typeface="+mn-cs"/>
        </a:defRPr>
      </a:lvl3pPr>
      <a:lvl4pPr marL="1600200" indent="-228600" algn="l" defTabSz="914400" rtl="0" eaLnBrk="1" latinLnBrk="0" hangingPunct="1">
        <a:lnSpc>
          <a:spcPct val="120000"/>
        </a:lnSpc>
        <a:spcBef>
          <a:spcPts val="500"/>
        </a:spcBef>
        <a:buFont typeface="Arial" panose="020B0604020202020204" pitchFamily="34" charset="0"/>
        <a:buChar char="•"/>
        <a:defRPr sz="1400" kern="1200">
          <a:solidFill>
            <a:schemeClr val="tx1"/>
          </a:solidFill>
          <a:effectLst>
            <a:outerShdw blurRad="50800" dist="38100" dir="2700000" algn="tl" rotWithShape="0">
              <a:srgbClr val="000000">
                <a:alpha val="48000"/>
              </a:srgbClr>
            </a:outerShdw>
          </a:effectLst>
          <a:latin typeface="+mn-lt"/>
          <a:ea typeface="+mn-ea"/>
          <a:cs typeface="+mn-cs"/>
        </a:defRPr>
      </a:lvl4pPr>
      <a:lvl5pPr marL="20574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5pPr>
      <a:lvl6pPr marL="25146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6pPr>
      <a:lvl7pPr marL="29718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7pPr>
      <a:lvl8pPr marL="34290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8pPr>
      <a:lvl9pPr marL="3886200" indent="-228600" algn="l" defTabSz="914400" rtl="0" eaLnBrk="1" latinLnBrk="0" hangingPunct="1">
        <a:lnSpc>
          <a:spcPct val="120000"/>
        </a:lnSpc>
        <a:spcBef>
          <a:spcPts val="500"/>
        </a:spcBef>
        <a:buFont typeface="Arial" panose="020B0604020202020204" pitchFamily="34" charset="0"/>
        <a:buChar char="•"/>
        <a:defRPr sz="1200" kern="1200">
          <a:solidFill>
            <a:schemeClr val="tx1"/>
          </a:solidFill>
          <a:effectLst>
            <a:outerShdw blurRad="50800" dist="38100" dir="2700000" algn="tl" rotWithShape="0">
              <a:srgbClr val="000000">
                <a:alpha val="48000"/>
              </a:srgbClr>
            </a:outerShdw>
          </a:effectLst>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10.xml.rels><?xml version="1.0" encoding="UTF-8" standalone="yes"?>
<Relationships xmlns="http://schemas.openxmlformats.org/package/2006/relationships"><Relationship Id="rId2" Type="http://schemas.openxmlformats.org/officeDocument/2006/relationships/image" Target="../media/image4.jpe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5.jpe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image" Target="../media/image9.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image" Target="../media/image2.png"/><Relationship Id="rId1" Type="http://schemas.openxmlformats.org/officeDocument/2006/relationships/slideLayout" Target="../slideLayouts/slideLayout6.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609601"/>
            <a:ext cx="7765321" cy="4495799"/>
          </a:xfrm>
        </p:spPr>
        <p:txBody>
          <a:bodyPr>
            <a:normAutofit/>
          </a:bodyPr>
          <a:lstStyle/>
          <a:p>
            <a:r>
              <a:rPr lang="en-US" sz="4800" dirty="0" smtClean="0">
                <a:effectLst/>
                <a:latin typeface="Times New Roman" pitchFamily="18" charset="0"/>
                <a:cs typeface="Times New Roman" pitchFamily="18" charset="0"/>
              </a:rPr>
              <a:t>WELCOME</a:t>
            </a:r>
            <a:endParaRPr lang="en-US" sz="48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81001"/>
            <a:ext cx="7765321" cy="685799"/>
          </a:xfrm>
        </p:spPr>
        <p:txBody>
          <a:bodyPr/>
          <a:lstStyle/>
          <a:p>
            <a:pPr algn="l"/>
            <a:r>
              <a:rPr lang="en-US" sz="2800" u="sng" dirty="0" smtClean="0">
                <a:effectLst/>
                <a:latin typeface="Times New Roman" pitchFamily="18" charset="0"/>
                <a:cs typeface="Times New Roman" pitchFamily="18" charset="0"/>
              </a:rPr>
              <a:t>RASPBERRY PI ARCHITECTURE:</a:t>
            </a:r>
            <a:endParaRPr lang="en-US" sz="2800" u="sng" dirty="0">
              <a:effectLst/>
              <a:latin typeface="Times New Roman" pitchFamily="18" charset="0"/>
              <a:cs typeface="Times New Roman" pitchFamily="18" charset="0"/>
            </a:endParaRPr>
          </a:p>
        </p:txBody>
      </p:sp>
      <p:pic>
        <p:nvPicPr>
          <p:cNvPr id="4" name="Content Placeholder 3" descr="C:\Users\user\Desktop\2-Figure1-1.png"/>
          <p:cNvPicPr>
            <a:picLocks noGrp="1"/>
          </p:cNvPicPr>
          <p:nvPr>
            <p:ph idx="1"/>
          </p:nvPr>
        </p:nvPicPr>
        <p:blipFill>
          <a:blip r:embed="rId2" cstate="print"/>
          <a:stretch>
            <a:fillRect/>
          </a:stretch>
        </p:blipFill>
        <p:spPr bwMode="auto">
          <a:xfrm>
            <a:off x="609600" y="1262376"/>
            <a:ext cx="7848600" cy="5019048"/>
          </a:xfrm>
          <a:prstGeom prst="rect">
            <a:avLst/>
          </a:prstGeom>
          <a:noFill/>
          <a:ln w="9525">
            <a:noFill/>
            <a:miter lim="800000"/>
            <a:headEnd/>
            <a:tailEnd/>
          </a:ln>
        </p:spPr>
      </p:pic>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685799"/>
          </a:xfrm>
        </p:spPr>
        <p:txBody>
          <a:bodyPr/>
          <a:lstStyle/>
          <a:p>
            <a:pPr algn="l"/>
            <a:r>
              <a:rPr lang="en-US" sz="2800" u="sng" dirty="0" smtClean="0">
                <a:effectLst/>
                <a:latin typeface="Times New Roman" pitchFamily="18" charset="0"/>
                <a:cs typeface="Times New Roman" pitchFamily="18" charset="0"/>
              </a:rPr>
              <a:t>Smart cradle SYSTEM Flow </a:t>
            </a:r>
            <a:r>
              <a:rPr lang="en-US" sz="2800" u="sng" dirty="0" smtClean="0">
                <a:effectLst/>
                <a:latin typeface="Times New Roman" pitchFamily="18" charset="0"/>
                <a:cs typeface="Times New Roman" pitchFamily="18" charset="0"/>
              </a:rPr>
              <a:t>Chart:</a:t>
            </a:r>
            <a:endParaRPr lang="en-US" sz="2800" u="sng" dirty="0">
              <a:effectLst/>
              <a:latin typeface="Times New Roman" pitchFamily="18" charset="0"/>
              <a:cs typeface="Times New Roman" pitchFamily="18" charset="0"/>
            </a:endParaRPr>
          </a:p>
        </p:txBody>
      </p:sp>
      <p:pic>
        <p:nvPicPr>
          <p:cNvPr id="1026" name="Picture 2" descr="C:\Users\user\Desktop\FYP\0001.jpg"/>
          <p:cNvPicPr>
            <a:picLocks noGrp="1" noChangeAspect="1" noChangeArrowheads="1"/>
          </p:cNvPicPr>
          <p:nvPr>
            <p:ph idx="1"/>
          </p:nvPr>
        </p:nvPicPr>
        <p:blipFill>
          <a:blip r:embed="rId2" cstate="print"/>
          <a:srcRect/>
          <a:stretch>
            <a:fillRect/>
          </a:stretch>
        </p:blipFill>
        <p:spPr bwMode="auto">
          <a:xfrm>
            <a:off x="609600" y="1219200"/>
            <a:ext cx="7772400" cy="5181600"/>
          </a:xfrm>
          <a:prstGeom prst="rect">
            <a:avLst/>
          </a:prstGeom>
          <a:noFill/>
        </p:spPr>
      </p:pic>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609599"/>
          </a:xfrm>
        </p:spPr>
        <p:txBody>
          <a:bodyPr/>
          <a:lstStyle/>
          <a:p>
            <a:pPr algn="l"/>
            <a:r>
              <a:rPr lang="en-US" sz="3100" u="sng" dirty="0" smtClean="0">
                <a:effectLst/>
                <a:latin typeface="Times New Roman" panose="02020603050405020304" pitchFamily="18" charset="0"/>
                <a:cs typeface="Times New Roman" panose="02020603050405020304" pitchFamily="18" charset="0"/>
              </a:rPr>
              <a:t>Description Of Modules:</a:t>
            </a:r>
            <a:endParaRPr lang="en-US" sz="3100" dirty="0">
              <a:effectLst/>
            </a:endParaRPr>
          </a:p>
        </p:txBody>
      </p:sp>
      <p:sp>
        <p:nvSpPr>
          <p:cNvPr id="3" name="Content Placeholder 2"/>
          <p:cNvSpPr>
            <a:spLocks noGrp="1"/>
          </p:cNvSpPr>
          <p:nvPr>
            <p:ph idx="1"/>
          </p:nvPr>
        </p:nvSpPr>
        <p:spPr>
          <a:xfrm>
            <a:off x="457200" y="1219200"/>
            <a:ext cx="8153400" cy="5334000"/>
          </a:xfrm>
        </p:spPr>
        <p:txBody>
          <a:bodyPr>
            <a:noAutofit/>
          </a:bodyPr>
          <a:lstStyle/>
          <a:p>
            <a:pPr>
              <a:buFont typeface="Wingdings" pitchFamily="2" charset="2"/>
              <a:buChar char="Ø"/>
            </a:pPr>
            <a:r>
              <a:rPr lang="en-US" b="1" dirty="0" smtClean="0">
                <a:effectLst/>
                <a:latin typeface="Times New Roman" pitchFamily="18" charset="0"/>
                <a:cs typeface="Times New Roman" pitchFamily="18" charset="0"/>
              </a:rPr>
              <a:t> </a:t>
            </a:r>
            <a:r>
              <a:rPr lang="en-US" b="1" dirty="0" smtClean="0">
                <a:effectLst/>
                <a:latin typeface="Times New Roman" pitchFamily="18" charset="0"/>
                <a:cs typeface="Times New Roman" pitchFamily="18" charset="0"/>
              </a:rPr>
              <a:t>Motion</a:t>
            </a:r>
            <a:r>
              <a:rPr lang="en-US" b="1" dirty="0" smtClean="0">
                <a:effectLst/>
                <a:latin typeface="Times New Roman" pitchFamily="18" charset="0"/>
                <a:cs typeface="Times New Roman" pitchFamily="18" charset="0"/>
              </a:rPr>
              <a:t> </a:t>
            </a:r>
            <a:r>
              <a:rPr lang="en-US" b="1" dirty="0" smtClean="0">
                <a:effectLst/>
                <a:latin typeface="Times New Roman" pitchFamily="18" charset="0"/>
                <a:cs typeface="Times New Roman" pitchFamily="18" charset="0"/>
              </a:rPr>
              <a:t>Sensor: </a:t>
            </a:r>
            <a:r>
              <a:rPr lang="en-US" dirty="0" smtClean="0">
                <a:effectLst/>
                <a:latin typeface="Times New Roman" pitchFamily="18" charset="0"/>
                <a:cs typeface="Times New Roman" pitchFamily="18" charset="0"/>
              </a:rPr>
              <a:t>A passive infrared sensor is a solid sensor that measures infrared light radiating from objects in its field of view. It is a solid sensor or set of sensors made from pyro electric material which generates energy when exposed to heat. That’s why its also called pyro electric infrared sensor.</a:t>
            </a:r>
          </a:p>
          <a:p>
            <a:pPr>
              <a:buFont typeface="Wingdings" pitchFamily="2" charset="2"/>
              <a:buChar char="Ø"/>
            </a:pPr>
            <a:r>
              <a:rPr lang="en-US" b="1" dirty="0" smtClean="0">
                <a:effectLst/>
                <a:latin typeface="Times New Roman" pitchFamily="18" charset="0"/>
                <a:cs typeface="Times New Roman" pitchFamily="18" charset="0"/>
              </a:rPr>
              <a:t> Raspberry Pi: </a:t>
            </a:r>
            <a:r>
              <a:rPr lang="en-US" dirty="0" smtClean="0">
                <a:effectLst/>
                <a:latin typeface="Times New Roman" pitchFamily="18" charset="0"/>
                <a:cs typeface="Times New Roman" pitchFamily="18" charset="0"/>
              </a:rPr>
              <a:t>Raspberry Pi is a series of small single-board computers.</a:t>
            </a:r>
          </a:p>
          <a:p>
            <a:pPr>
              <a:buFont typeface="Wingdings" pitchFamily="2" charset="2"/>
              <a:buChar char="Ø"/>
            </a:pPr>
            <a:r>
              <a:rPr lang="en-US" b="1" dirty="0" smtClean="0">
                <a:effectLst/>
                <a:latin typeface="Times New Roman" pitchFamily="18" charset="0"/>
                <a:cs typeface="Times New Roman" pitchFamily="18" charset="0"/>
              </a:rPr>
              <a:t> Temperature and wet Sensor: </a:t>
            </a:r>
            <a:r>
              <a:rPr lang="en-US" dirty="0" smtClean="0">
                <a:effectLst/>
                <a:latin typeface="Times New Roman" pitchFamily="18" charset="0"/>
                <a:cs typeface="Times New Roman" pitchFamily="18" charset="0"/>
              </a:rPr>
              <a:t>It is used for measuring body temperature and humidity.</a:t>
            </a:r>
          </a:p>
          <a:p>
            <a:pPr>
              <a:buFont typeface="Wingdings" pitchFamily="2" charset="2"/>
              <a:buChar char="Ø"/>
            </a:pPr>
            <a:r>
              <a:rPr lang="en-US" b="1" dirty="0" smtClean="0">
                <a:effectLst/>
                <a:latin typeface="Times New Roman" pitchFamily="18" charset="0"/>
                <a:cs typeface="Times New Roman" pitchFamily="18" charset="0"/>
              </a:rPr>
              <a:t> Servo Motor: </a:t>
            </a:r>
            <a:r>
              <a:rPr lang="en-US" dirty="0" smtClean="0">
                <a:effectLst/>
                <a:latin typeface="Times New Roman" pitchFamily="18" charset="0"/>
                <a:cs typeface="Times New Roman" pitchFamily="18" charset="0"/>
              </a:rPr>
              <a:t>Used for swinging the cradle.</a:t>
            </a:r>
            <a:r>
              <a:rPr lang="en-US" b="1" dirty="0" smtClean="0">
                <a:effectLst/>
                <a:latin typeface="Times New Roman" pitchFamily="18" charset="0"/>
                <a:cs typeface="Times New Roman" pitchFamily="18" charset="0"/>
              </a:rPr>
              <a:t> </a:t>
            </a:r>
          </a:p>
          <a:p>
            <a:pPr>
              <a:buFont typeface="Wingdings" pitchFamily="2" charset="2"/>
              <a:buChar char="Ø"/>
            </a:pPr>
            <a:r>
              <a:rPr lang="en-US" b="1" dirty="0" smtClean="0">
                <a:effectLst/>
                <a:latin typeface="Times New Roman" pitchFamily="18" charset="0"/>
                <a:cs typeface="Times New Roman" pitchFamily="18" charset="0"/>
              </a:rPr>
              <a:t> Power Source: </a:t>
            </a:r>
            <a:r>
              <a:rPr lang="en-US" dirty="0" smtClean="0">
                <a:effectLst/>
                <a:latin typeface="Times New Roman" pitchFamily="18" charset="0"/>
                <a:cs typeface="Times New Roman" pitchFamily="18" charset="0"/>
              </a:rPr>
              <a:t>Used to power the entire system, a </a:t>
            </a:r>
            <a:r>
              <a:rPr lang="en-US" dirty="0" smtClean="0">
                <a:effectLst/>
                <a:latin typeface="Times New Roman" pitchFamily="18" charset="0"/>
                <a:cs typeface="Times New Roman" pitchFamily="18" charset="0"/>
              </a:rPr>
              <a:t>5v charger </a:t>
            </a:r>
            <a:r>
              <a:rPr lang="en-US" dirty="0" smtClean="0">
                <a:effectLst/>
                <a:latin typeface="Times New Roman" pitchFamily="18" charset="0"/>
                <a:cs typeface="Times New Roman" pitchFamily="18" charset="0"/>
              </a:rPr>
              <a:t>is used here.</a:t>
            </a:r>
          </a:p>
          <a:p>
            <a:pPr>
              <a:buFont typeface="Wingdings" pitchFamily="2" charset="2"/>
              <a:buChar char="Ø"/>
            </a:pPr>
            <a:r>
              <a:rPr lang="en-US" b="1" dirty="0" smtClean="0">
                <a:effectLst/>
                <a:latin typeface="Times New Roman" pitchFamily="18" charset="0"/>
                <a:cs typeface="Times New Roman" pitchFamily="18" charset="0"/>
              </a:rPr>
              <a:t> Advanced IP Scanner: </a:t>
            </a:r>
            <a:r>
              <a:rPr lang="en-US" dirty="0" smtClean="0">
                <a:effectLst/>
                <a:latin typeface="Times New Roman" pitchFamily="18" charset="0"/>
                <a:cs typeface="Times New Roman" pitchFamily="18" charset="0"/>
              </a:rPr>
              <a:t>Used for network scanning.</a:t>
            </a:r>
            <a:r>
              <a:rPr lang="en-US" b="1" dirty="0" smtClean="0">
                <a:effectLst/>
                <a:latin typeface="Times New Roman" pitchFamily="18" charset="0"/>
                <a:cs typeface="Times New Roman" pitchFamily="18" charset="0"/>
              </a:rPr>
              <a:t> </a:t>
            </a:r>
          </a:p>
          <a:p>
            <a:pPr>
              <a:buNone/>
            </a:pPr>
            <a:endParaRPr lang="en-US" dirty="0" smtClean="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effectLst/>
                <a:latin typeface="Times New Roman" pitchFamily="18" charset="0"/>
                <a:cs typeface="Times New Roman" pitchFamily="18" charset="0"/>
              </a:rPr>
              <a:t>results</a:t>
            </a:r>
            <a:endParaRPr lang="en-US" sz="3200" u="sng"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None/>
            </a:pPr>
            <a:r>
              <a:rPr lang="en-US" dirty="0" smtClean="0">
                <a:latin typeface="Times New Roman" pitchFamily="18" charset="0"/>
                <a:cs typeface="Times New Roman" pitchFamily="18" charset="0"/>
              </a:rPr>
              <a:t>The </a:t>
            </a:r>
            <a:r>
              <a:rPr lang="en-US" dirty="0" smtClean="0">
                <a:latin typeface="Times New Roman" pitchFamily="18" charset="0"/>
                <a:cs typeface="Times New Roman" pitchFamily="18" charset="0"/>
              </a:rPr>
              <a:t>proposed system performs the following </a:t>
            </a:r>
            <a:r>
              <a:rPr lang="en-US" dirty="0" smtClean="0">
                <a:latin typeface="Times New Roman" pitchFamily="18" charset="0"/>
                <a:cs typeface="Times New Roman" pitchFamily="18" charset="0"/>
              </a:rPr>
              <a:t>operations:</a:t>
            </a:r>
          </a:p>
          <a:p>
            <a:pPr>
              <a:buFont typeface="Wingdings" pitchFamily="2" charset="2"/>
              <a:buChar char="Ø"/>
            </a:pPr>
            <a:endParaRPr lang="en-US" dirty="0" smtClean="0">
              <a:latin typeface="Times New Roman" pitchFamily="18" charset="0"/>
              <a:cs typeface="Times New Roman" pitchFamily="18" charset="0"/>
            </a:endParaRPr>
          </a:p>
          <a:p>
            <a:pPr>
              <a:buFont typeface="Wingdings" pitchFamily="2" charset="2"/>
              <a:buChar char="Ø"/>
            </a:pPr>
            <a:r>
              <a:rPr lang="en-US" dirty="0" smtClean="0">
                <a:latin typeface="Times New Roman" pitchFamily="18" charset="0"/>
                <a:cs typeface="Times New Roman" pitchFamily="18" charset="0"/>
              </a:rPr>
              <a:t>1</a:t>
            </a:r>
            <a:r>
              <a:rPr lang="en-US" dirty="0" smtClean="0">
                <a:latin typeface="Times New Roman" pitchFamily="18" charset="0"/>
                <a:cs typeface="Times New Roman" pitchFamily="18" charset="0"/>
              </a:rPr>
              <a:t>. Remote monitoring, 2. Measuring baby’s </a:t>
            </a:r>
            <a:r>
              <a:rPr lang="en-US" dirty="0" smtClean="0">
                <a:latin typeface="Times New Roman" pitchFamily="18" charset="0"/>
                <a:cs typeface="Times New Roman" pitchFamily="18" charset="0"/>
              </a:rPr>
              <a:t>temperature, humidity and bed wetness </a:t>
            </a:r>
            <a:r>
              <a:rPr lang="en-US" dirty="0" smtClean="0">
                <a:latin typeface="Times New Roman" pitchFamily="18" charset="0"/>
                <a:cs typeface="Times New Roman" pitchFamily="18" charset="0"/>
              </a:rPr>
              <a:t>using temperature and wet sensor, 3. Detecting movements of baby through </a:t>
            </a:r>
            <a:r>
              <a:rPr lang="en-US" dirty="0" smtClean="0">
                <a:latin typeface="Times New Roman" pitchFamily="18" charset="0"/>
                <a:cs typeface="Times New Roman" pitchFamily="18" charset="0"/>
              </a:rPr>
              <a:t>motion</a:t>
            </a:r>
            <a:r>
              <a:rPr lang="en-US" dirty="0" smtClean="0">
                <a:latin typeface="Times New Roman" pitchFamily="18" charset="0"/>
                <a:cs typeface="Times New Roman" pitchFamily="18" charset="0"/>
              </a:rPr>
              <a:t> </a:t>
            </a:r>
            <a:r>
              <a:rPr lang="en-US" dirty="0" smtClean="0">
                <a:latin typeface="Times New Roman" pitchFamily="18" charset="0"/>
                <a:cs typeface="Times New Roman" pitchFamily="18" charset="0"/>
              </a:rPr>
              <a:t>sensor and 4. Swing the cradle to soothe baby if it feels uncomfortable.</a:t>
            </a:r>
            <a:r>
              <a:rPr lang="en-US" dirty="0" smtClean="0"/>
              <a:t>  </a:t>
            </a:r>
            <a:endParaRPr lang="en-US" dirty="0"/>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228601"/>
            <a:ext cx="7765321" cy="990599"/>
          </a:xfrm>
        </p:spPr>
        <p:txBody>
          <a:bodyPr>
            <a:normAutofit/>
          </a:bodyPr>
          <a:lstStyle/>
          <a:p>
            <a:r>
              <a:rPr lang="en-US" sz="3200" u="sng" dirty="0" smtClean="0">
                <a:effectLst/>
                <a:latin typeface="Times New Roman" pitchFamily="18" charset="0"/>
                <a:cs typeface="Times New Roman" pitchFamily="18" charset="0"/>
              </a:rPr>
              <a:t>Temperature and humidity data</a:t>
            </a:r>
            <a:endParaRPr lang="en-US" sz="3200" u="sng" dirty="0">
              <a:effectLst/>
              <a:latin typeface="Times New Roman" pitchFamily="18" charset="0"/>
              <a:cs typeface="Times New Roman" pitchFamily="18" charset="0"/>
            </a:endParaRPr>
          </a:p>
        </p:txBody>
      </p:sp>
      <p:pic>
        <p:nvPicPr>
          <p:cNvPr id="3" name="Content Placeholder 2" descr="C:\Users\user\Desktop\FYP Intermediate\Screenshot_1.png"/>
          <p:cNvPicPr>
            <a:picLocks noGrp="1" noChangeAspect="1" noChangeArrowheads="1"/>
          </p:cNvPicPr>
          <p:nvPr>
            <p:ph idx="1"/>
          </p:nvPr>
        </p:nvPicPr>
        <p:blipFill>
          <a:blip r:embed="rId2" cstate="print"/>
          <a:srcRect/>
          <a:stretch>
            <a:fillRect/>
          </a:stretch>
        </p:blipFill>
        <p:spPr bwMode="auto">
          <a:xfrm>
            <a:off x="0" y="1524000"/>
            <a:ext cx="9144000" cy="5334000"/>
          </a:xfrm>
          <a:prstGeom prst="rect">
            <a:avLst/>
          </a:prstGeom>
          <a:noFill/>
        </p:spPr>
      </p:pic>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761999"/>
          </a:xfrm>
        </p:spPr>
        <p:txBody>
          <a:bodyPr>
            <a:normAutofit/>
          </a:bodyPr>
          <a:lstStyle/>
          <a:p>
            <a:r>
              <a:rPr lang="en-US" sz="3200" u="sng" dirty="0" smtClean="0">
                <a:effectLst/>
                <a:latin typeface="Times New Roman" pitchFamily="18" charset="0"/>
                <a:cs typeface="Times New Roman" pitchFamily="18" charset="0"/>
              </a:rPr>
              <a:t>Test result 2</a:t>
            </a:r>
            <a:endParaRPr lang="en-US" sz="3200" u="sng" dirty="0">
              <a:effectLst/>
              <a:latin typeface="Times New Roman" pitchFamily="18" charset="0"/>
              <a:cs typeface="Times New Roman" pitchFamily="18" charset="0"/>
            </a:endParaRPr>
          </a:p>
        </p:txBody>
      </p:sp>
      <p:pic>
        <p:nvPicPr>
          <p:cNvPr id="3" name="Content Placeholder 2" descr="C:\Users\user\Desktop\FYP Intermediate\Screenshot_2.png"/>
          <p:cNvPicPr>
            <a:picLocks noGrp="1" noChangeAspect="1" noChangeArrowheads="1"/>
          </p:cNvPicPr>
          <p:nvPr>
            <p:ph idx="1"/>
          </p:nvPr>
        </p:nvPicPr>
        <p:blipFill>
          <a:blip r:embed="rId2" cstate="print"/>
          <a:srcRect/>
          <a:stretch>
            <a:fillRect/>
          </a:stretch>
        </p:blipFill>
        <p:spPr bwMode="auto">
          <a:xfrm>
            <a:off x="0" y="1524000"/>
            <a:ext cx="9144000" cy="5334000"/>
          </a:xfrm>
          <a:prstGeom prst="rect">
            <a:avLst/>
          </a:prstGeom>
          <a:noFill/>
        </p:spPr>
      </p:pic>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914399"/>
          </a:xfrm>
        </p:spPr>
        <p:txBody>
          <a:bodyPr>
            <a:normAutofit/>
          </a:bodyPr>
          <a:lstStyle/>
          <a:p>
            <a:r>
              <a:rPr lang="en-US" sz="3200" u="sng" dirty="0" smtClean="0">
                <a:effectLst/>
                <a:latin typeface="Times New Roman" pitchFamily="18" charset="0"/>
                <a:cs typeface="Times New Roman" pitchFamily="18" charset="0"/>
              </a:rPr>
              <a:t>Test result 3</a:t>
            </a:r>
            <a:endParaRPr lang="en-US" sz="3200" u="sng" dirty="0">
              <a:effectLst/>
              <a:latin typeface="Times New Roman" pitchFamily="18" charset="0"/>
              <a:cs typeface="Times New Roman" pitchFamily="18" charset="0"/>
            </a:endParaRPr>
          </a:p>
        </p:txBody>
      </p:sp>
      <p:pic>
        <p:nvPicPr>
          <p:cNvPr id="3" name="Content Placeholder 2" descr="C:\Users\user\Desktop\FYP Intermediate\Screenshot_4.png"/>
          <p:cNvPicPr>
            <a:picLocks noGrp="1" noChangeAspect="1" noChangeArrowheads="1"/>
          </p:cNvPicPr>
          <p:nvPr>
            <p:ph idx="1"/>
          </p:nvPr>
        </p:nvPicPr>
        <p:blipFill>
          <a:blip r:embed="rId2" cstate="print"/>
          <a:srcRect/>
          <a:stretch>
            <a:fillRect/>
          </a:stretch>
        </p:blipFill>
        <p:spPr bwMode="auto">
          <a:xfrm>
            <a:off x="0" y="1600200"/>
            <a:ext cx="9144000" cy="5257800"/>
          </a:xfrm>
          <a:prstGeom prst="rect">
            <a:avLst/>
          </a:prstGeom>
          <a:noFill/>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1066799"/>
          </a:xfrm>
        </p:spPr>
        <p:txBody>
          <a:bodyPr>
            <a:normAutofit/>
          </a:bodyPr>
          <a:lstStyle/>
          <a:p>
            <a:r>
              <a:rPr lang="en-US" sz="3200" u="sng" dirty="0" smtClean="0">
                <a:effectLst/>
                <a:latin typeface="Times New Roman" pitchFamily="18" charset="0"/>
                <a:cs typeface="Times New Roman" pitchFamily="18" charset="0"/>
              </a:rPr>
              <a:t>Pi CAMERA SNAPSHOT</a:t>
            </a:r>
            <a:endParaRPr lang="en-US" sz="3200" u="sng" dirty="0">
              <a:effectLst/>
              <a:latin typeface="Times New Roman" pitchFamily="18" charset="0"/>
              <a:cs typeface="Times New Roman" pitchFamily="18" charset="0"/>
            </a:endParaRPr>
          </a:p>
        </p:txBody>
      </p:sp>
      <p:pic>
        <p:nvPicPr>
          <p:cNvPr id="1026" name="Picture 2" descr="C:\Users\HP\Desktop\Sabarish\untitled_sketch_bb_CoKSGn73yN.jpg"/>
          <p:cNvPicPr>
            <a:picLocks noGrp="1" noChangeAspect="1" noChangeArrowheads="1"/>
          </p:cNvPicPr>
          <p:nvPr>
            <p:ph idx="1"/>
          </p:nvPr>
        </p:nvPicPr>
        <p:blipFill>
          <a:blip r:embed="rId2" cstate="print"/>
          <a:stretch>
            <a:fillRect/>
          </a:stretch>
        </p:blipFill>
        <p:spPr bwMode="auto">
          <a:xfrm>
            <a:off x="0" y="1695450"/>
            <a:ext cx="9144000" cy="5143500"/>
          </a:xfrm>
          <a:prstGeom prst="rect">
            <a:avLst/>
          </a:prstGeom>
          <a:noFill/>
        </p:spPr>
      </p:pic>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990599"/>
          </a:xfrm>
        </p:spPr>
        <p:txBody>
          <a:bodyPr>
            <a:normAutofit/>
          </a:bodyPr>
          <a:lstStyle/>
          <a:p>
            <a:r>
              <a:rPr lang="en-US" sz="3200" u="sng" dirty="0" smtClean="0">
                <a:effectLst/>
                <a:latin typeface="Times New Roman" pitchFamily="18" charset="0"/>
                <a:cs typeface="Times New Roman" pitchFamily="18" charset="0"/>
              </a:rPr>
              <a:t>E-MAIL SNAPSHOT</a:t>
            </a:r>
            <a:endParaRPr lang="en-US" sz="3200" u="sng" dirty="0">
              <a:effectLst/>
              <a:latin typeface="Times New Roman" pitchFamily="18" charset="0"/>
              <a:cs typeface="Times New Roman" pitchFamily="18" charset="0"/>
            </a:endParaRPr>
          </a:p>
        </p:txBody>
      </p:sp>
      <p:pic>
        <p:nvPicPr>
          <p:cNvPr id="2050" name="Picture 2" descr="C:\Users\HP\Desktop\Sabarish\servo_Steckplatine-579x500.png"/>
          <p:cNvPicPr>
            <a:picLocks noGrp="1" noChangeAspect="1" noChangeArrowheads="1"/>
          </p:cNvPicPr>
          <p:nvPr>
            <p:ph idx="1"/>
          </p:nvPr>
        </p:nvPicPr>
        <p:blipFill>
          <a:blip r:embed="rId2" cstate="print"/>
          <a:stretch>
            <a:fillRect/>
          </a:stretch>
        </p:blipFill>
        <p:spPr bwMode="auto">
          <a:xfrm>
            <a:off x="0" y="1621972"/>
            <a:ext cx="9143999" cy="5138056"/>
          </a:xfrm>
          <a:prstGeom prst="rect">
            <a:avLst/>
          </a:prstGeom>
          <a:noFill/>
        </p:spPr>
      </p:pic>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685799"/>
          </a:xfrm>
        </p:spPr>
        <p:txBody>
          <a:bodyPr/>
          <a:lstStyle/>
          <a:p>
            <a:r>
              <a:rPr lang="en-US" sz="3200" u="sng" dirty="0" smtClean="0">
                <a:effectLst/>
                <a:latin typeface="Times New Roman" pitchFamily="18" charset="0"/>
                <a:cs typeface="Times New Roman" pitchFamily="18" charset="0"/>
              </a:rPr>
              <a:t>TEST CASES</a:t>
            </a:r>
            <a:endParaRPr lang="en-US" sz="3200" u="sng" dirty="0">
              <a:effectLst/>
              <a:latin typeface="Times New Roman" pitchFamily="18" charset="0"/>
              <a:cs typeface="Times New Roman" pitchFamily="18" charset="0"/>
            </a:endParaRPr>
          </a:p>
        </p:txBody>
      </p:sp>
      <p:pic>
        <p:nvPicPr>
          <p:cNvPr id="4098" name="Picture 2" descr="C:\Users\user\Desktop\FYP Intermediate\Intermediate\Test Cases 2.jpg"/>
          <p:cNvPicPr>
            <a:picLocks noGrp="1" noChangeAspect="1" noChangeArrowheads="1"/>
          </p:cNvPicPr>
          <p:nvPr>
            <p:ph idx="1"/>
          </p:nvPr>
        </p:nvPicPr>
        <p:blipFill>
          <a:blip r:embed="rId2" cstate="print"/>
          <a:stretch>
            <a:fillRect/>
          </a:stretch>
        </p:blipFill>
        <p:spPr bwMode="auto">
          <a:xfrm>
            <a:off x="0" y="1295400"/>
            <a:ext cx="9144000" cy="5562600"/>
          </a:xfrm>
          <a:prstGeom prst="rect">
            <a:avLst/>
          </a:prstGeom>
          <a:noFill/>
        </p:spPr>
      </p:pic>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381000"/>
            <a:ext cx="7765321" cy="4571999"/>
          </a:xfrm>
        </p:spPr>
        <p:txBody>
          <a:bodyPr>
            <a:normAutofit fontScale="90000"/>
          </a:bodyPr>
          <a:lstStyle/>
          <a:p>
            <a:r>
              <a:rPr lang="en-US" dirty="0" smtClean="0"/>
              <a:t/>
            </a:r>
            <a:br>
              <a:rPr lang="en-US" dirty="0" smtClean="0"/>
            </a:br>
            <a:r>
              <a:rPr lang="en-US" dirty="0" smtClean="0"/>
              <a:t/>
            </a:r>
            <a:br>
              <a:rPr lang="en-US" dirty="0" smtClean="0"/>
            </a:br>
            <a:r>
              <a:rPr lang="en-US" sz="1800" dirty="0" smtClean="0">
                <a:effectLst/>
                <a:latin typeface="Times New Roman" panose="02020603050405020304" pitchFamily="18" charset="0"/>
                <a:cs typeface="Times New Roman" panose="02020603050405020304" pitchFamily="18" charset="0"/>
              </a:rPr>
              <a:t>BALLARI INSTITUTE OF TECHNOLOGY AND MANAGEMENT</a:t>
            </a:r>
            <a:br>
              <a:rPr lang="en-US" sz="1800" dirty="0" smtClean="0">
                <a:effectLst/>
                <a:latin typeface="Times New Roman" panose="02020603050405020304" pitchFamily="18" charset="0"/>
                <a:cs typeface="Times New Roman" panose="02020603050405020304" pitchFamily="18" charset="0"/>
              </a:rPr>
            </a:br>
            <a:r>
              <a:rPr lang="en-US" sz="1800" dirty="0" smtClean="0">
                <a:effectLst/>
                <a:latin typeface="Times New Roman" panose="02020603050405020304" pitchFamily="18" charset="0"/>
                <a:cs typeface="Times New Roman" panose="02020603050405020304" pitchFamily="18" charset="0"/>
              </a:rPr>
              <a:t>DEPARTMENT OF COMPUTER SCIENCE AND ENGINEERING</a:t>
            </a:r>
            <a:r>
              <a:rPr lang="en-US" sz="3600" dirty="0" smtClean="0">
                <a:latin typeface="Times New Roman" panose="02020603050405020304" pitchFamily="18" charset="0"/>
                <a:cs typeface="Times New Roman" panose="02020603050405020304" pitchFamily="18" charset="0"/>
              </a:rPr>
              <a:t/>
            </a:r>
            <a:br>
              <a:rPr lang="en-US" sz="3600" dirty="0" smtClean="0">
                <a:latin typeface="Times New Roman" panose="02020603050405020304" pitchFamily="18" charset="0"/>
                <a:cs typeface="Times New Roman" panose="02020603050405020304" pitchFamily="18" charset="0"/>
              </a:rPr>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sz="4400" dirty="0" smtClean="0">
                <a:effectLst/>
                <a:latin typeface="Times New Roman" pitchFamily="18" charset="0"/>
                <a:cs typeface="Times New Roman" pitchFamily="18" charset="0"/>
              </a:rPr>
              <a:t>SMART CRADLE SYSTEM</a:t>
            </a: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r>
              <a:rPr lang="en-US" dirty="0" smtClean="0"/>
              <a:t/>
            </a:r>
            <a:br>
              <a:rPr lang="en-US" dirty="0" smtClean="0"/>
            </a:br>
            <a:endParaRPr lang="en-US" dirty="0"/>
          </a:p>
        </p:txBody>
      </p:sp>
      <p:sp>
        <p:nvSpPr>
          <p:cNvPr id="3" name="Subtitle 2"/>
          <p:cNvSpPr txBox="1">
            <a:spLocks/>
          </p:cNvSpPr>
          <p:nvPr/>
        </p:nvSpPr>
        <p:spPr>
          <a:xfrm>
            <a:off x="228600" y="4876800"/>
            <a:ext cx="8686800" cy="1752600"/>
          </a:xfrm>
          <a:prstGeom prst="rect">
            <a:avLst/>
          </a:prstGeom>
        </p:spPr>
        <p:txBody>
          <a:bodyPr>
            <a:normAutofit fontScale="70000" lnSpcReduction="20000"/>
          </a:bodyPr>
          <a:lstStyle/>
          <a:p>
            <a:pPr marL="228600" marR="0" lvl="0" indent="-228600" algn="l" defTabSz="914400" rtl="0" eaLnBrk="1" fontAlgn="auto" latinLnBrk="0" hangingPunct="1">
              <a:lnSpc>
                <a:spcPct val="120000"/>
              </a:lnSpc>
              <a:spcBef>
                <a:spcPts val="1000"/>
              </a:spcBef>
              <a:spcAft>
                <a:spcPts val="0"/>
              </a:spcAft>
              <a:buClrTx/>
              <a:buSzTx/>
              <a:tabLst/>
              <a:defRPr/>
            </a:pPr>
            <a:r>
              <a:rPr kumimoji="0" lang="en-US" sz="2000" b="0" i="0" u="none" strike="noStrike" kern="1200" cap="none" spc="0" normalizeH="0" baseline="0" noProof="0" dirty="0" smtClean="0">
                <a:ln>
                  <a:noFill/>
                </a:ln>
                <a:solidFill>
                  <a:schemeClr val="tx1"/>
                </a:solidFill>
                <a:effectLst>
                  <a:outerShdw blurRad="50800" dist="38100" dir="2700000" algn="tl" rotWithShape="0">
                    <a:srgbClr val="000000">
                      <a:alpha val="48000"/>
                    </a:srgbClr>
                  </a:outerShdw>
                </a:effectLst>
                <a:uLnTx/>
                <a:uFillTx/>
                <a:latin typeface="Times New Roman" pitchFamily="18" charset="0"/>
                <a:ea typeface="+mn-ea"/>
                <a:cs typeface="Times New Roman" pitchFamily="18" charset="0"/>
              </a:rPr>
              <a:t>UNDER THE GUIDANCE OF:                                                                                  		DEMO ON</a:t>
            </a:r>
          </a:p>
          <a:p>
            <a:pPr marL="228600" marR="0" lvl="0" indent="-228600" algn="l" defTabSz="914400" rtl="0" eaLnBrk="1" fontAlgn="auto" latinLnBrk="0" hangingPunct="1">
              <a:lnSpc>
                <a:spcPct val="120000"/>
              </a:lnSpc>
              <a:spcBef>
                <a:spcPts val="1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DR. R.N KULKARNI                                                                                                           PROJECT WORK PHASE 2 </a:t>
            </a:r>
          </a:p>
          <a:p>
            <a:pPr marL="228600" marR="0" lvl="0" indent="-228600" algn="l" defTabSz="914400" rtl="0" eaLnBrk="1" fontAlgn="auto" latinLnBrk="0" hangingPunct="1">
              <a:lnSpc>
                <a:spcPct val="120000"/>
              </a:lnSpc>
              <a:spcBef>
                <a:spcPts val="1000"/>
              </a:spcBef>
              <a:spcAft>
                <a:spcPts val="0"/>
              </a:spcAft>
              <a:buClrTx/>
              <a:buSzTx/>
              <a:tabLst/>
              <a:defRPr/>
            </a:pP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(PROFESSOR AND HOD, DEPT OF CSE)                                                                     	</a:t>
            </a: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PRESENTED  BY							</a:t>
            </a:r>
            <a:r>
              <a:rPr lang="en-US" sz="2000" dirty="0" smtClean="0">
                <a:latin typeface="Times New Roman" pitchFamily="18" charset="0"/>
                <a:cs typeface="Times New Roman" pitchFamily="18" charset="0"/>
              </a:rPr>
              <a:t>              </a:t>
            </a:r>
            <a:endParaRPr lang="en-US" sz="2000" dirty="0" smtClean="0">
              <a:latin typeface="Times New Roman" pitchFamily="18" charset="0"/>
              <a:cs typeface="Times New Roman" pitchFamily="18" charset="0"/>
            </a:endParaRPr>
          </a:p>
          <a:p>
            <a:pPr marL="228600" marR="0" lvl="0" indent="-228600" algn="l" defTabSz="914400" rtl="0" eaLnBrk="1" fontAlgn="auto" latinLnBrk="0" hangingPunct="1">
              <a:lnSpc>
                <a:spcPct val="120000"/>
              </a:lnSpc>
              <a:spcBef>
                <a:spcPts val="1000"/>
              </a:spcBef>
              <a:spcAft>
                <a:spcPts val="0"/>
              </a:spcAft>
              <a:buClrTx/>
              <a:buSzTx/>
              <a:tabLst/>
              <a:defRPr/>
            </a:pPr>
            <a:r>
              <a:rPr kumimoji="0" lang="en-US" sz="2000" b="0" i="0" u="none" strike="noStrike" kern="1200" cap="none" spc="0" normalizeH="0" noProof="0" dirty="0" smtClean="0">
                <a:ln>
                  <a:noFill/>
                </a:ln>
                <a:solidFill>
                  <a:schemeClr val="tx1"/>
                </a:solidFill>
                <a:effectLst/>
                <a:uLnTx/>
                <a:uFillTx/>
                <a:latin typeface="Times New Roman" pitchFamily="18" charset="0"/>
                <a:ea typeface="+mn-ea"/>
                <a:cs typeface="Times New Roman" pitchFamily="18" charset="0"/>
              </a:rPr>
              <a:t>                                                                                                                                                              </a:t>
            </a:r>
            <a:r>
              <a:rPr kumimoji="0" lang="en-US" sz="2000" b="0" i="0" u="none" strike="noStrike" kern="1200" cap="none" spc="0" normalizeH="0" baseline="0" noProof="0" dirty="0" smtClean="0">
                <a:ln>
                  <a:noFill/>
                </a:ln>
                <a:solidFill>
                  <a:schemeClr val="tx1"/>
                </a:solidFill>
                <a:effectLst/>
                <a:uLnTx/>
                <a:uFillTx/>
                <a:latin typeface="Times New Roman" pitchFamily="18" charset="0"/>
                <a:ea typeface="+mn-ea"/>
                <a:cs typeface="Times New Roman" pitchFamily="18" charset="0"/>
              </a:rPr>
              <a:t>V SHIVNARAYAN</a:t>
            </a:r>
            <a:endParaRPr kumimoji="0" lang="en-US" sz="2000" b="0" i="0" u="none" strike="noStrike" kern="1200" cap="none" spc="0" normalizeH="0" baseline="0" noProof="0" dirty="0">
              <a:ln>
                <a:noFill/>
              </a:ln>
              <a:solidFill>
                <a:schemeClr val="tx1"/>
              </a:solidFill>
              <a:effectLst/>
              <a:uLnTx/>
              <a:uFillTx/>
              <a:latin typeface="Times New Roman" pitchFamily="18" charset="0"/>
              <a:ea typeface="+mn-ea"/>
              <a:cs typeface="Times New Roman" pitchFamily="18" charset="0"/>
            </a:endParaRPr>
          </a:p>
        </p:txBody>
      </p:sp>
      <p:pic>
        <p:nvPicPr>
          <p:cNvPr id="4" name="Picture 3">
            <a:extLst>
              <a:ext uri="{FF2B5EF4-FFF2-40B4-BE49-F238E27FC236}">
                <a16:creationId xmlns="" xmlns:a16="http://schemas.microsoft.com/office/drawing/2014/main" id="{F585E5E6-1AF6-449E-9893-44DCDFE9E3BA}"/>
              </a:ext>
            </a:extLst>
          </p:cNvPr>
          <p:cNvPicPr>
            <a:picLocks noChangeAspect="1"/>
          </p:cNvPicPr>
          <p:nvPr/>
        </p:nvPicPr>
        <p:blipFill>
          <a:blip r:embed="rId2" cstate="print"/>
          <a:stretch>
            <a:fillRect/>
          </a:stretch>
        </p:blipFill>
        <p:spPr>
          <a:xfrm>
            <a:off x="1" y="-39187"/>
            <a:ext cx="1447799" cy="1258387"/>
          </a:xfrm>
          <a:prstGeom prst="ellipse">
            <a:avLst/>
          </a:prstGeom>
          <a:ln>
            <a:noFill/>
          </a:ln>
          <a:effectLst>
            <a:softEdge rad="112500"/>
          </a:effectLst>
        </p:spPr>
      </p:pic>
      <p:pic>
        <p:nvPicPr>
          <p:cNvPr id="5" name="Picture 4">
            <a:extLst>
              <a:ext uri="{FF2B5EF4-FFF2-40B4-BE49-F238E27FC236}">
                <a16:creationId xmlns="" xmlns:a16="http://schemas.microsoft.com/office/drawing/2014/main" id="{40477636-A057-4A52-B674-1C33C585ABE5}"/>
              </a:ext>
            </a:extLst>
          </p:cNvPr>
          <p:cNvPicPr>
            <a:picLocks noChangeAspect="1"/>
          </p:cNvPicPr>
          <p:nvPr/>
        </p:nvPicPr>
        <p:blipFill>
          <a:blip r:embed="rId3" cstate="print"/>
          <a:stretch>
            <a:fillRect/>
          </a:stretch>
        </p:blipFill>
        <p:spPr>
          <a:xfrm>
            <a:off x="7772400" y="0"/>
            <a:ext cx="1371600" cy="1219200"/>
          </a:xfrm>
          <a:prstGeom prst="ellipse">
            <a:avLst/>
          </a:prstGeom>
          <a:ln>
            <a:noFill/>
          </a:ln>
          <a:effectLst>
            <a:softEdge rad="112500"/>
          </a:effectLst>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sz="3200" u="sng" dirty="0" smtClean="0">
                <a:effectLst/>
                <a:latin typeface="Times New Roman" pitchFamily="18" charset="0"/>
                <a:cs typeface="Times New Roman" pitchFamily="18" charset="0"/>
              </a:rPr>
              <a:t>conclusion</a:t>
            </a:r>
            <a:endParaRPr lang="en-US" sz="3200" u="sng" dirty="0">
              <a:effectLst/>
              <a:latin typeface="Times New Roman" pitchFamily="18" charset="0"/>
              <a:cs typeface="Times New Roman" pitchFamily="18" charset="0"/>
            </a:endParaRPr>
          </a:p>
        </p:txBody>
      </p:sp>
      <p:sp>
        <p:nvSpPr>
          <p:cNvPr id="3" name="Content Placeholder 2"/>
          <p:cNvSpPr>
            <a:spLocks noGrp="1"/>
          </p:cNvSpPr>
          <p:nvPr>
            <p:ph idx="1"/>
          </p:nvPr>
        </p:nvSpPr>
        <p:spPr/>
        <p:txBody>
          <a:bodyPr/>
          <a:lstStyle/>
          <a:p>
            <a:pPr>
              <a:buFont typeface="Wingdings" pitchFamily="2" charset="2"/>
              <a:buChar char="v"/>
            </a:pPr>
            <a:r>
              <a:rPr lang="en-US" dirty="0" smtClean="0">
                <a:latin typeface="Times New Roman" pitchFamily="18" charset="0"/>
                <a:cs typeface="Times New Roman" pitchFamily="18" charset="0"/>
              </a:rPr>
              <a:t> This project describes a smart cradle system which performs various operations such as remote monitoring of baby, detection of baby’s movement using PIR sensor and check baby’s body temperature etc. It employs various features such as sending temperature data to parents and soothing baby by swinging the cradle.</a:t>
            </a:r>
          </a:p>
          <a:p>
            <a:endParaRPr lang="en-US" dirty="0">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761999"/>
          </a:xfrm>
        </p:spPr>
        <p:txBody>
          <a:bodyPr/>
          <a:lstStyle/>
          <a:p>
            <a:pPr algn="l"/>
            <a:r>
              <a:rPr lang="en-US" sz="2800" u="sng" cap="none" dirty="0" smtClean="0">
                <a:effectLst/>
                <a:latin typeface="Times New Roman" pitchFamily="18" charset="0"/>
                <a:cs typeface="Times New Roman" pitchFamily="18" charset="0"/>
              </a:rPr>
              <a:t>REFERENCES:</a:t>
            </a:r>
            <a:endParaRPr lang="en-US" sz="2800" dirty="0">
              <a:effectLst/>
            </a:endParaRPr>
          </a:p>
        </p:txBody>
      </p:sp>
      <p:sp>
        <p:nvSpPr>
          <p:cNvPr id="3" name="Content Placeholder 2"/>
          <p:cNvSpPr>
            <a:spLocks noGrp="1"/>
          </p:cNvSpPr>
          <p:nvPr>
            <p:ph idx="1"/>
          </p:nvPr>
        </p:nvSpPr>
        <p:spPr>
          <a:xfrm>
            <a:off x="533400" y="1219200"/>
            <a:ext cx="8153400" cy="5105400"/>
          </a:xfrm>
        </p:spPr>
        <p:txBody>
          <a:bodyPr/>
          <a:lstStyle/>
          <a:p>
            <a:pPr>
              <a:buNone/>
            </a:pPr>
            <a:r>
              <a:rPr lang="en-US" dirty="0" smtClean="0"/>
              <a:t>[1] Prof. A. R. Patil, “Smart Baby Cradle an IOT based Cradle Management System.”, 2018 International Conference on Smart City and Emerging Technology (ICSCET).</a:t>
            </a:r>
          </a:p>
          <a:p>
            <a:pPr>
              <a:buNone/>
            </a:pPr>
            <a:r>
              <a:rPr lang="en-US" dirty="0" smtClean="0"/>
              <a:t>[2] Prof. A.D. Anijkar et.al., “General Idea about Smart Baby Cradle”, Int. J. of Innovative Science and Eng., Jan-Feb 2014.</a:t>
            </a:r>
          </a:p>
          <a:p>
            <a:pPr>
              <a:buNone/>
            </a:pPr>
            <a:r>
              <a:rPr lang="en-US" dirty="0" smtClean="0"/>
              <a:t>[3] Aquib Nawaz, “Development of an Intelligent Cradle for Home and Hospital Use”, National Inst. of Technology, 2015.</a:t>
            </a:r>
          </a:p>
          <a:p>
            <a:pPr>
              <a:buNone/>
            </a:pPr>
            <a:r>
              <a:rPr lang="en-US" dirty="0" smtClean="0"/>
              <a:t>[4] Rachna Palaskar, Shweta Pandey, Ashwini Telang, Akshada Wagh, Ramesh R. Kagalkar, “An Automatic Monitoring and Swing the baby Cradle for Infant Care” Int.J. of Advanced Research in Computer and Commun. Eng., Dec 2015.</a:t>
            </a:r>
          </a:p>
          <a:p>
            <a:pPr>
              <a:buNone/>
            </a:pPr>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229600" cy="5943600"/>
          </a:xfrm>
        </p:spPr>
        <p:txBody>
          <a:bodyPr/>
          <a:lstStyle/>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p>
          <a:p>
            <a:pPr>
              <a:buNone/>
            </a:pPr>
            <a:endParaRPr lang="en-US" dirty="0" smtClean="0">
              <a:effectLst/>
            </a:endParaRPr>
          </a:p>
        </p:txBody>
      </p:sp>
      <p:sp>
        <p:nvSpPr>
          <p:cNvPr id="4" name="Rectangle 3"/>
          <p:cNvSpPr/>
          <p:nvPr/>
        </p:nvSpPr>
        <p:spPr>
          <a:xfrm>
            <a:off x="2868329" y="2967335"/>
            <a:ext cx="3407344" cy="923330"/>
          </a:xfrm>
          <a:prstGeom prst="rect">
            <a:avLst/>
          </a:prstGeom>
          <a:noFill/>
        </p:spPr>
        <p:txBody>
          <a:bodyPr wrap="none" lIns="91440" tIns="45720" rIns="91440" bIns="45720">
            <a:spAutoFit/>
          </a:bodyPr>
          <a:lstStyle/>
          <a:p>
            <a:pPr algn="ctr"/>
            <a:r>
              <a:rPr lang="en-US" sz="5400" b="0" cap="none" spc="0" dirty="0" smtClean="0">
                <a:ln w="18415" cmpd="sng">
                  <a:solidFill>
                    <a:srgbClr val="FFFFFF"/>
                  </a:solidFill>
                  <a:prstDash val="solid"/>
                </a:ln>
                <a:solidFill>
                  <a:srgbClr val="FFFFFF"/>
                </a:solidFill>
                <a:effectLst>
                  <a:outerShdw blurRad="63500" dir="3600000" algn="tl" rotWithShape="0">
                    <a:srgbClr val="000000">
                      <a:alpha val="70000"/>
                    </a:srgbClr>
                  </a:outerShdw>
                </a:effectLst>
              </a:rPr>
              <a:t>Thank You</a:t>
            </a:r>
            <a:endParaRPr lang="en-US" sz="5400" b="0" cap="none" spc="0" dirty="0">
              <a:ln w="18415" cmpd="sng">
                <a:solidFill>
                  <a:srgbClr val="FFFFFF"/>
                </a:solidFill>
                <a:prstDash val="solid"/>
              </a:ln>
              <a:solidFill>
                <a:srgbClr val="FFFFFF"/>
              </a:solidFill>
              <a:effectLst>
                <a:outerShdw blurRad="63500" dir="3600000" algn="tl" rotWithShape="0">
                  <a:srgbClr val="000000">
                    <a:alpha val="70000"/>
                  </a:srgbClr>
                </a:outerShdw>
              </a:effectLst>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219200"/>
            <a:ext cx="7765321" cy="4114799"/>
          </a:xfrm>
        </p:spPr>
        <p:txBody>
          <a:bodyPr>
            <a:normAutofit/>
          </a:bodyPr>
          <a:lstStyle/>
          <a:p>
            <a:r>
              <a:rPr lang="en-US" sz="4000" dirty="0" smtClean="0">
                <a:effectLst/>
                <a:latin typeface="Times New Roman" pitchFamily="18" charset="0"/>
                <a:cs typeface="Times New Roman" pitchFamily="18" charset="0"/>
              </a:rPr>
              <a:t>DEMONSTRATION</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800" y="1371600"/>
            <a:ext cx="7765321" cy="3962399"/>
          </a:xfrm>
        </p:spPr>
        <p:txBody>
          <a:bodyPr>
            <a:normAutofit/>
          </a:bodyPr>
          <a:lstStyle/>
          <a:p>
            <a:r>
              <a:rPr lang="en-US" sz="4000" dirty="0" smtClean="0">
                <a:effectLst/>
                <a:latin typeface="Times New Roman" pitchFamily="18" charset="0"/>
                <a:cs typeface="Times New Roman" pitchFamily="18" charset="0"/>
              </a:rPr>
              <a:t>METHODOLOGY</a:t>
            </a:r>
            <a:endParaRPr lang="en-US" sz="4000"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81001"/>
            <a:ext cx="7765321" cy="685799"/>
          </a:xfrm>
        </p:spPr>
        <p:txBody>
          <a:bodyPr/>
          <a:lstStyle/>
          <a:p>
            <a:pPr algn="l"/>
            <a:r>
              <a:rPr lang="en-US" sz="2800" u="sng" dirty="0" smtClean="0">
                <a:effectLst/>
                <a:latin typeface="Times New Roman" pitchFamily="18" charset="0"/>
                <a:cs typeface="Times New Roman" pitchFamily="18" charset="0"/>
              </a:rPr>
              <a:t>Abstract:</a:t>
            </a:r>
            <a:endParaRPr lang="en-US" sz="2800" u="sng"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685346" y="1143000"/>
            <a:ext cx="7765322" cy="5410200"/>
          </a:xfrm>
        </p:spPr>
        <p:txBody>
          <a:bodyPr>
            <a:noAutofit/>
          </a:bodyPr>
          <a:lstStyle/>
          <a:p>
            <a:pPr>
              <a:buFont typeface="Wingdings" pitchFamily="2" charset="2"/>
              <a:buChar char="Ø"/>
            </a:pPr>
            <a:r>
              <a:rPr lang="en-US" dirty="0" smtClean="0">
                <a:effectLst/>
                <a:latin typeface="Times New Roman" pitchFamily="18" charset="0"/>
                <a:cs typeface="Times New Roman" pitchFamily="18" charset="0"/>
              </a:rPr>
              <a:t> This project portrays the configuration of a programmed cradle which fundamentally chips away at location of infant development with the assistance of a </a:t>
            </a:r>
            <a:r>
              <a:rPr lang="en-US" dirty="0" smtClean="0">
                <a:effectLst/>
                <a:latin typeface="Times New Roman" pitchFamily="18" charset="0"/>
                <a:cs typeface="Times New Roman" pitchFamily="18" charset="0"/>
              </a:rPr>
              <a:t>motion</a:t>
            </a:r>
            <a:r>
              <a:rPr lang="en-US" dirty="0" smtClean="0">
                <a:effectLst/>
                <a:latin typeface="Times New Roman" pitchFamily="18" charset="0"/>
                <a:cs typeface="Times New Roman" pitchFamily="18" charset="0"/>
              </a:rPr>
              <a:t> </a:t>
            </a:r>
            <a:r>
              <a:rPr lang="en-US" dirty="0" smtClean="0">
                <a:effectLst/>
                <a:latin typeface="Times New Roman" pitchFamily="18" charset="0"/>
                <a:cs typeface="Times New Roman" pitchFamily="18" charset="0"/>
              </a:rPr>
              <a:t>sensor. </a:t>
            </a:r>
            <a:r>
              <a:rPr lang="en-US" dirty="0" smtClean="0">
                <a:effectLst/>
                <a:latin typeface="Times New Roman" pitchFamily="18" charset="0"/>
                <a:cs typeface="Times New Roman" pitchFamily="18" charset="0"/>
              </a:rPr>
              <a:t>Motion</a:t>
            </a:r>
            <a:r>
              <a:rPr lang="en-US" dirty="0" smtClean="0">
                <a:effectLst/>
                <a:latin typeface="Times New Roman" pitchFamily="18" charset="0"/>
                <a:cs typeface="Times New Roman" pitchFamily="18" charset="0"/>
              </a:rPr>
              <a:t> </a:t>
            </a:r>
            <a:r>
              <a:rPr lang="en-US" dirty="0" smtClean="0">
                <a:effectLst/>
                <a:latin typeface="Times New Roman" pitchFamily="18" charset="0"/>
                <a:cs typeface="Times New Roman" pitchFamily="18" charset="0"/>
              </a:rPr>
              <a:t>sensor detects the movement of infant. </a:t>
            </a:r>
          </a:p>
          <a:p>
            <a:pPr>
              <a:buFont typeface="Wingdings" pitchFamily="2" charset="2"/>
              <a:buChar char="Ø"/>
            </a:pPr>
            <a:r>
              <a:rPr lang="en-US" dirty="0" smtClean="0">
                <a:effectLst/>
                <a:latin typeface="Times New Roman" pitchFamily="18" charset="0"/>
                <a:cs typeface="Times New Roman" pitchFamily="18" charset="0"/>
              </a:rPr>
              <a:t> After the location of enlivening of infant various occasions are terminated which incorporate sending notices to parents by </a:t>
            </a:r>
            <a:r>
              <a:rPr lang="en-US" dirty="0" err="1" smtClean="0">
                <a:effectLst/>
                <a:latin typeface="Times New Roman" pitchFamily="18" charset="0"/>
                <a:cs typeface="Times New Roman" pitchFamily="18" charset="0"/>
              </a:rPr>
              <a:t>google</a:t>
            </a:r>
            <a:r>
              <a:rPr lang="en-US" dirty="0" smtClean="0">
                <a:effectLst/>
                <a:latin typeface="Times New Roman" pitchFamily="18" charset="0"/>
                <a:cs typeface="Times New Roman" pitchFamily="18" charset="0"/>
              </a:rPr>
              <a:t> </a:t>
            </a:r>
            <a:r>
              <a:rPr lang="en-US" dirty="0" smtClean="0">
                <a:effectLst/>
                <a:latin typeface="Times New Roman" pitchFamily="18" charset="0"/>
                <a:cs typeface="Times New Roman" pitchFamily="18" charset="0"/>
              </a:rPr>
              <a:t>firebase and e-mail</a:t>
            </a:r>
            <a:r>
              <a:rPr lang="en-US" dirty="0" smtClean="0">
                <a:effectLst/>
                <a:latin typeface="Times New Roman" pitchFamily="18" charset="0"/>
                <a:cs typeface="Times New Roman" pitchFamily="18" charset="0"/>
              </a:rPr>
              <a:t>, </a:t>
            </a:r>
            <a:r>
              <a:rPr lang="en-US" dirty="0" smtClean="0">
                <a:effectLst/>
                <a:latin typeface="Times New Roman" pitchFamily="18" charset="0"/>
                <a:cs typeface="Times New Roman" pitchFamily="18" charset="0"/>
              </a:rPr>
              <a:t>swinging of cradle with the goal that the child feels good.  </a:t>
            </a:r>
          </a:p>
          <a:p>
            <a:pPr>
              <a:buFont typeface="Wingdings" pitchFamily="2" charset="2"/>
              <a:buChar char="Ø"/>
            </a:pPr>
            <a:r>
              <a:rPr lang="en-US" dirty="0" smtClean="0">
                <a:effectLst/>
                <a:latin typeface="Times New Roman" pitchFamily="18" charset="0"/>
                <a:cs typeface="Times New Roman" pitchFamily="18" charset="0"/>
              </a:rPr>
              <a:t> The cradle likewise incorporates extra gimmicks like observing the temperature of the infant to give therapeutic thoughtfulness regarding the child and cautions the parents if the body temperature of the child goes above to given threshold temperature. </a:t>
            </a:r>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228601"/>
            <a:ext cx="7765321" cy="761999"/>
          </a:xfrm>
        </p:spPr>
        <p:txBody>
          <a:bodyPr/>
          <a:lstStyle/>
          <a:p>
            <a:pPr algn="l"/>
            <a:r>
              <a:rPr lang="en-US" sz="2800" u="sng" dirty="0" smtClean="0">
                <a:effectLst/>
                <a:latin typeface="Times New Roman" panose="02020603050405020304" pitchFamily="18" charset="0"/>
                <a:cs typeface="Times New Roman" panose="02020603050405020304" pitchFamily="18" charset="0"/>
              </a:rPr>
              <a:t>Objectives Of Project:</a:t>
            </a:r>
            <a:endParaRPr lang="en-US" sz="2800" dirty="0">
              <a:effectLst/>
            </a:endParaRPr>
          </a:p>
        </p:txBody>
      </p:sp>
      <p:sp>
        <p:nvSpPr>
          <p:cNvPr id="3" name="Content Placeholder 2"/>
          <p:cNvSpPr>
            <a:spLocks noGrp="1"/>
          </p:cNvSpPr>
          <p:nvPr>
            <p:ph idx="1"/>
          </p:nvPr>
        </p:nvSpPr>
        <p:spPr>
          <a:xfrm>
            <a:off x="685346" y="1295400"/>
            <a:ext cx="7765322" cy="4495800"/>
          </a:xfrm>
        </p:spPr>
        <p:txBody>
          <a:bodyPr>
            <a:normAutofit fontScale="92500" lnSpcReduction="20000"/>
          </a:bodyPr>
          <a:lstStyle/>
          <a:p>
            <a:pPr lvl="0">
              <a:buFont typeface="Wingdings" pitchFamily="2" charset="2"/>
              <a:buChar char="Ø"/>
            </a:pPr>
            <a:r>
              <a:rPr lang="en-US" sz="2400" dirty="0" smtClean="0">
                <a:effectLst/>
                <a:latin typeface="Times New Roman" pitchFamily="18" charset="0"/>
                <a:cs typeface="Times New Roman" pitchFamily="18" charset="0"/>
              </a:rPr>
              <a:t> To</a:t>
            </a:r>
            <a:r>
              <a:rPr lang="en-US" sz="2400" b="1" dirty="0" smtClean="0">
                <a:effectLst/>
                <a:latin typeface="Times New Roman" pitchFamily="18" charset="0"/>
                <a:cs typeface="Times New Roman" pitchFamily="18" charset="0"/>
              </a:rPr>
              <a:t> </a:t>
            </a:r>
            <a:r>
              <a:rPr lang="en-US" sz="2400" dirty="0" smtClean="0">
                <a:effectLst/>
                <a:latin typeface="Times New Roman" pitchFamily="18" charset="0"/>
                <a:cs typeface="Times New Roman" pitchFamily="18" charset="0"/>
              </a:rPr>
              <a:t>Develop a smart baby care system with features for monitoring baby movements, detect bed-wet condition and body temperature.</a:t>
            </a:r>
          </a:p>
          <a:p>
            <a:pPr>
              <a:buNone/>
            </a:pPr>
            <a:r>
              <a:rPr lang="en-US" sz="2400" dirty="0" smtClean="0">
                <a:effectLst/>
                <a:latin typeface="Times New Roman" pitchFamily="18" charset="0"/>
                <a:cs typeface="Times New Roman" pitchFamily="18" charset="0"/>
              </a:rPr>
              <a:t> </a:t>
            </a:r>
          </a:p>
          <a:p>
            <a:pPr>
              <a:buFont typeface="Wingdings" pitchFamily="2" charset="2"/>
              <a:buChar char="Ø"/>
            </a:pPr>
            <a:r>
              <a:rPr lang="en-US" sz="2400" dirty="0" smtClean="0">
                <a:effectLst/>
                <a:latin typeface="Times New Roman" pitchFamily="18" charset="0"/>
                <a:cs typeface="Times New Roman" pitchFamily="18" charset="0"/>
              </a:rPr>
              <a:t> Use different types of sensors such as </a:t>
            </a:r>
            <a:r>
              <a:rPr lang="en-US" sz="2400" dirty="0" smtClean="0">
                <a:effectLst/>
                <a:latin typeface="Times New Roman" pitchFamily="18" charset="0"/>
                <a:cs typeface="Times New Roman" pitchFamily="18" charset="0"/>
              </a:rPr>
              <a:t>motion</a:t>
            </a:r>
            <a:r>
              <a:rPr lang="en-US" sz="2400" dirty="0" smtClean="0">
                <a:effectLst/>
                <a:latin typeface="Times New Roman" pitchFamily="18" charset="0"/>
                <a:cs typeface="Times New Roman" pitchFamily="18" charset="0"/>
              </a:rPr>
              <a:t> </a:t>
            </a:r>
            <a:r>
              <a:rPr lang="en-US" sz="2400" dirty="0" smtClean="0">
                <a:effectLst/>
                <a:latin typeface="Times New Roman" pitchFamily="18" charset="0"/>
                <a:cs typeface="Times New Roman" pitchFamily="18" charset="0"/>
              </a:rPr>
              <a:t>sensor, temperature sensor to keep the baby safe and comfortable.</a:t>
            </a:r>
          </a:p>
          <a:p>
            <a:pPr>
              <a:buNone/>
            </a:pPr>
            <a:r>
              <a:rPr lang="en-US" sz="2400" dirty="0" smtClean="0">
                <a:effectLst/>
                <a:latin typeface="Times New Roman" pitchFamily="18" charset="0"/>
                <a:cs typeface="Times New Roman" pitchFamily="18" charset="0"/>
              </a:rPr>
              <a:t> </a:t>
            </a:r>
          </a:p>
          <a:p>
            <a:pPr>
              <a:buFont typeface="Wingdings" pitchFamily="2" charset="2"/>
              <a:buChar char="Ø"/>
            </a:pPr>
            <a:r>
              <a:rPr lang="en-US" sz="2400" dirty="0" smtClean="0">
                <a:effectLst/>
                <a:latin typeface="Times New Roman" pitchFamily="18" charset="0"/>
                <a:cs typeface="Times New Roman" pitchFamily="18" charset="0"/>
              </a:rPr>
              <a:t> Innovative cradle that is flexible and reliable.</a:t>
            </a:r>
          </a:p>
          <a:p>
            <a:pPr>
              <a:buNone/>
            </a:pPr>
            <a:r>
              <a:rPr lang="en-US" sz="2400" dirty="0" smtClean="0">
                <a:effectLst/>
                <a:latin typeface="Times New Roman" pitchFamily="18" charset="0"/>
                <a:cs typeface="Times New Roman" pitchFamily="18" charset="0"/>
              </a:rPr>
              <a:t> </a:t>
            </a:r>
          </a:p>
          <a:p>
            <a:pPr lvl="0">
              <a:buFont typeface="Wingdings" pitchFamily="2" charset="2"/>
              <a:buChar char="Ø"/>
            </a:pPr>
            <a:r>
              <a:rPr lang="en-US" sz="2400" dirty="0" smtClean="0">
                <a:effectLst/>
                <a:latin typeface="Times New Roman" pitchFamily="18" charset="0"/>
                <a:cs typeface="Times New Roman" pitchFamily="18" charset="0"/>
              </a:rPr>
              <a:t> A user  friendly system.</a:t>
            </a:r>
          </a:p>
          <a:p>
            <a:endParaRPr lang="en-US" dirty="0">
              <a:effectLst/>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457200" y="381000"/>
            <a:ext cx="8153400" cy="6019800"/>
          </a:xfrm>
        </p:spPr>
        <p:txBody>
          <a:bodyPr/>
          <a:lstStyle/>
          <a:p>
            <a:pPr>
              <a:buNone/>
            </a:pPr>
            <a:r>
              <a:rPr lang="en-US" sz="2800" b="1" u="sng" dirty="0" smtClean="0">
                <a:effectLst/>
                <a:latin typeface="Times New Roman" panose="02020603050405020304" pitchFamily="18" charset="0"/>
                <a:cs typeface="Times New Roman" panose="02020603050405020304" pitchFamily="18" charset="0"/>
              </a:rPr>
              <a:t>PROBLEM STATEMENT:</a:t>
            </a:r>
            <a:endParaRPr lang="en-US" sz="2800" b="1" dirty="0" smtClean="0">
              <a:effectLst/>
              <a:latin typeface="Times New Roman" panose="02020603050405020304" pitchFamily="18" charset="0"/>
              <a:cs typeface="Times New Roman" panose="02020603050405020304" pitchFamily="18" charset="0"/>
            </a:endParaRPr>
          </a:p>
          <a:p>
            <a:pPr>
              <a:buFont typeface="Wingdings" pitchFamily="2" charset="2"/>
              <a:buChar char="v"/>
            </a:pPr>
            <a:endParaRPr lang="en-US" dirty="0" smtClean="0">
              <a:effectLst/>
              <a:latin typeface="Times New Roman" panose="02020603050405020304" pitchFamily="18" charset="0"/>
              <a:cs typeface="Times New Roman" panose="02020603050405020304" pitchFamily="18" charset="0"/>
            </a:endParaRPr>
          </a:p>
          <a:p>
            <a:pPr>
              <a:buFont typeface="Wingdings" pitchFamily="2" charset="2"/>
              <a:buChar char="v"/>
            </a:pPr>
            <a:r>
              <a:rPr lang="en-US" dirty="0" smtClean="0">
                <a:effectLst/>
                <a:latin typeface="Times New Roman" panose="02020603050405020304" pitchFamily="18" charset="0"/>
                <a:cs typeface="Times New Roman" panose="02020603050405020304" pitchFamily="18" charset="0"/>
              </a:rPr>
              <a:t> To design and develop a smart cradle system for remote monitoring of baby as well provide safe and comfortable experience to cradled infants.</a:t>
            </a:r>
          </a:p>
          <a:p>
            <a:pPr>
              <a:buNone/>
            </a:pPr>
            <a:endParaRPr lang="en-US" sz="2400" dirty="0" smtClean="0">
              <a:effectLst/>
              <a:latin typeface="Times New Roman" panose="02020603050405020304" pitchFamily="18" charset="0"/>
              <a:cs typeface="Times New Roman" panose="02020603050405020304" pitchFamily="18" charset="0"/>
            </a:endParaRPr>
          </a:p>
          <a:p>
            <a:pPr>
              <a:buNone/>
            </a:pPr>
            <a:endParaRPr lang="en-IN" sz="2400" dirty="0" smtClean="0">
              <a:effectLst/>
              <a:latin typeface="Times New Roman" panose="02020603050405020304" pitchFamily="18" charset="0"/>
              <a:cs typeface="Times New Roman" panose="02020603050405020304" pitchFamily="18" charset="0"/>
            </a:endParaRPr>
          </a:p>
          <a:p>
            <a:pPr>
              <a:buNone/>
            </a:pPr>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761999"/>
          </a:xfrm>
        </p:spPr>
        <p:txBody>
          <a:bodyPr/>
          <a:lstStyle/>
          <a:p>
            <a:pPr algn="l"/>
            <a:r>
              <a:rPr lang="en-US" sz="2800" u="sng" dirty="0" smtClean="0">
                <a:effectLst/>
                <a:latin typeface="Times New Roman" panose="02020603050405020304" pitchFamily="18" charset="0"/>
                <a:cs typeface="Times New Roman" panose="02020603050405020304" pitchFamily="18" charset="0"/>
              </a:rPr>
              <a:t>Functional Requirements:</a:t>
            </a:r>
            <a:endParaRPr lang="en-US" sz="2800" dirty="0">
              <a:effectLst/>
            </a:endParaRPr>
          </a:p>
        </p:txBody>
      </p:sp>
      <p:sp>
        <p:nvSpPr>
          <p:cNvPr id="3" name="Content Placeholder 2"/>
          <p:cNvSpPr>
            <a:spLocks noGrp="1"/>
          </p:cNvSpPr>
          <p:nvPr>
            <p:ph idx="1"/>
          </p:nvPr>
        </p:nvSpPr>
        <p:spPr>
          <a:xfrm>
            <a:off x="381000" y="1371600"/>
            <a:ext cx="8382000" cy="4953000"/>
          </a:xfrm>
        </p:spPr>
        <p:txBody>
          <a:bodyPr/>
          <a:lstStyle/>
          <a:p>
            <a:pPr lvl="0">
              <a:buFont typeface="Wingdings" pitchFamily="2" charset="2"/>
              <a:buChar char="Ø"/>
            </a:pPr>
            <a:r>
              <a:rPr lang="en-US" dirty="0" smtClean="0"/>
              <a:t> The </a:t>
            </a:r>
            <a:r>
              <a:rPr lang="en-US" dirty="0" smtClean="0"/>
              <a:t>System should be able to perform various tasks such as detecting baby’s movement, check for bed-wet condition, check body temperature etc.</a:t>
            </a:r>
          </a:p>
          <a:p>
            <a:pPr lvl="0">
              <a:buFont typeface="Wingdings" pitchFamily="2" charset="2"/>
              <a:buChar char="Ø"/>
            </a:pPr>
            <a:r>
              <a:rPr lang="en-US" dirty="0" smtClean="0"/>
              <a:t> Notification </a:t>
            </a:r>
            <a:r>
              <a:rPr lang="en-US" dirty="0" smtClean="0"/>
              <a:t>regarding baby’s condition should be sent to parents/guardians at regular intervals.</a:t>
            </a:r>
          </a:p>
          <a:p>
            <a:pPr lvl="0">
              <a:buFont typeface="Wingdings" pitchFamily="2" charset="2"/>
              <a:buChar char="Ø"/>
            </a:pPr>
            <a:r>
              <a:rPr lang="en-US" dirty="0" smtClean="0"/>
              <a:t> The </a:t>
            </a:r>
            <a:r>
              <a:rPr lang="en-US" dirty="0" smtClean="0"/>
              <a:t>system should be able to soothe baby to make it feel comfortable.</a:t>
            </a:r>
          </a:p>
          <a:p>
            <a:pPr>
              <a:buFont typeface="Wingdings" pitchFamily="2" charset="2"/>
              <a:buChar char="Ø"/>
            </a:pPr>
            <a:r>
              <a:rPr lang="en-US" dirty="0" smtClean="0"/>
              <a:t> The </a:t>
            </a:r>
            <a:r>
              <a:rPr lang="en-US" dirty="0" smtClean="0"/>
              <a:t>system should also have a monitoring system to monitor baby.</a:t>
            </a:r>
            <a:endParaRPr lang="en-US" dirty="0">
              <a:effectLst/>
              <a:latin typeface="Times New Roman" pitchFamily="18" charset="0"/>
              <a:cs typeface="Times New Roman" pitchFamily="18" charset="0"/>
            </a:endParaRPr>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685347" y="304801"/>
            <a:ext cx="7765321" cy="685799"/>
          </a:xfrm>
        </p:spPr>
        <p:txBody>
          <a:bodyPr/>
          <a:lstStyle/>
          <a:p>
            <a:pPr algn="l"/>
            <a:r>
              <a:rPr lang="en-US" sz="2800" u="sng" dirty="0" smtClean="0">
                <a:effectLst/>
                <a:latin typeface="Times New Roman" pitchFamily="18" charset="0"/>
                <a:cs typeface="Times New Roman" pitchFamily="18" charset="0"/>
              </a:rPr>
              <a:t>non-functional requirements</a:t>
            </a:r>
            <a:r>
              <a:rPr lang="en-US" sz="2800" dirty="0" smtClean="0">
                <a:effectLst/>
                <a:latin typeface="Times New Roman" pitchFamily="18" charset="0"/>
                <a:cs typeface="Times New Roman" pitchFamily="18" charset="0"/>
              </a:rPr>
              <a:t>:</a:t>
            </a:r>
            <a:endParaRPr lang="en-US" sz="2800" dirty="0">
              <a:effectLst/>
              <a:latin typeface="Times New Roman" pitchFamily="18" charset="0"/>
              <a:cs typeface="Times New Roman" pitchFamily="18" charset="0"/>
            </a:endParaRPr>
          </a:p>
        </p:txBody>
      </p:sp>
      <p:sp>
        <p:nvSpPr>
          <p:cNvPr id="3" name="Content Placeholder 2"/>
          <p:cNvSpPr>
            <a:spLocks noGrp="1"/>
          </p:cNvSpPr>
          <p:nvPr>
            <p:ph idx="1"/>
          </p:nvPr>
        </p:nvSpPr>
        <p:spPr>
          <a:xfrm>
            <a:off x="381000" y="1219200"/>
            <a:ext cx="8305800" cy="5105400"/>
          </a:xfrm>
        </p:spPr>
        <p:txBody>
          <a:bodyPr>
            <a:normAutofit fontScale="77500" lnSpcReduction="20000"/>
          </a:bodyPr>
          <a:lstStyle/>
          <a:p>
            <a:pPr lvl="0">
              <a:buFont typeface="Wingdings" pitchFamily="2" charset="2"/>
              <a:buChar char="Ø"/>
            </a:pPr>
            <a:r>
              <a:rPr lang="en-US" b="1" dirty="0" smtClean="0"/>
              <a:t>Reliability </a:t>
            </a:r>
            <a:r>
              <a:rPr lang="en-US" dirty="0" smtClean="0"/>
              <a:t>: The capability to maintain specified level of performance is called reliability. Unauthorized person will not be able to use the system.</a:t>
            </a:r>
          </a:p>
          <a:p>
            <a:pPr>
              <a:buNone/>
            </a:pPr>
            <a:endParaRPr lang="en-US" dirty="0" smtClean="0"/>
          </a:p>
          <a:p>
            <a:pPr lvl="0">
              <a:buFont typeface="Wingdings" pitchFamily="2" charset="2"/>
              <a:buChar char="Ø"/>
            </a:pPr>
            <a:r>
              <a:rPr lang="en-US" b="1" dirty="0" smtClean="0"/>
              <a:t>Availability </a:t>
            </a:r>
            <a:r>
              <a:rPr lang="en-US" dirty="0" smtClean="0"/>
              <a:t>: The system must be readily available to users, (</a:t>
            </a:r>
            <a:r>
              <a:rPr lang="en-US" dirty="0" smtClean="0"/>
              <a:t>24/7</a:t>
            </a:r>
            <a:r>
              <a:rPr lang="en-US" dirty="0" smtClean="0"/>
              <a:t>).</a:t>
            </a:r>
          </a:p>
          <a:p>
            <a:pPr>
              <a:buNone/>
            </a:pPr>
            <a:r>
              <a:rPr lang="en-US" dirty="0" smtClean="0"/>
              <a:t> </a:t>
            </a:r>
          </a:p>
          <a:p>
            <a:pPr lvl="0">
              <a:buFont typeface="Wingdings" pitchFamily="2" charset="2"/>
              <a:buChar char="Ø"/>
            </a:pPr>
            <a:r>
              <a:rPr lang="en-US" b="1" dirty="0" smtClean="0"/>
              <a:t>Security </a:t>
            </a:r>
            <a:r>
              <a:rPr lang="en-US" dirty="0" smtClean="0"/>
              <a:t>: System must be highly secured and must authenticate users strictly.</a:t>
            </a:r>
          </a:p>
          <a:p>
            <a:pPr>
              <a:buNone/>
            </a:pPr>
            <a:r>
              <a:rPr lang="en-US" dirty="0" smtClean="0"/>
              <a:t> </a:t>
            </a:r>
          </a:p>
          <a:p>
            <a:pPr lvl="0">
              <a:buFont typeface="Wingdings" pitchFamily="2" charset="2"/>
              <a:buChar char="Ø"/>
            </a:pPr>
            <a:r>
              <a:rPr lang="en-US" b="1" dirty="0" smtClean="0"/>
              <a:t>Maintainability </a:t>
            </a:r>
            <a:r>
              <a:rPr lang="en-US" dirty="0" smtClean="0"/>
              <a:t>: System must be easy to maintain. Users should be able to sort any issue that arise.</a:t>
            </a:r>
          </a:p>
          <a:p>
            <a:pPr>
              <a:buNone/>
            </a:pPr>
            <a:r>
              <a:rPr lang="en-US" dirty="0" smtClean="0"/>
              <a:t> </a:t>
            </a:r>
          </a:p>
          <a:p>
            <a:pPr lvl="0">
              <a:buFont typeface="Wingdings" pitchFamily="2" charset="2"/>
              <a:buChar char="Ø"/>
            </a:pPr>
            <a:r>
              <a:rPr lang="en-US" b="1" dirty="0" smtClean="0"/>
              <a:t>Accessibility </a:t>
            </a:r>
            <a:r>
              <a:rPr lang="en-US" dirty="0" smtClean="0"/>
              <a:t>: Should be accessible by members to whom the user has grant access.</a:t>
            </a:r>
          </a:p>
          <a:p>
            <a:pPr>
              <a:buNone/>
            </a:pPr>
            <a:r>
              <a:rPr lang="en-US" dirty="0" smtClean="0"/>
              <a:t> </a:t>
            </a:r>
          </a:p>
          <a:p>
            <a:pPr>
              <a:buFont typeface="Wingdings" pitchFamily="2" charset="2"/>
              <a:buChar char="Ø"/>
            </a:pPr>
            <a:r>
              <a:rPr lang="en-US" b="1" dirty="0" smtClean="0"/>
              <a:t>Scalability </a:t>
            </a:r>
            <a:r>
              <a:rPr lang="en-US" dirty="0" smtClean="0"/>
              <a:t>: The system should be able to accommodate additional features when required.</a:t>
            </a:r>
            <a:endParaRPr lang="en-US" dirty="0"/>
          </a:p>
        </p:txBody>
      </p:sp>
    </p:spTree>
  </p:cSld>
  <p:clrMapOvr>
    <a:masterClrMapping/>
  </p:clrMapOvr>
  <p:timing>
    <p:tnLst>
      <p:par>
        <p:cTn id="1" dur="indefinite" restart="never" nodeType="tmRoot"/>
      </p:par>
    </p:tnLst>
  </p:timing>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Theme2">
  <a:themeElements>
    <a:clrScheme name="Damask">
      <a:dk1>
        <a:sysClr val="windowText" lastClr="000000"/>
      </a:dk1>
      <a:lt1>
        <a:sysClr val="window" lastClr="FFFFFF"/>
      </a:lt1>
      <a:dk2>
        <a:srgbClr val="2A5B7F"/>
      </a:dk2>
      <a:lt2>
        <a:srgbClr val="ABDAFC"/>
      </a:lt2>
      <a:accent1>
        <a:srgbClr val="9EC544"/>
      </a:accent1>
      <a:accent2>
        <a:srgbClr val="50BEA3"/>
      </a:accent2>
      <a:accent3>
        <a:srgbClr val="4A9CCC"/>
      </a:accent3>
      <a:accent4>
        <a:srgbClr val="9A66CA"/>
      </a:accent4>
      <a:accent5>
        <a:srgbClr val="C54F71"/>
      </a:accent5>
      <a:accent6>
        <a:srgbClr val="DE9C3C"/>
      </a:accent6>
      <a:hlink>
        <a:srgbClr val="6BA9DA"/>
      </a:hlink>
      <a:folHlink>
        <a:srgbClr val="A0BCD3"/>
      </a:folHlink>
    </a:clrScheme>
    <a:fontScheme name="Damask">
      <a:majorFont>
        <a:latin typeface="Bookman Old Style"/>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Rockwel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Damask">
      <a:fillStyleLst>
        <a:solidFill>
          <a:schemeClr val="phClr"/>
        </a:solidFill>
        <a:gradFill rotWithShape="1">
          <a:gsLst>
            <a:gs pos="0">
              <a:schemeClr val="phClr">
                <a:tint val="48000"/>
                <a:satMod val="105000"/>
                <a:lumMod val="110000"/>
              </a:schemeClr>
            </a:gs>
            <a:gs pos="100000">
              <a:schemeClr val="phClr">
                <a:tint val="78000"/>
                <a:satMod val="109000"/>
                <a:lumMod val="100000"/>
              </a:schemeClr>
            </a:gs>
          </a:gsLst>
          <a:lin ang="5400000" scaled="0"/>
        </a:gradFill>
        <a:gradFill rotWithShape="1">
          <a:gsLst>
            <a:gs pos="0">
              <a:schemeClr val="phClr">
                <a:tint val="94000"/>
                <a:satMod val="100000"/>
                <a:lumMod val="104000"/>
              </a:schemeClr>
            </a:gs>
            <a:gs pos="69000">
              <a:schemeClr val="phClr">
                <a:shade val="86000"/>
                <a:satMod val="130000"/>
                <a:lumMod val="102000"/>
              </a:schemeClr>
            </a:gs>
            <a:gs pos="100000">
              <a:schemeClr val="phClr">
                <a:shade val="72000"/>
                <a:satMod val="130000"/>
                <a:lumMod val="100000"/>
              </a:schemeClr>
            </a:gs>
          </a:gsLst>
          <a:lin ang="5400000" scaled="0"/>
        </a:gradFill>
      </a:fillStyleLst>
      <a:lnStyleLst>
        <a:ln w="12700"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effectStyle>
        <a:effectStyle>
          <a:effectLst>
            <a:outerShdw blurRad="50800" dist="38100" dir="5400000" sy="96000" rotWithShape="0">
              <a:srgbClr val="000000">
                <a:alpha val="54000"/>
              </a:srgbClr>
            </a:outerShdw>
          </a:effectLst>
        </a:effectStyle>
        <a:effectStyle>
          <a:effectLst>
            <a:outerShdw blurRad="76200" dist="38100" dir="5400000" algn="ctr" rotWithShape="0">
              <a:srgbClr val="000000">
                <a:alpha val="76000"/>
              </a:srgbClr>
            </a:outerShdw>
          </a:effectLst>
          <a:scene3d>
            <a:camera prst="orthographicFront">
              <a:rot lat="0" lon="0" rev="0"/>
            </a:camera>
            <a:lightRig rig="balanced" dir="t"/>
          </a:scene3d>
          <a:sp3d prstMaterial="matte">
            <a:bevelT w="25400" h="25400" prst="relaxedInset"/>
          </a:sp3d>
        </a:effectStyle>
      </a:effectStyleLst>
      <a:bgFillStyleLst>
        <a:solidFill>
          <a:schemeClr val="phClr"/>
        </a:solidFill>
        <a:solidFill>
          <a:schemeClr val="phClr">
            <a:tint val="95000"/>
            <a:satMod val="170000"/>
          </a:schemeClr>
        </a:solidFill>
        <a:blipFill rotWithShape="1">
          <a:blip xmlns:r="http://schemas.openxmlformats.org/officeDocument/2006/relationships" r:embed="rId1">
            <a:duotone>
              <a:schemeClr val="phClr">
                <a:shade val="18000"/>
                <a:satMod val="160000"/>
                <a:lumMod val="28000"/>
              </a:schemeClr>
              <a:schemeClr val="phClr">
                <a:tint val="95000"/>
                <a:satMod val="160000"/>
                <a:lumMod val="116000"/>
              </a:schemeClr>
            </a:duotone>
          </a:blip>
          <a:stretch/>
        </a:blipFill>
      </a:bgFillStyleLst>
    </a:fmtScheme>
  </a:themeElements>
  <a:objectDefaults/>
  <a:extraClrSchemeLst/>
  <a:extLst>
    <a:ext uri="{05A4C25C-085E-4340-85A3-A5531E510DB2}">
      <thm15:themeFamily xmlns="" xmlns:thm15="http://schemas.microsoft.com/office/thememl/2012/main" name="Damask" id="{F9A299A0-33D0-4E0F-9F3F-7163E3744208}" vid="{746EEEEA-FB6A-406B-B510-531588D54811}"/>
    </a:ext>
  </a:extLst>
</a:theme>
</file>

<file path=docProps/app.xml><?xml version="1.0" encoding="utf-8"?>
<Properties xmlns="http://schemas.openxmlformats.org/officeDocument/2006/extended-properties" xmlns:vt="http://schemas.openxmlformats.org/officeDocument/2006/docPropsVTypes">
  <Template>Theme2</Template>
  <TotalTime>850</TotalTime>
  <Words>692</Words>
  <Application>Microsoft Office PowerPoint</Application>
  <PresentationFormat>On-screen Show (4:3)</PresentationFormat>
  <Paragraphs>72</Paragraphs>
  <Slides>22</Slides>
  <Notes>0</Notes>
  <HiddenSlides>0</HiddenSlides>
  <MMClips>0</MMClips>
  <ScaleCrop>false</ScaleCrop>
  <HeadingPairs>
    <vt:vector size="4" baseType="variant">
      <vt:variant>
        <vt:lpstr>Theme</vt:lpstr>
      </vt:variant>
      <vt:variant>
        <vt:i4>1</vt:i4>
      </vt:variant>
      <vt:variant>
        <vt:lpstr>Slide Titles</vt:lpstr>
      </vt:variant>
      <vt:variant>
        <vt:i4>22</vt:i4>
      </vt:variant>
    </vt:vector>
  </HeadingPairs>
  <TitlesOfParts>
    <vt:vector size="23" baseType="lpstr">
      <vt:lpstr>Theme2</vt:lpstr>
      <vt:lpstr>WELCOME</vt:lpstr>
      <vt:lpstr>  BALLARI INSTITUTE OF TECHNOLOGY AND MANAGEMENT DEPARTMENT OF COMPUTER SCIENCE AND ENGINEERING     SMART CRADLE SYSTEM       </vt:lpstr>
      <vt:lpstr>DEMONSTRATION</vt:lpstr>
      <vt:lpstr>METHODOLOGY</vt:lpstr>
      <vt:lpstr>Abstract:</vt:lpstr>
      <vt:lpstr>Objectives Of Project:</vt:lpstr>
      <vt:lpstr>Slide 7</vt:lpstr>
      <vt:lpstr>Functional Requirements:</vt:lpstr>
      <vt:lpstr>non-functional requirements:</vt:lpstr>
      <vt:lpstr>RASPBERRY PI ARCHITECTURE:</vt:lpstr>
      <vt:lpstr>Smart cradle SYSTEM Flow Chart:</vt:lpstr>
      <vt:lpstr>Description Of Modules:</vt:lpstr>
      <vt:lpstr>results</vt:lpstr>
      <vt:lpstr>Temperature and humidity data</vt:lpstr>
      <vt:lpstr>Test result 2</vt:lpstr>
      <vt:lpstr>Test result 3</vt:lpstr>
      <vt:lpstr>Pi CAMERA SNAPSHOT</vt:lpstr>
      <vt:lpstr>E-MAIL SNAPSHOT</vt:lpstr>
      <vt:lpstr>TEST CASES</vt:lpstr>
      <vt:lpstr>conclusion</vt:lpstr>
      <vt:lpstr>REFERENCES:</vt:lpstr>
      <vt:lpstr>Slide 22</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Slide 1</dc:title>
  <dc:creator>user</dc:creator>
  <cp:lastModifiedBy>HP</cp:lastModifiedBy>
  <cp:revision>91</cp:revision>
  <dcterms:created xsi:type="dcterms:W3CDTF">2021-01-06T17:18:45Z</dcterms:created>
  <dcterms:modified xsi:type="dcterms:W3CDTF">2021-08-07T02:53:12Z</dcterms:modified>
</cp:coreProperties>
</file>