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88" userDrawn="1">
          <p15:clr>
            <a:srgbClr val="A4A3A4"/>
          </p15:clr>
        </p15:guide>
        <p15:guide id="2" pos="90" userDrawn="1">
          <p15:clr>
            <a:srgbClr val="A4A3A4"/>
          </p15:clr>
        </p15:guide>
        <p15:guide id="3" pos="9126" userDrawn="1">
          <p15:clr>
            <a:srgbClr val="A4A3A4"/>
          </p15:clr>
        </p15:guide>
        <p15:guide id="5" pos="3901" userDrawn="1">
          <p15:clr>
            <a:srgbClr val="A4A3A4"/>
          </p15:clr>
        </p15:guide>
        <p15:guide id="6" orient="horz" pos="415" userDrawn="1">
          <p15:clr>
            <a:srgbClr val="A4A3A4"/>
          </p15:clr>
        </p15:guide>
        <p15:guide id="7" orient="horz" pos="5124" userDrawn="1">
          <p15:clr>
            <a:srgbClr val="A4A3A4"/>
          </p15:clr>
        </p15:guide>
        <p15:guide id="8" orient="horz" pos="1423" userDrawn="1">
          <p15:clr>
            <a:srgbClr val="A4A3A4"/>
          </p15:clr>
        </p15:guide>
        <p15:guide id="9" orient="horz" pos="3191" userDrawn="1">
          <p15:clr>
            <a:srgbClr val="A4A3A4"/>
          </p15:clr>
        </p15:guide>
        <p15:guide id="10" pos="6514" userDrawn="1">
          <p15:clr>
            <a:srgbClr val="A4A3A4"/>
          </p15:clr>
        </p15:guide>
        <p15:guide id="11" orient="horz" pos="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29" y="38"/>
      </p:cViewPr>
      <p:guideLst>
        <p:guide pos="1288"/>
        <p:guide pos="90"/>
        <p:guide pos="9126"/>
        <p:guide pos="3901"/>
        <p:guide orient="horz" pos="415"/>
        <p:guide orient="horz" pos="5124"/>
        <p:guide orient="horz" pos="1423"/>
        <p:guide orient="horz" pos="3191"/>
        <p:guide pos="6514"/>
        <p:guide orient="horz" pos="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98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27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9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5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3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20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3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9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E20ED-72A8-4023-BF17-2E90146B4F73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2366-A1EB-4A98-964E-EE81B85962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57F4251-AA0A-99B6-54AD-DA92FDC65188}"/>
              </a:ext>
            </a:extLst>
          </p:cNvPr>
          <p:cNvSpPr/>
          <p:nvPr/>
        </p:nvSpPr>
        <p:spPr>
          <a:xfrm>
            <a:off x="112093" y="103247"/>
            <a:ext cx="14406224" cy="8023122"/>
          </a:xfrm>
          <a:custGeom>
            <a:avLst/>
            <a:gdLst>
              <a:gd name="connsiteX0" fmla="*/ 8546402 w 12005187"/>
              <a:gd name="connsiteY0" fmla="*/ 4135130 h 6685935"/>
              <a:gd name="connsiteX1" fmla="*/ 12005187 w 12005187"/>
              <a:gd name="connsiteY1" fmla="*/ 4135130 h 6685935"/>
              <a:gd name="connsiteX2" fmla="*/ 12005187 w 12005187"/>
              <a:gd name="connsiteY2" fmla="*/ 6685935 h 6685935"/>
              <a:gd name="connsiteX3" fmla="*/ 8546402 w 12005187"/>
              <a:gd name="connsiteY3" fmla="*/ 6685935 h 6685935"/>
              <a:gd name="connsiteX4" fmla="*/ 5088706 w 12005187"/>
              <a:gd name="connsiteY4" fmla="*/ 4135130 h 6685935"/>
              <a:gd name="connsiteX5" fmla="*/ 8500683 w 12005187"/>
              <a:gd name="connsiteY5" fmla="*/ 4135130 h 6685935"/>
              <a:gd name="connsiteX6" fmla="*/ 8500683 w 12005187"/>
              <a:gd name="connsiteY6" fmla="*/ 6685935 h 6685935"/>
              <a:gd name="connsiteX7" fmla="*/ 5088706 w 12005187"/>
              <a:gd name="connsiteY7" fmla="*/ 6685935 h 6685935"/>
              <a:gd name="connsiteX8" fmla="*/ 1631010 w 12005187"/>
              <a:gd name="connsiteY8" fmla="*/ 4135130 h 6685935"/>
              <a:gd name="connsiteX9" fmla="*/ 5042987 w 12005187"/>
              <a:gd name="connsiteY9" fmla="*/ 4135130 h 6685935"/>
              <a:gd name="connsiteX10" fmla="*/ 5042987 w 12005187"/>
              <a:gd name="connsiteY10" fmla="*/ 6685935 h 6685935"/>
              <a:gd name="connsiteX11" fmla="*/ 1631010 w 12005187"/>
              <a:gd name="connsiteY11" fmla="*/ 6685935 h 6685935"/>
              <a:gd name="connsiteX12" fmla="*/ 8546402 w 12005187"/>
              <a:gd name="connsiteY12" fmla="*/ 1818014 h 6685935"/>
              <a:gd name="connsiteX13" fmla="*/ 12005187 w 12005187"/>
              <a:gd name="connsiteY13" fmla="*/ 1818014 h 6685935"/>
              <a:gd name="connsiteX14" fmla="*/ 12005187 w 12005187"/>
              <a:gd name="connsiteY14" fmla="*/ 4089411 h 6685935"/>
              <a:gd name="connsiteX15" fmla="*/ 8546402 w 12005187"/>
              <a:gd name="connsiteY15" fmla="*/ 4089411 h 6685935"/>
              <a:gd name="connsiteX16" fmla="*/ 5088706 w 12005187"/>
              <a:gd name="connsiteY16" fmla="*/ 1818014 h 6685935"/>
              <a:gd name="connsiteX17" fmla="*/ 8500683 w 12005187"/>
              <a:gd name="connsiteY17" fmla="*/ 1818014 h 6685935"/>
              <a:gd name="connsiteX18" fmla="*/ 8500683 w 12005187"/>
              <a:gd name="connsiteY18" fmla="*/ 4089411 h 6685935"/>
              <a:gd name="connsiteX19" fmla="*/ 5088706 w 12005187"/>
              <a:gd name="connsiteY19" fmla="*/ 4089411 h 6685935"/>
              <a:gd name="connsiteX20" fmla="*/ 1631010 w 12005187"/>
              <a:gd name="connsiteY20" fmla="*/ 1818014 h 6685935"/>
              <a:gd name="connsiteX21" fmla="*/ 5042987 w 12005187"/>
              <a:gd name="connsiteY21" fmla="*/ 1818014 h 6685935"/>
              <a:gd name="connsiteX22" fmla="*/ 5042987 w 12005187"/>
              <a:gd name="connsiteY22" fmla="*/ 4089411 h 6685935"/>
              <a:gd name="connsiteX23" fmla="*/ 1631010 w 12005187"/>
              <a:gd name="connsiteY23" fmla="*/ 4089411 h 6685935"/>
              <a:gd name="connsiteX24" fmla="*/ 8546402 w 12005187"/>
              <a:gd name="connsiteY24" fmla="*/ 469055 h 6685935"/>
              <a:gd name="connsiteX25" fmla="*/ 12005187 w 12005187"/>
              <a:gd name="connsiteY25" fmla="*/ 469055 h 6685935"/>
              <a:gd name="connsiteX26" fmla="*/ 12005187 w 12005187"/>
              <a:gd name="connsiteY26" fmla="*/ 1772295 h 6685935"/>
              <a:gd name="connsiteX27" fmla="*/ 8546402 w 12005187"/>
              <a:gd name="connsiteY27" fmla="*/ 1772295 h 6685935"/>
              <a:gd name="connsiteX28" fmla="*/ 5088706 w 12005187"/>
              <a:gd name="connsiteY28" fmla="*/ 469055 h 6685935"/>
              <a:gd name="connsiteX29" fmla="*/ 8500683 w 12005187"/>
              <a:gd name="connsiteY29" fmla="*/ 469055 h 6685935"/>
              <a:gd name="connsiteX30" fmla="*/ 8500683 w 12005187"/>
              <a:gd name="connsiteY30" fmla="*/ 1772295 h 6685935"/>
              <a:gd name="connsiteX31" fmla="*/ 5088706 w 12005187"/>
              <a:gd name="connsiteY31" fmla="*/ 1772295 h 6685935"/>
              <a:gd name="connsiteX32" fmla="*/ 1631010 w 12005187"/>
              <a:gd name="connsiteY32" fmla="*/ 469055 h 6685935"/>
              <a:gd name="connsiteX33" fmla="*/ 5042987 w 12005187"/>
              <a:gd name="connsiteY33" fmla="*/ 469055 h 6685935"/>
              <a:gd name="connsiteX34" fmla="*/ 5042987 w 12005187"/>
              <a:gd name="connsiteY34" fmla="*/ 1772295 h 6685935"/>
              <a:gd name="connsiteX35" fmla="*/ 1631010 w 12005187"/>
              <a:gd name="connsiteY35" fmla="*/ 1772295 h 6685935"/>
              <a:gd name="connsiteX36" fmla="*/ 1631010 w 12005187"/>
              <a:gd name="connsiteY36" fmla="*/ 0 h 6685935"/>
              <a:gd name="connsiteX37" fmla="*/ 12005187 w 12005187"/>
              <a:gd name="connsiteY37" fmla="*/ 0 h 6685935"/>
              <a:gd name="connsiteX38" fmla="*/ 12005187 w 12005187"/>
              <a:gd name="connsiteY38" fmla="*/ 423336 h 6685935"/>
              <a:gd name="connsiteX39" fmla="*/ 1631010 w 12005187"/>
              <a:gd name="connsiteY39" fmla="*/ 423336 h 6685935"/>
              <a:gd name="connsiteX40" fmla="*/ 0 w 12005187"/>
              <a:gd name="connsiteY40" fmla="*/ 0 h 6685935"/>
              <a:gd name="connsiteX41" fmla="*/ 1585291 w 12005187"/>
              <a:gd name="connsiteY41" fmla="*/ 0 h 6685935"/>
              <a:gd name="connsiteX42" fmla="*/ 1585291 w 12005187"/>
              <a:gd name="connsiteY42" fmla="*/ 6685935 h 6685935"/>
              <a:gd name="connsiteX43" fmla="*/ 0 w 12005187"/>
              <a:gd name="connsiteY43" fmla="*/ 6685935 h 6685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2005187" h="6685935">
                <a:moveTo>
                  <a:pt x="8546402" y="4135130"/>
                </a:moveTo>
                <a:lnTo>
                  <a:pt x="12005187" y="4135130"/>
                </a:lnTo>
                <a:lnTo>
                  <a:pt x="12005187" y="6685935"/>
                </a:lnTo>
                <a:lnTo>
                  <a:pt x="8546402" y="6685935"/>
                </a:lnTo>
                <a:close/>
                <a:moveTo>
                  <a:pt x="5088706" y="4135130"/>
                </a:moveTo>
                <a:lnTo>
                  <a:pt x="8500683" y="4135130"/>
                </a:lnTo>
                <a:lnTo>
                  <a:pt x="8500683" y="6685935"/>
                </a:lnTo>
                <a:lnTo>
                  <a:pt x="5088706" y="6685935"/>
                </a:lnTo>
                <a:close/>
                <a:moveTo>
                  <a:pt x="1631010" y="4135130"/>
                </a:moveTo>
                <a:lnTo>
                  <a:pt x="5042987" y="4135130"/>
                </a:lnTo>
                <a:lnTo>
                  <a:pt x="5042987" y="6685935"/>
                </a:lnTo>
                <a:lnTo>
                  <a:pt x="1631010" y="6685935"/>
                </a:lnTo>
                <a:close/>
                <a:moveTo>
                  <a:pt x="8546402" y="1818014"/>
                </a:moveTo>
                <a:lnTo>
                  <a:pt x="12005187" y="1818014"/>
                </a:lnTo>
                <a:lnTo>
                  <a:pt x="12005187" y="4089411"/>
                </a:lnTo>
                <a:lnTo>
                  <a:pt x="8546402" y="4089411"/>
                </a:lnTo>
                <a:close/>
                <a:moveTo>
                  <a:pt x="5088706" y="1818014"/>
                </a:moveTo>
                <a:lnTo>
                  <a:pt x="8500683" y="1818014"/>
                </a:lnTo>
                <a:lnTo>
                  <a:pt x="8500683" y="4089411"/>
                </a:lnTo>
                <a:lnTo>
                  <a:pt x="5088706" y="4089411"/>
                </a:lnTo>
                <a:close/>
                <a:moveTo>
                  <a:pt x="1631010" y="1818014"/>
                </a:moveTo>
                <a:lnTo>
                  <a:pt x="5042987" y="1818014"/>
                </a:lnTo>
                <a:lnTo>
                  <a:pt x="5042987" y="4089411"/>
                </a:lnTo>
                <a:lnTo>
                  <a:pt x="1631010" y="4089411"/>
                </a:lnTo>
                <a:close/>
                <a:moveTo>
                  <a:pt x="8546402" y="469055"/>
                </a:moveTo>
                <a:lnTo>
                  <a:pt x="12005187" y="469055"/>
                </a:lnTo>
                <a:lnTo>
                  <a:pt x="12005187" y="1772295"/>
                </a:lnTo>
                <a:lnTo>
                  <a:pt x="8546402" y="1772295"/>
                </a:lnTo>
                <a:close/>
                <a:moveTo>
                  <a:pt x="5088706" y="469055"/>
                </a:moveTo>
                <a:lnTo>
                  <a:pt x="8500683" y="469055"/>
                </a:lnTo>
                <a:lnTo>
                  <a:pt x="8500683" y="1772295"/>
                </a:lnTo>
                <a:lnTo>
                  <a:pt x="5088706" y="1772295"/>
                </a:lnTo>
                <a:close/>
                <a:moveTo>
                  <a:pt x="1631010" y="469055"/>
                </a:moveTo>
                <a:lnTo>
                  <a:pt x="5042987" y="469055"/>
                </a:lnTo>
                <a:lnTo>
                  <a:pt x="5042987" y="1772295"/>
                </a:lnTo>
                <a:lnTo>
                  <a:pt x="1631010" y="1772295"/>
                </a:lnTo>
                <a:close/>
                <a:moveTo>
                  <a:pt x="1631010" y="0"/>
                </a:moveTo>
                <a:lnTo>
                  <a:pt x="12005187" y="0"/>
                </a:lnTo>
                <a:lnTo>
                  <a:pt x="12005187" y="423336"/>
                </a:lnTo>
                <a:lnTo>
                  <a:pt x="1631010" y="423336"/>
                </a:lnTo>
                <a:close/>
                <a:moveTo>
                  <a:pt x="0" y="0"/>
                </a:moveTo>
                <a:lnTo>
                  <a:pt x="1585291" y="0"/>
                </a:lnTo>
                <a:lnTo>
                  <a:pt x="1585291" y="6685935"/>
                </a:lnTo>
                <a:lnTo>
                  <a:pt x="0" y="668593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2592" dirty="0"/>
          </a:p>
        </p:txBody>
      </p:sp>
    </p:spTree>
    <p:extLst>
      <p:ext uri="{BB962C8B-B14F-4D97-AF65-F5344CB8AC3E}">
        <p14:creationId xmlns:p14="http://schemas.microsoft.com/office/powerpoint/2010/main" val="295890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 Satpute</dc:creator>
  <cp:lastModifiedBy>Shivansh Satpute</cp:lastModifiedBy>
  <cp:revision>2</cp:revision>
  <dcterms:created xsi:type="dcterms:W3CDTF">2025-07-16T22:29:57Z</dcterms:created>
  <dcterms:modified xsi:type="dcterms:W3CDTF">2025-07-16T22:55:52Z</dcterms:modified>
</cp:coreProperties>
</file>