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71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/>
    <p:restoredTop sz="78972"/>
  </p:normalViewPr>
  <p:slideViewPr>
    <p:cSldViewPr snapToGrid="0" snapToObjects="1">
      <p:cViewPr varScale="1">
        <p:scale>
          <a:sx n="50" d="100"/>
          <a:sy n="50" d="100"/>
        </p:scale>
        <p:origin x="1157" y="58"/>
      </p:cViewPr>
      <p:guideLst/>
    </p:cSldViewPr>
  </p:slideViewPr>
  <p:notesTextViewPr>
    <p:cViewPr>
      <p:scale>
        <a:sx n="1" d="1"/>
        <a:sy n="1" d="1"/>
      </p:scale>
      <p:origin x="0" y="-191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US" sz="1800" b="1" dirty="0"/>
            <a:t>To analyze data and uncover how academic performance ,skills and background </a:t>
          </a:r>
          <a:r>
            <a:rPr lang="en-US" sz="1800" b="1" dirty="0" err="1"/>
            <a:t>etc</a:t>
          </a:r>
          <a:r>
            <a:rPr lang="en-US" sz="1800" b="1" dirty="0"/>
            <a:t> influence career outcomes like expected salary and success</a:t>
          </a:r>
          <a:endParaRPr lang="en-GB" sz="1800" b="1" dirty="0"/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SRS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6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600" dirty="0"/>
            <a:t>Lessons Learnt, 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Visualization files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Video</a:t>
          </a:r>
          <a:br>
            <a:rPr lang="en-GB" sz="1600" dirty="0"/>
          </a:br>
          <a:endParaRPr lang="en-GB" sz="1600" dirty="0"/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CLOSURE</a:t>
          </a:r>
          <a:endParaRPr lang="en-GB" sz="1600" dirty="0"/>
        </a:p>
      </dgm:t>
    </dgm:pt>
    <dgm:pt modelId="{C4B8A25D-FD5D-494A-8203-BFBFA3CD48BC}" type="parTrans" cxnId="{94D2C1D6-F80C-2942-818D-28129810067B}">
      <dgm:prSet/>
      <dgm:spPr/>
      <dgm:t>
        <a:bodyPr/>
        <a:lstStyle/>
        <a:p>
          <a:endParaRPr lang="en-GB"/>
        </a:p>
      </dgm:t>
    </dgm:pt>
    <dgm:pt modelId="{A8EFEF07-D5F2-CF42-80A4-F4C4C06E1E3D}" type="sibTrans" cxnId="{94D2C1D6-F80C-2942-818D-28129810067B}">
      <dgm:prSet/>
      <dgm:spPr/>
      <dgm:t>
        <a:bodyPr/>
        <a:lstStyle/>
        <a:p>
          <a:endParaRPr lang="en-GB"/>
        </a:p>
      </dgm:t>
    </dgm:pt>
    <dgm:pt modelId="{5D95827A-9776-D647-BF1F-0DE9B6DA133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Understand Data</a:t>
          </a:r>
        </a:p>
      </dgm:t>
    </dgm:pt>
    <dgm:pt modelId="{7822D8F0-4B16-7B42-8C07-BB9169F847FD}" type="parTrans" cxnId="{5B5A1054-123B-2045-8DFE-DA98CB94EB97}">
      <dgm:prSet/>
      <dgm:spPr/>
      <dgm:t>
        <a:bodyPr/>
        <a:lstStyle/>
        <a:p>
          <a:endParaRPr lang="en-GB"/>
        </a:p>
      </dgm:t>
    </dgm:pt>
    <dgm:pt modelId="{DB4348A0-4419-264D-8E5E-F34162AD6630}" type="sibTrans" cxnId="{5B5A1054-123B-2045-8DFE-DA98CB94EB97}">
      <dgm:prSet/>
      <dgm:spPr/>
      <dgm:t>
        <a:bodyPr/>
        <a:lstStyle/>
        <a:p>
          <a:endParaRPr lang="en-GB"/>
        </a:p>
      </dgm:t>
    </dgm:pt>
    <dgm:pt modelId="{8C6864B7-56F3-FB43-8125-49A5B24703E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Clean Data</a:t>
          </a:r>
        </a:p>
      </dgm:t>
    </dgm:pt>
    <dgm:pt modelId="{D774F885-7320-BC44-AAB7-AEF06687FAB8}" type="parTrans" cxnId="{0B1CE9EC-88AE-5D42-928F-032A9DBAAA49}">
      <dgm:prSet/>
      <dgm:spPr/>
      <dgm:t>
        <a:bodyPr/>
        <a:lstStyle/>
        <a:p>
          <a:endParaRPr lang="en-GB"/>
        </a:p>
      </dgm:t>
    </dgm:pt>
    <dgm:pt modelId="{618E6C3E-7FBD-B241-87D9-6CE366F1F9DD}" type="sibTrans" cxnId="{0B1CE9EC-88AE-5D42-928F-032A9DBAAA49}">
      <dgm:prSet/>
      <dgm:spPr/>
      <dgm:t>
        <a:bodyPr/>
        <a:lstStyle/>
        <a:p>
          <a:endParaRPr lang="en-GB"/>
        </a:p>
      </dgm:t>
    </dgm:pt>
    <dgm:pt modelId="{5713B391-D774-3A40-B8E5-2847410F944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Import Data</a:t>
          </a:r>
        </a:p>
      </dgm:t>
    </dgm:pt>
    <dgm:pt modelId="{3003D756-E2E3-6E4E-82C0-5F76FE39C15C}" type="parTrans" cxnId="{FD092B65-2233-C34F-B308-B973BE753BB2}">
      <dgm:prSet/>
      <dgm:spPr/>
      <dgm:t>
        <a:bodyPr/>
        <a:lstStyle/>
        <a:p>
          <a:endParaRPr lang="en-GB"/>
        </a:p>
      </dgm:t>
    </dgm:pt>
    <dgm:pt modelId="{2F5DE3C2-C653-024F-BE31-E1EBEE3D7D6B}" type="sibTrans" cxnId="{FD092B65-2233-C34F-B308-B973BE753BB2}">
      <dgm:prSet/>
      <dgm:spPr/>
      <dgm:t>
        <a:bodyPr/>
        <a:lstStyle/>
        <a:p>
          <a:endParaRPr lang="en-GB"/>
        </a:p>
      </dgm:t>
    </dgm:pt>
    <dgm:pt modelId="{64432354-990F-D744-8A14-4D004AD68898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Analyse &amp; Create Visualization</a:t>
          </a:r>
        </a:p>
      </dgm:t>
    </dgm:pt>
    <dgm:pt modelId="{B1A6BBC7-5F86-0146-A567-2304A0951D6C}" type="parTrans" cxnId="{F442DA51-5527-5E49-BB73-201220D7C572}">
      <dgm:prSet/>
      <dgm:spPr/>
      <dgm:t>
        <a:bodyPr/>
        <a:lstStyle/>
        <a:p>
          <a:endParaRPr lang="en-IN"/>
        </a:p>
      </dgm:t>
    </dgm:pt>
    <dgm:pt modelId="{C5824803-F72E-EA4F-8F12-DE9F930EC7C1}" type="sibTrans" cxnId="{F442DA51-5527-5E49-BB73-201220D7C572}">
      <dgm:prSet/>
      <dgm:spPr/>
      <dgm:t>
        <a:bodyPr/>
        <a:lstStyle/>
        <a:p>
          <a:endParaRPr lang="en-IN"/>
        </a:p>
      </dgm:t>
    </dgm:pt>
    <dgm:pt modelId="{AD1B9C49-C5C2-4EAB-9693-16F213ACD873}">
      <dgm:prSet custT="1"/>
      <dgm:spPr/>
      <dgm:t>
        <a:bodyPr/>
        <a:lstStyle/>
        <a:p>
          <a:r>
            <a:rPr lang="en-IN" sz="1600" dirty="0"/>
            <a:t>Requirement Elicitation</a:t>
          </a:r>
        </a:p>
      </dgm:t>
    </dgm:pt>
    <dgm:pt modelId="{39BD2C86-11F0-43C0-91BF-1C718797F08F}" type="parTrans" cxnId="{0B64C2F3-9258-40CD-B7D0-3464905B6298}">
      <dgm:prSet/>
      <dgm:spPr/>
      <dgm:t>
        <a:bodyPr/>
        <a:lstStyle/>
        <a:p>
          <a:endParaRPr lang="en-IN"/>
        </a:p>
      </dgm:t>
    </dgm:pt>
    <dgm:pt modelId="{053789C0-3B99-4954-BD83-9099772EBC55}" type="sibTrans" cxnId="{0B64C2F3-9258-40CD-B7D0-3464905B6298}">
      <dgm:prSet/>
      <dgm:spPr/>
      <dgm:t>
        <a:bodyPr/>
        <a:lstStyle/>
        <a:p>
          <a:endParaRPr lang="en-IN"/>
        </a:p>
      </dgm:t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338524" custScaleY="261577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9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9"/>
      <dgm:spPr/>
    </dgm:pt>
    <dgm:pt modelId="{082858DA-3FBC-224B-94F4-A3E62BFB3CA0}" type="pres">
      <dgm:prSet presAssocID="{6F990348-5120-7140-980E-D1A49D03543A}" presName="text3" presStyleLbl="fgAcc3" presStyleIdx="0" presStyleCnt="9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9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9"/>
      <dgm:spPr/>
    </dgm:pt>
    <dgm:pt modelId="{8EEDF970-CC88-124A-A9E9-A1462E464C5C}" type="pres">
      <dgm:prSet presAssocID="{29AD3176-2D40-CF49-A544-12BEE310D254}" presName="text3" presStyleLbl="fgAcc3" presStyleIdx="1" presStyleCnt="9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9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9"/>
      <dgm:spPr/>
    </dgm:pt>
    <dgm:pt modelId="{1335637A-7683-4A41-B519-CE080C5D3C7D}" type="pres">
      <dgm:prSet presAssocID="{50A67927-BA02-734A-A0AE-86F97EFE870C}" presName="text3" presStyleLbl="fgAcc3" presStyleIdx="2" presStyleCnt="9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9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9"/>
      <dgm:spPr/>
    </dgm:pt>
    <dgm:pt modelId="{98149894-16C1-9849-9F1D-7F8F3F75A8FC}" type="pres">
      <dgm:prSet presAssocID="{98D6B55B-33A1-654B-9A07-4017B4BCBC3D}" presName="text3" presStyleLbl="fgAcc3" presStyleIdx="3" presStyleCnt="9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9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9"/>
      <dgm:spPr/>
    </dgm:pt>
    <dgm:pt modelId="{EACE96B3-4D7B-5841-A0E5-AF7D060742AB}" type="pres">
      <dgm:prSet presAssocID="{7634EBF5-E466-1B4A-B6D3-3F4B45B7606D}" presName="text3" presStyleLbl="fgAcc3" presStyleIdx="4" presStyleCnt="9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97E956C0-6BD2-4ADC-BA0E-6BB52BBC1120}" type="pres">
      <dgm:prSet presAssocID="{39BD2C86-11F0-43C0-91BF-1C718797F08F}" presName="Name17" presStyleLbl="parChTrans1D3" presStyleIdx="5" presStyleCnt="9"/>
      <dgm:spPr/>
    </dgm:pt>
    <dgm:pt modelId="{63C41E28-7EB5-4548-B120-3BD7605ADA1D}" type="pres">
      <dgm:prSet presAssocID="{AD1B9C49-C5C2-4EAB-9693-16F213ACD873}" presName="hierRoot3" presStyleCnt="0"/>
      <dgm:spPr/>
    </dgm:pt>
    <dgm:pt modelId="{058821F9-690F-40CC-AE65-2476BCE74824}" type="pres">
      <dgm:prSet presAssocID="{AD1B9C49-C5C2-4EAB-9693-16F213ACD873}" presName="composite3" presStyleCnt="0"/>
      <dgm:spPr/>
    </dgm:pt>
    <dgm:pt modelId="{14F496AF-8471-40F1-85EE-9308AB1FA03D}" type="pres">
      <dgm:prSet presAssocID="{AD1B9C49-C5C2-4EAB-9693-16F213ACD873}" presName="background3" presStyleLbl="node3" presStyleIdx="5" presStyleCnt="9"/>
      <dgm:spPr/>
    </dgm:pt>
    <dgm:pt modelId="{7C59D286-9066-4B12-9DA7-F4DC0EEA43D4}" type="pres">
      <dgm:prSet presAssocID="{AD1B9C49-C5C2-4EAB-9693-16F213ACD873}" presName="text3" presStyleLbl="fgAcc3" presStyleIdx="5" presStyleCnt="9" custScaleX="128359">
        <dgm:presLayoutVars>
          <dgm:chPref val="3"/>
        </dgm:presLayoutVars>
      </dgm:prSet>
      <dgm:spPr/>
    </dgm:pt>
    <dgm:pt modelId="{F73BE185-ED61-4587-8A55-9466C1D5D107}" type="pres">
      <dgm:prSet presAssocID="{AD1B9C49-C5C2-4EAB-9693-16F213ACD873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256763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6" presStyleCnt="9"/>
      <dgm:spPr/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6" presStyleCnt="9"/>
      <dgm:spPr/>
    </dgm:pt>
    <dgm:pt modelId="{4D06952F-0D14-5749-83D1-8713E0D0751F}" type="pres">
      <dgm:prSet presAssocID="{9D68368C-33AA-1644-80E4-398208A2C6F0}" presName="text3" presStyleLbl="fgAcc3" presStyleIdx="6" presStyleCnt="9">
        <dgm:presLayoutVars>
          <dgm:chPref val="3"/>
        </dgm:presLayoutVars>
      </dgm:prSet>
      <dgm:spPr/>
    </dgm:pt>
    <dgm:pt modelId="{6C828CC8-6023-3746-B8EA-24039859E714}" type="pres">
      <dgm:prSet presAssocID="{9D68368C-33AA-1644-80E4-398208A2C6F0}" presName="hierChild4" presStyleCnt="0"/>
      <dgm:spPr/>
    </dgm:pt>
    <dgm:pt modelId="{01789388-FCCE-064C-B9C5-2175C5F43E16}" type="pres">
      <dgm:prSet presAssocID="{7822D8F0-4B16-7B42-8C07-BB9169F847FD}" presName="Name23" presStyleLbl="parChTrans1D4" presStyleIdx="0" presStyleCnt="4"/>
      <dgm:spPr/>
    </dgm:pt>
    <dgm:pt modelId="{0EF3DE46-FDFE-1D4C-814E-5725C26D22C5}" type="pres">
      <dgm:prSet presAssocID="{5D95827A-9776-D647-BF1F-0DE9B6DA1331}" presName="hierRoot4" presStyleCnt="0"/>
      <dgm:spPr/>
    </dgm:pt>
    <dgm:pt modelId="{CDD2A29E-0939-834F-9D70-1932733214F7}" type="pres">
      <dgm:prSet presAssocID="{5D95827A-9776-D647-BF1F-0DE9B6DA1331}" presName="composite4" presStyleCnt="0"/>
      <dgm:spPr/>
    </dgm:pt>
    <dgm:pt modelId="{B0CDF186-D985-BC41-8834-2B28FCD0FF51}" type="pres">
      <dgm:prSet presAssocID="{5D95827A-9776-D647-BF1F-0DE9B6DA1331}" presName="background4" presStyleLbl="node4" presStyleIdx="0" presStyleCnt="4"/>
      <dgm:spPr>
        <a:solidFill>
          <a:schemeClr val="accent1"/>
        </a:solidFill>
      </dgm:spPr>
    </dgm:pt>
    <dgm:pt modelId="{3FBC2F52-5F44-D44A-AF08-C5AD00B577BE}" type="pres">
      <dgm:prSet presAssocID="{5D95827A-9776-D647-BF1F-0DE9B6DA1331}" presName="text4" presStyleLbl="fgAcc4" presStyleIdx="0" presStyleCnt="4" custScaleX="144422">
        <dgm:presLayoutVars>
          <dgm:chPref val="3"/>
        </dgm:presLayoutVars>
      </dgm:prSet>
      <dgm:spPr/>
    </dgm:pt>
    <dgm:pt modelId="{89183A3C-C615-3A47-88F3-63B2DF3AEF94}" type="pres">
      <dgm:prSet presAssocID="{5D95827A-9776-D647-BF1F-0DE9B6DA1331}" presName="hierChild5" presStyleCnt="0"/>
      <dgm:spPr/>
    </dgm:pt>
    <dgm:pt modelId="{73034E61-C323-204E-8FDC-8FD125447BE1}" type="pres">
      <dgm:prSet presAssocID="{D774F885-7320-BC44-AAB7-AEF06687FAB8}" presName="Name23" presStyleLbl="parChTrans1D4" presStyleIdx="1" presStyleCnt="4"/>
      <dgm:spPr/>
    </dgm:pt>
    <dgm:pt modelId="{71183D42-BE35-D948-9E9B-B0EEE66DB79F}" type="pres">
      <dgm:prSet presAssocID="{8C6864B7-56F3-FB43-8125-49A5B24703E0}" presName="hierRoot4" presStyleCnt="0"/>
      <dgm:spPr/>
    </dgm:pt>
    <dgm:pt modelId="{A97451F8-2D1F-3D46-8811-75113820EDCB}" type="pres">
      <dgm:prSet presAssocID="{8C6864B7-56F3-FB43-8125-49A5B24703E0}" presName="composite4" presStyleCnt="0"/>
      <dgm:spPr/>
    </dgm:pt>
    <dgm:pt modelId="{7C859C94-1053-684B-9484-AA80DED7B111}" type="pres">
      <dgm:prSet presAssocID="{8C6864B7-56F3-FB43-8125-49A5B24703E0}" presName="background4" presStyleLbl="node4" presStyleIdx="1" presStyleCnt="4"/>
      <dgm:spPr>
        <a:solidFill>
          <a:schemeClr val="accent1"/>
        </a:solidFill>
      </dgm:spPr>
    </dgm:pt>
    <dgm:pt modelId="{F385D14B-7DD5-114E-91EF-91965AD6FC54}" type="pres">
      <dgm:prSet presAssocID="{8C6864B7-56F3-FB43-8125-49A5B24703E0}" presName="text4" presStyleLbl="fgAcc4" presStyleIdx="1" presStyleCnt="4">
        <dgm:presLayoutVars>
          <dgm:chPref val="3"/>
        </dgm:presLayoutVars>
      </dgm:prSet>
      <dgm:spPr/>
    </dgm:pt>
    <dgm:pt modelId="{F7A771BB-8318-1C45-9EDE-C749B0E078C3}" type="pres">
      <dgm:prSet presAssocID="{8C6864B7-56F3-FB43-8125-49A5B24703E0}" presName="hierChild5" presStyleCnt="0"/>
      <dgm:spPr/>
    </dgm:pt>
    <dgm:pt modelId="{5A1C4775-ECD7-884F-B8D8-69A3E92C93FE}" type="pres">
      <dgm:prSet presAssocID="{3003D756-E2E3-6E4E-82C0-5F76FE39C15C}" presName="Name23" presStyleLbl="parChTrans1D4" presStyleIdx="2" presStyleCnt="4"/>
      <dgm:spPr/>
    </dgm:pt>
    <dgm:pt modelId="{A5BE635C-C88C-B045-AADB-343481E80EA3}" type="pres">
      <dgm:prSet presAssocID="{5713B391-D774-3A40-B8E5-2847410F944D}" presName="hierRoot4" presStyleCnt="0"/>
      <dgm:spPr/>
    </dgm:pt>
    <dgm:pt modelId="{804B9022-0A85-BA4F-B36A-2DABE9F614C7}" type="pres">
      <dgm:prSet presAssocID="{5713B391-D774-3A40-B8E5-2847410F944D}" presName="composite4" presStyleCnt="0"/>
      <dgm:spPr/>
    </dgm:pt>
    <dgm:pt modelId="{53E829B1-19C7-E343-8EB6-BD12E842ED9F}" type="pres">
      <dgm:prSet presAssocID="{5713B391-D774-3A40-B8E5-2847410F944D}" presName="background4" presStyleLbl="node4" presStyleIdx="2" presStyleCnt="4"/>
      <dgm:spPr>
        <a:solidFill>
          <a:schemeClr val="accent1"/>
        </a:solidFill>
      </dgm:spPr>
    </dgm:pt>
    <dgm:pt modelId="{0EB6D8FA-9477-1C4B-8B53-D2FACDC6D83C}" type="pres">
      <dgm:prSet presAssocID="{5713B391-D774-3A40-B8E5-2847410F944D}" presName="text4" presStyleLbl="fgAcc4" presStyleIdx="2" presStyleCnt="4">
        <dgm:presLayoutVars>
          <dgm:chPref val="3"/>
        </dgm:presLayoutVars>
      </dgm:prSet>
      <dgm:spPr/>
    </dgm:pt>
    <dgm:pt modelId="{6DAEDF69-6141-024A-B423-5DDD784140E8}" type="pres">
      <dgm:prSet presAssocID="{5713B391-D774-3A40-B8E5-2847410F944D}" presName="hierChild5" presStyleCnt="0"/>
      <dgm:spPr/>
    </dgm:pt>
    <dgm:pt modelId="{58F32B2B-11D9-B140-8D70-814D800B448B}" type="pres">
      <dgm:prSet presAssocID="{B1A6BBC7-5F86-0146-A567-2304A0951D6C}" presName="Name23" presStyleLbl="parChTrans1D4" presStyleIdx="3" presStyleCnt="4"/>
      <dgm:spPr/>
    </dgm:pt>
    <dgm:pt modelId="{18C11BFD-EDEA-314D-AC4B-4A408858887D}" type="pres">
      <dgm:prSet presAssocID="{64432354-990F-D744-8A14-4D004AD68898}" presName="hierRoot4" presStyleCnt="0"/>
      <dgm:spPr/>
    </dgm:pt>
    <dgm:pt modelId="{8905D12F-5310-6947-BE4F-60754FA8CFEB}" type="pres">
      <dgm:prSet presAssocID="{64432354-990F-D744-8A14-4D004AD68898}" presName="composite4" presStyleCnt="0"/>
      <dgm:spPr/>
    </dgm:pt>
    <dgm:pt modelId="{9878DA97-8B1A-D549-8634-E93113E8157A}" type="pres">
      <dgm:prSet presAssocID="{64432354-990F-D744-8A14-4D004AD68898}" presName="background4" presStyleLbl="node4" presStyleIdx="3" presStyleCnt="4"/>
      <dgm:spPr>
        <a:solidFill>
          <a:schemeClr val="accent1"/>
        </a:solidFill>
      </dgm:spPr>
    </dgm:pt>
    <dgm:pt modelId="{97B1A5B0-387F-0046-AFC6-6CC577AF5297}" type="pres">
      <dgm:prSet presAssocID="{64432354-990F-D744-8A14-4D004AD68898}" presName="text4" presStyleLbl="fgAcc4" presStyleIdx="3" presStyleCnt="4" custScaleX="176288" custScaleY="118650">
        <dgm:presLayoutVars>
          <dgm:chPref val="3"/>
        </dgm:presLayoutVars>
      </dgm:prSet>
      <dgm:spPr/>
    </dgm:pt>
    <dgm:pt modelId="{CB96D5FD-4E9B-A043-88C7-DA106041337C}" type="pres">
      <dgm:prSet presAssocID="{64432354-990F-D744-8A14-4D004AD68898}" presName="hierChild5" presStyleCnt="0"/>
      <dgm:spPr/>
    </dgm:pt>
    <dgm:pt modelId="{1F917BC3-7A4E-1541-B76E-4BF488033D39}" type="pres">
      <dgm:prSet presAssocID="{F2E405BB-9D46-8742-BDA8-9A651FCAAE01}" presName="Name17" presStyleLbl="parChTrans1D3" presStyleIdx="7" presStyleCnt="9"/>
      <dgm:spPr/>
    </dgm:pt>
    <dgm:pt modelId="{F068BEA8-7375-864D-AC6C-56D2FD4A2D71}" type="pres">
      <dgm:prSet presAssocID="{D1A8A6CA-0B6E-724A-87A8-FD6A0D5D7FA2}" presName="hierRoot3" presStyleCnt="0"/>
      <dgm:spPr/>
    </dgm:pt>
    <dgm:pt modelId="{AD657A9D-B400-8B49-A1EC-54C0F7B9B7E2}" type="pres">
      <dgm:prSet presAssocID="{D1A8A6CA-0B6E-724A-87A8-FD6A0D5D7FA2}" presName="composite3" presStyleCnt="0"/>
      <dgm:spPr/>
    </dgm:pt>
    <dgm:pt modelId="{EEAF69D3-1C83-BE42-9444-E44A1FE16B6C}" type="pres">
      <dgm:prSet presAssocID="{D1A8A6CA-0B6E-724A-87A8-FD6A0D5D7FA2}" presName="background3" presStyleLbl="node3" presStyleIdx="7" presStyleCnt="9"/>
      <dgm:spPr/>
    </dgm:pt>
    <dgm:pt modelId="{5C6A47E4-C876-9941-93BB-1981FB821EF8}" type="pres">
      <dgm:prSet presAssocID="{D1A8A6CA-0B6E-724A-87A8-FD6A0D5D7FA2}" presName="text3" presStyleLbl="fgAcc3" presStyleIdx="7" presStyleCnt="9">
        <dgm:presLayoutVars>
          <dgm:chPref val="3"/>
        </dgm:presLayoutVars>
      </dgm:prSet>
      <dgm:spPr/>
    </dgm:pt>
    <dgm:pt modelId="{129F1FCE-6DAB-A84B-9C00-B8B782844E86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3" presStyleCnt="4"/>
      <dgm:spPr/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3" presStyleCnt="4"/>
      <dgm:spPr/>
    </dgm:pt>
    <dgm:pt modelId="{8954BF01-E3B9-0B43-AF55-1BBEDDE5CC48}" type="pres">
      <dgm:prSet presAssocID="{84964AA1-2887-2347-A899-D194B6579AD1}" presName="text2" presStyleLbl="fgAcc2" presStyleIdx="3" presStyleCnt="4">
        <dgm:presLayoutVars>
          <dgm:chPref val="3"/>
        </dgm:presLayoutVars>
      </dgm:prSet>
      <dgm:spPr/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8" presStyleCnt="9"/>
      <dgm:spPr/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8" presStyleCnt="9"/>
      <dgm:spPr/>
    </dgm:pt>
    <dgm:pt modelId="{9D58D02A-44CE-254C-9A0F-657338F15D7C}" type="pres">
      <dgm:prSet presAssocID="{089FD83E-6928-1E43-95D3-124D5441D173}" presName="text3" presStyleLbl="fgAcc3" presStyleIdx="8" presStyleCnt="9" custScaleX="110897" custScaleY="161702">
        <dgm:presLayoutVars>
          <dgm:chPref val="3"/>
        </dgm:presLayoutVars>
      </dgm:prSet>
      <dgm:spPr/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716A731D-8567-6540-B9A7-6BF9EB50C231}" type="presOf" srcId="{233303ED-F262-ED4B-9232-A7532CC4AECE}" destId="{336C7B7E-B8A1-704E-B6F0-20F9AC0191C2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CE14993C-6AF0-2249-A8E6-5C95FD065996}" type="presOf" srcId="{D774F885-7320-BC44-AAB7-AEF06687FAB8}" destId="{73034E61-C323-204E-8FDC-8FD125447BE1}" srcOrd="0" destOrd="0" presId="urn:microsoft.com/office/officeart/2005/8/layout/hierarchy1"/>
    <dgm:cxn modelId="{DDE2543D-113E-F344-8503-A56E5DBC68DB}" type="presOf" srcId="{D1A8A6CA-0B6E-724A-87A8-FD6A0D5D7FA2}" destId="{5C6A47E4-C876-9941-93BB-1981FB821EF8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FD092B65-2233-C34F-B308-B973BE753BB2}" srcId="{9D68368C-33AA-1644-80E4-398208A2C6F0}" destId="{5713B391-D774-3A40-B8E5-2847410F944D}" srcOrd="2" destOrd="0" parTransId="{3003D756-E2E3-6E4E-82C0-5F76FE39C15C}" sibTransId="{2F5DE3C2-C653-024F-BE31-E1EBEE3D7D6B}"/>
    <dgm:cxn modelId="{6FE54466-D215-4985-A7F6-B0EBC1BA1AFA}" type="presOf" srcId="{AD1B9C49-C5C2-4EAB-9693-16F213ACD873}" destId="{7C59D286-9066-4B12-9DA7-F4DC0EEA43D4}" srcOrd="0" destOrd="0" presId="urn:microsoft.com/office/officeart/2005/8/layout/hierarchy1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F442DA51-5527-5E49-BB73-201220D7C572}" srcId="{9D68368C-33AA-1644-80E4-398208A2C6F0}" destId="{64432354-990F-D744-8A14-4D004AD68898}" srcOrd="3" destOrd="0" parTransId="{B1A6BBC7-5F86-0146-A567-2304A0951D6C}" sibTransId="{C5824803-F72E-EA4F-8F12-DE9F930EC7C1}"/>
    <dgm:cxn modelId="{912C3072-96FD-F94B-B973-7215A0C86BD9}" type="presOf" srcId="{84964AA1-2887-2347-A899-D194B6579AD1}" destId="{8954BF01-E3B9-0B43-AF55-1BBEDDE5CC48}" srcOrd="0" destOrd="0" presId="urn:microsoft.com/office/officeart/2005/8/layout/hierarchy1"/>
    <dgm:cxn modelId="{5B5A1054-123B-2045-8DFE-DA98CB94EB97}" srcId="{9D68368C-33AA-1644-80E4-398208A2C6F0}" destId="{5D95827A-9776-D647-BF1F-0DE9B6DA1331}" srcOrd="0" destOrd="0" parTransId="{7822D8F0-4B16-7B42-8C07-BB9169F847FD}" sibTransId="{DB4348A0-4419-264D-8E5E-F34162AD6630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7BA83D54-3920-344E-A19F-A6B04F8C881E}" type="presOf" srcId="{C4B8A25D-FD5D-494A-8203-BFBFA3CD48BC}" destId="{E308BE26-04AE-3F4E-9575-A8C4DCD1DEBA}" srcOrd="0" destOrd="0" presId="urn:microsoft.com/office/officeart/2005/8/layout/hierarchy1"/>
    <dgm:cxn modelId="{82E79655-F550-2147-A580-4274039CBE97}" type="presOf" srcId="{B1A6BBC7-5F86-0146-A567-2304A0951D6C}" destId="{58F32B2B-11D9-B140-8D70-814D800B448B}" srcOrd="0" destOrd="0" presId="urn:microsoft.com/office/officeart/2005/8/layout/hierarchy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05E9E58-0160-494C-B1F7-0A6368D8537F}" type="presOf" srcId="{5713B391-D774-3A40-B8E5-2847410F944D}" destId="{0EB6D8FA-9477-1C4B-8B53-D2FACDC6D83C}" srcOrd="0" destOrd="0" presId="urn:microsoft.com/office/officeart/2005/8/layout/hierarchy1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B60F397E-FB5B-4E43-9067-C7EB11DB9BA0}" type="presOf" srcId="{9D68368C-33AA-1644-80E4-398208A2C6F0}" destId="{4D06952F-0D14-5749-83D1-8713E0D0751F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9B63C2AD-753F-3C48-8E39-25223CFA9F84}" type="presOf" srcId="{7822D8F0-4B16-7B42-8C07-BB9169F847FD}" destId="{01789388-FCCE-064C-B9C5-2175C5F43E16}" srcOrd="0" destOrd="0" presId="urn:microsoft.com/office/officeart/2005/8/layout/hierarchy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8B0EF0BA-44C9-45D0-8DC0-96C8A476E6C8}" type="presOf" srcId="{39BD2C86-11F0-43C0-91BF-1C718797F08F}" destId="{97E956C0-6BD2-4ADC-BA0E-6BB52BBC1120}" srcOrd="0" destOrd="0" presId="urn:microsoft.com/office/officeart/2005/8/layout/hierarchy1"/>
    <dgm:cxn modelId="{4A15E8BB-B8C8-AA42-9473-C7BAF7AC476C}" type="presOf" srcId="{3003D756-E2E3-6E4E-82C0-5F76FE39C15C}" destId="{5A1C4775-ECD7-884F-B8D8-69A3E92C93FE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AFB33FC7-054E-D049-96D1-E91F5665B452}" type="presOf" srcId="{089FD83E-6928-1E43-95D3-124D5441D173}" destId="{9D58D02A-44CE-254C-9A0F-657338F15D7C}" srcOrd="0" destOrd="0" presId="urn:microsoft.com/office/officeart/2005/8/layout/hierarchy1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4D2C1D6-F80C-2942-818D-28129810067B}" srcId="{7835FD59-B514-0B47-B7B8-0983910456A6}" destId="{84964AA1-2887-2347-A899-D194B6579AD1}" srcOrd="3" destOrd="0" parTransId="{C4B8A25D-FD5D-494A-8203-BFBFA3CD48BC}" sibTransId="{A8EFEF07-D5F2-CF42-80A4-F4C4C06E1E3D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8857F1D9-64F8-A040-9A5D-65262591A04E}" type="presOf" srcId="{64432354-990F-D744-8A14-4D004AD68898}" destId="{97B1A5B0-387F-0046-AFC6-6CC577AF5297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453750EB-3F24-5C43-9F08-D8F42F13776E}" srcId="{1BC165AB-B879-6E45-BE42-9DB85E468E5E}" destId="{D1A8A6CA-0B6E-724A-87A8-FD6A0D5D7FA2}" srcOrd="1" destOrd="0" parTransId="{F2E405BB-9D46-8742-BDA8-9A651FCAAE01}" sibTransId="{ED709F34-2065-8B4D-8890-38221EB21289}"/>
    <dgm:cxn modelId="{251AB1EC-4B6C-B044-9006-BF11BE01F75D}" type="presOf" srcId="{8C6864B7-56F3-FB43-8125-49A5B24703E0}" destId="{F385D14B-7DD5-114E-91EF-91965AD6FC54}" srcOrd="0" destOrd="0" presId="urn:microsoft.com/office/officeart/2005/8/layout/hierarchy1"/>
    <dgm:cxn modelId="{0B1CE9EC-88AE-5D42-928F-032A9DBAAA49}" srcId="{9D68368C-33AA-1644-80E4-398208A2C6F0}" destId="{8C6864B7-56F3-FB43-8125-49A5B24703E0}" srcOrd="1" destOrd="0" parTransId="{D774F885-7320-BC44-AAB7-AEF06687FAB8}" sibTransId="{618E6C3E-7FBD-B241-87D9-6CE366F1F9DD}"/>
    <dgm:cxn modelId="{0B64C2F3-9258-40CD-B7D0-3464905B6298}" srcId="{03B89768-B859-2E49-8534-20D1EFA29B3B}" destId="{AD1B9C49-C5C2-4EAB-9693-16F213ACD873}" srcOrd="3" destOrd="0" parTransId="{39BD2C86-11F0-43C0-91BF-1C718797F08F}" sibTransId="{053789C0-3B99-4954-BD83-9099772EBC55}"/>
    <dgm:cxn modelId="{C8B3B8F4-7D51-0A47-A796-3C88FA169276}" type="presOf" srcId="{C048921F-4EB1-284C-AA0A-60D6AD5FBA44}" destId="{678D6FA3-6B34-8346-B07D-06A6FFED1912}" srcOrd="0" destOrd="0" presId="urn:microsoft.com/office/officeart/2005/8/layout/hierarchy1"/>
    <dgm:cxn modelId="{F51EE8F4-C4DE-5E45-A7F1-1E97BABA4F93}" type="presOf" srcId="{F2E405BB-9D46-8742-BDA8-9A651FCAAE01}" destId="{1F917BC3-7A4E-1541-B76E-4BF488033D39}" srcOrd="0" destOrd="0" presId="urn:microsoft.com/office/officeart/2005/8/layout/hierarchy1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437330FD-2F21-2E47-BF62-9EF8FA592C96}" type="presOf" srcId="{5D95827A-9776-D647-BF1F-0DE9B6DA1331}" destId="{3FBC2F52-5F44-D44A-AF08-C5AD00B577BE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814BE9C-F041-41F6-9C7F-DF0A5CF3F91C}" type="presParOf" srcId="{05B32D1F-AA47-BD4B-9861-CEB2BA77339A}" destId="{97E956C0-6BD2-4ADC-BA0E-6BB52BBC1120}" srcOrd="6" destOrd="0" presId="urn:microsoft.com/office/officeart/2005/8/layout/hierarchy1"/>
    <dgm:cxn modelId="{B6C936A3-2924-403B-B8BA-A949B071E28B}" type="presParOf" srcId="{05B32D1F-AA47-BD4B-9861-CEB2BA77339A}" destId="{63C41E28-7EB5-4548-B120-3BD7605ADA1D}" srcOrd="7" destOrd="0" presId="urn:microsoft.com/office/officeart/2005/8/layout/hierarchy1"/>
    <dgm:cxn modelId="{DBFE28E3-99F6-4902-8E7C-CDEB5874D6FB}" type="presParOf" srcId="{63C41E28-7EB5-4548-B120-3BD7605ADA1D}" destId="{058821F9-690F-40CC-AE65-2476BCE74824}" srcOrd="0" destOrd="0" presId="urn:microsoft.com/office/officeart/2005/8/layout/hierarchy1"/>
    <dgm:cxn modelId="{9F4350A1-A1DF-4A73-8934-7E1ACA4F92A8}" type="presParOf" srcId="{058821F9-690F-40CC-AE65-2476BCE74824}" destId="{14F496AF-8471-40F1-85EE-9308AB1FA03D}" srcOrd="0" destOrd="0" presId="urn:microsoft.com/office/officeart/2005/8/layout/hierarchy1"/>
    <dgm:cxn modelId="{D57CD63C-0EC2-43B2-BB2F-E74E33D41D42}" type="presParOf" srcId="{058821F9-690F-40CC-AE65-2476BCE74824}" destId="{7C59D286-9066-4B12-9DA7-F4DC0EEA43D4}" srcOrd="1" destOrd="0" presId="urn:microsoft.com/office/officeart/2005/8/layout/hierarchy1"/>
    <dgm:cxn modelId="{21151269-B360-458F-8AA6-CA081794B959}" type="presParOf" srcId="{63C41E28-7EB5-4548-B120-3BD7605ADA1D}" destId="{F73BE185-ED61-4587-8A55-9466C1D5D107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EAA5FB67-FC90-134D-AE30-4712D0F12846}" type="presParOf" srcId="{158DD9B6-60BC-2441-9B3A-ABE4E09BA18B}" destId="{336C7B7E-B8A1-704E-B6F0-20F9AC0191C2}" srcOrd="0" destOrd="0" presId="urn:microsoft.com/office/officeart/2005/8/layout/hierarchy1"/>
    <dgm:cxn modelId="{2CDD6C93-1559-6E43-AE2E-2C12B13D32C0}" type="presParOf" srcId="{158DD9B6-60BC-2441-9B3A-ABE4E09BA18B}" destId="{A923F349-4C0F-8B42-94C6-114A5811034E}" srcOrd="1" destOrd="0" presId="urn:microsoft.com/office/officeart/2005/8/layout/hierarchy1"/>
    <dgm:cxn modelId="{B6E251D2-1D7B-6E4A-B308-9FAA2B1663A3}" type="presParOf" srcId="{A923F349-4C0F-8B42-94C6-114A5811034E}" destId="{ACE02A13-306B-B043-894D-02B540BAFE25}" srcOrd="0" destOrd="0" presId="urn:microsoft.com/office/officeart/2005/8/layout/hierarchy1"/>
    <dgm:cxn modelId="{CE70402D-4EAF-3C4F-886C-6297272478B5}" type="presParOf" srcId="{ACE02A13-306B-B043-894D-02B540BAFE25}" destId="{AAD8F2C4-08CA-AF4B-9906-3A68E9EF11C1}" srcOrd="0" destOrd="0" presId="urn:microsoft.com/office/officeart/2005/8/layout/hierarchy1"/>
    <dgm:cxn modelId="{4ADD33F0-B569-6647-8380-5E4C7C25A2E9}" type="presParOf" srcId="{ACE02A13-306B-B043-894D-02B540BAFE25}" destId="{4D06952F-0D14-5749-83D1-8713E0D0751F}" srcOrd="1" destOrd="0" presId="urn:microsoft.com/office/officeart/2005/8/layout/hierarchy1"/>
    <dgm:cxn modelId="{BCF8DD6C-B287-464E-92A8-BBFAF3CC4F96}" type="presParOf" srcId="{A923F349-4C0F-8B42-94C6-114A5811034E}" destId="{6C828CC8-6023-3746-B8EA-24039859E714}" srcOrd="1" destOrd="0" presId="urn:microsoft.com/office/officeart/2005/8/layout/hierarchy1"/>
    <dgm:cxn modelId="{4E075802-CE3E-DE41-9B43-E2FD29E3CCF4}" type="presParOf" srcId="{6C828CC8-6023-3746-B8EA-24039859E714}" destId="{01789388-FCCE-064C-B9C5-2175C5F43E16}" srcOrd="0" destOrd="0" presId="urn:microsoft.com/office/officeart/2005/8/layout/hierarchy1"/>
    <dgm:cxn modelId="{3EE0B6A0-F066-E241-BCE7-49F86EA62FF2}" type="presParOf" srcId="{6C828CC8-6023-3746-B8EA-24039859E714}" destId="{0EF3DE46-FDFE-1D4C-814E-5725C26D22C5}" srcOrd="1" destOrd="0" presId="urn:microsoft.com/office/officeart/2005/8/layout/hierarchy1"/>
    <dgm:cxn modelId="{54F7F7B5-2C2A-6E4D-B89B-BE020304776A}" type="presParOf" srcId="{0EF3DE46-FDFE-1D4C-814E-5725C26D22C5}" destId="{CDD2A29E-0939-834F-9D70-1932733214F7}" srcOrd="0" destOrd="0" presId="urn:microsoft.com/office/officeart/2005/8/layout/hierarchy1"/>
    <dgm:cxn modelId="{53F8BC67-91E4-614C-A43F-766335263398}" type="presParOf" srcId="{CDD2A29E-0939-834F-9D70-1932733214F7}" destId="{B0CDF186-D985-BC41-8834-2B28FCD0FF51}" srcOrd="0" destOrd="0" presId="urn:microsoft.com/office/officeart/2005/8/layout/hierarchy1"/>
    <dgm:cxn modelId="{5CBEDC74-4599-064C-9BAF-9636983B4D02}" type="presParOf" srcId="{CDD2A29E-0939-834F-9D70-1932733214F7}" destId="{3FBC2F52-5F44-D44A-AF08-C5AD00B577BE}" srcOrd="1" destOrd="0" presId="urn:microsoft.com/office/officeart/2005/8/layout/hierarchy1"/>
    <dgm:cxn modelId="{F038B5BB-B67D-1248-82D8-08827122849E}" type="presParOf" srcId="{0EF3DE46-FDFE-1D4C-814E-5725C26D22C5}" destId="{89183A3C-C615-3A47-88F3-63B2DF3AEF94}" srcOrd="1" destOrd="0" presId="urn:microsoft.com/office/officeart/2005/8/layout/hierarchy1"/>
    <dgm:cxn modelId="{355CCCFB-9DBA-1544-98DE-31A9F47F407E}" type="presParOf" srcId="{6C828CC8-6023-3746-B8EA-24039859E714}" destId="{73034E61-C323-204E-8FDC-8FD125447BE1}" srcOrd="2" destOrd="0" presId="urn:microsoft.com/office/officeart/2005/8/layout/hierarchy1"/>
    <dgm:cxn modelId="{7CED3764-CCA5-B842-A8EF-935C1EA64A1D}" type="presParOf" srcId="{6C828CC8-6023-3746-B8EA-24039859E714}" destId="{71183D42-BE35-D948-9E9B-B0EEE66DB79F}" srcOrd="3" destOrd="0" presId="urn:microsoft.com/office/officeart/2005/8/layout/hierarchy1"/>
    <dgm:cxn modelId="{B39CCCEC-ED2D-1149-ACDA-140794E36AB5}" type="presParOf" srcId="{71183D42-BE35-D948-9E9B-B0EEE66DB79F}" destId="{A97451F8-2D1F-3D46-8811-75113820EDCB}" srcOrd="0" destOrd="0" presId="urn:microsoft.com/office/officeart/2005/8/layout/hierarchy1"/>
    <dgm:cxn modelId="{145B63AD-3999-0545-BEA5-435B808A20CF}" type="presParOf" srcId="{A97451F8-2D1F-3D46-8811-75113820EDCB}" destId="{7C859C94-1053-684B-9484-AA80DED7B111}" srcOrd="0" destOrd="0" presId="urn:microsoft.com/office/officeart/2005/8/layout/hierarchy1"/>
    <dgm:cxn modelId="{309CD6B8-1D65-DD47-8D94-AEBDB6027C98}" type="presParOf" srcId="{A97451F8-2D1F-3D46-8811-75113820EDCB}" destId="{F385D14B-7DD5-114E-91EF-91965AD6FC54}" srcOrd="1" destOrd="0" presId="urn:microsoft.com/office/officeart/2005/8/layout/hierarchy1"/>
    <dgm:cxn modelId="{4EA996C8-88B9-C442-B45E-F0024EBF357C}" type="presParOf" srcId="{71183D42-BE35-D948-9E9B-B0EEE66DB79F}" destId="{F7A771BB-8318-1C45-9EDE-C749B0E078C3}" srcOrd="1" destOrd="0" presId="urn:microsoft.com/office/officeart/2005/8/layout/hierarchy1"/>
    <dgm:cxn modelId="{9721A2DC-7506-2E4C-AA64-4893564B1C5B}" type="presParOf" srcId="{6C828CC8-6023-3746-B8EA-24039859E714}" destId="{5A1C4775-ECD7-884F-B8D8-69A3E92C93FE}" srcOrd="4" destOrd="0" presId="urn:microsoft.com/office/officeart/2005/8/layout/hierarchy1"/>
    <dgm:cxn modelId="{EF3737E2-0536-AA4F-A43E-AA295869C0A9}" type="presParOf" srcId="{6C828CC8-6023-3746-B8EA-24039859E714}" destId="{A5BE635C-C88C-B045-AADB-343481E80EA3}" srcOrd="5" destOrd="0" presId="urn:microsoft.com/office/officeart/2005/8/layout/hierarchy1"/>
    <dgm:cxn modelId="{03D7A1F0-B972-6148-A965-C7B2E87E3017}" type="presParOf" srcId="{A5BE635C-C88C-B045-AADB-343481E80EA3}" destId="{804B9022-0A85-BA4F-B36A-2DABE9F614C7}" srcOrd="0" destOrd="0" presId="urn:microsoft.com/office/officeart/2005/8/layout/hierarchy1"/>
    <dgm:cxn modelId="{E996FEBD-4DC3-E945-8CFF-C5D8E37F2941}" type="presParOf" srcId="{804B9022-0A85-BA4F-B36A-2DABE9F614C7}" destId="{53E829B1-19C7-E343-8EB6-BD12E842ED9F}" srcOrd="0" destOrd="0" presId="urn:microsoft.com/office/officeart/2005/8/layout/hierarchy1"/>
    <dgm:cxn modelId="{86699D5C-3668-4C4D-980B-6591E83F692E}" type="presParOf" srcId="{804B9022-0A85-BA4F-B36A-2DABE9F614C7}" destId="{0EB6D8FA-9477-1C4B-8B53-D2FACDC6D83C}" srcOrd="1" destOrd="0" presId="urn:microsoft.com/office/officeart/2005/8/layout/hierarchy1"/>
    <dgm:cxn modelId="{B428E0CE-E59C-7C4B-8445-9D40AF34898D}" type="presParOf" srcId="{A5BE635C-C88C-B045-AADB-343481E80EA3}" destId="{6DAEDF69-6141-024A-B423-5DDD784140E8}" srcOrd="1" destOrd="0" presId="urn:microsoft.com/office/officeart/2005/8/layout/hierarchy1"/>
    <dgm:cxn modelId="{417E44EB-946B-9E4A-9D6D-4F28061965F8}" type="presParOf" srcId="{6C828CC8-6023-3746-B8EA-24039859E714}" destId="{58F32B2B-11D9-B140-8D70-814D800B448B}" srcOrd="6" destOrd="0" presId="urn:microsoft.com/office/officeart/2005/8/layout/hierarchy1"/>
    <dgm:cxn modelId="{DB3F2456-BAE0-4E46-B27D-AC69272BA93D}" type="presParOf" srcId="{6C828CC8-6023-3746-B8EA-24039859E714}" destId="{18C11BFD-EDEA-314D-AC4B-4A408858887D}" srcOrd="7" destOrd="0" presId="urn:microsoft.com/office/officeart/2005/8/layout/hierarchy1"/>
    <dgm:cxn modelId="{384755A6-D05F-C54C-808B-B357E005D69F}" type="presParOf" srcId="{18C11BFD-EDEA-314D-AC4B-4A408858887D}" destId="{8905D12F-5310-6947-BE4F-60754FA8CFEB}" srcOrd="0" destOrd="0" presId="urn:microsoft.com/office/officeart/2005/8/layout/hierarchy1"/>
    <dgm:cxn modelId="{21577060-6A1B-6045-AA09-2AD5F71E5856}" type="presParOf" srcId="{8905D12F-5310-6947-BE4F-60754FA8CFEB}" destId="{9878DA97-8B1A-D549-8634-E93113E8157A}" srcOrd="0" destOrd="0" presId="urn:microsoft.com/office/officeart/2005/8/layout/hierarchy1"/>
    <dgm:cxn modelId="{8879FA16-BBF5-4342-8FBC-2B696A248FBA}" type="presParOf" srcId="{8905D12F-5310-6947-BE4F-60754FA8CFEB}" destId="{97B1A5B0-387F-0046-AFC6-6CC577AF5297}" srcOrd="1" destOrd="0" presId="urn:microsoft.com/office/officeart/2005/8/layout/hierarchy1"/>
    <dgm:cxn modelId="{E68CDEDF-686A-5C4E-93EF-26642B552D4A}" type="presParOf" srcId="{18C11BFD-EDEA-314D-AC4B-4A408858887D}" destId="{CB96D5FD-4E9B-A043-88C7-DA106041337C}" srcOrd="1" destOrd="0" presId="urn:microsoft.com/office/officeart/2005/8/layout/hierarchy1"/>
    <dgm:cxn modelId="{3A4A898A-E848-A441-80F2-2C4AFD85E8B2}" type="presParOf" srcId="{158DD9B6-60BC-2441-9B3A-ABE4E09BA18B}" destId="{1F917BC3-7A4E-1541-B76E-4BF488033D39}" srcOrd="2" destOrd="0" presId="urn:microsoft.com/office/officeart/2005/8/layout/hierarchy1"/>
    <dgm:cxn modelId="{EA23B1C2-AD6A-E342-8046-1ABF1193EB84}" type="presParOf" srcId="{158DD9B6-60BC-2441-9B3A-ABE4E09BA18B}" destId="{F068BEA8-7375-864D-AC6C-56D2FD4A2D71}" srcOrd="3" destOrd="0" presId="urn:microsoft.com/office/officeart/2005/8/layout/hierarchy1"/>
    <dgm:cxn modelId="{27BAD66B-DD7E-124A-BED3-8CECBE5D1520}" type="presParOf" srcId="{F068BEA8-7375-864D-AC6C-56D2FD4A2D71}" destId="{AD657A9D-B400-8B49-A1EC-54C0F7B9B7E2}" srcOrd="0" destOrd="0" presId="urn:microsoft.com/office/officeart/2005/8/layout/hierarchy1"/>
    <dgm:cxn modelId="{30578AE4-5228-CB4D-B62B-E7E27125B912}" type="presParOf" srcId="{AD657A9D-B400-8B49-A1EC-54C0F7B9B7E2}" destId="{EEAF69D3-1C83-BE42-9444-E44A1FE16B6C}" srcOrd="0" destOrd="0" presId="urn:microsoft.com/office/officeart/2005/8/layout/hierarchy1"/>
    <dgm:cxn modelId="{40948003-F27C-7B4A-9EA1-B35483D5406B}" type="presParOf" srcId="{AD657A9D-B400-8B49-A1EC-54C0F7B9B7E2}" destId="{5C6A47E4-C876-9941-93BB-1981FB821EF8}" srcOrd="1" destOrd="0" presId="urn:microsoft.com/office/officeart/2005/8/layout/hierarchy1"/>
    <dgm:cxn modelId="{DBD220B7-1B50-7B44-8DDE-AA2D3DBC439E}" type="presParOf" srcId="{F068BEA8-7375-864D-AC6C-56D2FD4A2D71}" destId="{129F1FCE-6DAB-A84B-9C00-B8B782844E86}" srcOrd="1" destOrd="0" presId="urn:microsoft.com/office/officeart/2005/8/layout/hierarchy1"/>
    <dgm:cxn modelId="{A058ADFC-A25D-6A4F-96C0-6E11460FEFD5}" type="presParOf" srcId="{5C49ECAC-5568-E44A-857C-15EC9EF0E8A5}" destId="{E308BE26-04AE-3F4E-9575-A8C4DCD1DEBA}" srcOrd="6" destOrd="0" presId="urn:microsoft.com/office/officeart/2005/8/layout/hierarchy1"/>
    <dgm:cxn modelId="{5F2C59D3-48B9-A34A-A620-0FEB275B7474}" type="presParOf" srcId="{5C49ECAC-5568-E44A-857C-15EC9EF0E8A5}" destId="{B369CAA1-91FA-7A46-86C9-4C150BED56D6}" srcOrd="7" destOrd="0" presId="urn:microsoft.com/office/officeart/2005/8/layout/hierarchy1"/>
    <dgm:cxn modelId="{15F0DD28-C802-C741-9D16-011572F3967C}" type="presParOf" srcId="{B369CAA1-91FA-7A46-86C9-4C150BED56D6}" destId="{03B8C450-186F-644B-A09F-9AE32FB89985}" srcOrd="0" destOrd="0" presId="urn:microsoft.com/office/officeart/2005/8/layout/hierarchy1"/>
    <dgm:cxn modelId="{9394708B-1C08-884C-8600-2FBE5B7765AC}" type="presParOf" srcId="{03B8C450-186F-644B-A09F-9AE32FB89985}" destId="{CBA00FAD-508D-6344-BC15-83EDCFBB29C3}" srcOrd="0" destOrd="0" presId="urn:microsoft.com/office/officeart/2005/8/layout/hierarchy1"/>
    <dgm:cxn modelId="{A78F43D6-9D11-E447-ACB5-2E68BCE1C4CD}" type="presParOf" srcId="{03B8C450-186F-644B-A09F-9AE32FB89985}" destId="{8954BF01-E3B9-0B43-AF55-1BBEDDE5CC48}" srcOrd="1" destOrd="0" presId="urn:microsoft.com/office/officeart/2005/8/layout/hierarchy1"/>
    <dgm:cxn modelId="{F1E005AF-C250-C642-BE67-5E8F6F352D54}" type="presParOf" srcId="{B369CAA1-91FA-7A46-86C9-4C150BED56D6}" destId="{EFD58670-3EED-EA45-8B1F-2D42C0EFF060}" srcOrd="1" destOrd="0" presId="urn:microsoft.com/office/officeart/2005/8/layout/hierarchy1"/>
    <dgm:cxn modelId="{DA352722-2930-3B4F-B9DA-034799BB8BFA}" type="presParOf" srcId="{EFD58670-3EED-EA45-8B1F-2D42C0EFF060}" destId="{678D6FA3-6B34-8346-B07D-06A6FFED1912}" srcOrd="0" destOrd="0" presId="urn:microsoft.com/office/officeart/2005/8/layout/hierarchy1"/>
    <dgm:cxn modelId="{446DD280-989D-7046-A878-A51BDF1F8F53}" type="presParOf" srcId="{EFD58670-3EED-EA45-8B1F-2D42C0EFF060}" destId="{EE5EF6C4-45E7-6449-9B0D-3270A3A276D7}" srcOrd="1" destOrd="0" presId="urn:microsoft.com/office/officeart/2005/8/layout/hierarchy1"/>
    <dgm:cxn modelId="{AE1E5C74-2F73-6D45-9DD2-E000826A2429}" type="presParOf" srcId="{EE5EF6C4-45E7-6449-9B0D-3270A3A276D7}" destId="{31E4673D-930C-1045-827B-7A2A3042FC3E}" srcOrd="0" destOrd="0" presId="urn:microsoft.com/office/officeart/2005/8/layout/hierarchy1"/>
    <dgm:cxn modelId="{8B5B2732-7CCB-B542-95F4-285D510B5ED9}" type="presParOf" srcId="{31E4673D-930C-1045-827B-7A2A3042FC3E}" destId="{C3B159DB-2D22-914E-B690-F9D9412A8A64}" srcOrd="0" destOrd="0" presId="urn:microsoft.com/office/officeart/2005/8/layout/hierarchy1"/>
    <dgm:cxn modelId="{18333B08-CD90-3741-BF1B-68CA78ADB642}" type="presParOf" srcId="{31E4673D-930C-1045-827B-7A2A3042FC3E}" destId="{9D58D02A-44CE-254C-9A0F-657338F15D7C}" srcOrd="1" destOrd="0" presId="urn:microsoft.com/office/officeart/2005/8/layout/hierarchy1"/>
    <dgm:cxn modelId="{02E7B710-913C-E44C-8159-6854D9977C3D}" type="presParOf" srcId="{EE5EF6C4-45E7-6449-9B0D-3270A3A276D7}" destId="{759DCBFE-5A5E-A642-949E-0B3AA4B43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6FA3-6B34-8346-B07D-06A6FFED1912}">
      <dsp:nvSpPr>
        <dsp:cNvPr id="0" name=""/>
        <dsp:cNvSpPr/>
      </dsp:nvSpPr>
      <dsp:spPr>
        <a:xfrm>
          <a:off x="11003290" y="2907155"/>
          <a:ext cx="91440" cy="274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01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8BE26-04AE-3F4E-9575-A8C4DCD1DEBA}">
      <dsp:nvSpPr>
        <dsp:cNvPr id="0" name=""/>
        <dsp:cNvSpPr/>
      </dsp:nvSpPr>
      <dsp:spPr>
        <a:xfrm>
          <a:off x="6051660" y="2034872"/>
          <a:ext cx="4997350" cy="274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730"/>
              </a:lnTo>
              <a:lnTo>
                <a:pt x="4997350" y="186730"/>
              </a:lnTo>
              <a:lnTo>
                <a:pt x="4997350" y="27401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17BC3-7A4E-1541-B76E-4BF488033D39}">
      <dsp:nvSpPr>
        <dsp:cNvPr id="0" name=""/>
        <dsp:cNvSpPr/>
      </dsp:nvSpPr>
      <dsp:spPr>
        <a:xfrm>
          <a:off x="8230664" y="2907155"/>
          <a:ext cx="575764" cy="274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730"/>
              </a:lnTo>
              <a:lnTo>
                <a:pt x="575764" y="186730"/>
              </a:lnTo>
              <a:lnTo>
                <a:pt x="575764" y="274011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32B2B-11D9-B140-8D70-814D800B448B}">
      <dsp:nvSpPr>
        <dsp:cNvPr id="0" name=""/>
        <dsp:cNvSpPr/>
      </dsp:nvSpPr>
      <dsp:spPr>
        <a:xfrm>
          <a:off x="7654900" y="3779437"/>
          <a:ext cx="1936555" cy="274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730"/>
              </a:lnTo>
              <a:lnTo>
                <a:pt x="1936555" y="186730"/>
              </a:lnTo>
              <a:lnTo>
                <a:pt x="1936555" y="27401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C4775-ECD7-884F-B8D8-69A3E92C93FE}">
      <dsp:nvSpPr>
        <dsp:cNvPr id="0" name=""/>
        <dsp:cNvSpPr/>
      </dsp:nvSpPr>
      <dsp:spPr>
        <a:xfrm>
          <a:off x="7654900" y="3779437"/>
          <a:ext cx="425649" cy="274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730"/>
              </a:lnTo>
              <a:lnTo>
                <a:pt x="425649" y="186730"/>
              </a:lnTo>
              <a:lnTo>
                <a:pt x="425649" y="27401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34E61-C323-204E-8FDC-8FD125447BE1}">
      <dsp:nvSpPr>
        <dsp:cNvPr id="0" name=""/>
        <dsp:cNvSpPr/>
      </dsp:nvSpPr>
      <dsp:spPr>
        <a:xfrm>
          <a:off x="6929022" y="3779437"/>
          <a:ext cx="725878" cy="274011"/>
        </a:xfrm>
        <a:custGeom>
          <a:avLst/>
          <a:gdLst/>
          <a:ahLst/>
          <a:cxnLst/>
          <a:rect l="0" t="0" r="0" b="0"/>
          <a:pathLst>
            <a:path>
              <a:moveTo>
                <a:pt x="725878" y="0"/>
              </a:moveTo>
              <a:lnTo>
                <a:pt x="725878" y="186730"/>
              </a:lnTo>
              <a:lnTo>
                <a:pt x="0" y="186730"/>
              </a:lnTo>
              <a:lnTo>
                <a:pt x="0" y="27401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89388-FCCE-064C-B9C5-2175C5F43E16}">
      <dsp:nvSpPr>
        <dsp:cNvPr id="0" name=""/>
        <dsp:cNvSpPr/>
      </dsp:nvSpPr>
      <dsp:spPr>
        <a:xfrm>
          <a:off x="5568231" y="3779437"/>
          <a:ext cx="2086669" cy="274011"/>
        </a:xfrm>
        <a:custGeom>
          <a:avLst/>
          <a:gdLst/>
          <a:ahLst/>
          <a:cxnLst/>
          <a:rect l="0" t="0" r="0" b="0"/>
          <a:pathLst>
            <a:path>
              <a:moveTo>
                <a:pt x="2086669" y="0"/>
              </a:moveTo>
              <a:lnTo>
                <a:pt x="2086669" y="186730"/>
              </a:lnTo>
              <a:lnTo>
                <a:pt x="0" y="186730"/>
              </a:lnTo>
              <a:lnTo>
                <a:pt x="0" y="27401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C7B7E-B8A1-704E-B6F0-20F9AC0191C2}">
      <dsp:nvSpPr>
        <dsp:cNvPr id="0" name=""/>
        <dsp:cNvSpPr/>
      </dsp:nvSpPr>
      <dsp:spPr>
        <a:xfrm>
          <a:off x="7654900" y="2907155"/>
          <a:ext cx="575764" cy="274011"/>
        </a:xfrm>
        <a:custGeom>
          <a:avLst/>
          <a:gdLst/>
          <a:ahLst/>
          <a:cxnLst/>
          <a:rect l="0" t="0" r="0" b="0"/>
          <a:pathLst>
            <a:path>
              <a:moveTo>
                <a:pt x="575764" y="0"/>
              </a:moveTo>
              <a:lnTo>
                <a:pt x="575764" y="186730"/>
              </a:lnTo>
              <a:lnTo>
                <a:pt x="0" y="186730"/>
              </a:lnTo>
              <a:lnTo>
                <a:pt x="0" y="274011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6051660" y="2034872"/>
          <a:ext cx="2179004" cy="274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730"/>
              </a:lnTo>
              <a:lnTo>
                <a:pt x="2179004" y="186730"/>
              </a:lnTo>
              <a:lnTo>
                <a:pt x="2179004" y="27401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956C0-6BD2-4ADC-BA0E-6BB52BBC1120}">
      <dsp:nvSpPr>
        <dsp:cNvPr id="0" name=""/>
        <dsp:cNvSpPr/>
      </dsp:nvSpPr>
      <dsp:spPr>
        <a:xfrm>
          <a:off x="4642487" y="2907155"/>
          <a:ext cx="1727292" cy="274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730"/>
              </a:lnTo>
              <a:lnTo>
                <a:pt x="1727292" y="186730"/>
              </a:lnTo>
              <a:lnTo>
                <a:pt x="1727292" y="27401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4642487" y="2907155"/>
          <a:ext cx="442170" cy="274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730"/>
              </a:lnTo>
              <a:lnTo>
                <a:pt x="442170" y="186730"/>
              </a:lnTo>
              <a:lnTo>
                <a:pt x="442170" y="27401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3933129" y="2907155"/>
          <a:ext cx="709357" cy="274011"/>
        </a:xfrm>
        <a:custGeom>
          <a:avLst/>
          <a:gdLst/>
          <a:ahLst/>
          <a:cxnLst/>
          <a:rect l="0" t="0" r="0" b="0"/>
          <a:pathLst>
            <a:path>
              <a:moveTo>
                <a:pt x="709357" y="0"/>
              </a:moveTo>
              <a:lnTo>
                <a:pt x="709357" y="186730"/>
              </a:lnTo>
              <a:lnTo>
                <a:pt x="0" y="186730"/>
              </a:lnTo>
              <a:lnTo>
                <a:pt x="0" y="27401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2781601" y="2907155"/>
          <a:ext cx="1860885" cy="274011"/>
        </a:xfrm>
        <a:custGeom>
          <a:avLst/>
          <a:gdLst/>
          <a:ahLst/>
          <a:cxnLst/>
          <a:rect l="0" t="0" r="0" b="0"/>
          <a:pathLst>
            <a:path>
              <a:moveTo>
                <a:pt x="1860885" y="0"/>
              </a:moveTo>
              <a:lnTo>
                <a:pt x="1860885" y="186730"/>
              </a:lnTo>
              <a:lnTo>
                <a:pt x="0" y="186730"/>
              </a:lnTo>
              <a:lnTo>
                <a:pt x="0" y="27401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4642487" y="2034872"/>
          <a:ext cx="1409172" cy="274011"/>
        </a:xfrm>
        <a:custGeom>
          <a:avLst/>
          <a:gdLst/>
          <a:ahLst/>
          <a:cxnLst/>
          <a:rect l="0" t="0" r="0" b="0"/>
          <a:pathLst>
            <a:path>
              <a:moveTo>
                <a:pt x="1409172" y="0"/>
              </a:moveTo>
              <a:lnTo>
                <a:pt x="1409172" y="186730"/>
              </a:lnTo>
              <a:lnTo>
                <a:pt x="0" y="186730"/>
              </a:lnTo>
              <a:lnTo>
                <a:pt x="0" y="27401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1054309" y="2907155"/>
          <a:ext cx="575764" cy="274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730"/>
              </a:lnTo>
              <a:lnTo>
                <a:pt x="575764" y="186730"/>
              </a:lnTo>
              <a:lnTo>
                <a:pt x="575764" y="27401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478545" y="2907155"/>
          <a:ext cx="575764" cy="274011"/>
        </a:xfrm>
        <a:custGeom>
          <a:avLst/>
          <a:gdLst/>
          <a:ahLst/>
          <a:cxnLst/>
          <a:rect l="0" t="0" r="0" b="0"/>
          <a:pathLst>
            <a:path>
              <a:moveTo>
                <a:pt x="575764" y="0"/>
              </a:moveTo>
              <a:lnTo>
                <a:pt x="575764" y="186730"/>
              </a:lnTo>
              <a:lnTo>
                <a:pt x="0" y="186730"/>
              </a:lnTo>
              <a:lnTo>
                <a:pt x="0" y="27401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1054309" y="2034872"/>
          <a:ext cx="4997350" cy="274011"/>
        </a:xfrm>
        <a:custGeom>
          <a:avLst/>
          <a:gdLst/>
          <a:ahLst/>
          <a:cxnLst/>
          <a:rect l="0" t="0" r="0" b="0"/>
          <a:pathLst>
            <a:path>
              <a:moveTo>
                <a:pt x="4997350" y="0"/>
              </a:moveTo>
              <a:lnTo>
                <a:pt x="4997350" y="186730"/>
              </a:lnTo>
              <a:lnTo>
                <a:pt x="0" y="186730"/>
              </a:lnTo>
              <a:lnTo>
                <a:pt x="0" y="27401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456942" y="469933"/>
          <a:ext cx="3189435" cy="15649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561626" y="569383"/>
          <a:ext cx="3189435" cy="1564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To analyze data and uncover how academic performance ,skills and background </a:t>
          </a:r>
          <a:r>
            <a:rPr lang="en-US" sz="1800" b="1" kern="1200" dirty="0" err="1"/>
            <a:t>etc</a:t>
          </a:r>
          <a:r>
            <a:rPr lang="en-US" sz="1800" b="1" kern="1200" dirty="0"/>
            <a:t> influence career outcomes like expected salary and success</a:t>
          </a:r>
          <a:endParaRPr lang="en-GB" sz="1800" b="1" kern="1200" dirty="0"/>
        </a:p>
      </dsp:txBody>
      <dsp:txXfrm>
        <a:off x="4607461" y="615218"/>
        <a:ext cx="3097765" cy="1473269"/>
      </dsp:txXfrm>
    </dsp:sp>
    <dsp:sp modelId="{98C76165-9034-1643-9104-9B92F7A95E7E}">
      <dsp:nvSpPr>
        <dsp:cNvPr id="0" name=""/>
        <dsp:cNvSpPr/>
      </dsp:nvSpPr>
      <dsp:spPr>
        <a:xfrm>
          <a:off x="583230" y="2308884"/>
          <a:ext cx="942159" cy="5982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687914" y="2408334"/>
          <a:ext cx="942159" cy="5982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INITIATION</a:t>
          </a:r>
        </a:p>
      </dsp:txBody>
      <dsp:txXfrm>
        <a:off x="705437" y="2425857"/>
        <a:ext cx="907113" cy="563225"/>
      </dsp:txXfrm>
    </dsp:sp>
    <dsp:sp modelId="{44BEB450-4BCD-F54F-A322-73AA595A8A41}">
      <dsp:nvSpPr>
        <dsp:cNvPr id="0" name=""/>
        <dsp:cNvSpPr/>
      </dsp:nvSpPr>
      <dsp:spPr>
        <a:xfrm>
          <a:off x="7466" y="3181166"/>
          <a:ext cx="942159" cy="5982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112150" y="3280616"/>
          <a:ext cx="942159" cy="5982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Charter</a:t>
          </a:r>
        </a:p>
      </dsp:txBody>
      <dsp:txXfrm>
        <a:off x="129673" y="3298139"/>
        <a:ext cx="907113" cy="563225"/>
      </dsp:txXfrm>
    </dsp:sp>
    <dsp:sp modelId="{FEEC3C17-77DE-4445-9F57-EC26BC3F2F4C}">
      <dsp:nvSpPr>
        <dsp:cNvPr id="0" name=""/>
        <dsp:cNvSpPr/>
      </dsp:nvSpPr>
      <dsp:spPr>
        <a:xfrm>
          <a:off x="1158994" y="3181166"/>
          <a:ext cx="942159" cy="5982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263678" y="3280616"/>
          <a:ext cx="942159" cy="5982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SRS Document</a:t>
          </a:r>
        </a:p>
      </dsp:txBody>
      <dsp:txXfrm>
        <a:off x="1281201" y="3298139"/>
        <a:ext cx="907113" cy="563225"/>
      </dsp:txXfrm>
    </dsp:sp>
    <dsp:sp modelId="{10ED8AD8-C95D-7F46-8284-6BFFCB8023D0}">
      <dsp:nvSpPr>
        <dsp:cNvPr id="0" name=""/>
        <dsp:cNvSpPr/>
      </dsp:nvSpPr>
      <dsp:spPr>
        <a:xfrm>
          <a:off x="4171407" y="2308884"/>
          <a:ext cx="942159" cy="5982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4276092" y="2408334"/>
          <a:ext cx="942159" cy="5982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PLANNING</a:t>
          </a:r>
        </a:p>
      </dsp:txBody>
      <dsp:txXfrm>
        <a:off x="4293615" y="2425857"/>
        <a:ext cx="907113" cy="563225"/>
      </dsp:txXfrm>
    </dsp:sp>
    <dsp:sp modelId="{6E16703E-D480-984D-B802-173E140186A1}">
      <dsp:nvSpPr>
        <dsp:cNvPr id="0" name=""/>
        <dsp:cNvSpPr/>
      </dsp:nvSpPr>
      <dsp:spPr>
        <a:xfrm>
          <a:off x="2310522" y="3181166"/>
          <a:ext cx="942159" cy="5982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2415206" y="3280616"/>
          <a:ext cx="942159" cy="5982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WBS</a:t>
          </a:r>
        </a:p>
      </dsp:txBody>
      <dsp:txXfrm>
        <a:off x="2432729" y="3298139"/>
        <a:ext cx="907113" cy="563225"/>
      </dsp:txXfrm>
    </dsp:sp>
    <dsp:sp modelId="{9BB62355-7E98-FF48-B43F-443943F5FC67}">
      <dsp:nvSpPr>
        <dsp:cNvPr id="0" name=""/>
        <dsp:cNvSpPr/>
      </dsp:nvSpPr>
      <dsp:spPr>
        <a:xfrm>
          <a:off x="3462050" y="3181166"/>
          <a:ext cx="942159" cy="5982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3566734" y="3280616"/>
          <a:ext cx="942159" cy="5982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Project Schedule</a:t>
          </a:r>
        </a:p>
      </dsp:txBody>
      <dsp:txXfrm>
        <a:off x="3584257" y="3298139"/>
        <a:ext cx="907113" cy="563225"/>
      </dsp:txXfrm>
    </dsp:sp>
    <dsp:sp modelId="{06B3B77D-83B7-4F4F-A505-FD6E2141620B}">
      <dsp:nvSpPr>
        <dsp:cNvPr id="0" name=""/>
        <dsp:cNvSpPr/>
      </dsp:nvSpPr>
      <dsp:spPr>
        <a:xfrm>
          <a:off x="4613578" y="3181166"/>
          <a:ext cx="942159" cy="5982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4718262" y="3280616"/>
          <a:ext cx="942159" cy="5982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RAID Logs</a:t>
          </a:r>
        </a:p>
      </dsp:txBody>
      <dsp:txXfrm>
        <a:off x="4735785" y="3298139"/>
        <a:ext cx="907113" cy="563225"/>
      </dsp:txXfrm>
    </dsp:sp>
    <dsp:sp modelId="{14F496AF-8471-40F1-85EE-9308AB1FA03D}">
      <dsp:nvSpPr>
        <dsp:cNvPr id="0" name=""/>
        <dsp:cNvSpPr/>
      </dsp:nvSpPr>
      <dsp:spPr>
        <a:xfrm>
          <a:off x="5765106" y="3181166"/>
          <a:ext cx="1209346" cy="5982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9D286-9066-4B12-9DA7-F4DC0EEA43D4}">
      <dsp:nvSpPr>
        <dsp:cNvPr id="0" name=""/>
        <dsp:cNvSpPr/>
      </dsp:nvSpPr>
      <dsp:spPr>
        <a:xfrm>
          <a:off x="5869790" y="3280616"/>
          <a:ext cx="1209346" cy="5982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Requirement Elicitation</a:t>
          </a:r>
        </a:p>
      </dsp:txBody>
      <dsp:txXfrm>
        <a:off x="5887313" y="3298139"/>
        <a:ext cx="1174300" cy="563225"/>
      </dsp:txXfrm>
    </dsp:sp>
    <dsp:sp modelId="{B1AEAF6C-B8B1-1748-805C-DEA9F80466AD}">
      <dsp:nvSpPr>
        <dsp:cNvPr id="0" name=""/>
        <dsp:cNvSpPr/>
      </dsp:nvSpPr>
      <dsp:spPr>
        <a:xfrm>
          <a:off x="7021106" y="2308884"/>
          <a:ext cx="2419116" cy="5982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7125791" y="2408334"/>
          <a:ext cx="2419116" cy="5982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EXECUTION &amp; MONITORING</a:t>
          </a:r>
        </a:p>
      </dsp:txBody>
      <dsp:txXfrm>
        <a:off x="7143314" y="2425857"/>
        <a:ext cx="2384070" cy="563225"/>
      </dsp:txXfrm>
    </dsp:sp>
    <dsp:sp modelId="{AAD8F2C4-08CA-AF4B-9906-3A68E9EF11C1}">
      <dsp:nvSpPr>
        <dsp:cNvPr id="0" name=""/>
        <dsp:cNvSpPr/>
      </dsp:nvSpPr>
      <dsp:spPr>
        <a:xfrm>
          <a:off x="7183821" y="3181166"/>
          <a:ext cx="942159" cy="5982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952F-0D14-5749-83D1-8713E0D0751F}">
      <dsp:nvSpPr>
        <dsp:cNvPr id="0" name=""/>
        <dsp:cNvSpPr/>
      </dsp:nvSpPr>
      <dsp:spPr>
        <a:xfrm>
          <a:off x="7288505" y="3280616"/>
          <a:ext cx="942159" cy="5982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Visualization files</a:t>
          </a:r>
        </a:p>
      </dsp:txBody>
      <dsp:txXfrm>
        <a:off x="7306028" y="3298139"/>
        <a:ext cx="907113" cy="563225"/>
      </dsp:txXfrm>
    </dsp:sp>
    <dsp:sp modelId="{B0CDF186-D985-BC41-8834-2B28FCD0FF51}">
      <dsp:nvSpPr>
        <dsp:cNvPr id="0" name=""/>
        <dsp:cNvSpPr/>
      </dsp:nvSpPr>
      <dsp:spPr>
        <a:xfrm>
          <a:off x="4887888" y="4053449"/>
          <a:ext cx="1360685" cy="598271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C2F52-5F44-D44A-AF08-C5AD00B577BE}">
      <dsp:nvSpPr>
        <dsp:cNvPr id="0" name=""/>
        <dsp:cNvSpPr/>
      </dsp:nvSpPr>
      <dsp:spPr>
        <a:xfrm>
          <a:off x="4992573" y="4152899"/>
          <a:ext cx="1360685" cy="5982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Understand Data</a:t>
          </a:r>
        </a:p>
      </dsp:txBody>
      <dsp:txXfrm>
        <a:off x="5010096" y="4170422"/>
        <a:ext cx="1325639" cy="563225"/>
      </dsp:txXfrm>
    </dsp:sp>
    <dsp:sp modelId="{7C859C94-1053-684B-9484-AA80DED7B111}">
      <dsp:nvSpPr>
        <dsp:cNvPr id="0" name=""/>
        <dsp:cNvSpPr/>
      </dsp:nvSpPr>
      <dsp:spPr>
        <a:xfrm>
          <a:off x="6457942" y="4053449"/>
          <a:ext cx="942159" cy="598271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5D14B-7DD5-114E-91EF-91965AD6FC54}">
      <dsp:nvSpPr>
        <dsp:cNvPr id="0" name=""/>
        <dsp:cNvSpPr/>
      </dsp:nvSpPr>
      <dsp:spPr>
        <a:xfrm>
          <a:off x="6562627" y="4152899"/>
          <a:ext cx="942159" cy="5982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Clean Data</a:t>
          </a:r>
        </a:p>
      </dsp:txBody>
      <dsp:txXfrm>
        <a:off x="6580150" y="4170422"/>
        <a:ext cx="907113" cy="563225"/>
      </dsp:txXfrm>
    </dsp:sp>
    <dsp:sp modelId="{53E829B1-19C7-E343-8EB6-BD12E842ED9F}">
      <dsp:nvSpPr>
        <dsp:cNvPr id="0" name=""/>
        <dsp:cNvSpPr/>
      </dsp:nvSpPr>
      <dsp:spPr>
        <a:xfrm>
          <a:off x="7609470" y="4053449"/>
          <a:ext cx="942159" cy="598271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6D8FA-9477-1C4B-8B53-D2FACDC6D83C}">
      <dsp:nvSpPr>
        <dsp:cNvPr id="0" name=""/>
        <dsp:cNvSpPr/>
      </dsp:nvSpPr>
      <dsp:spPr>
        <a:xfrm>
          <a:off x="7714155" y="4152899"/>
          <a:ext cx="942159" cy="5982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Import Data</a:t>
          </a:r>
        </a:p>
      </dsp:txBody>
      <dsp:txXfrm>
        <a:off x="7731678" y="4170422"/>
        <a:ext cx="907113" cy="563225"/>
      </dsp:txXfrm>
    </dsp:sp>
    <dsp:sp modelId="{9878DA97-8B1A-D549-8634-E93113E8157A}">
      <dsp:nvSpPr>
        <dsp:cNvPr id="0" name=""/>
        <dsp:cNvSpPr/>
      </dsp:nvSpPr>
      <dsp:spPr>
        <a:xfrm>
          <a:off x="8760999" y="4053449"/>
          <a:ext cx="1660913" cy="709848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1A5B0-387F-0046-AFC6-6CC577AF5297}">
      <dsp:nvSpPr>
        <dsp:cNvPr id="0" name=""/>
        <dsp:cNvSpPr/>
      </dsp:nvSpPr>
      <dsp:spPr>
        <a:xfrm>
          <a:off x="8865683" y="4152899"/>
          <a:ext cx="1660913" cy="7098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Analyse &amp; Create Visualization</a:t>
          </a:r>
        </a:p>
      </dsp:txBody>
      <dsp:txXfrm>
        <a:off x="8886474" y="4173690"/>
        <a:ext cx="1619331" cy="668266"/>
      </dsp:txXfrm>
    </dsp:sp>
    <dsp:sp modelId="{EEAF69D3-1C83-BE42-9444-E44A1FE16B6C}">
      <dsp:nvSpPr>
        <dsp:cNvPr id="0" name=""/>
        <dsp:cNvSpPr/>
      </dsp:nvSpPr>
      <dsp:spPr>
        <a:xfrm>
          <a:off x="8335349" y="3181166"/>
          <a:ext cx="942159" cy="5982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A47E4-C876-9941-93BB-1981FB821EF8}">
      <dsp:nvSpPr>
        <dsp:cNvPr id="0" name=""/>
        <dsp:cNvSpPr/>
      </dsp:nvSpPr>
      <dsp:spPr>
        <a:xfrm>
          <a:off x="8440033" y="3280616"/>
          <a:ext cx="942159" cy="5982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Video</a:t>
          </a:r>
          <a:br>
            <a:rPr lang="en-GB" sz="1600" kern="1200" dirty="0"/>
          </a:br>
          <a:endParaRPr lang="en-GB" sz="1600" kern="1200" dirty="0"/>
        </a:p>
      </dsp:txBody>
      <dsp:txXfrm>
        <a:off x="8457556" y="3298139"/>
        <a:ext cx="907113" cy="563225"/>
      </dsp:txXfrm>
    </dsp:sp>
    <dsp:sp modelId="{CBA00FAD-508D-6344-BC15-83EDCFBB29C3}">
      <dsp:nvSpPr>
        <dsp:cNvPr id="0" name=""/>
        <dsp:cNvSpPr/>
      </dsp:nvSpPr>
      <dsp:spPr>
        <a:xfrm>
          <a:off x="10577930" y="2308884"/>
          <a:ext cx="942159" cy="5982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4BF01-E3B9-0B43-AF55-1BBEDDE5CC48}">
      <dsp:nvSpPr>
        <dsp:cNvPr id="0" name=""/>
        <dsp:cNvSpPr/>
      </dsp:nvSpPr>
      <dsp:spPr>
        <a:xfrm>
          <a:off x="10682615" y="2408334"/>
          <a:ext cx="942159" cy="5982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CLOSURE</a:t>
          </a:r>
          <a:endParaRPr lang="en-GB" sz="1600" kern="1200" dirty="0"/>
        </a:p>
      </dsp:txBody>
      <dsp:txXfrm>
        <a:off x="10700138" y="2425857"/>
        <a:ext cx="907113" cy="563225"/>
      </dsp:txXfrm>
    </dsp:sp>
    <dsp:sp modelId="{C3B159DB-2D22-914E-B690-F9D9412A8A64}">
      <dsp:nvSpPr>
        <dsp:cNvPr id="0" name=""/>
        <dsp:cNvSpPr/>
      </dsp:nvSpPr>
      <dsp:spPr>
        <a:xfrm>
          <a:off x="10526597" y="3181166"/>
          <a:ext cx="1044826" cy="9674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8D02A-44CE-254C-9A0F-657338F15D7C}">
      <dsp:nvSpPr>
        <dsp:cNvPr id="0" name=""/>
        <dsp:cNvSpPr/>
      </dsp:nvSpPr>
      <dsp:spPr>
        <a:xfrm>
          <a:off x="10631281" y="3280616"/>
          <a:ext cx="1044826" cy="967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Lessons Learnt, Project Report</a:t>
          </a:r>
        </a:p>
      </dsp:txBody>
      <dsp:txXfrm>
        <a:off x="10659616" y="3308951"/>
        <a:ext cx="988156" cy="910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Description</a:t>
            </a:r>
            <a:r>
              <a:rPr lang="en-IN" dirty="0"/>
              <a:t>: Build a Tableau dashboard to visualize insights like GPA trends, salary expectations, and event participation.</a:t>
            </a:r>
            <a:br>
              <a:rPr lang="en-IN" dirty="0"/>
            </a:br>
            <a:r>
              <a:rPr lang="en-IN" b="1" dirty="0"/>
              <a:t>Budget</a:t>
            </a:r>
            <a:r>
              <a:rPr lang="en-IN" dirty="0"/>
              <a:t>: ₹0 (internal academic project)</a:t>
            </a:r>
          </a:p>
          <a:p>
            <a:r>
              <a:rPr lang="en-IN" b="1" dirty="0"/>
              <a:t>Level 1:</a:t>
            </a:r>
          </a:p>
          <a:p>
            <a:r>
              <a:rPr lang="en-IN" dirty="0"/>
              <a:t>🎯 </a:t>
            </a:r>
            <a:r>
              <a:rPr lang="en-IN" b="1" dirty="0"/>
              <a:t>Build Student Analytics Dashboard</a:t>
            </a:r>
            <a:endParaRPr lang="en-IN" dirty="0"/>
          </a:p>
          <a:p>
            <a:r>
              <a:rPr lang="en-IN" b="1" dirty="0"/>
              <a:t>Level 2:</a:t>
            </a:r>
          </a:p>
          <a:p>
            <a:r>
              <a:rPr lang="en-IN" dirty="0"/>
              <a:t>Collect and Prepare Data</a:t>
            </a:r>
          </a:p>
          <a:p>
            <a:r>
              <a:rPr lang="en-IN" dirty="0"/>
              <a:t>Explore Insights &amp; Design Visuals</a:t>
            </a:r>
          </a:p>
          <a:p>
            <a:r>
              <a:rPr lang="en-IN" dirty="0"/>
              <a:t>Develop Dashboard in Tableau</a:t>
            </a:r>
          </a:p>
          <a:p>
            <a:r>
              <a:rPr lang="en-IN" dirty="0"/>
              <a:t>Document Project &amp; Submit</a:t>
            </a:r>
          </a:p>
          <a:p>
            <a:r>
              <a:rPr lang="en-IN" b="1" dirty="0"/>
              <a:t>Level 3 Tasks:</a:t>
            </a:r>
          </a:p>
          <a:p>
            <a:r>
              <a:rPr lang="en-IN" b="1" dirty="0"/>
              <a:t>1. Collect and Prepare Data</a:t>
            </a:r>
          </a:p>
          <a:p>
            <a:r>
              <a:rPr lang="en-IN" dirty="0"/>
              <a:t>Student list filtering — Self</a:t>
            </a:r>
          </a:p>
          <a:p>
            <a:r>
              <a:rPr lang="en-IN" dirty="0"/>
              <a:t>Remove missing/duplicate entries — Self</a:t>
            </a:r>
          </a:p>
          <a:p>
            <a:r>
              <a:rPr lang="en-IN" dirty="0"/>
              <a:t>Sort by designation (student only) — Self</a:t>
            </a:r>
          </a:p>
          <a:p>
            <a:r>
              <a:rPr lang="en-IN" b="1" dirty="0"/>
              <a:t>2. Explore Insights &amp; Design Visuals</a:t>
            </a:r>
          </a:p>
          <a:p>
            <a:r>
              <a:rPr lang="en-IN" dirty="0"/>
              <a:t>GPA vs Income — Self</a:t>
            </a:r>
          </a:p>
          <a:p>
            <a:r>
              <a:rPr lang="en-IN" dirty="0"/>
              <a:t>Salary expectation vs GPA — Self</a:t>
            </a:r>
          </a:p>
          <a:p>
            <a:r>
              <a:rPr lang="en-IN" dirty="0"/>
              <a:t>City-wise student distribution — Self</a:t>
            </a:r>
          </a:p>
          <a:p>
            <a:r>
              <a:rPr lang="en-IN" dirty="0"/>
              <a:t>Python experience vs placement salary — Self</a:t>
            </a:r>
          </a:p>
          <a:p>
            <a:r>
              <a:rPr lang="en-IN" b="1" dirty="0"/>
              <a:t>3. Develop Dashboard in Tableau</a:t>
            </a:r>
          </a:p>
          <a:p>
            <a:r>
              <a:rPr lang="en-IN" dirty="0"/>
              <a:t>Design dashboard layout — Self</a:t>
            </a:r>
          </a:p>
          <a:p>
            <a:r>
              <a:rPr lang="en-IN" dirty="0"/>
              <a:t>Add filters and interactivity — Self</a:t>
            </a:r>
          </a:p>
          <a:p>
            <a:r>
              <a:rPr lang="en-IN" dirty="0"/>
              <a:t>Final visual polish — Self</a:t>
            </a:r>
          </a:p>
          <a:p>
            <a:r>
              <a:rPr lang="en-IN" b="1" dirty="0"/>
              <a:t>4. Document Project &amp; Submit</a:t>
            </a:r>
          </a:p>
          <a:p>
            <a:r>
              <a:rPr lang="en-IN" dirty="0"/>
              <a:t>Requirement elicitation answers — Self</a:t>
            </a:r>
          </a:p>
          <a:p>
            <a:r>
              <a:rPr lang="en-IN" dirty="0"/>
              <a:t>RAID &amp; Lessons Learned logs — Self</a:t>
            </a:r>
          </a:p>
          <a:p>
            <a:r>
              <a:rPr lang="en-IN" dirty="0"/>
              <a:t>Final submission &amp; review — 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C9FF-4168-1246-80BF-10D035F8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0AEC-44AD-9243-9E51-FCA37A9A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246B-4777-4D48-AFF5-7A5699D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FA99-90BC-4040-8364-F3973BB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FEA9-4D15-4342-AC39-380F446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0E1-2228-C04A-9DD6-18B4AB70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18B8A-6417-E34B-A743-6723896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4DF2-6453-3340-8C53-6ADF0F4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BD58-45F7-3140-BF04-5FBEF46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4363-29B4-C347-8977-C51EEDB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B6511-746C-2442-AF67-5C75488A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9A7D-214C-6A48-AF40-66635091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97A6-380C-8C4D-A250-9C379FB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C3A-9191-2D45-B4DF-AA01AE3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68C8-ACC7-CB4B-A397-4989210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F39A-61C8-FE44-A366-51B0B40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9AB6-5920-4C42-9AFA-692F4C71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767-C61C-8549-937B-9A64357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6AF7-246F-EE4E-8FD9-CB4C90E1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04B9-2B32-F44C-88C2-850FFC8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4E6-B8CF-584E-8BC0-C016331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9091-5BBC-504F-A5EB-0934C1A8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CE35-1BFB-E848-87FB-B55856A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800F-BA19-1C44-8F55-33FE09F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32F2-917C-5F4B-B25C-9A5EC00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42CD-CF19-6944-9BF8-0FE7606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E1DB-BDBE-924A-AD6B-08C4054B6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D868A-2447-C744-8C53-0CE7E4F7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B3FC-C2A5-EE45-AFDE-7A5FBB3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AFDB-697A-124A-A044-240B8D1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A48A-9B53-D54A-BEAD-2E351FF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76E7-8487-DF4F-BFF4-3A2B71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6F6B-092C-9043-BDD7-18E0CCCE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2D72-CCFC-504E-A535-F2C7DD06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0A2F1-A47C-D44B-B946-B66EA80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409BE-38A7-9147-BB62-8A147AE0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F18BD-3200-104E-8848-A14BE80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824D-5841-D64D-80D6-310742F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2389C-12FE-724A-9CE3-F48F01F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7C5B-B072-2046-BB7F-537C83F8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30D7-6E09-5B48-AE29-D0E98DFB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49B71-4BB9-B044-BA63-D7C9C50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10533-44AD-0640-98E6-123670A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00DF-DB9F-FB4B-861A-718F45B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47806-B481-D747-AE40-E554CE7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9BD-6D18-1445-A8FB-C6F37FD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B94-E771-2C4D-84D2-8D7C57D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FD36-7C50-6442-9F66-BE4C4EF2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70F1-E778-3A4E-B3C5-56388C6B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9A8D-F8EF-7C42-8BBF-D5E627A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A96E-B3E3-4C40-9D22-B695D823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C3C7-90F9-C145-BA31-A25EB1C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1DA0-7944-F240-B644-551636AE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237D5-BE26-4C4F-B281-896E65CE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87B4-3489-FF4E-9436-33B75F51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2975-17CD-0141-B7AF-AE634D3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967A-15BD-484F-8033-B69DF50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2534B-0823-FD43-A1C5-E38C1E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B26B2-3AEF-E446-86E2-078E979A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8AF2-2198-0B45-B296-AA587769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839E-A69C-B64E-BF91-5C74D5C5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F50F-5611-9A41-AE5A-9D810BC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A1A5-815B-E441-BD92-BBF3CE2A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5" y="84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 – ‘Data Analytics’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5544859"/>
              </p:ext>
            </p:extLst>
          </p:nvPr>
        </p:nvGraphicFramePr>
        <p:xfrm>
          <a:off x="254213" y="1320379"/>
          <a:ext cx="11683574" cy="533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B0EC95AA-3076-C444-96F4-2EDB11459E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4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21F58D-3873-412F-96F6-082E7FAD96A2}">
  <ds:schemaRefs>
    <ds:schemaRef ds:uri="http://schemas.microsoft.com/office/2006/metadata/properties"/>
    <ds:schemaRef ds:uri="http://schemas.microsoft.com/office/infopath/2007/PartnerControls"/>
    <ds:schemaRef ds:uri="3e1c734f-cd3c-409a-b830-21836909dd77"/>
  </ds:schemaRefs>
</ds:datastoreItem>
</file>

<file path=customXml/itemProps2.xml><?xml version="1.0" encoding="utf-8"?>
<ds:datastoreItem xmlns:ds="http://schemas.openxmlformats.org/officeDocument/2006/customXml" ds:itemID="{4470A104-2950-4FC0-92BF-F65DBCEC9B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EA3E99-A783-414F-83F7-10B12A95EC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c734f-cd3c-409a-b830-21836909dd77"/>
    <ds:schemaRef ds:uri="f800943e-7719-4474-9402-4616db300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6756</TotalTime>
  <Words>237</Words>
  <Application>Microsoft Office PowerPoint</Application>
  <PresentationFormat>Widescreen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WORK BREAKDOWN STRUCTURE –  IP23 Live Project Deliverables – ‘Data Analytics’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Ruijerd Superdo</cp:lastModifiedBy>
  <cp:revision>223</cp:revision>
  <dcterms:created xsi:type="dcterms:W3CDTF">2023-07-15T03:43:48Z</dcterms:created>
  <dcterms:modified xsi:type="dcterms:W3CDTF">2025-07-20T22:04:20Z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</Properties>
</file>