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E9DFD1-6658-436C-BCE4-667CD84B6B91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81AB-DBEB-9EDE-226E-306EE26D1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7EEEB-4295-3E51-B4C0-99D7093B3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6E5BA-E776-B6DA-9893-9C28BC25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2D653-1D92-84D8-4964-EB0A1A8A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6E4E9-7E7F-F125-9921-F39FF4CA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63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9A7-5CCC-8D84-8505-C330F67E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53E53-2C32-A6BD-5287-EA31E74A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55D10-54F1-F261-647F-E90D0764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62628-F15C-28AB-D5C7-AE5693CE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0AE71-3E29-6832-9366-5F8D098B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59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6299A-CDEE-7DD5-8566-D5EAD9A83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645D0-D084-53E8-E767-6642F122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9107-16C0-7E69-FED4-A9D04321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18A0-1A35-4B14-0F68-BD2F301C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C264B-E0C2-9674-C70F-FBF6B986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24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6B37-E535-2A8C-CF77-C745E1BC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7B36-AFD3-BEDA-0AC9-403A3C14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F83DA-98EC-46C0-FFF9-7004BB20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9CDB1-E306-E5B3-7F94-E5A68A93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5CD2F-1598-0150-4663-3185867A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9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8943-840B-58FB-4A86-386B86DD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6D4A-C185-A690-F9B8-E61466E79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2762-7F0E-2D5A-89CF-52D6515F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88184-1771-0DF7-DFC3-317B67D5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71FCA-1CC0-0999-291B-785AD251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37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7E3E-D492-8835-6FD9-035F140E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B12F-FEEB-E58F-A50B-E802AE01A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32976-3648-6EE2-5C15-682B1A82D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231CF-0F1C-79E8-6FAF-5EE4528F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D7633-6BA6-00CE-5F0E-325CC21B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F7944-3B94-14D0-0FE8-87AC4572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85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161D-44DF-F613-1887-A8690852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EF483-506F-DA85-6A6A-ADF85D625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E5002-2F8F-2A03-031A-D08EDA720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79EDA-7E5E-B9EA-9440-F1D8B0C6C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4585E-C7F0-24FF-2034-B5876B3FA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9D57B-C5F1-46D2-3BB7-789CCDC5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17EF0-7228-2C7E-95C4-9CEB6B62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A6F77-2A55-07E1-EB12-A4D4C019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9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A65D-B3FB-B6C6-C279-FE062C51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EB24A-73EF-7C1D-A1F8-695C4301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DFA61-3668-462C-AF5D-2EC31B87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15F50-A9D7-4202-919A-FFD83BF0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9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3323F-01DB-1755-0F98-1BDECC84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D5D02-3142-9274-315E-94E410FB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7F10B-A9A7-D37D-FAF4-15CDDF9A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94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3F4D-D77F-BDDF-F6BD-3D723616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C4FC-A7D3-0282-2E00-76E1CA99F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0D201-A654-5DE5-5EA6-07059F954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93E84-5784-A874-666A-18977A0E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43C4F-B98F-F007-9693-30BFB03A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08AA0-206D-05BA-5664-090ED099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59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F827-A886-DE05-3A0D-7260F18C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7BC74-F222-174F-D718-33111670B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17272-F6E0-E12E-990F-3F62A6275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0C2E-1098-466F-1887-A6C51E37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960F7-4BFC-2EC5-5E80-0A218922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09BBE-FA4E-0AE4-713C-D51BB481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58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68670-0035-4A0E-94E8-09C43C9E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C2F8A-EEC5-0B3D-F66F-9CBC9659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09176-155C-0904-3277-BC2A0B8D4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C8A6-0E78-41A7-B9E0-ED2898FC4EA1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F54B2-211C-F4AD-F874-FDF09EC4A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99BE-9AFD-33C9-14A9-C28A1680B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E508-506F-471C-BDA0-32D0CF6C2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27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1935-5500-77AE-7E04-59ADD78B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Powered In Prosthetic: A New Era of mobility</a:t>
            </a:r>
          </a:p>
        </p:txBody>
      </p:sp>
    </p:spTree>
    <p:extLst>
      <p:ext uri="{BB962C8B-B14F-4D97-AF65-F5344CB8AC3E}">
        <p14:creationId xmlns:p14="http://schemas.microsoft.com/office/powerpoint/2010/main" val="339690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B7C7E-23B1-6CA0-68AC-59EAAC245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6858000"/>
          </a:xfrm>
        </p:spPr>
        <p:txBody>
          <a:bodyPr>
            <a:normAutofit fontScale="925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Members:</a:t>
            </a:r>
          </a:p>
          <a:p>
            <a:r>
              <a:rPr lang="en-IN" b="1" dirty="0">
                <a:solidFill>
                  <a:schemeClr val="tx1"/>
                </a:solidFill>
              </a:rPr>
              <a:t>1.Shiv Panchal:KU2407U201</a:t>
            </a:r>
          </a:p>
          <a:p>
            <a:r>
              <a:rPr lang="en-IN" b="1" dirty="0">
                <a:solidFill>
                  <a:schemeClr val="tx1"/>
                </a:solidFill>
              </a:rPr>
              <a:t>2.Jeet Modi:KU2407U088</a:t>
            </a:r>
          </a:p>
          <a:p>
            <a:r>
              <a:rPr lang="en-IN" b="1" dirty="0">
                <a:solidFill>
                  <a:schemeClr val="tx1"/>
                </a:solidFill>
              </a:rPr>
              <a:t>3.Marmik Patel:KU2407U450</a:t>
            </a:r>
          </a:p>
          <a:p>
            <a:r>
              <a:rPr lang="en-IN" b="1" dirty="0">
                <a:solidFill>
                  <a:schemeClr val="tx1"/>
                </a:solidFill>
              </a:rPr>
              <a:t>4.Aryan Panchal:KU2407U025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r>
              <a:rPr lang="en-IN" sz="6000" b="1" dirty="0">
                <a:solidFill>
                  <a:schemeClr val="tx1"/>
                </a:solidFill>
              </a:rPr>
              <a:t>CONTRIBUTION: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chemeClr val="tx1"/>
                </a:solidFill>
              </a:rPr>
              <a:t>1)PPT Presentation :Shiv Panchal(KU2407U201),</a:t>
            </a:r>
            <a:r>
              <a:rPr lang="en-IN" b="1" dirty="0" err="1">
                <a:solidFill>
                  <a:schemeClr val="tx1"/>
                </a:solidFill>
              </a:rPr>
              <a:t>Marmik</a:t>
            </a:r>
            <a:r>
              <a:rPr lang="en-IN" b="1" dirty="0">
                <a:solidFill>
                  <a:schemeClr val="tx1"/>
                </a:solidFill>
              </a:rPr>
              <a:t> Patel (KU2407U450)</a:t>
            </a:r>
          </a:p>
          <a:p>
            <a:r>
              <a:rPr lang="en-IN" b="1" dirty="0">
                <a:solidFill>
                  <a:schemeClr val="tx1"/>
                </a:solidFill>
              </a:rPr>
              <a:t>2)Data Collection : Jeet Modi(KU2407U088), Aryan Panchal(KU2407U025), Shiv Panchal(KU2407U201)</a:t>
            </a:r>
          </a:p>
          <a:p>
            <a:r>
              <a:rPr lang="en-IN" b="1" dirty="0">
                <a:solidFill>
                  <a:schemeClr val="tx1"/>
                </a:solidFill>
              </a:rPr>
              <a:t>3)Main python code : Shiv(KU2407U201)</a:t>
            </a:r>
          </a:p>
          <a:p>
            <a:r>
              <a:rPr lang="en-IN" b="1" dirty="0">
                <a:solidFill>
                  <a:schemeClr val="tx1"/>
                </a:solidFill>
              </a:rPr>
              <a:t>4)Output Graph : Shiv Panchal(KU2407U201), Jeet Modi(KU2407U088), </a:t>
            </a:r>
            <a:r>
              <a:rPr lang="en-IN" b="1" dirty="0" err="1">
                <a:solidFill>
                  <a:schemeClr val="tx1"/>
                </a:solidFill>
              </a:rPr>
              <a:t>Marmik</a:t>
            </a:r>
            <a:r>
              <a:rPr lang="en-IN" b="1" dirty="0">
                <a:solidFill>
                  <a:schemeClr val="tx1"/>
                </a:solidFill>
              </a:rPr>
              <a:t> Patel (KU2407U450)</a:t>
            </a:r>
          </a:p>
          <a:p>
            <a:r>
              <a:rPr lang="en-IN" b="1" dirty="0">
                <a:solidFill>
                  <a:schemeClr val="tx1"/>
                </a:solidFill>
              </a:rPr>
              <a:t>5)Code Run Video : Shiv Panchal(KU2407U201)</a:t>
            </a:r>
          </a:p>
        </p:txBody>
      </p:sp>
    </p:spTree>
    <p:extLst>
      <p:ext uri="{BB962C8B-B14F-4D97-AF65-F5344CB8AC3E}">
        <p14:creationId xmlns:p14="http://schemas.microsoft.com/office/powerpoint/2010/main" val="207567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3A1C5-7CF5-B5A2-3236-FA7DA5C80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629265"/>
            <a:ext cx="10878369" cy="54603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Objective: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Enhance Accessibility: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Lower costs of prosthetics through AI-driven automation and manufacturing techniques.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Make advanced prosthetics affordable for a wider population.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Improve Efficiency: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Streamline the design, fitting, and manufacturing process using AI technologies such as 3D scanning, predictive modeling, and adaptive designs.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Minimize the time and resources required to create and fit prosthetics.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Personalize User Experience: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Enable real-time customization for individuals through AI-based analysis of user-specific needs and preferences.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Enhance adaptability to different user activities and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76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8ACF6-F474-39F6-F7FC-77FA84CF5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384" y="499242"/>
            <a:ext cx="11291326" cy="596055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</a:rPr>
              <a:t>Tools And Libraries Used :</a:t>
            </a:r>
          </a:p>
          <a:p>
            <a:r>
              <a:rPr lang="en-IN" dirty="0">
                <a:solidFill>
                  <a:schemeClr val="tx1"/>
                </a:solidFill>
              </a:rPr>
              <a:t>1.pandas</a:t>
            </a:r>
          </a:p>
          <a:p>
            <a:r>
              <a:rPr lang="en-IN" dirty="0">
                <a:solidFill>
                  <a:schemeClr val="tx1"/>
                </a:solidFill>
              </a:rPr>
              <a:t>2.Numpy</a:t>
            </a:r>
          </a:p>
          <a:p>
            <a:r>
              <a:rPr lang="en-IN" dirty="0">
                <a:solidFill>
                  <a:schemeClr val="tx1"/>
                </a:solidFill>
              </a:rPr>
              <a:t>3.Sqlite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sz="4000" dirty="0">
                <a:solidFill>
                  <a:schemeClr val="tx1"/>
                </a:solidFill>
              </a:rPr>
              <a:t>Data Source :</a:t>
            </a:r>
          </a:p>
          <a:p>
            <a:r>
              <a:rPr lang="en-IN" dirty="0">
                <a:solidFill>
                  <a:schemeClr val="tx1"/>
                </a:solidFill>
              </a:rPr>
              <a:t>1.Open Bionics Dataset</a:t>
            </a:r>
          </a:p>
          <a:p>
            <a:r>
              <a:rPr lang="en-IN" dirty="0">
                <a:solidFill>
                  <a:schemeClr val="tx1"/>
                </a:solidFill>
              </a:rPr>
              <a:t>2.NINA Pro Dataset</a:t>
            </a:r>
          </a:p>
          <a:p>
            <a:r>
              <a:rPr lang="en-IN" dirty="0">
                <a:solidFill>
                  <a:schemeClr val="tx1"/>
                </a:solidFill>
              </a:rPr>
              <a:t>3.Medical image Database(NIH)</a:t>
            </a:r>
          </a:p>
          <a:p>
            <a:r>
              <a:rPr lang="en-IN" dirty="0">
                <a:solidFill>
                  <a:schemeClr val="tx1"/>
                </a:solidFill>
              </a:rPr>
              <a:t>4.Human Motion Data</a:t>
            </a:r>
          </a:p>
          <a:p>
            <a:r>
              <a:rPr lang="en-IN" dirty="0">
                <a:solidFill>
                  <a:schemeClr val="tx1"/>
                </a:solidFill>
              </a:rPr>
              <a:t>5.Kinetics Dataset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74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C5CC8A8-C3FD-8909-71BC-CCCC21DF6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8490" y="305147"/>
            <a:ext cx="11257936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Execution Steps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1)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Problem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 specific prosthetics challenge (e.g., improve movement prediction).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2)Collect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 EMG signals, motion data, or 3D scans from open datasets or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3)Preprocess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Clean, normalize, and extract features relevant to the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4)Develop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machine learning models (e.g., CNN, RNN) using libraries like TensorFlow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5)Evaluate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the model’s accuracy and reliability on unseen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Summary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dirty="0">
                <a:solidFill>
                  <a:schemeClr val="tx1"/>
                </a:solidFill>
              </a:rPr>
              <a:t>To solve AI challenges in prosthetics, define the problem, gather and preprocess data (e.g., EMG signals or motion data), develop and train AI models using tools like TensorFlow or </a:t>
            </a:r>
            <a:r>
              <a:rPr lang="en-IN" dirty="0" err="1">
                <a:solidFill>
                  <a:schemeClr val="tx1"/>
                </a:solidFill>
              </a:rPr>
              <a:t>PyTorch</a:t>
            </a:r>
            <a:r>
              <a:rPr lang="en-IN" dirty="0">
                <a:solidFill>
                  <a:schemeClr val="tx1"/>
                </a:solidFill>
              </a:rPr>
              <a:t>, evaluate their performance, optimize for real-time use, and deploy on prosthetic devices.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3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408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Ai Powered In Prosthetic: A New Era of mobility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 PANCHAL</dc:creator>
  <cp:lastModifiedBy>SHIV PANCHAL</cp:lastModifiedBy>
  <cp:revision>5</cp:revision>
  <dcterms:created xsi:type="dcterms:W3CDTF">2024-12-02T16:02:59Z</dcterms:created>
  <dcterms:modified xsi:type="dcterms:W3CDTF">2024-12-03T12:00:25Z</dcterms:modified>
</cp:coreProperties>
</file>