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7" r:id="rId4"/>
    <p:sldId id="269" r:id="rId5"/>
    <p:sldId id="270" r:id="rId6"/>
    <p:sldId id="271" r:id="rId7"/>
    <p:sldId id="272" r:id="rId8"/>
    <p:sldId id="273" r:id="rId9"/>
    <p:sldId id="275" r:id="rId10"/>
    <p:sldId id="277" r:id="rId11"/>
    <p:sldId id="280" r:id="rId12"/>
    <p:sldId id="278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3"/>
    <p:restoredTop sz="93120"/>
  </p:normalViewPr>
  <p:slideViewPr>
    <p:cSldViewPr snapToGrid="0" snapToObjects="1">
      <p:cViewPr varScale="1">
        <p:scale>
          <a:sx n="100" d="100"/>
          <a:sy n="100" d="100"/>
        </p:scale>
        <p:origin x="760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3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1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3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4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9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0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8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3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6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9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9602-A345-3849-A33B-CD44CAA0DA77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1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hyperlink" Target="http://spark.apache.or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41600" y="5747657"/>
            <a:ext cx="676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Iterative Operations on Spark RDD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1" y="1485407"/>
            <a:ext cx="9423220" cy="415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8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Interative</a:t>
            </a:r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Operations on Spark RDD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06" y="1737875"/>
            <a:ext cx="9453061" cy="371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Spark Installation and Hands 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15330" y="1373997"/>
            <a:ext cx="979714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  <a:hlinkClick r:id="rId3"/>
              </a:rPr>
              <a:t>http://spark.apache.org</a:t>
            </a: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- Office Releases and Documentation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Databricks</a:t>
            </a: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Community Edition for Cluster based Spark Environment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https://</a:t>
            </a:r>
            <a:r>
              <a:rPr lang="en-US" sz="3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bit.ly</a:t>
            </a: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/</a:t>
            </a:r>
            <a:r>
              <a:rPr lang="en-US" sz="360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sfopenlabs</a:t>
            </a: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2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2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37829" y="1756229"/>
            <a:ext cx="496388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 smtClean="0"/>
          </a:p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Apache Spark        </a:t>
            </a:r>
          </a:p>
          <a:p>
            <a:endParaRPr lang="en-US" sz="2800" b="1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 Fast Cluster Computing</a:t>
            </a:r>
            <a:endParaRPr lang="en-US" sz="28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sz="44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9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Introduction to Apache Spark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225689"/>
            <a:ext cx="9797145" cy="121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charset="0"/>
              <a:buChar char="•"/>
            </a:pPr>
            <a:r>
              <a:rPr lang="en-US" sz="2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Apache Spark is a lightening fast cluster computing designed for fast computation.</a:t>
            </a:r>
          </a:p>
          <a:p>
            <a:pPr marL="742950" indent="-742950">
              <a:buFont typeface="Arial" charset="0"/>
              <a:buChar char="•"/>
            </a:pPr>
            <a:endParaRPr lang="en-US" sz="28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742950" indent="-742950">
              <a:buFont typeface="Arial" charset="0"/>
              <a:buChar char="•"/>
            </a:pPr>
            <a:r>
              <a:rPr lang="en-US" sz="2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Runs programs up to 100x faster than Hadoop Map Reduce in Memory and 10x faster in disk.</a:t>
            </a:r>
          </a:p>
          <a:p>
            <a:pPr marL="742950" indent="-742950">
              <a:buFont typeface="Arial" charset="0"/>
              <a:buChar char="•"/>
            </a:pPr>
            <a:endParaRPr lang="en-US" sz="28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742950" indent="-742950">
              <a:buFont typeface="Arial" charset="0"/>
              <a:buChar char="•"/>
            </a:pPr>
            <a:r>
              <a:rPr lang="en-US" sz="2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Spark was introduced by Apache Foundation for speeding up the Hadoop computational computing software process.</a:t>
            </a:r>
          </a:p>
          <a:p>
            <a:pPr marL="742950" indent="-742950">
              <a:buFont typeface="Arial" charset="0"/>
              <a:buChar char="•"/>
            </a:pPr>
            <a:endParaRPr lang="en-US" sz="28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742950" indent="-742950">
              <a:buFont typeface="Arial" charset="0"/>
              <a:buChar char="•"/>
            </a:pPr>
            <a:r>
              <a:rPr lang="en-US" sz="2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Spark uses Hadoop in 2 ways  but spark is not a modified version of Hadoop</a:t>
            </a:r>
          </a:p>
          <a:p>
            <a:pPr marL="1200150" lvl="1" indent="-742950">
              <a:buFont typeface="Arial" charset="0"/>
              <a:buChar char="•"/>
            </a:pPr>
            <a:r>
              <a:rPr lang="en-US" sz="2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Storage</a:t>
            </a:r>
          </a:p>
          <a:p>
            <a:pPr marL="1200150" lvl="1" indent="-742950">
              <a:buFont typeface="Arial" charset="0"/>
              <a:buChar char="•"/>
            </a:pPr>
            <a:r>
              <a:rPr lang="en-US" sz="2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Processing</a:t>
            </a:r>
          </a:p>
          <a:p>
            <a:pPr marL="742950" indent="-742950">
              <a:buFont typeface="Arial" charset="0"/>
              <a:buChar char="•"/>
            </a:pPr>
            <a:endParaRPr lang="en-US" sz="28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61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Evolution of Apache Spark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824441"/>
            <a:ext cx="9797145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Spark is one of the Hadoop’s sub project developed in 2009 in UC Berkeley’s </a:t>
            </a:r>
            <a:r>
              <a:rPr lang="en-US" sz="3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AMPLab</a:t>
            </a: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Open Sourced in 2010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It was donated to apache software foundation in 2013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6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93256" y="171700"/>
            <a:ext cx="81280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Features of Apache Spark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94855" y="1414538"/>
            <a:ext cx="8781143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Speed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100x faster in memory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10x faster in disk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Supports Multiple Languages (Built In APIs for Java, Scala, Python)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Advanced Analytics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5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Spark’s Relationship with Hadoop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824441"/>
            <a:ext cx="97971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192" y="1824441"/>
            <a:ext cx="8598805" cy="423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7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Components of Spark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509130"/>
            <a:ext cx="97971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376" y="1661768"/>
            <a:ext cx="9142686" cy="418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3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Spark Data Structure </a:t>
            </a:r>
            <a:r>
              <a:rPr lang="mr-IN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–</a:t>
            </a:r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RDD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043968"/>
            <a:ext cx="9797145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Resilient Distributed Datasets (RDDs)</a:t>
            </a:r>
          </a:p>
          <a:p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Fundamental Data Structure of Spark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Immutable Distributed collection of objects</a:t>
            </a:r>
          </a:p>
          <a:p>
            <a:pPr marL="1028700" lvl="1" indent="-571500">
              <a:buFont typeface="Arial" charset="0"/>
              <a:buChar char="•"/>
            </a:pP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Datasets in RDD divided into logical partitions, which may be computed on different nodes of the cluster.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Can contain python, java or </a:t>
            </a:r>
            <a:r>
              <a:rPr lang="en-US" sz="3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scala</a:t>
            </a: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objects including user defined classes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21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6327" y="381659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RDD Continued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15330" y="1373997"/>
            <a:ext cx="9797145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RDD Creation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Through deterministic operations on data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Or some other stable storage like HDFS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Or Other RDDs</a:t>
            </a:r>
          </a:p>
          <a:p>
            <a:pPr lvl="1"/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Operations on RDD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Iterative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Interactive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14740</TotalTime>
  <Words>252</Words>
  <Application>Microsoft Macintosh PowerPoint</Application>
  <PresentationFormat>Widescreen</PresentationFormat>
  <Paragraphs>166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lakshmi teeka</dc:creator>
  <cp:lastModifiedBy>lakshmi teeka</cp:lastModifiedBy>
  <cp:revision>233</cp:revision>
  <dcterms:created xsi:type="dcterms:W3CDTF">2017-08-17T08:48:39Z</dcterms:created>
  <dcterms:modified xsi:type="dcterms:W3CDTF">2018-02-20T10:47:46Z</dcterms:modified>
</cp:coreProperties>
</file>