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147"/>
  </p:normalViewPr>
  <p:slideViewPr>
    <p:cSldViewPr snapToGrid="0" snapToObjects="1">
      <p:cViewPr varScale="1">
        <p:scale>
          <a:sx n="60" d="100"/>
          <a:sy n="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2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7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6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1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0460F-C4C6-D449-9669-3BA327EA6D1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31D-2647-5746-B511-68FD9442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0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Apache Spark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Spark is a lightening fast cluster computing designed for fast Computation</a:t>
            </a:r>
          </a:p>
          <a:p>
            <a:r>
              <a:rPr lang="en-US" dirty="0" smtClean="0"/>
              <a:t>Run programs up to 100x faster than Hadoop </a:t>
            </a:r>
            <a:r>
              <a:rPr lang="en-US" dirty="0" err="1" smtClean="0"/>
              <a:t>MapReduce</a:t>
            </a:r>
            <a:r>
              <a:rPr lang="en-US" dirty="0" smtClean="0"/>
              <a:t> in Memory or 10x faster on disk</a:t>
            </a:r>
          </a:p>
          <a:p>
            <a:r>
              <a:rPr lang="en-US" smtClean="0"/>
              <a:t>Apache Spark has an advanced DAG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2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data intensive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Framework of data intensive applications based on 5 layers</a:t>
            </a:r>
          </a:p>
          <a:p>
            <a:pPr lvl="1"/>
            <a:r>
              <a:rPr lang="en-US" dirty="0" smtClean="0"/>
              <a:t>Infrastructure Layer </a:t>
            </a:r>
            <a:r>
              <a:rPr lang="mr-IN" dirty="0" smtClean="0"/>
              <a:t>–</a:t>
            </a:r>
            <a:r>
              <a:rPr lang="en-US" dirty="0" smtClean="0"/>
              <a:t> Virtualization, Scalability, Continuous Integration</a:t>
            </a:r>
          </a:p>
          <a:p>
            <a:pPr lvl="1"/>
            <a:r>
              <a:rPr lang="en-US" dirty="0" smtClean="0"/>
              <a:t>Persistence Layer </a:t>
            </a:r>
            <a:r>
              <a:rPr lang="mr-IN" dirty="0" smtClean="0"/>
              <a:t>–</a:t>
            </a:r>
            <a:r>
              <a:rPr lang="en-US" dirty="0" smtClean="0"/>
              <a:t> RDBMS, K-V Store File Systems, Document, Columnar DB</a:t>
            </a:r>
          </a:p>
          <a:p>
            <a:pPr lvl="1"/>
            <a:r>
              <a:rPr lang="en-US" dirty="0" smtClean="0"/>
              <a:t>Integration Layer </a:t>
            </a:r>
            <a:r>
              <a:rPr lang="mr-IN" dirty="0" smtClean="0"/>
              <a:t>–</a:t>
            </a:r>
            <a:r>
              <a:rPr lang="en-US" dirty="0" smtClean="0"/>
              <a:t> Connect-Collect-Compose-Consume-Control</a:t>
            </a:r>
          </a:p>
          <a:p>
            <a:pPr lvl="1"/>
            <a:r>
              <a:rPr lang="en-US" dirty="0" smtClean="0"/>
              <a:t>Analytics Layer </a:t>
            </a:r>
            <a:r>
              <a:rPr lang="mr-IN" dirty="0" smtClean="0"/>
              <a:t>–</a:t>
            </a:r>
            <a:r>
              <a:rPr lang="en-US" dirty="0" smtClean="0"/>
              <a:t> Exploration, Machine Learning, Graph, Streaming</a:t>
            </a:r>
          </a:p>
          <a:p>
            <a:pPr lvl="1"/>
            <a:r>
              <a:rPr lang="en-US" dirty="0" smtClean="0"/>
              <a:t>Engagement Layer - Visualization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7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 of each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Infrastructure Layer </a:t>
            </a:r>
          </a:p>
          <a:p>
            <a:pPr lvl="1"/>
            <a:r>
              <a:rPr lang="en-US" dirty="0" smtClean="0"/>
              <a:t>Virtualization - Virtual Box, VMWare</a:t>
            </a:r>
          </a:p>
          <a:p>
            <a:pPr lvl="1"/>
            <a:r>
              <a:rPr lang="en-US" dirty="0" smtClean="0"/>
              <a:t>Scalability </a:t>
            </a:r>
            <a:r>
              <a:rPr lang="mr-IN" dirty="0" smtClean="0"/>
              <a:t>–</a:t>
            </a:r>
            <a:r>
              <a:rPr lang="en-US" dirty="0" smtClean="0"/>
              <a:t> Cloud Services</a:t>
            </a:r>
          </a:p>
          <a:p>
            <a:pPr lvl="1"/>
            <a:r>
              <a:rPr lang="en-US" dirty="0" smtClean="0"/>
              <a:t>Continuous Integration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r>
              <a:rPr lang="en-US" dirty="0" smtClean="0"/>
              <a:t> Tools (Vagrant, Chef, Puppet, </a:t>
            </a:r>
            <a:r>
              <a:rPr lang="en-US" dirty="0" err="1" smtClean="0"/>
              <a:t>Docker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Persistence Layer </a:t>
            </a:r>
            <a:r>
              <a:rPr lang="mr-IN" dirty="0" smtClean="0"/>
              <a:t>–</a:t>
            </a:r>
            <a:r>
              <a:rPr lang="en-US" dirty="0" smtClean="0"/>
              <a:t> File system management like HDFS, and file storage format management like csv,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RDBMS </a:t>
            </a:r>
            <a:r>
              <a:rPr lang="mr-IN" dirty="0" smtClean="0"/>
              <a:t>–</a:t>
            </a:r>
            <a:r>
              <a:rPr lang="en-US" dirty="0" smtClean="0"/>
              <a:t> MySQL, PostgreSQL</a:t>
            </a:r>
          </a:p>
          <a:p>
            <a:pPr lvl="1"/>
            <a:r>
              <a:rPr lang="en-US" dirty="0" smtClean="0"/>
              <a:t>Key Value Data stores </a:t>
            </a:r>
            <a:r>
              <a:rPr lang="mr-IN" dirty="0" smtClean="0"/>
              <a:t>–</a:t>
            </a:r>
            <a:r>
              <a:rPr lang="en-US" dirty="0" smtClean="0"/>
              <a:t> Hadoop, </a:t>
            </a:r>
            <a:r>
              <a:rPr lang="en-US" dirty="0" err="1" smtClean="0"/>
              <a:t>Riak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smtClean="0"/>
              <a:t>Columnar Databases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Hbases</a:t>
            </a:r>
            <a:r>
              <a:rPr lang="en-US" dirty="0" smtClean="0"/>
              <a:t>, Cassandra</a:t>
            </a:r>
          </a:p>
          <a:p>
            <a:pPr lvl="1"/>
            <a:r>
              <a:rPr lang="en-US" dirty="0" smtClean="0"/>
              <a:t>Document Databases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Graph Databases </a:t>
            </a:r>
            <a:r>
              <a:rPr lang="mr-IN" dirty="0" smtClean="0"/>
              <a:t>–</a:t>
            </a:r>
            <a:r>
              <a:rPr lang="en-US" dirty="0" smtClean="0"/>
              <a:t> Neo4j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10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Layer: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8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181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Spark</vt:lpstr>
      <vt:lpstr>Introduction to Apache Spark </vt:lpstr>
      <vt:lpstr>Architecture of data intensive applications</vt:lpstr>
      <vt:lpstr>Tools and Technologies of each layer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&amp; PySpark</dc:title>
  <dc:creator>lakshmi teeka</dc:creator>
  <cp:lastModifiedBy>lakshmi teeka</cp:lastModifiedBy>
  <cp:revision>47</cp:revision>
  <dcterms:created xsi:type="dcterms:W3CDTF">2017-08-02T07:02:14Z</dcterms:created>
  <dcterms:modified xsi:type="dcterms:W3CDTF">2018-01-17T11:10:30Z</dcterms:modified>
</cp:coreProperties>
</file>