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6" r:id="rId14"/>
    <p:sldId id="278" r:id="rId15"/>
    <p:sldId id="26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812FD-2DF6-42B7-A99C-26ECD5EECDB6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9B14F1-FA21-4C92-B2AA-07A8AAE611F6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</a:p>
      </dgm:t>
    </dgm:pt>
    <dgm:pt modelId="{EA690CFA-2257-4820-B85B-94CA47F698A5}" type="parTrans" cxnId="{E6939355-684D-41C9-83F2-162AFF493472}">
      <dgm:prSet/>
      <dgm:spPr/>
      <dgm:t>
        <a:bodyPr/>
        <a:lstStyle/>
        <a:p>
          <a:endParaRPr lang="en-US"/>
        </a:p>
      </dgm:t>
    </dgm:pt>
    <dgm:pt modelId="{09D573AB-6150-4615-88D1-0A65580390EE}" type="sibTrans" cxnId="{E6939355-684D-41C9-83F2-162AFF493472}">
      <dgm:prSet/>
      <dgm:spPr/>
      <dgm:t>
        <a:bodyPr/>
        <a:lstStyle/>
        <a:p>
          <a:endParaRPr lang="en-US"/>
        </a:p>
      </dgm:t>
    </dgm:pt>
    <dgm:pt modelId="{2B9ECC26-AF72-41EF-98C2-1AF312DB47B7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gm:t>
    </dgm:pt>
    <dgm:pt modelId="{FF018CD2-5643-4AC4-8B3C-423B8D85E70D}" type="parTrans" cxnId="{313A8D2E-5D07-41ED-91CA-86CBB8BBD1CE}">
      <dgm:prSet/>
      <dgm:spPr/>
      <dgm:t>
        <a:bodyPr/>
        <a:lstStyle/>
        <a:p>
          <a:endParaRPr lang="en-US"/>
        </a:p>
      </dgm:t>
    </dgm:pt>
    <dgm:pt modelId="{679B1F35-445A-4AB2-89B3-2B9E6A43A498}" type="sibTrans" cxnId="{313A8D2E-5D07-41ED-91CA-86CBB8BBD1CE}">
      <dgm:prSet/>
      <dgm:spPr/>
      <dgm:t>
        <a:bodyPr/>
        <a:lstStyle/>
        <a:p>
          <a:endParaRPr lang="en-US"/>
        </a:p>
      </dgm:t>
    </dgm:pt>
    <dgm:pt modelId="{7B57E01E-3E55-4F9D-A63F-3E4A3BFBE1E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gm:t>
    </dgm:pt>
    <dgm:pt modelId="{9DFC67B5-BB82-4DD5-BA57-633B0843F899}" type="parTrans" cxnId="{908275D3-E23E-454F-A64E-46AF2D2C4408}">
      <dgm:prSet/>
      <dgm:spPr/>
      <dgm:t>
        <a:bodyPr/>
        <a:lstStyle/>
        <a:p>
          <a:endParaRPr lang="en-US"/>
        </a:p>
      </dgm:t>
    </dgm:pt>
    <dgm:pt modelId="{E8CCB5FF-205E-4C59-B955-4D7BAA290F05}" type="sibTrans" cxnId="{908275D3-E23E-454F-A64E-46AF2D2C4408}">
      <dgm:prSet/>
      <dgm:spPr/>
      <dgm:t>
        <a:bodyPr/>
        <a:lstStyle/>
        <a:p>
          <a:endParaRPr lang="en-US"/>
        </a:p>
      </dgm:t>
    </dgm:pt>
    <dgm:pt modelId="{7563F095-C741-4DB1-830D-BD36DB737B4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</a:p>
      </dgm:t>
    </dgm:pt>
    <dgm:pt modelId="{03330B92-3901-486B-913C-02C9856BD114}" type="parTrans" cxnId="{99F9AF78-CA8A-4B85-8061-9C13A309303C}">
      <dgm:prSet/>
      <dgm:spPr/>
      <dgm:t>
        <a:bodyPr/>
        <a:lstStyle/>
        <a:p>
          <a:endParaRPr lang="en-US"/>
        </a:p>
      </dgm:t>
    </dgm:pt>
    <dgm:pt modelId="{1C8AEFA9-6B42-476F-8B8A-C5740642B4CD}" type="sibTrans" cxnId="{99F9AF78-CA8A-4B85-8061-9C13A309303C}">
      <dgm:prSet/>
      <dgm:spPr/>
      <dgm:t>
        <a:bodyPr/>
        <a:lstStyle/>
        <a:p>
          <a:endParaRPr lang="en-US"/>
        </a:p>
      </dgm:t>
    </dgm:pt>
    <dgm:pt modelId="{FEC77DAA-2A46-4EF8-B90D-18FD14FE260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UI Construction &amp; Model Implementation</a:t>
          </a:r>
        </a:p>
      </dgm:t>
    </dgm:pt>
    <dgm:pt modelId="{DB226C39-C098-429E-994E-3CE7D84B49C9}" type="parTrans" cxnId="{54FF5AA3-9DD0-47E8-A857-E8723A1BDCEF}">
      <dgm:prSet/>
      <dgm:spPr/>
      <dgm:t>
        <a:bodyPr/>
        <a:lstStyle/>
        <a:p>
          <a:endParaRPr lang="en-US"/>
        </a:p>
      </dgm:t>
    </dgm:pt>
    <dgm:pt modelId="{2106BBDF-AD87-436C-8046-243140043B1E}" type="sibTrans" cxnId="{54FF5AA3-9DD0-47E8-A857-E8723A1BDCEF}">
      <dgm:prSet/>
      <dgm:spPr/>
      <dgm:t>
        <a:bodyPr/>
        <a:lstStyle/>
        <a:p>
          <a:endParaRPr lang="en-US"/>
        </a:p>
      </dgm:t>
    </dgm:pt>
    <dgm:pt modelId="{8805B6AE-4C3E-44EA-8D5C-C6DB2547D56D}" type="pres">
      <dgm:prSet presAssocID="{6AE812FD-2DF6-42B7-A99C-26ECD5EECD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F1BC58C-4AE9-4F1A-904F-6F93ADB1E10E}" type="pres">
      <dgm:prSet presAssocID="{1B9B14F1-FA21-4C92-B2AA-07A8AAE611F6}" presName="composite" presStyleCnt="0"/>
      <dgm:spPr/>
    </dgm:pt>
    <dgm:pt modelId="{EFA7F53A-002F-4DC5-9D79-C2966AFE5116}" type="pres">
      <dgm:prSet presAssocID="{1B9B14F1-FA21-4C92-B2AA-07A8AAE611F6}" presName="bentUpArrow1" presStyleLbl="alignImgPlace1" presStyleIdx="0" presStyleCnt="4" custLinFactNeighborX="-81448" custLinFactNeighborY="6322"/>
      <dgm:spPr/>
    </dgm:pt>
    <dgm:pt modelId="{EF277A2C-CED5-48C6-BAF6-7A33AD410EF9}" type="pres">
      <dgm:prSet presAssocID="{1B9B14F1-FA21-4C92-B2AA-07A8AAE611F6}" presName="ParentText" presStyleLbl="node1" presStyleIdx="0" presStyleCnt="5" custScaleX="30430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43930-1E71-4F90-ABC4-30062D3C4166}" type="pres">
      <dgm:prSet presAssocID="{1B9B14F1-FA21-4C92-B2AA-07A8AAE611F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04A4D76-E30A-4A90-BBA6-820600858B73}" type="pres">
      <dgm:prSet presAssocID="{09D573AB-6150-4615-88D1-0A65580390EE}" presName="sibTrans" presStyleCnt="0"/>
      <dgm:spPr/>
    </dgm:pt>
    <dgm:pt modelId="{9695A1E5-5471-4B42-AC70-ABF9058489F6}" type="pres">
      <dgm:prSet presAssocID="{2B9ECC26-AF72-41EF-98C2-1AF312DB47B7}" presName="composite" presStyleCnt="0"/>
      <dgm:spPr/>
    </dgm:pt>
    <dgm:pt modelId="{2319F13D-7C96-4808-86E1-AA734CE4ECEE}" type="pres">
      <dgm:prSet presAssocID="{2B9ECC26-AF72-41EF-98C2-1AF312DB47B7}" presName="bentUpArrow1" presStyleLbl="alignImgPlace1" presStyleIdx="1" presStyleCnt="4" custLinFactNeighborX="-62937" custLinFactNeighborY="8430"/>
      <dgm:spPr/>
    </dgm:pt>
    <dgm:pt modelId="{1301910A-4B53-48AC-809B-38798C707A2B}" type="pres">
      <dgm:prSet presAssocID="{2B9ECC26-AF72-41EF-98C2-1AF312DB47B7}" presName="ParentText" presStyleLbl="node1" presStyleIdx="1" presStyleCnt="5" custScaleX="2936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65968-703C-47B3-AF8E-38EBE0B48AEA}" type="pres">
      <dgm:prSet presAssocID="{2B9ECC26-AF72-41EF-98C2-1AF312DB47B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859830C-3568-453C-8768-08F478088456}" type="pres">
      <dgm:prSet presAssocID="{679B1F35-445A-4AB2-89B3-2B9E6A43A498}" presName="sibTrans" presStyleCnt="0"/>
      <dgm:spPr/>
    </dgm:pt>
    <dgm:pt modelId="{225D4880-9F20-4A4C-B53F-0C8EB40BD701}" type="pres">
      <dgm:prSet presAssocID="{7B57E01E-3E55-4F9D-A63F-3E4A3BFBE1E1}" presName="composite" presStyleCnt="0"/>
      <dgm:spPr/>
    </dgm:pt>
    <dgm:pt modelId="{2EC0DB63-2328-4C4F-8C7B-2F11A7DC20F9}" type="pres">
      <dgm:prSet presAssocID="{7B57E01E-3E55-4F9D-A63F-3E4A3BFBE1E1}" presName="bentUpArrow1" presStyleLbl="alignImgPlace1" presStyleIdx="2" presStyleCnt="4" custLinFactNeighborX="-31468" custLinFactNeighborY="6322"/>
      <dgm:spPr/>
    </dgm:pt>
    <dgm:pt modelId="{4801A178-65BF-4FE5-A717-A0BCA4CE90D9}" type="pres">
      <dgm:prSet presAssocID="{7B57E01E-3E55-4F9D-A63F-3E4A3BFBE1E1}" presName="ParentText" presStyleLbl="node1" presStyleIdx="2" presStyleCnt="5" custScaleX="285425" custLinFactNeighborX="20865" custLinFactNeighborY="-23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1AC16-63C7-4AE0-B14E-D6EBA1F99D53}" type="pres">
      <dgm:prSet presAssocID="{7B57E01E-3E55-4F9D-A63F-3E4A3BFBE1E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AEC3F1A-68A5-4236-BB16-CCAD67113E25}" type="pres">
      <dgm:prSet presAssocID="{E8CCB5FF-205E-4C59-B955-4D7BAA290F05}" presName="sibTrans" presStyleCnt="0"/>
      <dgm:spPr/>
    </dgm:pt>
    <dgm:pt modelId="{5DF2238B-02A7-4D05-9014-737EC3A21D04}" type="pres">
      <dgm:prSet presAssocID="{7563F095-C741-4DB1-830D-BD36DB737B4B}" presName="composite" presStyleCnt="0"/>
      <dgm:spPr/>
    </dgm:pt>
    <dgm:pt modelId="{EB4A47AE-0395-4ED7-90B7-B29F4CE97C79}" type="pres">
      <dgm:prSet presAssocID="{7563F095-C741-4DB1-830D-BD36DB737B4B}" presName="bentUpArrow1" presStyleLbl="alignImgPlace1" presStyleIdx="3" presStyleCnt="4" custLinFactNeighborX="-33320" custLinFactNeighborY="8430"/>
      <dgm:spPr/>
    </dgm:pt>
    <dgm:pt modelId="{88F3DD79-4A26-4454-94EE-246ABB28013B}" type="pres">
      <dgm:prSet presAssocID="{7563F095-C741-4DB1-830D-BD36DB737B4B}" presName="ParentText" presStyleLbl="node1" presStyleIdx="3" presStyleCnt="5" custScaleX="308763" custLinFactNeighborX="26289" custLinFactNeighborY="-17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E16E4-E83A-466F-B224-77BAB61401B5}" type="pres">
      <dgm:prSet presAssocID="{7563F095-C741-4DB1-830D-BD36DB737B4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F76C332-DA87-4A44-B3DA-9B360EFFA993}" type="pres">
      <dgm:prSet presAssocID="{1C8AEFA9-6B42-476F-8B8A-C5740642B4CD}" presName="sibTrans" presStyleCnt="0"/>
      <dgm:spPr/>
    </dgm:pt>
    <dgm:pt modelId="{CEFB2131-D1E1-44B8-B481-AF58F9F07832}" type="pres">
      <dgm:prSet presAssocID="{FEC77DAA-2A46-4EF8-B90D-18FD14FE260F}" presName="composite" presStyleCnt="0"/>
      <dgm:spPr/>
    </dgm:pt>
    <dgm:pt modelId="{9429EDF5-20D6-476B-B106-69DBE786741D}" type="pres">
      <dgm:prSet presAssocID="{FEC77DAA-2A46-4EF8-B90D-18FD14FE260F}" presName="ParentText" presStyleLbl="node1" presStyleIdx="4" presStyleCnt="5" custScaleX="277122" custLinFactNeighborX="21282" custLinFactNeighborY="17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39355-684D-41C9-83F2-162AFF493472}" srcId="{6AE812FD-2DF6-42B7-A99C-26ECD5EECDB6}" destId="{1B9B14F1-FA21-4C92-B2AA-07A8AAE611F6}" srcOrd="0" destOrd="0" parTransId="{EA690CFA-2257-4820-B85B-94CA47F698A5}" sibTransId="{09D573AB-6150-4615-88D1-0A65580390EE}"/>
    <dgm:cxn modelId="{0FD67FA5-2E8C-4708-9E5A-55B1BEB15116}" type="presOf" srcId="{6AE812FD-2DF6-42B7-A99C-26ECD5EECDB6}" destId="{8805B6AE-4C3E-44EA-8D5C-C6DB2547D56D}" srcOrd="0" destOrd="0" presId="urn:microsoft.com/office/officeart/2005/8/layout/StepDownProcess"/>
    <dgm:cxn modelId="{977D1442-548E-4124-91E2-4C049DF199B2}" type="presOf" srcId="{1B9B14F1-FA21-4C92-B2AA-07A8AAE611F6}" destId="{EF277A2C-CED5-48C6-BAF6-7A33AD410EF9}" srcOrd="0" destOrd="0" presId="urn:microsoft.com/office/officeart/2005/8/layout/StepDownProcess"/>
    <dgm:cxn modelId="{7F08020D-9FD9-4A7A-8F6B-2BEE31AEDC1D}" type="presOf" srcId="{7B57E01E-3E55-4F9D-A63F-3E4A3BFBE1E1}" destId="{4801A178-65BF-4FE5-A717-A0BCA4CE90D9}" srcOrd="0" destOrd="0" presId="urn:microsoft.com/office/officeart/2005/8/layout/StepDownProcess"/>
    <dgm:cxn modelId="{99F9AF78-CA8A-4B85-8061-9C13A309303C}" srcId="{6AE812FD-2DF6-42B7-A99C-26ECD5EECDB6}" destId="{7563F095-C741-4DB1-830D-BD36DB737B4B}" srcOrd="3" destOrd="0" parTransId="{03330B92-3901-486B-913C-02C9856BD114}" sibTransId="{1C8AEFA9-6B42-476F-8B8A-C5740642B4CD}"/>
    <dgm:cxn modelId="{463E02FF-87A9-4C1E-B505-B1EC82394552}" type="presOf" srcId="{2B9ECC26-AF72-41EF-98C2-1AF312DB47B7}" destId="{1301910A-4B53-48AC-809B-38798C707A2B}" srcOrd="0" destOrd="0" presId="urn:microsoft.com/office/officeart/2005/8/layout/StepDownProcess"/>
    <dgm:cxn modelId="{54FF5AA3-9DD0-47E8-A857-E8723A1BDCEF}" srcId="{6AE812FD-2DF6-42B7-A99C-26ECD5EECDB6}" destId="{FEC77DAA-2A46-4EF8-B90D-18FD14FE260F}" srcOrd="4" destOrd="0" parTransId="{DB226C39-C098-429E-994E-3CE7D84B49C9}" sibTransId="{2106BBDF-AD87-436C-8046-243140043B1E}"/>
    <dgm:cxn modelId="{C908652E-962F-4506-83AF-F5E3BD38A2C4}" type="presOf" srcId="{FEC77DAA-2A46-4EF8-B90D-18FD14FE260F}" destId="{9429EDF5-20D6-476B-B106-69DBE786741D}" srcOrd="0" destOrd="0" presId="urn:microsoft.com/office/officeart/2005/8/layout/StepDownProcess"/>
    <dgm:cxn modelId="{908275D3-E23E-454F-A64E-46AF2D2C4408}" srcId="{6AE812FD-2DF6-42B7-A99C-26ECD5EECDB6}" destId="{7B57E01E-3E55-4F9D-A63F-3E4A3BFBE1E1}" srcOrd="2" destOrd="0" parTransId="{9DFC67B5-BB82-4DD5-BA57-633B0843F899}" sibTransId="{E8CCB5FF-205E-4C59-B955-4D7BAA290F05}"/>
    <dgm:cxn modelId="{313A8D2E-5D07-41ED-91CA-86CBB8BBD1CE}" srcId="{6AE812FD-2DF6-42B7-A99C-26ECD5EECDB6}" destId="{2B9ECC26-AF72-41EF-98C2-1AF312DB47B7}" srcOrd="1" destOrd="0" parTransId="{FF018CD2-5643-4AC4-8B3C-423B8D85E70D}" sibTransId="{679B1F35-445A-4AB2-89B3-2B9E6A43A498}"/>
    <dgm:cxn modelId="{2F560A02-FB2F-42BC-89EF-0F2842E0D4AE}" type="presOf" srcId="{7563F095-C741-4DB1-830D-BD36DB737B4B}" destId="{88F3DD79-4A26-4454-94EE-246ABB28013B}" srcOrd="0" destOrd="0" presId="urn:microsoft.com/office/officeart/2005/8/layout/StepDownProcess"/>
    <dgm:cxn modelId="{38387760-FF4B-42CF-86A4-DE01D4EB7BF6}" type="presParOf" srcId="{8805B6AE-4C3E-44EA-8D5C-C6DB2547D56D}" destId="{9F1BC58C-4AE9-4F1A-904F-6F93ADB1E10E}" srcOrd="0" destOrd="0" presId="urn:microsoft.com/office/officeart/2005/8/layout/StepDownProcess"/>
    <dgm:cxn modelId="{40BF3CA4-2F41-402F-BD70-EC8D532A4A23}" type="presParOf" srcId="{9F1BC58C-4AE9-4F1A-904F-6F93ADB1E10E}" destId="{EFA7F53A-002F-4DC5-9D79-C2966AFE5116}" srcOrd="0" destOrd="0" presId="urn:microsoft.com/office/officeart/2005/8/layout/StepDownProcess"/>
    <dgm:cxn modelId="{D84C82B2-3626-46F7-AAB5-1BD9EC8FD980}" type="presParOf" srcId="{9F1BC58C-4AE9-4F1A-904F-6F93ADB1E10E}" destId="{EF277A2C-CED5-48C6-BAF6-7A33AD410EF9}" srcOrd="1" destOrd="0" presId="urn:microsoft.com/office/officeart/2005/8/layout/StepDownProcess"/>
    <dgm:cxn modelId="{934623EE-7F24-466C-8E3B-53B902CE8299}" type="presParOf" srcId="{9F1BC58C-4AE9-4F1A-904F-6F93ADB1E10E}" destId="{3CE43930-1E71-4F90-ABC4-30062D3C4166}" srcOrd="2" destOrd="0" presId="urn:microsoft.com/office/officeart/2005/8/layout/StepDownProcess"/>
    <dgm:cxn modelId="{CB1725BD-DCAE-4EF8-8978-3191D95504B9}" type="presParOf" srcId="{8805B6AE-4C3E-44EA-8D5C-C6DB2547D56D}" destId="{404A4D76-E30A-4A90-BBA6-820600858B73}" srcOrd="1" destOrd="0" presId="urn:microsoft.com/office/officeart/2005/8/layout/StepDownProcess"/>
    <dgm:cxn modelId="{013A1062-BF19-40F0-AB63-000DD093CCA7}" type="presParOf" srcId="{8805B6AE-4C3E-44EA-8D5C-C6DB2547D56D}" destId="{9695A1E5-5471-4B42-AC70-ABF9058489F6}" srcOrd="2" destOrd="0" presId="urn:microsoft.com/office/officeart/2005/8/layout/StepDownProcess"/>
    <dgm:cxn modelId="{FCDA5650-D9D9-4319-8D21-D2BAF1870484}" type="presParOf" srcId="{9695A1E5-5471-4B42-AC70-ABF9058489F6}" destId="{2319F13D-7C96-4808-86E1-AA734CE4ECEE}" srcOrd="0" destOrd="0" presId="urn:microsoft.com/office/officeart/2005/8/layout/StepDownProcess"/>
    <dgm:cxn modelId="{A92035D7-83C3-4FFE-87C1-1F2458B0A416}" type="presParOf" srcId="{9695A1E5-5471-4B42-AC70-ABF9058489F6}" destId="{1301910A-4B53-48AC-809B-38798C707A2B}" srcOrd="1" destOrd="0" presId="urn:microsoft.com/office/officeart/2005/8/layout/StepDownProcess"/>
    <dgm:cxn modelId="{DE3F8426-B718-4FF5-BD9E-1156E25D8567}" type="presParOf" srcId="{9695A1E5-5471-4B42-AC70-ABF9058489F6}" destId="{0BA65968-703C-47B3-AF8E-38EBE0B48AEA}" srcOrd="2" destOrd="0" presId="urn:microsoft.com/office/officeart/2005/8/layout/StepDownProcess"/>
    <dgm:cxn modelId="{30CE4EA8-0019-408B-8365-321940CCB99F}" type="presParOf" srcId="{8805B6AE-4C3E-44EA-8D5C-C6DB2547D56D}" destId="{D859830C-3568-453C-8768-08F478088456}" srcOrd="3" destOrd="0" presId="urn:microsoft.com/office/officeart/2005/8/layout/StepDownProcess"/>
    <dgm:cxn modelId="{1AA7FF8D-8B58-40FF-9219-A36729128704}" type="presParOf" srcId="{8805B6AE-4C3E-44EA-8D5C-C6DB2547D56D}" destId="{225D4880-9F20-4A4C-B53F-0C8EB40BD701}" srcOrd="4" destOrd="0" presId="urn:microsoft.com/office/officeart/2005/8/layout/StepDownProcess"/>
    <dgm:cxn modelId="{D4008694-7678-4BF9-B502-A9731D1D29AD}" type="presParOf" srcId="{225D4880-9F20-4A4C-B53F-0C8EB40BD701}" destId="{2EC0DB63-2328-4C4F-8C7B-2F11A7DC20F9}" srcOrd="0" destOrd="0" presId="urn:microsoft.com/office/officeart/2005/8/layout/StepDownProcess"/>
    <dgm:cxn modelId="{C3C9EDFB-9D68-447F-A877-314D70BC722B}" type="presParOf" srcId="{225D4880-9F20-4A4C-B53F-0C8EB40BD701}" destId="{4801A178-65BF-4FE5-A717-A0BCA4CE90D9}" srcOrd="1" destOrd="0" presId="urn:microsoft.com/office/officeart/2005/8/layout/StepDownProcess"/>
    <dgm:cxn modelId="{7458C485-987C-44B5-A7C6-305FCD65C371}" type="presParOf" srcId="{225D4880-9F20-4A4C-B53F-0C8EB40BD701}" destId="{79D1AC16-63C7-4AE0-B14E-D6EBA1F99D53}" srcOrd="2" destOrd="0" presId="urn:microsoft.com/office/officeart/2005/8/layout/StepDownProcess"/>
    <dgm:cxn modelId="{A802AD60-C3ED-4159-9EFF-2458733F57AA}" type="presParOf" srcId="{8805B6AE-4C3E-44EA-8D5C-C6DB2547D56D}" destId="{4AEC3F1A-68A5-4236-BB16-CCAD67113E25}" srcOrd="5" destOrd="0" presId="urn:microsoft.com/office/officeart/2005/8/layout/StepDownProcess"/>
    <dgm:cxn modelId="{F9516E5E-E25A-4777-B95C-E45DD4892996}" type="presParOf" srcId="{8805B6AE-4C3E-44EA-8D5C-C6DB2547D56D}" destId="{5DF2238B-02A7-4D05-9014-737EC3A21D04}" srcOrd="6" destOrd="0" presId="urn:microsoft.com/office/officeart/2005/8/layout/StepDownProcess"/>
    <dgm:cxn modelId="{6E83527D-CA38-4B1D-ABBB-2BC3FA6B6E34}" type="presParOf" srcId="{5DF2238B-02A7-4D05-9014-737EC3A21D04}" destId="{EB4A47AE-0395-4ED7-90B7-B29F4CE97C79}" srcOrd="0" destOrd="0" presId="urn:microsoft.com/office/officeart/2005/8/layout/StepDownProcess"/>
    <dgm:cxn modelId="{7C78402B-80AD-47AD-92D7-696273BFC323}" type="presParOf" srcId="{5DF2238B-02A7-4D05-9014-737EC3A21D04}" destId="{88F3DD79-4A26-4454-94EE-246ABB28013B}" srcOrd="1" destOrd="0" presId="urn:microsoft.com/office/officeart/2005/8/layout/StepDownProcess"/>
    <dgm:cxn modelId="{D1E8FBA3-7853-4AF1-A159-52D95F79379F}" type="presParOf" srcId="{5DF2238B-02A7-4D05-9014-737EC3A21D04}" destId="{D5CE16E4-E83A-466F-B224-77BAB61401B5}" srcOrd="2" destOrd="0" presId="urn:microsoft.com/office/officeart/2005/8/layout/StepDownProcess"/>
    <dgm:cxn modelId="{0078C95F-FD3B-4772-9D01-B24A511569BF}" type="presParOf" srcId="{8805B6AE-4C3E-44EA-8D5C-C6DB2547D56D}" destId="{1F76C332-DA87-4A44-B3DA-9B360EFFA993}" srcOrd="7" destOrd="0" presId="urn:microsoft.com/office/officeart/2005/8/layout/StepDownProcess"/>
    <dgm:cxn modelId="{31E0458F-899D-4849-B43A-A67390B76370}" type="presParOf" srcId="{8805B6AE-4C3E-44EA-8D5C-C6DB2547D56D}" destId="{CEFB2131-D1E1-44B8-B481-AF58F9F07832}" srcOrd="8" destOrd="0" presId="urn:microsoft.com/office/officeart/2005/8/layout/StepDownProcess"/>
    <dgm:cxn modelId="{A8F32A0A-B1BE-436D-8127-66EBCA5F4050}" type="presParOf" srcId="{CEFB2131-D1E1-44B8-B481-AF58F9F07832}" destId="{9429EDF5-20D6-476B-B106-69DBE786741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F53A-002F-4DC5-9D79-C2966AFE5116}">
      <dsp:nvSpPr>
        <dsp:cNvPr id="0" name=""/>
        <dsp:cNvSpPr/>
      </dsp:nvSpPr>
      <dsp:spPr>
        <a:xfrm rot="5400000">
          <a:off x="1610638" y="758672"/>
          <a:ext cx="625828" cy="712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277A2C-CED5-48C6-BAF6-7A33AD410EF9}">
      <dsp:nvSpPr>
        <dsp:cNvPr id="0" name=""/>
        <dsp:cNvSpPr/>
      </dsp:nvSpPr>
      <dsp:spPr>
        <a:xfrm>
          <a:off x="948936" y="25364"/>
          <a:ext cx="3205923" cy="73743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</a:p>
      </dsp:txBody>
      <dsp:txXfrm>
        <a:off x="984941" y="61369"/>
        <a:ext cx="3133913" cy="665424"/>
      </dsp:txXfrm>
    </dsp:sp>
    <dsp:sp modelId="{3CE43930-1E71-4F90-ABC4-30062D3C4166}">
      <dsp:nvSpPr>
        <dsp:cNvPr id="0" name=""/>
        <dsp:cNvSpPr/>
      </dsp:nvSpPr>
      <dsp:spPr>
        <a:xfrm>
          <a:off x="3078661" y="95695"/>
          <a:ext cx="766234" cy="596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F13D-7C96-4808-86E1-AA734CE4ECEE}">
      <dsp:nvSpPr>
        <dsp:cNvPr id="0" name=""/>
        <dsp:cNvSpPr/>
      </dsp:nvSpPr>
      <dsp:spPr>
        <a:xfrm rot="5400000">
          <a:off x="3225184" y="1600246"/>
          <a:ext cx="625828" cy="712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01910A-4B53-48AC-809B-38798C707A2B}">
      <dsp:nvSpPr>
        <dsp:cNvPr id="0" name=""/>
        <dsp:cNvSpPr/>
      </dsp:nvSpPr>
      <dsp:spPr>
        <a:xfrm>
          <a:off x="2487779" y="853746"/>
          <a:ext cx="3093554" cy="73743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</a:p>
      </dsp:txBody>
      <dsp:txXfrm>
        <a:off x="2523784" y="889751"/>
        <a:ext cx="3021544" cy="665424"/>
      </dsp:txXfrm>
    </dsp:sp>
    <dsp:sp modelId="{0BA65968-703C-47B3-AF8E-38EBE0B48AEA}">
      <dsp:nvSpPr>
        <dsp:cNvPr id="0" name=""/>
        <dsp:cNvSpPr/>
      </dsp:nvSpPr>
      <dsp:spPr>
        <a:xfrm>
          <a:off x="4561320" y="924077"/>
          <a:ext cx="766234" cy="596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0DB63-2328-4C4F-8C7B-2F11A7DC20F9}">
      <dsp:nvSpPr>
        <dsp:cNvPr id="0" name=""/>
        <dsp:cNvSpPr/>
      </dsp:nvSpPr>
      <dsp:spPr>
        <a:xfrm rot="5400000">
          <a:off x="4944976" y="2415436"/>
          <a:ext cx="625828" cy="712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01A178-65BF-4FE5-A717-A0BCA4CE90D9}">
      <dsp:nvSpPr>
        <dsp:cNvPr id="0" name=""/>
        <dsp:cNvSpPr/>
      </dsp:nvSpPr>
      <dsp:spPr>
        <a:xfrm>
          <a:off x="4246441" y="1664540"/>
          <a:ext cx="3007027" cy="73743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sp:txBody>
      <dsp:txXfrm>
        <a:off x="4282446" y="1700545"/>
        <a:ext cx="2935017" cy="665424"/>
      </dsp:txXfrm>
    </dsp:sp>
    <dsp:sp modelId="{79D1AC16-63C7-4AE0-B14E-D6EBA1F99D53}">
      <dsp:nvSpPr>
        <dsp:cNvPr id="0" name=""/>
        <dsp:cNvSpPr/>
      </dsp:nvSpPr>
      <dsp:spPr>
        <a:xfrm>
          <a:off x="6056900" y="1752459"/>
          <a:ext cx="766234" cy="596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A47AE-0395-4ED7-90B7-B29F4CE97C79}">
      <dsp:nvSpPr>
        <dsp:cNvPr id="0" name=""/>
        <dsp:cNvSpPr/>
      </dsp:nvSpPr>
      <dsp:spPr>
        <a:xfrm rot="5400000">
          <a:off x="6593560" y="3257011"/>
          <a:ext cx="625828" cy="712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F3DD79-4A26-4454-94EE-246ABB28013B}">
      <dsp:nvSpPr>
        <dsp:cNvPr id="0" name=""/>
        <dsp:cNvSpPr/>
      </dsp:nvSpPr>
      <dsp:spPr>
        <a:xfrm>
          <a:off x="5842427" y="2497325"/>
          <a:ext cx="3252899" cy="73743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</a:p>
      </dsp:txBody>
      <dsp:txXfrm>
        <a:off x="5878432" y="2533330"/>
        <a:ext cx="3180889" cy="665424"/>
      </dsp:txXfrm>
    </dsp:sp>
    <dsp:sp modelId="{D5CE16E4-E83A-466F-B224-77BAB61401B5}">
      <dsp:nvSpPr>
        <dsp:cNvPr id="0" name=""/>
        <dsp:cNvSpPr/>
      </dsp:nvSpPr>
      <dsp:spPr>
        <a:xfrm>
          <a:off x="7718679" y="2580841"/>
          <a:ext cx="766234" cy="596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9EDF5-20D6-476B-B106-69DBE786741D}">
      <dsp:nvSpPr>
        <dsp:cNvPr id="0" name=""/>
        <dsp:cNvSpPr/>
      </dsp:nvSpPr>
      <dsp:spPr>
        <a:xfrm>
          <a:off x="7328520" y="3352077"/>
          <a:ext cx="2919553" cy="73743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Construction &amp; Model Implementation</a:t>
          </a:r>
        </a:p>
      </dsp:txBody>
      <dsp:txXfrm>
        <a:off x="7364525" y="3388082"/>
        <a:ext cx="2847543" cy="66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xmlns="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Project On Weather Image Classification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4197531" cy="109075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Submitted By : </a:t>
            </a:r>
          </a:p>
          <a:p>
            <a:pPr algn="l"/>
            <a:r>
              <a:rPr lang="en-US" sz="1800" dirty="0"/>
              <a:t>Shivraj Dinkar Shinde (220960825043) </a:t>
            </a:r>
          </a:p>
          <a:p>
            <a:pPr algn="l"/>
            <a:r>
              <a:rPr lang="en-US" sz="1800" dirty="0" err="1"/>
              <a:t>Suhas</a:t>
            </a:r>
            <a:r>
              <a:rPr lang="en-US" sz="1800" dirty="0"/>
              <a:t> </a:t>
            </a:r>
            <a:r>
              <a:rPr lang="en-US" sz="1800" dirty="0" err="1"/>
              <a:t>Suryakant</a:t>
            </a:r>
            <a:r>
              <a:rPr lang="en-US" sz="1800" dirty="0"/>
              <a:t> Yadav (220960825044)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7097" y="639885"/>
            <a:ext cx="975360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CDAC CHENNAI </a:t>
            </a:r>
          </a:p>
          <a:p>
            <a:r>
              <a:rPr lang="en-US" dirty="0" err="1">
                <a:solidFill>
                  <a:schemeClr val="tx2"/>
                </a:solidFill>
              </a:rPr>
              <a:t>Tidel</a:t>
            </a:r>
            <a:r>
              <a:rPr lang="en-US" dirty="0">
                <a:solidFill>
                  <a:schemeClr val="tx2"/>
                </a:solidFill>
              </a:rPr>
              <a:t> Park, 8th Floor, 'D' Block (North &amp; South), No.4 Rajiv Gandhi </a:t>
            </a:r>
            <a:r>
              <a:rPr lang="en-US" dirty="0" err="1">
                <a:solidFill>
                  <a:schemeClr val="tx2"/>
                </a:solidFill>
              </a:rPr>
              <a:t>Salai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Tiramani</a:t>
            </a:r>
            <a:r>
              <a:rPr lang="en-US" dirty="0">
                <a:solidFill>
                  <a:schemeClr val="tx2"/>
                </a:solidFill>
              </a:rPr>
              <a:t>, Chennai- 600113, </a:t>
            </a:r>
            <a:r>
              <a:rPr lang="en-US" dirty="0" err="1">
                <a:solidFill>
                  <a:schemeClr val="tx2"/>
                </a:solidFill>
              </a:rPr>
              <a:t>Tamilnadu</a:t>
            </a:r>
            <a:r>
              <a:rPr lang="en-US" dirty="0">
                <a:solidFill>
                  <a:schemeClr val="tx2"/>
                </a:solidFill>
              </a:rPr>
              <a:t> (India)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0" y="201951"/>
            <a:ext cx="2116528" cy="2037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3052" y="4383082"/>
            <a:ext cx="4084320" cy="9787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Project Guide :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Mr. P. </a:t>
            </a:r>
            <a:r>
              <a:rPr lang="en-US" dirty="0" err="1">
                <a:solidFill>
                  <a:schemeClr val="tx2"/>
                </a:solidFill>
              </a:rPr>
              <a:t>Prasanna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 helps to reduce </a:t>
            </a:r>
            <a:r>
              <a:rPr lang="en-US" dirty="0" err="1"/>
              <a:t>overfitting</a:t>
            </a:r>
            <a:r>
              <a:rPr lang="en-US" dirty="0"/>
              <a:t> when training a deep neural network. In this technique we are creating variation of the images which improve the ability of the fit models to generalize what they have learned to new images. </a:t>
            </a:r>
          </a:p>
        </p:txBody>
      </p:sp>
    </p:spTree>
    <p:extLst>
      <p:ext uri="{BB962C8B-B14F-4D97-AF65-F5344CB8AC3E}">
        <p14:creationId xmlns:p14="http://schemas.microsoft.com/office/powerpoint/2010/main" val="951511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Modular Utility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6262"/>
            <a:ext cx="10972800" cy="1341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different function in our project. This functions plays an important role in our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which we have implemented are as follows: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44246"/>
              </p:ext>
            </p:extLst>
          </p:nvPr>
        </p:nvGraphicFramePr>
        <p:xfrm>
          <a:off x="975360" y="3223624"/>
          <a:ext cx="10528664" cy="268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4290025" imgH="929561" progId="Excel.Sheet.12">
                  <p:embed/>
                </p:oleObj>
              </mc:Choice>
              <mc:Fallback>
                <p:oleObj name="Worksheet" r:id="rId4" imgW="4290025" imgH="9295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5360" y="3223624"/>
                        <a:ext cx="10528664" cy="268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893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have use different CNN architecture to classify 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we have use 4 CNN architectures which are as follows: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5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on Accuracy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4887" y="2452688"/>
            <a:ext cx="4698989" cy="28352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on Loss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546062" y="2452688"/>
            <a:ext cx="4698989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6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User 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846262"/>
            <a:ext cx="5521234" cy="3419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UI we can get the access of the model and we can classify weather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UI this is how our model classifying the image.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33" y="1092927"/>
            <a:ext cx="4963887" cy="50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76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10838966" cy="3429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comparing the model we realise that which model work more efficiently and provide better classification for weather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model we have come to the conclusion that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high accuracy and low loss as compare to other model. So we decided to go with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137" y="2133600"/>
            <a:ext cx="10972800" cy="1600200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1328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9531"/>
          </a:xfrm>
        </p:spPr>
        <p:txBody>
          <a:bodyPr/>
          <a:lstStyle/>
          <a:p>
            <a:pPr algn="l"/>
            <a:r>
              <a:rPr lang="en-US" dirty="0"/>
              <a:t>Content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114698"/>
            <a:ext cx="10972800" cy="4598126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000" dirty="0"/>
              <a:t>Introduction </a:t>
            </a:r>
          </a:p>
          <a:p>
            <a:pPr lvl="1"/>
            <a:r>
              <a:rPr lang="en-US" sz="1900" dirty="0"/>
              <a:t>Problem Statement</a:t>
            </a:r>
          </a:p>
          <a:p>
            <a:pPr lvl="1"/>
            <a:r>
              <a:rPr lang="en-US" sz="1900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Project Workflow</a:t>
            </a:r>
          </a:p>
          <a:p>
            <a:pPr lvl="1"/>
            <a:r>
              <a:rPr lang="en-US" sz="1900" dirty="0"/>
              <a:t>Process flow chart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/>
              <a:t>Dataset</a:t>
            </a:r>
          </a:p>
          <a:p>
            <a:pPr lvl="1"/>
            <a:r>
              <a:rPr lang="en-US" sz="1900" dirty="0"/>
              <a:t>Information &amp; Visualization of Dataset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/>
              <a:t>Model Building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/>
              <a:t>Model Comparison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/>
              <a:t>User Interface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/>
              <a:t>Conclusion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problem statement is “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image classification using deep learning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output of the problem statement is to the classification of the weather images given by User.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5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our project is to recognize/classify the weather image as their respective type. For that we are using ML model so the user can get the information about what type of image 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weather image classification we are using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 Neural Network.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 contains various architectures within that we are using ResNet50, MobileNet, VGG16, DenseNet201.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4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93074"/>
          </a:xfrm>
        </p:spPr>
        <p:txBody>
          <a:bodyPr/>
          <a:lstStyle/>
          <a:p>
            <a:pPr algn="l"/>
            <a:r>
              <a:rPr lang="en-US" dirty="0"/>
              <a:t>Project 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417083"/>
              </p:ext>
            </p:extLst>
          </p:nvPr>
        </p:nvGraphicFramePr>
        <p:xfrm>
          <a:off x="609600" y="1846263"/>
          <a:ext cx="10972800" cy="410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646" y="1265311"/>
            <a:ext cx="527739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diagram shows us our project overflow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35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which required for our project, contains 6862 images.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images is divided into different type of weather images. This images divided into 11 types of images as per weather condition.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division of the images are as follows: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dew, fog/smog, frost, glaze, hail, lightning , rain, rainbow, rime, sandstorm &amp; snow.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34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6262"/>
            <a:ext cx="10972800" cy="4702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to extract some useful information we have built some plots that are as follows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2290355"/>
            <a:ext cx="9919064" cy="41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75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4" y="1846263"/>
            <a:ext cx="10441577" cy="41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70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are divide into various parts that are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utility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comparison.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85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331</TotalTime>
  <Words>503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Seashore design template</vt:lpstr>
      <vt:lpstr>Worksheet</vt:lpstr>
      <vt:lpstr>Project On Weather Image Classification Using Deep Learning</vt:lpstr>
      <vt:lpstr>Content </vt:lpstr>
      <vt:lpstr>Problem Statement </vt:lpstr>
      <vt:lpstr>Objective</vt:lpstr>
      <vt:lpstr>Project Workflow</vt:lpstr>
      <vt:lpstr>Dataset</vt:lpstr>
      <vt:lpstr>Dataset Visualization</vt:lpstr>
      <vt:lpstr>Data Visualization</vt:lpstr>
      <vt:lpstr>Model Building</vt:lpstr>
      <vt:lpstr>Data Augmentation</vt:lpstr>
      <vt:lpstr>Modular Utility Functions</vt:lpstr>
      <vt:lpstr>Training Model</vt:lpstr>
      <vt:lpstr>Model Comparison</vt:lpstr>
      <vt:lpstr>User Interface</vt:lpstr>
      <vt:lpstr>Conclusion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Weather Image Classification Using Deep Learning</dc:title>
  <dc:creator>Microsoft account</dc:creator>
  <cp:lastModifiedBy>Microsoft account</cp:lastModifiedBy>
  <cp:revision>15</cp:revision>
  <dcterms:created xsi:type="dcterms:W3CDTF">2023-03-12T08:45:26Z</dcterms:created>
  <dcterms:modified xsi:type="dcterms:W3CDTF">2023-07-04T14:03:23Z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