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DAF9-EA6B-4EE5-AB12-FA9B8FC80F0F}" type="datetimeFigureOut">
              <a:rPr lang="en-IN" smtClean="0"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57357-EB4A-4FBA-93F6-F3DA0C613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1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achingjsachi?tab=repositories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32387"/>
              </p:ext>
            </p:extLst>
          </p:nvPr>
        </p:nvGraphicFramePr>
        <p:xfrm>
          <a:off x="9229725" y="1178560"/>
          <a:ext cx="2962275" cy="357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11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IN" sz="1150" spc="25" dirty="0">
                          <a:latin typeface="Carlito"/>
                          <a:cs typeface="Carlito"/>
                        </a:rPr>
                        <a:t>java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51130">
                        <a:lnSpc>
                          <a:spcPct val="104299"/>
                        </a:lnSpc>
                        <a:spcBef>
                          <a:spcPts val="310"/>
                        </a:spcBef>
                      </a:pPr>
                      <a:r>
                        <a:rPr lang="en-IN" sz="1150" spc="20" dirty="0">
                          <a:latin typeface="Carlito"/>
                          <a:cs typeface="Carlito"/>
                        </a:rPr>
                        <a:t>java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OOPS,  Collections,</a:t>
                      </a:r>
                      <a:r>
                        <a:rPr sz="1150" spc="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Array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Loops,</a:t>
                      </a:r>
                      <a:r>
                        <a:rPr lang="en-IN" sz="1150" dirty="0">
                          <a:latin typeface="Carlito"/>
                          <a:cs typeface="Carlito"/>
                        </a:rPr>
                        <a:t> Exceptions.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29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>
                          <a:latin typeface="Carlito"/>
                          <a:cs typeface="Carlito"/>
                        </a:rPr>
                        <a:t>PostgreSQL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2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Typescript, Bootstrap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08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150" spc="15" dirty="0">
                          <a:latin typeface="Carlito"/>
                          <a:cs typeface="Carlito"/>
                        </a:rPr>
                        <a:t>Git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&amp; 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076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22377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Incentive System for Car Dealer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3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Incentive System for Car Dealers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10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</a:t>
            </a:r>
            <a:r>
              <a:rPr lang="en-IN" sz="1150" spc="25" dirty="0">
                <a:latin typeface="Verdana"/>
                <a:cs typeface="Verdana"/>
              </a:rPr>
              <a:t>3</a:t>
            </a:r>
            <a:r>
              <a:rPr sz="1150" spc="25" dirty="0">
                <a:latin typeface="Verdana"/>
                <a:cs typeface="Verdana"/>
              </a:rPr>
              <a:t>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lang="en-IN" sz="1150" spc="15" dirty="0">
                <a:latin typeface="Verdana"/>
                <a:cs typeface="Verdana"/>
              </a:rPr>
              <a:t>ANGULAR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5072" y="5045049"/>
            <a:ext cx="3691254" cy="237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599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4571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400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340105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b="1" spc="5" dirty="0">
                <a:latin typeface="Verdana"/>
                <a:cs typeface="Verdana"/>
              </a:rPr>
              <a:t>Full Stack</a:t>
            </a:r>
            <a:r>
              <a:rPr sz="1100" b="1" spc="-100" dirty="0">
                <a:latin typeface="Verdana"/>
                <a:cs typeface="Verdana"/>
              </a:rPr>
              <a:t> </a:t>
            </a:r>
            <a:r>
              <a:rPr sz="1100" b="1" spc="5" dirty="0">
                <a:latin typeface="Verdana"/>
                <a:cs typeface="Verdana"/>
              </a:rPr>
              <a:t>Developer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PostgreSQL.</a:t>
            </a:r>
            <a:endParaRPr sz="1400" dirty="0">
              <a:latin typeface="Verdana"/>
              <a:cs typeface="Verdana"/>
            </a:endParaRPr>
          </a:p>
          <a:p>
            <a:pPr marL="186055" marR="139700" indent="-173990">
              <a:lnSpc>
                <a:spcPct val="113599"/>
              </a:lnSpc>
              <a:spcBef>
                <a:spcPts val="1010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5" dirty="0">
                <a:latin typeface="Verdana"/>
                <a:cs typeface="Verdana"/>
              </a:rPr>
              <a:t>Proficient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dirty="0">
                <a:latin typeface="Verdana"/>
                <a:cs typeface="Verdana"/>
              </a:rPr>
              <a:t>creating </a:t>
            </a:r>
            <a:r>
              <a:rPr sz="1400" spc="15" dirty="0">
                <a:latin typeface="Verdana"/>
                <a:cs typeface="Verdana"/>
              </a:rPr>
              <a:t>Single </a:t>
            </a:r>
            <a:r>
              <a:rPr sz="1400" spc="-10" dirty="0">
                <a:latin typeface="Verdana"/>
                <a:cs typeface="Verdana"/>
              </a:rPr>
              <a:t>page </a:t>
            </a:r>
            <a:r>
              <a:rPr sz="1400" spc="-25" dirty="0">
                <a:latin typeface="Verdana"/>
                <a:cs typeface="Verdana"/>
              </a:rPr>
              <a:t>Web  </a:t>
            </a:r>
            <a:r>
              <a:rPr sz="1400" spc="5" dirty="0">
                <a:latin typeface="Verdana"/>
                <a:cs typeface="Verdana"/>
              </a:rPr>
              <a:t>Application </a:t>
            </a:r>
            <a:r>
              <a:rPr sz="1400" spc="20" dirty="0">
                <a:latin typeface="Verdana"/>
                <a:cs typeface="Verdana"/>
              </a:rPr>
              <a:t>in</a:t>
            </a:r>
            <a:r>
              <a:rPr lang="en-IN" sz="1400" spc="20" dirty="0">
                <a:latin typeface="Verdana"/>
                <a:cs typeface="Verdana"/>
              </a:rPr>
              <a:t> Angular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Authentication</a:t>
            </a:r>
            <a:r>
              <a:rPr sz="1400" spc="-33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with  </a:t>
            </a:r>
            <a:r>
              <a:rPr sz="1400" spc="10" dirty="0">
                <a:latin typeface="Verdana"/>
                <a:cs typeface="Verdana"/>
              </a:rPr>
              <a:t>routing</a:t>
            </a:r>
            <a:r>
              <a:rPr lang="en-IN" sz="1400" spc="1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20" dirty="0">
                <a:latin typeface="Verdana"/>
                <a:cs typeface="Verdana"/>
              </a:rPr>
              <a:t>in </a:t>
            </a:r>
            <a:r>
              <a:rPr sz="1400" spc="5" dirty="0">
                <a:latin typeface="Verdana"/>
                <a:cs typeface="Verdana"/>
              </a:rPr>
              <a:t>developing </a:t>
            </a:r>
            <a:r>
              <a:rPr sz="1400" spc="-5" dirty="0">
                <a:latin typeface="Verdana"/>
                <a:cs typeface="Verdana"/>
              </a:rPr>
              <a:t>web</a:t>
            </a:r>
            <a:r>
              <a:rPr sz="1400" spc="-2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pages  </a:t>
            </a:r>
            <a:r>
              <a:rPr sz="1400" spc="10" dirty="0">
                <a:latin typeface="Verdana"/>
                <a:cs typeface="Verdana"/>
              </a:rPr>
              <a:t>using </a:t>
            </a:r>
            <a:r>
              <a:rPr sz="1400" dirty="0">
                <a:latin typeface="Verdana"/>
                <a:cs typeface="Verdana"/>
              </a:rPr>
              <a:t>HTML5, CSS</a:t>
            </a:r>
            <a:r>
              <a:rPr lang="en-IN" sz="1400" dirty="0">
                <a:latin typeface="Verdana"/>
                <a:cs typeface="Verdana"/>
              </a:rPr>
              <a:t>3</a:t>
            </a:r>
            <a:r>
              <a:rPr sz="1400" dirty="0">
                <a:latin typeface="Verdana"/>
                <a:cs typeface="Verdana"/>
              </a:rPr>
              <a:t>, </a:t>
            </a:r>
            <a:r>
              <a:rPr sz="1400" spc="-10" dirty="0">
                <a:latin typeface="Verdana"/>
                <a:cs typeface="Verdana"/>
              </a:rPr>
              <a:t>Object </a:t>
            </a:r>
            <a:r>
              <a:rPr sz="1400" spc="-15" dirty="0">
                <a:latin typeface="Verdana"/>
                <a:cs typeface="Verdana"/>
              </a:rPr>
              <a:t>TypeScript</a:t>
            </a:r>
            <a:r>
              <a:rPr lang="en-IN" sz="1400" spc="-15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6578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Shivraj Rajendra Ahirekar</a:t>
            </a:r>
            <a:endParaRPr spc="-10" dirty="0"/>
          </a:p>
        </p:txBody>
      </p:sp>
      <p:sp>
        <p:nvSpPr>
          <p:cNvPr id="17" name="object 17">
            <a:hlinkClick r:id="rId5"/>
          </p:cNvPr>
          <p:cNvSpPr/>
          <p:nvPr/>
        </p:nvSpPr>
        <p:spPr>
          <a:xfrm>
            <a:off x="5223611" y="6240403"/>
            <a:ext cx="468527" cy="470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5816346" y="6423456"/>
            <a:ext cx="2147570" cy="3533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1100" dirty="0">
                <a:latin typeface="Verdana"/>
                <a:cs typeface="Verdana"/>
              </a:rPr>
              <a:t>https://github.com/ShivrajCG/one-page-resume.git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11317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sz="1650" b="1" spc="195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100" b="1" u="sng" spc="195" baseline="252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</a:rPr>
              <a:t>SHIVRAJ.RAJENDRA-AHIREKAR@CAPGEMINI.COM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7" baseline="2525" dirty="0">
                <a:solidFill>
                  <a:srgbClr val="FFFFFF"/>
                </a:solidFill>
                <a:latin typeface="Verdana"/>
                <a:cs typeface="Verdana"/>
              </a:rPr>
              <a:t>9921375337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endParaRPr lang="en-IN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lang="en-IN" sz="1000" spc="10" dirty="0">
                <a:latin typeface="Verdana"/>
                <a:cs typeface="Verdana"/>
              </a:rPr>
              <a:t>Engineering</a:t>
            </a:r>
            <a:r>
              <a:rPr sz="1000" spc="10" dirty="0">
                <a:latin typeface="Verdana"/>
                <a:cs typeface="Verdana"/>
              </a:rPr>
              <a:t>, </a:t>
            </a:r>
            <a:r>
              <a:rPr lang="en-IN" sz="1000" spc="10" dirty="0">
                <a:latin typeface="Verdana"/>
                <a:cs typeface="Verdana"/>
              </a:rPr>
              <a:t>Mechanical      </a:t>
            </a:r>
            <a:r>
              <a:rPr sz="1000" spc="10" dirty="0">
                <a:latin typeface="Verdana"/>
                <a:cs typeface="Verdana"/>
              </a:rPr>
              <a:t>Engineering</a:t>
            </a:r>
            <a:r>
              <a:rPr sz="1000" spc="-1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201</a:t>
            </a:r>
            <a:r>
              <a:rPr lang="en-IN" sz="1000" spc="5" dirty="0">
                <a:latin typeface="Verdana"/>
                <a:cs typeface="Verdana"/>
              </a:rPr>
              <a:t>7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-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20</a:t>
            </a:r>
            <a:r>
              <a:rPr lang="en-IN" sz="1000" spc="10" dirty="0">
                <a:latin typeface="Verdana"/>
                <a:cs typeface="Verdana"/>
              </a:rPr>
              <a:t>20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92757-EF14-4D9F-8D15-B76F398BB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42" y="150567"/>
            <a:ext cx="1767204" cy="19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208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Shivraj Rajendra Ahirekar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cp:lastModifiedBy>Rajendra Ahirekar, Shivraj</cp:lastModifiedBy>
  <cp:revision>17</cp:revision>
  <dcterms:created xsi:type="dcterms:W3CDTF">2022-06-20T12:42:38Z</dcterms:created>
  <dcterms:modified xsi:type="dcterms:W3CDTF">2022-06-29T08:50:03Z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