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0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3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763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5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3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1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24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8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74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8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4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3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D6CD-47AE-4924-A1BE-C9B3CEE29204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3A6F-C857-415E-BFFC-7D1673EFA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20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3CCFB-B11E-4BB3-AFBA-FD2BAEB1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1" cy="5475111"/>
          </a:xfrm>
        </p:spPr>
        <p:txBody>
          <a:bodyPr>
            <a:normAutofit/>
          </a:bodyPr>
          <a:lstStyle/>
          <a:p>
            <a:r>
              <a:rPr lang="en-IN" sz="6600" dirty="0"/>
              <a:t>Training  and </a:t>
            </a:r>
            <a:r>
              <a:rPr lang="en-IN" sz="6600" dirty="0" err="1"/>
              <a:t>placementcell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66242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ADDD-C72B-4583-9168-E11B7342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341B7-233A-445E-8502-07F617FE1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9257" y="3808072"/>
            <a:ext cx="4158948" cy="2592728"/>
          </a:xfrm>
        </p:spPr>
        <p:txBody>
          <a:bodyPr>
            <a:normAutofit/>
          </a:bodyPr>
          <a:lstStyle/>
          <a:p>
            <a:r>
              <a:rPr lang="en-IN" sz="2400" dirty="0"/>
              <a:t>MADE   BY:          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SHIVRAJ PATIL (PH19)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GUNJAN CHUGH(PH10)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JANHAVI CHAVAN(PH18)</a:t>
            </a:r>
          </a:p>
        </p:txBody>
      </p:sp>
    </p:spTree>
    <p:extLst>
      <p:ext uri="{BB962C8B-B14F-4D97-AF65-F5344CB8AC3E}">
        <p14:creationId xmlns:p14="http://schemas.microsoft.com/office/powerpoint/2010/main" val="105312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5A77-A61E-4B8B-A9DB-8CCD64C2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Concepts used 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E347-102F-42F8-84B0-D8206D67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853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dirty="0"/>
              <a:t>Constructors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/>
              <a:t>Parameterized  constructor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/>
              <a:t>Exception Handling: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/>
              <a:t>Try block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/>
              <a:t>Catch block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600" dirty="0"/>
              <a:t>Throw block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600" dirty="0"/>
              <a:t>Inheritance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5535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16DE-0FED-44D5-B81C-BB85D71A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18" y="1"/>
            <a:ext cx="10353761" cy="1196621"/>
          </a:xfrm>
        </p:spPr>
        <p:txBody>
          <a:bodyPr>
            <a:normAutofit/>
          </a:bodyPr>
          <a:lstStyle/>
          <a:p>
            <a:r>
              <a:rPr lang="en-IN" sz="4400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E2A0-025C-41CB-9C79-CDA0A840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6622"/>
            <a:ext cx="10353762" cy="5661378"/>
          </a:xfrm>
        </p:spPr>
        <p:txBody>
          <a:bodyPr>
            <a:normAutofit fontScale="25000" lnSpcReduction="2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9600" dirty="0">
                <a:effectLst/>
              </a:rPr>
              <a:t>A constructor is a member function of a class which initializes objects of a class. In C++, Constructor is automatically called when object(instance of class) create. It is special member function of the class.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9600" dirty="0">
                <a:effectLst/>
              </a:rPr>
              <a:t>A constructor is different from normal functions in following ways: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9600" dirty="0">
                <a:effectLst/>
              </a:rPr>
              <a:t>Constructor has same name as the class itself.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9600" dirty="0">
                <a:effectLst/>
              </a:rPr>
              <a:t>Constructors don’t have return type.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9600" dirty="0">
                <a:effectLst/>
              </a:rPr>
              <a:t>A constructor is automatically called when an object is created.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sz="9600" dirty="0">
                <a:effectLst/>
              </a:rPr>
              <a:t>If we do not specify a constructor, C++ compiler generates a default constructor for us (expects no parameters and has an empty body).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04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553D-4399-486A-8903-E31EBE57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PARAMETERIZED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727C-E975-4F63-B669-83027ACA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>
                <a:effectLst/>
              </a:rPr>
              <a:t>It is possible to pass arguments to constructors. Typically, these arguments help initialize an object when it is created. To create a parameterized constructor, simply add parameters to it the way you would to any other function. When you define the constructor’s body, use the parameters to initialize the object</a:t>
            </a:r>
            <a:r>
              <a:rPr lang="en-US" dirty="0">
                <a:effectLst/>
              </a:rPr>
              <a:t>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b="1" dirty="0">
                <a:effectLst/>
              </a:rPr>
              <a:t> </a:t>
            </a:r>
            <a:r>
              <a:rPr lang="en-US" sz="2600" b="1" dirty="0">
                <a:effectLst/>
              </a:rPr>
              <a:t>Uses of Parameterized constructor:</a:t>
            </a:r>
            <a:endParaRPr lang="en-US" sz="2600" dirty="0">
              <a:effectLst/>
            </a:endParaRPr>
          </a:p>
          <a:p>
            <a:pPr fontAlgn="base"/>
            <a:r>
              <a:rPr lang="en-US" sz="2600" dirty="0">
                <a:effectLst/>
              </a:rPr>
              <a:t>It is used to initialize the various data elements of different objects with different values when they are created.</a:t>
            </a:r>
          </a:p>
          <a:p>
            <a:pPr fontAlgn="base"/>
            <a:r>
              <a:rPr lang="en-US" sz="2600" dirty="0">
                <a:effectLst/>
              </a:rPr>
              <a:t>It is used to overload constructors.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62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9E0A-B098-403E-8C36-EB68DD43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1912"/>
            <a:ext cx="10353761" cy="1744010"/>
          </a:xfrm>
        </p:spPr>
        <p:txBody>
          <a:bodyPr>
            <a:noAutofit/>
          </a:bodyPr>
          <a:lstStyle/>
          <a:p>
            <a:r>
              <a:rPr lang="en-IN" sz="4400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98C2-EC1C-4679-ABFF-1484C03D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Exception is a run time error.</a:t>
            </a:r>
          </a:p>
          <a:p>
            <a:r>
              <a:rPr lang="en-IN" sz="2400" dirty="0"/>
              <a:t>Exception occurs when unusual  condition or anomalies   occurs at run time due to logical errors,</a:t>
            </a:r>
          </a:p>
          <a:p>
            <a:r>
              <a:rPr lang="en-IN" sz="2400" dirty="0"/>
              <a:t>These  unusual conditions may be division by zero, accessing element that does  not exists, invalid inputs or running out of memory or disk space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66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3043-12ED-476C-9CD3-AAC74266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06" y="519289"/>
            <a:ext cx="10353761" cy="1326321"/>
          </a:xfrm>
        </p:spPr>
        <p:txBody>
          <a:bodyPr>
            <a:normAutofit/>
          </a:bodyPr>
          <a:lstStyle/>
          <a:p>
            <a:r>
              <a:rPr lang="en-IN" sz="4400" dirty="0"/>
              <a:t>EXCEPTION HANDLING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E28E-39FE-4732-B0C4-A6D472F9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2044"/>
            <a:ext cx="10353762" cy="5175956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C++ supports exception handling mechanism with the help of keywords :</a:t>
            </a:r>
            <a:r>
              <a:rPr lang="en-IN" sz="2400" dirty="0" err="1"/>
              <a:t>try,throw,catch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TRY:</a:t>
            </a:r>
          </a:p>
          <a:p>
            <a:pPr marL="0" indent="0">
              <a:buNone/>
            </a:pPr>
            <a:r>
              <a:rPr lang="en-IN" sz="2400" dirty="0"/>
              <a:t> 	The statements that may generate exception are written within try block.</a:t>
            </a:r>
          </a:p>
          <a:p>
            <a:pPr marL="457200" indent="-457200">
              <a:buAutoNum type="arabicPeriod" startAt="2"/>
            </a:pPr>
            <a:r>
              <a:rPr lang="en-IN" sz="2400" dirty="0"/>
              <a:t>CATCH:</a:t>
            </a:r>
          </a:p>
          <a:p>
            <a:pPr marL="0" indent="0">
              <a:buNone/>
            </a:pPr>
            <a:r>
              <a:rPr lang="en-IN" sz="2400" dirty="0"/>
              <a:t> 	This block is exception </a:t>
            </a:r>
            <a:r>
              <a:rPr lang="en-IN" sz="2400" dirty="0" err="1"/>
              <a:t>handler.Exception</a:t>
            </a:r>
            <a:r>
              <a:rPr lang="en-IN" sz="2400" dirty="0"/>
              <a:t> thrown from try block are handled by catch block.</a:t>
            </a:r>
          </a:p>
          <a:p>
            <a:pPr marL="457200" indent="-457200">
              <a:buAutoNum type="arabicPeriod" startAt="3"/>
            </a:pPr>
            <a:r>
              <a:rPr lang="en-IN" sz="2400" dirty="0"/>
              <a:t>THROW:</a:t>
            </a:r>
          </a:p>
          <a:p>
            <a:pPr marL="0" indent="0">
              <a:buNone/>
            </a:pPr>
            <a:r>
              <a:rPr lang="en-IN" sz="2400" dirty="0"/>
              <a:t>	It is used to throw </a:t>
            </a:r>
            <a:r>
              <a:rPr lang="en-IN" sz="2400" dirty="0" err="1"/>
              <a:t>exception,when</a:t>
            </a:r>
            <a:r>
              <a:rPr lang="en-IN" sz="2400" dirty="0"/>
              <a:t> exception is detected in try block.</a:t>
            </a:r>
          </a:p>
          <a:p>
            <a:pPr marL="457200" indent="-457200">
              <a:buAutoNum type="arabicPeriod" startAt="3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151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9373-8608-4390-B88D-29C6F37F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7289"/>
            <a:ext cx="10353762" cy="6152443"/>
          </a:xfrm>
        </p:spPr>
        <p:txBody>
          <a:bodyPr>
            <a:normAutofit/>
          </a:bodyPr>
          <a:lstStyle/>
          <a:p>
            <a:r>
              <a:rPr lang="en-IN" sz="2400" dirty="0"/>
              <a:t>Syntax:</a:t>
            </a:r>
          </a:p>
          <a:p>
            <a:pPr marL="0" indent="0">
              <a:buNone/>
            </a:pPr>
            <a:r>
              <a:rPr lang="en-IN" sz="2400" dirty="0"/>
              <a:t>try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//statements that may generate errors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catch(</a:t>
            </a:r>
            <a:r>
              <a:rPr lang="en-IN" sz="2400" dirty="0" err="1"/>
              <a:t>data_type</a:t>
            </a:r>
            <a:r>
              <a:rPr lang="en-IN" sz="2400" dirty="0"/>
              <a:t> </a:t>
            </a:r>
            <a:r>
              <a:rPr lang="en-IN" sz="2400" dirty="0" err="1"/>
              <a:t>arg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//statement to handle exceptions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6971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14C6-0215-4930-AF51-B7336C76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80DC-53F9-4E5F-B46B-8F4792DB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</a:rPr>
              <a:t>The capability of a class to derive properties and characteristics from another class is called </a:t>
            </a:r>
            <a:r>
              <a:rPr lang="en-US" sz="2400" b="1" dirty="0">
                <a:effectLst/>
              </a:rPr>
              <a:t>Inheritance</a:t>
            </a:r>
            <a:r>
              <a:rPr lang="en-US" sz="2400" dirty="0">
                <a:effectLst/>
              </a:rPr>
              <a:t>. Inheritance is one of the most important feature of Object Oriented Programming.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</a:rPr>
              <a:t>Sub Class:</a:t>
            </a:r>
            <a:r>
              <a:rPr lang="en-US" sz="2400" dirty="0">
                <a:effectLst/>
              </a:rPr>
              <a:t> The class that inherits properties from another class is called Sub class or Derived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</a:rPr>
              <a:t>Super </a:t>
            </a:r>
            <a:r>
              <a:rPr lang="en-US" sz="2400" b="1" dirty="0" err="1">
                <a:effectLst/>
              </a:rPr>
              <a:t>Class:</a:t>
            </a:r>
            <a:r>
              <a:rPr lang="en-US" sz="2400" dirty="0" err="1">
                <a:effectLst/>
              </a:rPr>
              <a:t>The</a:t>
            </a:r>
            <a:r>
              <a:rPr lang="en-US" sz="2400" dirty="0">
                <a:effectLst/>
              </a:rPr>
              <a:t> class whose properties are inherited by sub class is called Base Class or Super class.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034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DA82-704E-4BF0-AE87-D4D4D3DD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9644"/>
            <a:ext cx="10353762" cy="553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                     INHERITANCE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subclass_name</a:t>
            </a:r>
            <a:r>
              <a:rPr lang="en-US" dirty="0"/>
              <a:t> : </a:t>
            </a:r>
            <a:r>
              <a:rPr lang="en-US" dirty="0" err="1"/>
              <a:t>access_mode</a:t>
            </a:r>
            <a:r>
              <a:rPr lang="en-US" dirty="0"/>
              <a:t> </a:t>
            </a:r>
            <a:r>
              <a:rPr lang="en-US" dirty="0" err="1"/>
              <a:t>base_class_name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//body of subclass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905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97</TotalTime>
  <Words>378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Courier New</vt:lpstr>
      <vt:lpstr>Rockwell</vt:lpstr>
      <vt:lpstr>Wingdings</vt:lpstr>
      <vt:lpstr>Damask</vt:lpstr>
      <vt:lpstr>Training  and placementcell</vt:lpstr>
      <vt:lpstr>Concepts used in program</vt:lpstr>
      <vt:lpstr>CONSTRUCTORS</vt:lpstr>
      <vt:lpstr>PARAMETERIZED CONSTRUCTOR</vt:lpstr>
      <vt:lpstr>EXCEPTION HANDLING</vt:lpstr>
      <vt:lpstr>EXCEPTION HANDLING MECHANISM</vt:lpstr>
      <vt:lpstr>PowerPoint Presentation</vt:lpstr>
      <vt:lpstr>INHERITANCE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 and placementcell</dc:title>
  <dc:creator>Rajnandini Chavan</dc:creator>
  <cp:lastModifiedBy>Rajnandini Chavan</cp:lastModifiedBy>
  <cp:revision>10</cp:revision>
  <dcterms:created xsi:type="dcterms:W3CDTF">2019-09-12T20:46:26Z</dcterms:created>
  <dcterms:modified xsi:type="dcterms:W3CDTF">2019-09-12T22:23:40Z</dcterms:modified>
</cp:coreProperties>
</file>