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itter" charset="1" panose="02000000000000000000"/>
      <p:regular r:id="rId17"/>
    </p:embeddedFont>
    <p:embeddedFont>
      <p:font typeface="Open Sans" charset="1" panose="00000000000000000000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2238" y="2428577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spc="-167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Dot Connect Game: A Python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4568577"/>
            <a:ext cx="9445526" cy="326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Welcome! This presentation showcases my final Python programming project: "Dot Connect," a visually engaging game I developed. This project was a challenging yet rewarding experience, allowing me to apply various programming concepts and techniques to create a functional and enjoyable game. I will be discussing the game's objective, features, design, and technical implementation in detail throughout this presentation. I hope you enjoy this exploration of my work!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354360" y="1610320"/>
            <a:ext cx="6149131" cy="7066360"/>
          </a:xfrm>
          <a:custGeom>
            <a:avLst/>
            <a:gdLst/>
            <a:ahLst/>
            <a:cxnLst/>
            <a:rect r="r" b="b" t="t" l="l"/>
            <a:pathLst>
              <a:path h="7066360" w="6149131">
                <a:moveTo>
                  <a:pt x="0" y="0"/>
                </a:moveTo>
                <a:lnTo>
                  <a:pt x="6149131" y="0"/>
                </a:lnTo>
                <a:lnTo>
                  <a:pt x="6149131" y="7066360"/>
                </a:lnTo>
                <a:lnTo>
                  <a:pt x="0" y="706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50237" y="4005709"/>
            <a:ext cx="9086753" cy="8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spc="-167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Demonstration of the Game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259735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I'll now provide a live demonstration of the Dot Connect game, highlighting its key features and gameplay.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00190" y="2586566"/>
            <a:ext cx="11087621" cy="292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23"/>
              </a:lnSpc>
            </a:pPr>
            <a:r>
              <a:rPr lang="en-US" sz="1715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00190" y="6099650"/>
            <a:ext cx="110876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Shivraj(12305822)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3373190"/>
            <a:ext cx="8690272" cy="8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spc="-167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Introduction to the Game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66245"/>
            <a:ext cx="4391372" cy="43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Dot Connect Gameplay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485511"/>
            <a:ext cx="780588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Players connect dots of the same color to form lines. Points are awarded based on line length.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9401" y="4534495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Game Objective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53414" y="5485511"/>
            <a:ext cx="780588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The aim is to clear the board by connecting all dots of the same color. The game ends when all dots are connected.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" t="0" r="-1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7" y="5084861"/>
            <a:ext cx="10435650" cy="8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spc="-167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Objective and Rules of the Game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6738789"/>
            <a:ext cx="647402" cy="647403"/>
            <a:chOff x="0" y="0"/>
            <a:chExt cx="863203" cy="863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29320" y="6897440"/>
            <a:ext cx="163711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spc="-100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3632" y="6724501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Rule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3632" y="7270849"/>
            <a:ext cx="4324052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Players click and drag a line to connect dots of the same color.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516440" y="6738789"/>
            <a:ext cx="647403" cy="647403"/>
            <a:chOff x="0" y="0"/>
            <a:chExt cx="863203" cy="8632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729561" y="6897440"/>
            <a:ext cx="221159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spc="-100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42598" y="6724501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Rule 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42598" y="7270849"/>
            <a:ext cx="4324052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Lines can be horizontal, vertical, or diagonal, forming various shapes.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045404" y="6738789"/>
            <a:ext cx="647402" cy="647403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2253764" y="6897440"/>
            <a:ext cx="230535" cy="3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spc="-100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971561" y="6724501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Rule 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971561" y="7270849"/>
            <a:ext cx="4324052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Players score points based on the length of the lines they create.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71575" y="2886075"/>
            <a:ext cx="4514850" cy="4514850"/>
          </a:xfrm>
          <a:custGeom>
            <a:avLst/>
            <a:gdLst/>
            <a:ahLst/>
            <a:cxnLst/>
            <a:rect r="r" b="b" t="t" l="l"/>
            <a:pathLst>
              <a:path h="4514850" w="4514850">
                <a:moveTo>
                  <a:pt x="0" y="0"/>
                </a:moveTo>
                <a:lnTo>
                  <a:pt x="4514850" y="0"/>
                </a:lnTo>
                <a:lnTo>
                  <a:pt x="4514850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50237" y="1541412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spc="-167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Key Features and Functionalities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45475" y="3762375"/>
            <a:ext cx="4590604" cy="2569517"/>
            <a:chOff x="0" y="0"/>
            <a:chExt cx="6120805" cy="34260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6108065" cy="3413252"/>
            </a:xfrm>
            <a:custGeom>
              <a:avLst/>
              <a:gdLst/>
              <a:ahLst/>
              <a:cxnLst/>
              <a:rect r="r" b="b" t="t" l="l"/>
              <a:pathLst>
                <a:path h="3413252" w="6108065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5949061" y="0"/>
                  </a:lnTo>
                  <a:cubicBezTo>
                    <a:pt x="6036945" y="0"/>
                    <a:pt x="6108065" y="71120"/>
                    <a:pt x="6108065" y="158750"/>
                  </a:cubicBezTo>
                  <a:lnTo>
                    <a:pt x="6108065" y="3254502"/>
                  </a:lnTo>
                  <a:cubicBezTo>
                    <a:pt x="6108065" y="3342259"/>
                    <a:pt x="6036818" y="3413252"/>
                    <a:pt x="5949061" y="3413252"/>
                  </a:cubicBezTo>
                  <a:lnTo>
                    <a:pt x="159004" y="3413252"/>
                  </a:lnTo>
                  <a:cubicBezTo>
                    <a:pt x="71120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20765" cy="3425952"/>
            </a:xfrm>
            <a:custGeom>
              <a:avLst/>
              <a:gdLst/>
              <a:ahLst/>
              <a:cxnLst/>
              <a:rect r="r" b="b" t="t" l="l"/>
              <a:pathLst>
                <a:path h="3425952" w="6120765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5955411" y="0"/>
                  </a:lnTo>
                  <a:lnTo>
                    <a:pt x="5955411" y="6350"/>
                  </a:lnTo>
                  <a:lnTo>
                    <a:pt x="5955411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3260852"/>
                  </a:lnTo>
                  <a:lnTo>
                    <a:pt x="6114415" y="3260852"/>
                  </a:lnTo>
                  <a:lnTo>
                    <a:pt x="6120765" y="3260852"/>
                  </a:lnTo>
                  <a:cubicBezTo>
                    <a:pt x="6120765" y="3352038"/>
                    <a:pt x="6046724" y="3425952"/>
                    <a:pt x="5955411" y="3425952"/>
                  </a:cubicBezTo>
                  <a:lnTo>
                    <a:pt x="5955411" y="3419602"/>
                  </a:lnTo>
                  <a:lnTo>
                    <a:pt x="5955411" y="3425952"/>
                  </a:lnTo>
                  <a:lnTo>
                    <a:pt x="165354" y="3425952"/>
                  </a:lnTo>
                  <a:lnTo>
                    <a:pt x="165354" y="3419602"/>
                  </a:lnTo>
                  <a:lnTo>
                    <a:pt x="165354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354" y="3413252"/>
                  </a:cubicBezTo>
                  <a:lnTo>
                    <a:pt x="5955411" y="3413252"/>
                  </a:lnTo>
                  <a:cubicBezTo>
                    <a:pt x="6039739" y="3413252"/>
                    <a:pt x="6108065" y="3345053"/>
                    <a:pt x="6108065" y="3260852"/>
                  </a:cubicBezTo>
                  <a:lnTo>
                    <a:pt x="6108065" y="165100"/>
                  </a:lnTo>
                  <a:cubicBezTo>
                    <a:pt x="6108065" y="80899"/>
                    <a:pt x="6039739" y="12700"/>
                    <a:pt x="5955411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143280" y="404113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Levels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3280" y="4587479"/>
            <a:ext cx="399499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The game offers multiple difficulty levels with increasing complexity.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710071" y="3762375"/>
            <a:ext cx="4590604" cy="2569517"/>
            <a:chOff x="0" y="0"/>
            <a:chExt cx="6120805" cy="34260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6108065" cy="3413252"/>
            </a:xfrm>
            <a:custGeom>
              <a:avLst/>
              <a:gdLst/>
              <a:ahLst/>
              <a:cxnLst/>
              <a:rect r="r" b="b" t="t" l="l"/>
              <a:pathLst>
                <a:path h="3413252" w="6108065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5949061" y="0"/>
                  </a:lnTo>
                  <a:cubicBezTo>
                    <a:pt x="6036945" y="0"/>
                    <a:pt x="6108065" y="71120"/>
                    <a:pt x="6108065" y="158750"/>
                  </a:cubicBezTo>
                  <a:lnTo>
                    <a:pt x="6108065" y="3254502"/>
                  </a:lnTo>
                  <a:cubicBezTo>
                    <a:pt x="6108065" y="3342259"/>
                    <a:pt x="6036818" y="3413252"/>
                    <a:pt x="5949061" y="3413252"/>
                  </a:cubicBezTo>
                  <a:lnTo>
                    <a:pt x="159004" y="3413252"/>
                  </a:lnTo>
                  <a:cubicBezTo>
                    <a:pt x="71120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20765" cy="3425952"/>
            </a:xfrm>
            <a:custGeom>
              <a:avLst/>
              <a:gdLst/>
              <a:ahLst/>
              <a:cxnLst/>
              <a:rect r="r" b="b" t="t" l="l"/>
              <a:pathLst>
                <a:path h="3425952" w="6120765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5955411" y="0"/>
                  </a:lnTo>
                  <a:lnTo>
                    <a:pt x="5955411" y="6350"/>
                  </a:lnTo>
                  <a:lnTo>
                    <a:pt x="5955411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3260852"/>
                  </a:lnTo>
                  <a:lnTo>
                    <a:pt x="6114415" y="3260852"/>
                  </a:lnTo>
                  <a:lnTo>
                    <a:pt x="6120765" y="3260852"/>
                  </a:lnTo>
                  <a:cubicBezTo>
                    <a:pt x="6120765" y="3352038"/>
                    <a:pt x="6046724" y="3425952"/>
                    <a:pt x="5955411" y="3425952"/>
                  </a:cubicBezTo>
                  <a:lnTo>
                    <a:pt x="5955411" y="3419602"/>
                  </a:lnTo>
                  <a:lnTo>
                    <a:pt x="5955411" y="3425952"/>
                  </a:lnTo>
                  <a:lnTo>
                    <a:pt x="165354" y="3425952"/>
                  </a:lnTo>
                  <a:lnTo>
                    <a:pt x="165354" y="3419602"/>
                  </a:lnTo>
                  <a:lnTo>
                    <a:pt x="165354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354" y="3413252"/>
                  </a:cubicBezTo>
                  <a:lnTo>
                    <a:pt x="5955411" y="3413252"/>
                  </a:lnTo>
                  <a:cubicBezTo>
                    <a:pt x="6039739" y="3413252"/>
                    <a:pt x="6108065" y="3345053"/>
                    <a:pt x="6108065" y="3260852"/>
                  </a:cubicBezTo>
                  <a:lnTo>
                    <a:pt x="6108065" y="165100"/>
                  </a:lnTo>
                  <a:cubicBezTo>
                    <a:pt x="6108065" y="80899"/>
                    <a:pt x="6039739" y="12700"/>
                    <a:pt x="5955411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007876" y="404113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Timer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07876" y="4587479"/>
            <a:ext cx="399499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A timer adds an element of urgency, challenging players to connect dots efficiently.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845475" y="6605885"/>
            <a:ext cx="9455051" cy="2115890"/>
            <a:chOff x="0" y="0"/>
            <a:chExt cx="12606735" cy="28211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12594082" cy="2808478"/>
            </a:xfrm>
            <a:custGeom>
              <a:avLst/>
              <a:gdLst/>
              <a:ahLst/>
              <a:cxnLst/>
              <a:rect r="r" b="b" t="t" l="l"/>
              <a:pathLst>
                <a:path h="2808478" w="12594082">
                  <a:moveTo>
                    <a:pt x="0" y="158750"/>
                  </a:moveTo>
                  <a:cubicBezTo>
                    <a:pt x="0" y="71120"/>
                    <a:pt x="71374" y="0"/>
                    <a:pt x="159385" y="0"/>
                  </a:cubicBezTo>
                  <a:lnTo>
                    <a:pt x="12434697" y="0"/>
                  </a:lnTo>
                  <a:cubicBezTo>
                    <a:pt x="12522708" y="0"/>
                    <a:pt x="12594082" y="71120"/>
                    <a:pt x="12594082" y="158750"/>
                  </a:cubicBezTo>
                  <a:lnTo>
                    <a:pt x="12594082" y="2649728"/>
                  </a:lnTo>
                  <a:cubicBezTo>
                    <a:pt x="12594082" y="2737485"/>
                    <a:pt x="12522708" y="2808478"/>
                    <a:pt x="12434697" y="2808478"/>
                  </a:cubicBezTo>
                  <a:lnTo>
                    <a:pt x="159385" y="2808478"/>
                  </a:lnTo>
                  <a:cubicBezTo>
                    <a:pt x="71374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06782" cy="2821178"/>
            </a:xfrm>
            <a:custGeom>
              <a:avLst/>
              <a:gdLst/>
              <a:ahLst/>
              <a:cxnLst/>
              <a:rect r="r" b="b" t="t" l="l"/>
              <a:pathLst>
                <a:path h="2821178" w="12606782">
                  <a:moveTo>
                    <a:pt x="0" y="165100"/>
                  </a:moveTo>
                  <a:cubicBezTo>
                    <a:pt x="0" y="73914"/>
                    <a:pt x="74168" y="0"/>
                    <a:pt x="165735" y="0"/>
                  </a:cubicBezTo>
                  <a:lnTo>
                    <a:pt x="12441047" y="0"/>
                  </a:lnTo>
                  <a:lnTo>
                    <a:pt x="12441047" y="6350"/>
                  </a:lnTo>
                  <a:lnTo>
                    <a:pt x="12441047" y="0"/>
                  </a:lnTo>
                  <a:cubicBezTo>
                    <a:pt x="12532487" y="0"/>
                    <a:pt x="12606782" y="73914"/>
                    <a:pt x="12606782" y="165100"/>
                  </a:cubicBezTo>
                  <a:lnTo>
                    <a:pt x="12600432" y="165100"/>
                  </a:lnTo>
                  <a:lnTo>
                    <a:pt x="12606782" y="165100"/>
                  </a:lnTo>
                  <a:lnTo>
                    <a:pt x="12606782" y="2656078"/>
                  </a:lnTo>
                  <a:lnTo>
                    <a:pt x="12600432" y="2656078"/>
                  </a:lnTo>
                  <a:lnTo>
                    <a:pt x="12606782" y="2656078"/>
                  </a:lnTo>
                  <a:cubicBezTo>
                    <a:pt x="12606782" y="2747264"/>
                    <a:pt x="12532614" y="2821178"/>
                    <a:pt x="12441047" y="2821178"/>
                  </a:cubicBezTo>
                  <a:lnTo>
                    <a:pt x="12441047" y="2814828"/>
                  </a:lnTo>
                  <a:lnTo>
                    <a:pt x="12441047" y="2821178"/>
                  </a:lnTo>
                  <a:lnTo>
                    <a:pt x="165735" y="2821178"/>
                  </a:lnTo>
                  <a:lnTo>
                    <a:pt x="165735" y="2814828"/>
                  </a:lnTo>
                  <a:lnTo>
                    <a:pt x="165735" y="2821178"/>
                  </a:lnTo>
                  <a:cubicBezTo>
                    <a:pt x="74295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735" y="2808478"/>
                  </a:cubicBezTo>
                  <a:lnTo>
                    <a:pt x="12441047" y="2808478"/>
                  </a:lnTo>
                  <a:cubicBezTo>
                    <a:pt x="12525628" y="2808478"/>
                    <a:pt x="12594082" y="2740152"/>
                    <a:pt x="12594082" y="2656078"/>
                  </a:cubicBezTo>
                  <a:lnTo>
                    <a:pt x="12594082" y="165100"/>
                  </a:lnTo>
                  <a:cubicBezTo>
                    <a:pt x="12594082" y="80899"/>
                    <a:pt x="12525628" y="12700"/>
                    <a:pt x="12441047" y="12700"/>
                  </a:cubicBezTo>
                  <a:lnTo>
                    <a:pt x="165735" y="12700"/>
                  </a:lnTo>
                  <a:lnTo>
                    <a:pt x="165735" y="6350"/>
                  </a:lnTo>
                  <a:lnTo>
                    <a:pt x="165735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143280" y="688464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Scoreboard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43280" y="7430989"/>
            <a:ext cx="8859441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Players can track their progress through a scoreboard that displays their score and time.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301526" y="1254324"/>
            <a:ext cx="6254800" cy="7778354"/>
          </a:xfrm>
          <a:custGeom>
            <a:avLst/>
            <a:gdLst/>
            <a:ahLst/>
            <a:cxnLst/>
            <a:rect r="r" b="b" t="t" l="l"/>
            <a:pathLst>
              <a:path h="7778354" w="6254800">
                <a:moveTo>
                  <a:pt x="0" y="0"/>
                </a:moveTo>
                <a:lnTo>
                  <a:pt x="6254800" y="0"/>
                </a:lnTo>
                <a:lnTo>
                  <a:pt x="6254800" y="7778354"/>
                </a:lnTo>
                <a:lnTo>
                  <a:pt x="0" y="7778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02451" y="1012775"/>
            <a:ext cx="9989871" cy="7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4687" spc="-142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Game Interface and User Experience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7702451" y="2157115"/>
            <a:ext cx="603051" cy="603051"/>
          </a:xfrm>
          <a:custGeom>
            <a:avLst/>
            <a:gdLst/>
            <a:ahLst/>
            <a:cxnLst/>
            <a:rect r="r" b="b" t="t" l="l"/>
            <a:pathLst>
              <a:path h="603051" w="603051">
                <a:moveTo>
                  <a:pt x="0" y="0"/>
                </a:moveTo>
                <a:lnTo>
                  <a:pt x="603051" y="0"/>
                </a:lnTo>
                <a:lnTo>
                  <a:pt x="603051" y="603051"/>
                </a:lnTo>
                <a:lnTo>
                  <a:pt x="0" y="6030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702451" y="2982366"/>
            <a:ext cx="3015854" cy="395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spc="-71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Mouse Interaction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02451" y="3446710"/>
            <a:ext cx="9741099" cy="46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spc="-37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The game is designed to be mouse-driven, making it intuitive and user-friendly.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7702451" y="4632572"/>
            <a:ext cx="603051" cy="603051"/>
          </a:xfrm>
          <a:custGeom>
            <a:avLst/>
            <a:gdLst/>
            <a:ahLst/>
            <a:cxnLst/>
            <a:rect r="r" b="b" t="t" l="l"/>
            <a:pathLst>
              <a:path h="603051" w="603051">
                <a:moveTo>
                  <a:pt x="0" y="0"/>
                </a:moveTo>
                <a:lnTo>
                  <a:pt x="603051" y="0"/>
                </a:lnTo>
                <a:lnTo>
                  <a:pt x="603051" y="603052"/>
                </a:lnTo>
                <a:lnTo>
                  <a:pt x="0" y="6030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702451" y="5457825"/>
            <a:ext cx="3015854" cy="395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spc="-71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Menu Navigation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02451" y="5922169"/>
            <a:ext cx="9741099" cy="848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spc="-37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Players can access different game features through a simple and straightforward menu system.</a:t>
            </a:r>
          </a:p>
        </p:txBody>
      </p:sp>
      <p:sp>
        <p:nvSpPr>
          <p:cNvPr name="Freeform 15" id="15" descr="preencoded.png"/>
          <p:cNvSpPr/>
          <p:nvPr/>
        </p:nvSpPr>
        <p:spPr>
          <a:xfrm flipH="false" flipV="false" rot="0">
            <a:off x="7702451" y="7493942"/>
            <a:ext cx="603051" cy="603051"/>
          </a:xfrm>
          <a:custGeom>
            <a:avLst/>
            <a:gdLst/>
            <a:ahLst/>
            <a:cxnLst/>
            <a:rect r="r" b="b" t="t" l="l"/>
            <a:pathLst>
              <a:path h="603051" w="603051">
                <a:moveTo>
                  <a:pt x="0" y="0"/>
                </a:moveTo>
                <a:lnTo>
                  <a:pt x="603051" y="0"/>
                </a:lnTo>
                <a:lnTo>
                  <a:pt x="603051" y="603052"/>
                </a:lnTo>
                <a:lnTo>
                  <a:pt x="0" y="603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702451" y="8319195"/>
            <a:ext cx="3015854" cy="395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spc="-71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Visually Appealing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02451" y="8783539"/>
            <a:ext cx="9741099" cy="46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spc="-37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The game uses vibrant colors and clear graphics for a visually engaging experience.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1186606"/>
            <a:ext cx="10896676" cy="8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spc="-167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Technical Implementation Details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3722935" y="2668191"/>
            <a:ext cx="2690069" cy="2087315"/>
          </a:xfrm>
          <a:custGeom>
            <a:avLst/>
            <a:gdLst/>
            <a:ahLst/>
            <a:cxnLst/>
            <a:rect r="r" b="b" t="t" l="l"/>
            <a:pathLst>
              <a:path h="2087315" w="2690069">
                <a:moveTo>
                  <a:pt x="0" y="0"/>
                </a:moveTo>
                <a:lnTo>
                  <a:pt x="2690069" y="0"/>
                </a:lnTo>
                <a:lnTo>
                  <a:pt x="2690069" y="2087315"/>
                </a:lnTo>
                <a:lnTo>
                  <a:pt x="0" y="208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2" r="0" b="-4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99732" y="3584674"/>
            <a:ext cx="136475" cy="6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96521" y="3471267"/>
            <a:ext cx="1345109" cy="43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Python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483846" y="4771876"/>
            <a:ext cx="10741075" cy="19050"/>
            <a:chOff x="0" y="0"/>
            <a:chExt cx="14321433" cy="25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321410" cy="25400"/>
            </a:xfrm>
            <a:custGeom>
              <a:avLst/>
              <a:gdLst/>
              <a:ahLst/>
              <a:cxnLst/>
              <a:rect r="r" b="b" t="t" l="l"/>
              <a:pathLst>
                <a:path h="25400" w="1432141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08710" y="0"/>
                  </a:lnTo>
                  <a:cubicBezTo>
                    <a:pt x="14315695" y="0"/>
                    <a:pt x="14321410" y="5715"/>
                    <a:pt x="14321410" y="12700"/>
                  </a:cubicBezTo>
                  <a:cubicBezTo>
                    <a:pt x="14321410" y="19685"/>
                    <a:pt x="14315695" y="25400"/>
                    <a:pt x="1430871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Freeform 12" id="12" descr="preencoded.png"/>
          <p:cNvSpPr/>
          <p:nvPr/>
        </p:nvSpPr>
        <p:spPr>
          <a:xfrm flipH="false" flipV="false" rot="0">
            <a:off x="2377976" y="4826348"/>
            <a:ext cx="5380136" cy="2087315"/>
          </a:xfrm>
          <a:custGeom>
            <a:avLst/>
            <a:gdLst/>
            <a:ahLst/>
            <a:cxnLst/>
            <a:rect r="r" b="b" t="t" l="l"/>
            <a:pathLst>
              <a:path h="2087315" w="5380136">
                <a:moveTo>
                  <a:pt x="0" y="0"/>
                </a:moveTo>
                <a:lnTo>
                  <a:pt x="5380136" y="0"/>
                </a:lnTo>
                <a:lnTo>
                  <a:pt x="5380136" y="2087314"/>
                </a:lnTo>
                <a:lnTo>
                  <a:pt x="0" y="2087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" t="0" r="-45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75771" y="5472261"/>
            <a:ext cx="184249" cy="6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41630" y="5317629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Pygame Library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1630" y="5863977"/>
            <a:ext cx="678477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Used for graphical interface and handling user inputs.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828955" y="6930032"/>
            <a:ext cx="9395966" cy="19050"/>
            <a:chOff x="0" y="0"/>
            <a:chExt cx="12527955" cy="25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527915" cy="25400"/>
            </a:xfrm>
            <a:custGeom>
              <a:avLst/>
              <a:gdLst/>
              <a:ahLst/>
              <a:cxnLst/>
              <a:rect r="r" b="b" t="t" l="l"/>
              <a:pathLst>
                <a:path h="25400" w="12527915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15215" y="0"/>
                  </a:lnTo>
                  <a:cubicBezTo>
                    <a:pt x="12522200" y="0"/>
                    <a:pt x="12527915" y="5715"/>
                    <a:pt x="12527915" y="12700"/>
                  </a:cubicBezTo>
                  <a:cubicBezTo>
                    <a:pt x="12527915" y="19685"/>
                    <a:pt x="12522200" y="25400"/>
                    <a:pt x="1251521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Freeform 18" id="18" descr="preencoded.png"/>
          <p:cNvSpPr/>
          <p:nvPr/>
        </p:nvSpPr>
        <p:spPr>
          <a:xfrm flipH="false" flipV="false" rot="0">
            <a:off x="1032868" y="6984504"/>
            <a:ext cx="8070205" cy="2087315"/>
          </a:xfrm>
          <a:custGeom>
            <a:avLst/>
            <a:gdLst/>
            <a:ahLst/>
            <a:cxnLst/>
            <a:rect r="r" b="b" t="t" l="l"/>
            <a:pathLst>
              <a:path h="2087315" w="8070205">
                <a:moveTo>
                  <a:pt x="0" y="0"/>
                </a:moveTo>
                <a:lnTo>
                  <a:pt x="8070204" y="0"/>
                </a:lnTo>
                <a:lnTo>
                  <a:pt x="8070204" y="2087315"/>
                </a:lnTo>
                <a:lnTo>
                  <a:pt x="0" y="2087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" t="0" r="-16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971901" y="7630417"/>
            <a:ext cx="191989" cy="6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86590" y="7248971"/>
            <a:ext cx="5004647" cy="43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Object-Oriented Programming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86590" y="7795320"/>
            <a:ext cx="762565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Used for structuring the game logic and defining game objects.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1342579"/>
            <a:ext cx="12539442" cy="8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spc="-167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Data Structures and Algorithms Used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7475" y="2819400"/>
            <a:ext cx="2726680" cy="1643211"/>
            <a:chOff x="0" y="0"/>
            <a:chExt cx="3635573" cy="21909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3622802" cy="2178177"/>
            </a:xfrm>
            <a:custGeom>
              <a:avLst/>
              <a:gdLst/>
              <a:ahLst/>
              <a:cxnLst/>
              <a:rect r="r" b="b" t="t" l="l"/>
              <a:pathLst>
                <a:path h="2178177" w="362280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3463671" y="0"/>
                  </a:lnTo>
                  <a:cubicBezTo>
                    <a:pt x="3551555" y="0"/>
                    <a:pt x="3622802" y="71120"/>
                    <a:pt x="3622802" y="158750"/>
                  </a:cubicBezTo>
                  <a:lnTo>
                    <a:pt x="3622802" y="2019427"/>
                  </a:lnTo>
                  <a:cubicBezTo>
                    <a:pt x="3622802" y="2107057"/>
                    <a:pt x="3551555" y="2178177"/>
                    <a:pt x="3463671" y="2178177"/>
                  </a:cubicBezTo>
                  <a:lnTo>
                    <a:pt x="159131" y="2178177"/>
                  </a:lnTo>
                  <a:cubicBezTo>
                    <a:pt x="71247" y="2178177"/>
                    <a:pt x="0" y="2107057"/>
                    <a:pt x="0" y="2019427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5502" cy="2190877"/>
            </a:xfrm>
            <a:custGeom>
              <a:avLst/>
              <a:gdLst/>
              <a:ahLst/>
              <a:cxnLst/>
              <a:rect r="r" b="b" t="t" l="l"/>
              <a:pathLst>
                <a:path h="2190877" w="3635502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3470021" y="0"/>
                  </a:lnTo>
                  <a:lnTo>
                    <a:pt x="3470021" y="6350"/>
                  </a:lnTo>
                  <a:lnTo>
                    <a:pt x="3470021" y="0"/>
                  </a:lnTo>
                  <a:cubicBezTo>
                    <a:pt x="3561461" y="0"/>
                    <a:pt x="3635502" y="73914"/>
                    <a:pt x="3635502" y="165100"/>
                  </a:cubicBezTo>
                  <a:lnTo>
                    <a:pt x="3629152" y="165100"/>
                  </a:lnTo>
                  <a:lnTo>
                    <a:pt x="3635502" y="165100"/>
                  </a:lnTo>
                  <a:lnTo>
                    <a:pt x="3635502" y="2025777"/>
                  </a:lnTo>
                  <a:lnTo>
                    <a:pt x="3629152" y="2025777"/>
                  </a:lnTo>
                  <a:lnTo>
                    <a:pt x="3635502" y="2025777"/>
                  </a:lnTo>
                  <a:cubicBezTo>
                    <a:pt x="3635502" y="2116963"/>
                    <a:pt x="3561334" y="2190877"/>
                    <a:pt x="3470021" y="2190877"/>
                  </a:cubicBezTo>
                  <a:lnTo>
                    <a:pt x="3470021" y="2184527"/>
                  </a:lnTo>
                  <a:lnTo>
                    <a:pt x="3470021" y="2190877"/>
                  </a:lnTo>
                  <a:lnTo>
                    <a:pt x="165481" y="2190877"/>
                  </a:lnTo>
                  <a:lnTo>
                    <a:pt x="165481" y="2184527"/>
                  </a:lnTo>
                  <a:lnTo>
                    <a:pt x="165481" y="2190877"/>
                  </a:lnTo>
                  <a:cubicBezTo>
                    <a:pt x="74041" y="2190877"/>
                    <a:pt x="0" y="2116963"/>
                    <a:pt x="0" y="20257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25777"/>
                  </a:lnTo>
                  <a:lnTo>
                    <a:pt x="6350" y="2025777"/>
                  </a:lnTo>
                  <a:lnTo>
                    <a:pt x="12700" y="2025777"/>
                  </a:lnTo>
                  <a:cubicBezTo>
                    <a:pt x="12700" y="2109978"/>
                    <a:pt x="81153" y="2178177"/>
                    <a:pt x="165481" y="2178177"/>
                  </a:cubicBezTo>
                  <a:lnTo>
                    <a:pt x="3470021" y="2178177"/>
                  </a:lnTo>
                  <a:cubicBezTo>
                    <a:pt x="3554476" y="2178177"/>
                    <a:pt x="3622802" y="2109978"/>
                    <a:pt x="3622802" y="2025777"/>
                  </a:cubicBezTo>
                  <a:lnTo>
                    <a:pt x="3622802" y="165100"/>
                  </a:lnTo>
                  <a:cubicBezTo>
                    <a:pt x="3622802" y="80899"/>
                    <a:pt x="3554349" y="12700"/>
                    <a:pt x="3470021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85280" y="3243262"/>
            <a:ext cx="136475" cy="6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2910" y="308863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Arrays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92910" y="3634979"/>
            <a:ext cx="8660309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Used to store information about dots and their positions on the grid.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851076" y="4438799"/>
            <a:ext cx="13303002" cy="19050"/>
            <a:chOff x="0" y="0"/>
            <a:chExt cx="17737337" cy="25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737328" cy="25400"/>
            </a:xfrm>
            <a:custGeom>
              <a:avLst/>
              <a:gdLst/>
              <a:ahLst/>
              <a:cxnLst/>
              <a:rect r="r" b="b" t="t" l="l"/>
              <a:pathLst>
                <a:path h="25400" w="17737328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628" y="0"/>
                  </a:lnTo>
                  <a:cubicBezTo>
                    <a:pt x="17731614" y="0"/>
                    <a:pt x="17737328" y="5715"/>
                    <a:pt x="17737328" y="12700"/>
                  </a:cubicBezTo>
                  <a:cubicBezTo>
                    <a:pt x="17737328" y="19685"/>
                    <a:pt x="17731614" y="25400"/>
                    <a:pt x="1772462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87475" y="4594771"/>
            <a:ext cx="5443984" cy="2096840"/>
            <a:chOff x="0" y="0"/>
            <a:chExt cx="7258645" cy="27957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7245985" cy="2783078"/>
            </a:xfrm>
            <a:custGeom>
              <a:avLst/>
              <a:gdLst/>
              <a:ahLst/>
              <a:cxnLst/>
              <a:rect r="r" b="b" t="t" l="l"/>
              <a:pathLst>
                <a:path h="2783078" w="7245985">
                  <a:moveTo>
                    <a:pt x="0" y="158750"/>
                  </a:moveTo>
                  <a:cubicBezTo>
                    <a:pt x="0" y="71120"/>
                    <a:pt x="71247" y="0"/>
                    <a:pt x="159258" y="0"/>
                  </a:cubicBezTo>
                  <a:lnTo>
                    <a:pt x="7086727" y="0"/>
                  </a:lnTo>
                  <a:cubicBezTo>
                    <a:pt x="7174611" y="0"/>
                    <a:pt x="7245985" y="71120"/>
                    <a:pt x="7245985" y="158750"/>
                  </a:cubicBezTo>
                  <a:lnTo>
                    <a:pt x="7245985" y="2624328"/>
                  </a:lnTo>
                  <a:cubicBezTo>
                    <a:pt x="7245985" y="2711958"/>
                    <a:pt x="7174738" y="2783078"/>
                    <a:pt x="7086727" y="2783078"/>
                  </a:cubicBezTo>
                  <a:lnTo>
                    <a:pt x="159258" y="2783078"/>
                  </a:lnTo>
                  <a:cubicBezTo>
                    <a:pt x="71374" y="2783078"/>
                    <a:pt x="0" y="2711958"/>
                    <a:pt x="0" y="2624328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258685" cy="2795778"/>
            </a:xfrm>
            <a:custGeom>
              <a:avLst/>
              <a:gdLst/>
              <a:ahLst/>
              <a:cxnLst/>
              <a:rect r="r" b="b" t="t" l="l"/>
              <a:pathLst>
                <a:path h="2795778" w="7258685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7093077" y="0"/>
                  </a:lnTo>
                  <a:lnTo>
                    <a:pt x="7093077" y="6350"/>
                  </a:lnTo>
                  <a:lnTo>
                    <a:pt x="7093077" y="0"/>
                  </a:lnTo>
                  <a:cubicBezTo>
                    <a:pt x="7184517" y="0"/>
                    <a:pt x="7258685" y="73914"/>
                    <a:pt x="7258685" y="165100"/>
                  </a:cubicBezTo>
                  <a:lnTo>
                    <a:pt x="7252335" y="165100"/>
                  </a:lnTo>
                  <a:lnTo>
                    <a:pt x="7258685" y="165100"/>
                  </a:lnTo>
                  <a:lnTo>
                    <a:pt x="7258685" y="2630678"/>
                  </a:lnTo>
                  <a:lnTo>
                    <a:pt x="7252335" y="2630678"/>
                  </a:lnTo>
                  <a:lnTo>
                    <a:pt x="7258685" y="2630678"/>
                  </a:lnTo>
                  <a:cubicBezTo>
                    <a:pt x="7258685" y="2721864"/>
                    <a:pt x="7184517" y="2795778"/>
                    <a:pt x="7093077" y="2795778"/>
                  </a:cubicBezTo>
                  <a:lnTo>
                    <a:pt x="7093077" y="2789428"/>
                  </a:lnTo>
                  <a:lnTo>
                    <a:pt x="7093077" y="2795778"/>
                  </a:lnTo>
                  <a:lnTo>
                    <a:pt x="165608" y="2795778"/>
                  </a:lnTo>
                  <a:lnTo>
                    <a:pt x="165608" y="2789428"/>
                  </a:lnTo>
                  <a:lnTo>
                    <a:pt x="165608" y="2795778"/>
                  </a:lnTo>
                  <a:cubicBezTo>
                    <a:pt x="74168" y="2795778"/>
                    <a:pt x="0" y="2721864"/>
                    <a:pt x="0" y="26306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30678"/>
                  </a:lnTo>
                  <a:lnTo>
                    <a:pt x="6350" y="2630678"/>
                  </a:lnTo>
                  <a:lnTo>
                    <a:pt x="12700" y="2630678"/>
                  </a:lnTo>
                  <a:cubicBezTo>
                    <a:pt x="12700" y="2714879"/>
                    <a:pt x="81153" y="2783078"/>
                    <a:pt x="165608" y="2783078"/>
                  </a:cubicBezTo>
                  <a:lnTo>
                    <a:pt x="7093077" y="2783078"/>
                  </a:lnTo>
                  <a:cubicBezTo>
                    <a:pt x="7177532" y="2783078"/>
                    <a:pt x="7245985" y="2714879"/>
                    <a:pt x="7245985" y="2630678"/>
                  </a:cubicBezTo>
                  <a:lnTo>
                    <a:pt x="7245985" y="165100"/>
                  </a:lnTo>
                  <a:cubicBezTo>
                    <a:pt x="7245985" y="80899"/>
                    <a:pt x="7177532" y="12700"/>
                    <a:pt x="7093077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85280" y="5245447"/>
            <a:ext cx="184249" cy="6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10214" y="4864001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Matrices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10214" y="5410349"/>
            <a:ext cx="10302031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Representing the game board, storing information about the connections between dots.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568380" y="6667797"/>
            <a:ext cx="10585698" cy="19050"/>
            <a:chOff x="0" y="0"/>
            <a:chExt cx="14114263" cy="25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114272" cy="25400"/>
            </a:xfrm>
            <a:custGeom>
              <a:avLst/>
              <a:gdLst/>
              <a:ahLst/>
              <a:cxnLst/>
              <a:rect r="r" b="b" t="t" l="l"/>
              <a:pathLst>
                <a:path h="25400" w="14114272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572" y="0"/>
                  </a:lnTo>
                  <a:cubicBezTo>
                    <a:pt x="14108557" y="0"/>
                    <a:pt x="14114272" y="5715"/>
                    <a:pt x="14114272" y="12700"/>
                  </a:cubicBezTo>
                  <a:cubicBezTo>
                    <a:pt x="14114272" y="19685"/>
                    <a:pt x="14108557" y="25400"/>
                    <a:pt x="1410157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87475" y="6823770"/>
            <a:ext cx="8161288" cy="2096840"/>
            <a:chOff x="0" y="0"/>
            <a:chExt cx="10881717" cy="27957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350" y="6350"/>
              <a:ext cx="10868914" cy="2783078"/>
            </a:xfrm>
            <a:custGeom>
              <a:avLst/>
              <a:gdLst/>
              <a:ahLst/>
              <a:cxnLst/>
              <a:rect r="r" b="b" t="t" l="l"/>
              <a:pathLst>
                <a:path h="2783078" w="10868914">
                  <a:moveTo>
                    <a:pt x="0" y="158750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10709656" y="0"/>
                  </a:lnTo>
                  <a:cubicBezTo>
                    <a:pt x="10797667" y="0"/>
                    <a:pt x="10868914" y="71120"/>
                    <a:pt x="10868914" y="158750"/>
                  </a:cubicBezTo>
                  <a:lnTo>
                    <a:pt x="10868914" y="2624328"/>
                  </a:lnTo>
                  <a:cubicBezTo>
                    <a:pt x="10868914" y="2711958"/>
                    <a:pt x="10797540" y="2783078"/>
                    <a:pt x="10709656" y="2783078"/>
                  </a:cubicBezTo>
                  <a:lnTo>
                    <a:pt x="159258" y="2783078"/>
                  </a:lnTo>
                  <a:cubicBezTo>
                    <a:pt x="71247" y="2783078"/>
                    <a:pt x="0" y="2711958"/>
                    <a:pt x="0" y="2624328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881614" cy="2795778"/>
            </a:xfrm>
            <a:custGeom>
              <a:avLst/>
              <a:gdLst/>
              <a:ahLst/>
              <a:cxnLst/>
              <a:rect r="r" b="b" t="t" l="l"/>
              <a:pathLst>
                <a:path h="2795778" w="10881614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10716006" y="0"/>
                  </a:lnTo>
                  <a:lnTo>
                    <a:pt x="10716006" y="6350"/>
                  </a:lnTo>
                  <a:lnTo>
                    <a:pt x="10716006" y="0"/>
                  </a:lnTo>
                  <a:cubicBezTo>
                    <a:pt x="10807447" y="0"/>
                    <a:pt x="10881614" y="73914"/>
                    <a:pt x="10881614" y="165100"/>
                  </a:cubicBezTo>
                  <a:lnTo>
                    <a:pt x="10875264" y="165100"/>
                  </a:lnTo>
                  <a:lnTo>
                    <a:pt x="10881614" y="165100"/>
                  </a:lnTo>
                  <a:lnTo>
                    <a:pt x="10881614" y="2630678"/>
                  </a:lnTo>
                  <a:lnTo>
                    <a:pt x="10875264" y="2630678"/>
                  </a:lnTo>
                  <a:lnTo>
                    <a:pt x="10881614" y="2630678"/>
                  </a:lnTo>
                  <a:cubicBezTo>
                    <a:pt x="10881614" y="2721864"/>
                    <a:pt x="10807447" y="2795778"/>
                    <a:pt x="10716006" y="2795778"/>
                  </a:cubicBezTo>
                  <a:lnTo>
                    <a:pt x="10716006" y="2789428"/>
                  </a:lnTo>
                  <a:lnTo>
                    <a:pt x="10716006" y="2795778"/>
                  </a:lnTo>
                  <a:lnTo>
                    <a:pt x="165608" y="2795778"/>
                  </a:lnTo>
                  <a:lnTo>
                    <a:pt x="165608" y="2789428"/>
                  </a:lnTo>
                  <a:lnTo>
                    <a:pt x="165608" y="2795778"/>
                  </a:lnTo>
                  <a:cubicBezTo>
                    <a:pt x="74168" y="2795778"/>
                    <a:pt x="0" y="2721864"/>
                    <a:pt x="0" y="26306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30678"/>
                  </a:lnTo>
                  <a:lnTo>
                    <a:pt x="6350" y="2630678"/>
                  </a:lnTo>
                  <a:lnTo>
                    <a:pt x="12700" y="2630678"/>
                  </a:lnTo>
                  <a:cubicBezTo>
                    <a:pt x="12700" y="2714879"/>
                    <a:pt x="81153" y="2783078"/>
                    <a:pt x="165608" y="2783078"/>
                  </a:cubicBezTo>
                  <a:lnTo>
                    <a:pt x="10716006" y="2783078"/>
                  </a:lnTo>
                  <a:cubicBezTo>
                    <a:pt x="10800462" y="2783078"/>
                    <a:pt x="10868914" y="2714752"/>
                    <a:pt x="10868914" y="2630678"/>
                  </a:cubicBezTo>
                  <a:lnTo>
                    <a:pt x="10868914" y="165100"/>
                  </a:lnTo>
                  <a:cubicBezTo>
                    <a:pt x="10868914" y="80899"/>
                    <a:pt x="10800462" y="12700"/>
                    <a:pt x="10716006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85280" y="7474446"/>
            <a:ext cx="191989" cy="6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27518" y="709300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Algorithms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427518" y="7639347"/>
            <a:ext cx="7584728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Implementing game logic, such as line drawing and point calculation.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" t="0" r="-1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7" y="4755505"/>
            <a:ext cx="10392094" cy="8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spc="-167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Challenges and Troubleshooting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6370290"/>
            <a:ext cx="5150941" cy="802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 spc="-221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5611" y="7507635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Collision 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8053982"/>
            <a:ext cx="5150941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Ensuring lines don't overlap or intersect incorrectly.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8380" y="6370290"/>
            <a:ext cx="5151090" cy="802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 spc="-221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56239" y="7507635"/>
            <a:ext cx="4328092" cy="43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Performance Optimization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68380" y="8053982"/>
            <a:ext cx="5151090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Maintaining smooth gameplay with a large number of dots.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44672" y="6370290"/>
            <a:ext cx="5150941" cy="802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 spc="-221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48048" y="7507635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User Interface Design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44672" y="8053982"/>
            <a:ext cx="5150941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Creating a user-friendly and intuitive game interface.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997744"/>
            <a:ext cx="13936869" cy="8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spc="-167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Lessons Learned and Future Improvements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992238" y="2479328"/>
            <a:ext cx="7939088" cy="4906715"/>
          </a:xfrm>
          <a:custGeom>
            <a:avLst/>
            <a:gdLst/>
            <a:ahLst/>
            <a:cxnLst/>
            <a:rect r="r" b="b" t="t" l="l"/>
            <a:pathLst>
              <a:path h="4906715" w="7939088">
                <a:moveTo>
                  <a:pt x="0" y="0"/>
                </a:moveTo>
                <a:lnTo>
                  <a:pt x="7939087" y="0"/>
                </a:lnTo>
                <a:lnTo>
                  <a:pt x="7939087" y="4906714"/>
                </a:lnTo>
                <a:lnTo>
                  <a:pt x="0" y="4906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" t="0" r="-4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2238" y="7721353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User Feedback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8267700"/>
            <a:ext cx="7939088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Gathering feedback from players is essential to refine the game's design and gameplay.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9356526" y="2479328"/>
            <a:ext cx="7939236" cy="4906715"/>
          </a:xfrm>
          <a:custGeom>
            <a:avLst/>
            <a:gdLst/>
            <a:ahLst/>
            <a:cxnLst/>
            <a:rect r="r" b="b" t="t" l="l"/>
            <a:pathLst>
              <a:path h="4906715" w="7939236">
                <a:moveTo>
                  <a:pt x="0" y="0"/>
                </a:moveTo>
                <a:lnTo>
                  <a:pt x="7939236" y="0"/>
                </a:lnTo>
                <a:lnTo>
                  <a:pt x="7939236" y="4906714"/>
                </a:lnTo>
                <a:lnTo>
                  <a:pt x="0" y="4906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" t="0" r="-42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356526" y="7721353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spc="-83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Team Collaboration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56526" y="8267700"/>
            <a:ext cx="793923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Working in a team allows for shared knowledge and diverse perspectives.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DAGXactXadI</dc:identifier>
  <dcterms:modified xsi:type="dcterms:W3CDTF">2011-08-01T06:04:30Z</dcterms:modified>
  <cp:revision>1</cp:revision>
  <dc:title>Dot Connect Gameplay</dc:title>
</cp:coreProperties>
</file>